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4"/>
  </p:notesMasterIdLst>
  <p:sldIdLst>
    <p:sldId id="895" r:id="rId2"/>
    <p:sldId id="896" r:id="rId3"/>
    <p:sldId id="888" r:id="rId4"/>
    <p:sldId id="890" r:id="rId5"/>
    <p:sldId id="898" r:id="rId6"/>
    <p:sldId id="901" r:id="rId7"/>
    <p:sldId id="902" r:id="rId8"/>
    <p:sldId id="899" r:id="rId9"/>
    <p:sldId id="904" r:id="rId10"/>
    <p:sldId id="900" r:id="rId11"/>
    <p:sldId id="903" r:id="rId12"/>
    <p:sldId id="897" r:id="rId13"/>
  </p:sldIdLst>
  <p:sldSz cx="12192000" cy="6858000"/>
  <p:notesSz cx="6669088" cy="9926638"/>
  <p:defaultTextStyle>
    <a:defPPr>
      <a:defRPr lang="zh-CN"/>
    </a:defPPr>
    <a:lvl1pPr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89" userDrawn="1">
          <p15:clr>
            <a:srgbClr val="A4A3A4"/>
          </p15:clr>
        </p15:guide>
        <p15:guide id="2" pos="39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刚" initials="陈" lastIdx="1" clrIdx="0">
    <p:extLst>
      <p:ext uri="{19B8F6BF-5375-455C-9EA6-DF929625EA0E}">
        <p15:presenceInfo xmlns:p15="http://schemas.microsoft.com/office/powerpoint/2012/main" userId="442b3c2b8a100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286"/>
    <a:srgbClr val="104B97"/>
    <a:srgbClr val="5C95BC"/>
    <a:srgbClr val="FF85D6"/>
    <a:srgbClr val="FF9966"/>
    <a:srgbClr val="CCCC00"/>
    <a:srgbClr val="D3841B"/>
    <a:srgbClr val="3333CC"/>
    <a:srgbClr val="AA6B16"/>
    <a:srgbClr val="6D44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guide orient="horz" pos="1589"/>
        <p:guide pos="39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8892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27" tIns="45363" rIns="90727" bIns="45363" numCol="1" anchor="t" anchorCtr="0" compatLnSpc="1"/>
          <a:lstStyle>
            <a:lvl1pPr eaLnBrk="0" hangingPunct="0">
              <a:defRPr sz="1200"/>
            </a:lvl1pPr>
          </a:lstStyle>
          <a:p>
            <a:endParaRPr lang="zh-CN" altLang="en-US"/>
          </a:p>
        </p:txBody>
      </p:sp>
      <p:sp>
        <p:nvSpPr>
          <p:cNvPr id="2051" name="日期占位符 2"/>
          <p:cNvSpPr>
            <a:spLocks noGrp="1" noChangeArrowheads="1"/>
          </p:cNvSpPr>
          <p:nvPr>
            <p:ph type="dt" idx="1"/>
          </p:nvPr>
        </p:nvSpPr>
        <p:spPr bwMode="auto">
          <a:xfrm>
            <a:off x="3776663" y="0"/>
            <a:ext cx="28908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27" tIns="45363" rIns="90727" bIns="45363" numCol="1" anchor="t" anchorCtr="0" compatLnSpc="1"/>
          <a:lstStyle>
            <a:lvl1pPr algn="r" eaLnBrk="0" hangingPunct="0">
              <a:defRPr/>
            </a:lvl1pPr>
          </a:lstStyle>
          <a:p>
            <a:fld id="{C17765F8-DB34-4F99-A39E-D9E844CF66FE}" type="datetime1">
              <a:rPr lang="zh-CN" altLang="en-US"/>
              <a:pPr/>
              <a:t>2022/5/24</a:t>
            </a:fld>
            <a:endParaRPr lang="zh-CN" altLang="en-US" sz="1200"/>
          </a:p>
        </p:txBody>
      </p:sp>
      <p:sp>
        <p:nvSpPr>
          <p:cNvPr id="2052" name="幻灯片图像占位符 3"/>
          <p:cNvSpPr>
            <a:spLocks noGrp="1" noRot="1" noChangeAspect="1" noChangeArrowheads="1"/>
          </p:cNvSpPr>
          <p:nvPr>
            <p:ph type="sldImg" idx="2"/>
          </p:nvPr>
        </p:nvSpPr>
        <p:spPr bwMode="auto">
          <a:xfrm>
            <a:off x="25400" y="742950"/>
            <a:ext cx="6618288"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66750" y="4714875"/>
            <a:ext cx="5335588"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nchor="ctr"/>
          <a:lstStyle/>
          <a:p>
            <a:pPr eaLnBrk="0" hangingPunct="0">
              <a:spcBef>
                <a:spcPct val="30000"/>
              </a:spcBef>
            </a:pPr>
            <a:r>
              <a:rPr lang="zh-CN" altLang="en-US" sz="1200">
                <a:solidFill>
                  <a:schemeClr val="tx1"/>
                </a:solidFill>
              </a:rPr>
              <a:t>单击此处编辑母版文本样式</a:t>
            </a:r>
          </a:p>
          <a:p>
            <a:pPr eaLnBrk="0" hangingPunct="0">
              <a:spcBef>
                <a:spcPct val="30000"/>
              </a:spcBef>
            </a:pPr>
            <a:r>
              <a:rPr lang="zh-CN" altLang="en-US" sz="1200">
                <a:solidFill>
                  <a:schemeClr val="tx1"/>
                </a:solidFill>
              </a:rPr>
              <a:t>第二级</a:t>
            </a:r>
          </a:p>
          <a:p>
            <a:pPr eaLnBrk="0" hangingPunct="0">
              <a:spcBef>
                <a:spcPct val="30000"/>
              </a:spcBef>
            </a:pPr>
            <a:r>
              <a:rPr lang="zh-CN" altLang="en-US" sz="1200">
                <a:solidFill>
                  <a:schemeClr val="tx1"/>
                </a:solidFill>
              </a:rPr>
              <a:t>第三级</a:t>
            </a:r>
          </a:p>
          <a:p>
            <a:pPr eaLnBrk="0" hangingPunct="0">
              <a:spcBef>
                <a:spcPct val="30000"/>
              </a:spcBef>
            </a:pPr>
            <a:r>
              <a:rPr lang="zh-CN" altLang="en-US" sz="1200">
                <a:solidFill>
                  <a:schemeClr val="tx1"/>
                </a:solidFill>
              </a:rPr>
              <a:t>第四级</a:t>
            </a:r>
          </a:p>
          <a:p>
            <a:pPr eaLnBrk="0" hangingPunct="0">
              <a:spcBef>
                <a:spcPct val="30000"/>
              </a:spcBef>
            </a:pPr>
            <a:r>
              <a:rPr lang="zh-CN" altLang="en-US" sz="1200">
                <a:solidFill>
                  <a:schemeClr val="tx1"/>
                </a:solidFill>
              </a:rPr>
              <a:t>第五级</a:t>
            </a:r>
          </a:p>
        </p:txBody>
      </p:sp>
      <p:sp>
        <p:nvSpPr>
          <p:cNvPr id="2054" name="页脚占位符 5"/>
          <p:cNvSpPr>
            <a:spLocks noGrp="1" noChangeArrowheads="1"/>
          </p:cNvSpPr>
          <p:nvPr>
            <p:ph type="ftr" sz="quarter" idx="4"/>
          </p:nvPr>
        </p:nvSpPr>
        <p:spPr bwMode="auto">
          <a:xfrm>
            <a:off x="0" y="9428163"/>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27" tIns="45363" rIns="90727" bIns="45363" numCol="1" anchor="b" anchorCtr="0" compatLnSpc="1"/>
          <a:lstStyle>
            <a:lvl1pPr eaLnBrk="0" hangingPunct="0">
              <a:defRPr sz="1200"/>
            </a:lvl1pPr>
          </a:lstStyle>
          <a:p>
            <a:endParaRPr lang="zh-CN" altLang="en-US"/>
          </a:p>
        </p:txBody>
      </p:sp>
      <p:sp>
        <p:nvSpPr>
          <p:cNvPr id="2055" name="灯片编号占位符 6"/>
          <p:cNvSpPr>
            <a:spLocks noGrp="1" noChangeArrowheads="1"/>
          </p:cNvSpPr>
          <p:nvPr>
            <p:ph type="sldNum" sz="quarter" idx="5"/>
          </p:nvPr>
        </p:nvSpPr>
        <p:spPr bwMode="auto">
          <a:xfrm>
            <a:off x="3776663" y="9428163"/>
            <a:ext cx="28908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27" tIns="45363" rIns="90727" bIns="45363" numCol="1" anchor="b" anchorCtr="0" compatLnSpc="1"/>
          <a:lstStyle>
            <a:lvl1pPr algn="r" eaLnBrk="0" hangingPunct="0">
              <a:defRPr/>
            </a:lvl1pPr>
          </a:lstStyle>
          <a:p>
            <a:fld id="{B8D23FAE-70C0-4A62-91A4-7729D558E5CC}" type="slidenum">
              <a:rPr lang="zh-CN" altLang="en-US"/>
              <a:pPr/>
              <a:t>‹#›</a:t>
            </a:fld>
            <a:endParaRPr lang="zh-CN" altLang="en-US" sz="1200"/>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4</a:t>
            </a:fld>
            <a:endParaRPr lang="zh-CN" altLang="en-US" sz="1200"/>
          </a:p>
        </p:txBody>
      </p:sp>
    </p:spTree>
    <p:extLst>
      <p:ext uri="{BB962C8B-B14F-4D97-AF65-F5344CB8AC3E}">
        <p14:creationId xmlns:p14="http://schemas.microsoft.com/office/powerpoint/2010/main" val="358234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6</a:t>
            </a:fld>
            <a:endParaRPr lang="zh-CN" altLang="en-US" sz="1200"/>
          </a:p>
        </p:txBody>
      </p:sp>
    </p:spTree>
    <p:extLst>
      <p:ext uri="{BB962C8B-B14F-4D97-AF65-F5344CB8AC3E}">
        <p14:creationId xmlns:p14="http://schemas.microsoft.com/office/powerpoint/2010/main" val="295393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7</a:t>
            </a:fld>
            <a:endParaRPr lang="zh-CN" altLang="en-US" sz="1200"/>
          </a:p>
        </p:txBody>
      </p:sp>
    </p:spTree>
    <p:extLst>
      <p:ext uri="{BB962C8B-B14F-4D97-AF65-F5344CB8AC3E}">
        <p14:creationId xmlns:p14="http://schemas.microsoft.com/office/powerpoint/2010/main" val="197496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9</a:t>
            </a:fld>
            <a:endParaRPr lang="zh-CN" altLang="en-US" sz="1200"/>
          </a:p>
        </p:txBody>
      </p:sp>
    </p:spTree>
    <p:extLst>
      <p:ext uri="{BB962C8B-B14F-4D97-AF65-F5344CB8AC3E}">
        <p14:creationId xmlns:p14="http://schemas.microsoft.com/office/powerpoint/2010/main" val="1596142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11</a:t>
            </a:fld>
            <a:endParaRPr lang="zh-CN" altLang="en-US" sz="1200"/>
          </a:p>
        </p:txBody>
      </p:sp>
    </p:spTree>
    <p:extLst>
      <p:ext uri="{BB962C8B-B14F-4D97-AF65-F5344CB8AC3E}">
        <p14:creationId xmlns:p14="http://schemas.microsoft.com/office/powerpoint/2010/main" val="2965034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911B43-4C55-46A5-92C8-C0C1186666C1}"/>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8513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09705E6-99E2-467A-A316-E71D859BD96A}"/>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8509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2B46B39-CD80-4AC7-89B6-DD328B83A59E}"/>
              </a:ext>
            </a:extLst>
          </p:cNvPr>
          <p:cNvGrpSpPr/>
          <p:nvPr userDrawn="1"/>
        </p:nvGrpSpPr>
        <p:grpSpPr>
          <a:xfrm>
            <a:off x="0" y="0"/>
            <a:ext cx="12192000" cy="6858000"/>
            <a:chOff x="0" y="0"/>
            <a:chExt cx="12192000" cy="6858000"/>
          </a:xfrm>
        </p:grpSpPr>
        <p:pic>
          <p:nvPicPr>
            <p:cNvPr id="8" name="Picture 10" descr="01">
              <a:extLst>
                <a:ext uri="{FF2B5EF4-FFF2-40B4-BE49-F238E27FC236}">
                  <a16:creationId xmlns:a16="http://schemas.microsoft.com/office/drawing/2014/main" id="{F4833D1C-2D3D-4FE6-9137-586D2133E7D5}"/>
                </a:ext>
              </a:extLst>
            </p:cNvPr>
            <p:cNvPicPr>
              <a:picLocks noChangeAspect="1" noChangeArrowheads="1"/>
            </p:cNvPicPr>
            <p:nvPr/>
          </p:nvPicPr>
          <p:blipFill rotWithShape="1">
            <a:blip r:embed="rId2">
              <a:lum bright="-10000"/>
              <a:extLst>
                <a:ext uri="{28A0092B-C50C-407E-A947-70E740481C1C}">
                  <a14:useLocalDpi xmlns:a14="http://schemas.microsoft.com/office/drawing/2010/main" val="0"/>
                </a:ext>
              </a:extLst>
            </a:blip>
            <a:srcRect t="12688" b="23527"/>
            <a:stretch/>
          </p:blipFill>
          <p:spPr bwMode="auto">
            <a:xfrm>
              <a:off x="0" y="869950"/>
              <a:ext cx="12192000" cy="598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22FBE93C-35E2-4665-8C62-5F033F952D9B}"/>
                </a:ext>
              </a:extLst>
            </p:cNvPr>
            <p:cNvPicPr>
              <a:picLocks noChangeAspect="1"/>
            </p:cNvPicPr>
            <p:nvPr/>
          </p:nvPicPr>
          <p:blipFill>
            <a:blip r:embed="rId3"/>
            <a:stretch>
              <a:fillRect/>
            </a:stretch>
          </p:blipFill>
          <p:spPr>
            <a:xfrm>
              <a:off x="0" y="0"/>
              <a:ext cx="12192000" cy="869950"/>
            </a:xfrm>
            <a:prstGeom prst="rect">
              <a:avLst/>
            </a:prstGeom>
          </p:spPr>
        </p:pic>
      </p:grpSp>
      <p:pic>
        <p:nvPicPr>
          <p:cNvPr id="10" name="图片 9">
            <a:extLst>
              <a:ext uri="{FF2B5EF4-FFF2-40B4-BE49-F238E27FC236}">
                <a16:creationId xmlns:a16="http://schemas.microsoft.com/office/drawing/2014/main" id="{17CFE49F-1EB6-481E-8281-AE59A81123E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29964" t="16095" r="30529" b="16993"/>
          <a:stretch/>
        </p:blipFill>
        <p:spPr>
          <a:xfrm>
            <a:off x="206694" y="225114"/>
            <a:ext cx="484576" cy="461632"/>
          </a:xfrm>
          <a:prstGeom prst="rect">
            <a:avLst/>
          </a:prstGeom>
        </p:spPr>
      </p:pic>
      <p:grpSp>
        <p:nvGrpSpPr>
          <p:cNvPr id="11" name="组合 10">
            <a:extLst>
              <a:ext uri="{FF2B5EF4-FFF2-40B4-BE49-F238E27FC236}">
                <a16:creationId xmlns:a16="http://schemas.microsoft.com/office/drawing/2014/main" id="{CE01547A-5857-459F-AFBD-CAB75EEF9110}"/>
              </a:ext>
            </a:extLst>
          </p:cNvPr>
          <p:cNvGrpSpPr/>
          <p:nvPr userDrawn="1"/>
        </p:nvGrpSpPr>
        <p:grpSpPr>
          <a:xfrm>
            <a:off x="0" y="669895"/>
            <a:ext cx="12192000" cy="400110"/>
            <a:chOff x="0" y="669895"/>
            <a:chExt cx="12192000" cy="400110"/>
          </a:xfrm>
        </p:grpSpPr>
        <p:cxnSp>
          <p:nvCxnSpPr>
            <p:cNvPr id="12" name="直接连接符 11">
              <a:extLst>
                <a:ext uri="{FF2B5EF4-FFF2-40B4-BE49-F238E27FC236}">
                  <a16:creationId xmlns:a16="http://schemas.microsoft.com/office/drawing/2014/main" id="{D05A281F-B200-421D-A641-5FAB26B74B8B}"/>
                </a:ext>
              </a:extLst>
            </p:cNvPr>
            <p:cNvCxnSpPr>
              <a:cxnSpLocks/>
            </p:cNvCxnSpPr>
            <p:nvPr/>
          </p:nvCxnSpPr>
          <p:spPr>
            <a:xfrm>
              <a:off x="0" y="861011"/>
              <a:ext cx="108231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C14CFCD-FE08-46E4-AF06-876B1DBDDFED}"/>
                </a:ext>
              </a:extLst>
            </p:cNvPr>
            <p:cNvSpPr txBox="1"/>
            <p:nvPr userDrawn="1"/>
          </p:nvSpPr>
          <p:spPr>
            <a:xfrm>
              <a:off x="10981004" y="669895"/>
              <a:ext cx="625492"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GIS</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4" name="直接连接符 13">
              <a:extLst>
                <a:ext uri="{FF2B5EF4-FFF2-40B4-BE49-F238E27FC236}">
                  <a16:creationId xmlns:a16="http://schemas.microsoft.com/office/drawing/2014/main" id="{A0C78CD6-586E-4BBC-9317-4E5FEDB36F92}"/>
                </a:ext>
              </a:extLst>
            </p:cNvPr>
            <p:cNvCxnSpPr>
              <a:cxnSpLocks/>
            </p:cNvCxnSpPr>
            <p:nvPr/>
          </p:nvCxnSpPr>
          <p:spPr>
            <a:xfrm>
              <a:off x="11764392" y="861011"/>
              <a:ext cx="4276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0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3D90ECF-A3B5-48E6-A3F5-90397A0C1FD8}"/>
              </a:ext>
            </a:extLst>
          </p:cNvPr>
          <p:cNvGrpSpPr/>
          <p:nvPr userDrawn="1"/>
        </p:nvGrpSpPr>
        <p:grpSpPr>
          <a:xfrm>
            <a:off x="0" y="0"/>
            <a:ext cx="12192000" cy="6858000"/>
            <a:chOff x="0" y="0"/>
            <a:chExt cx="12192000" cy="6858000"/>
          </a:xfrm>
        </p:grpSpPr>
        <p:pic>
          <p:nvPicPr>
            <p:cNvPr id="11" name="Picture 10" descr="01">
              <a:extLst>
                <a:ext uri="{FF2B5EF4-FFF2-40B4-BE49-F238E27FC236}">
                  <a16:creationId xmlns:a16="http://schemas.microsoft.com/office/drawing/2014/main" id="{E7405691-85BC-47DD-B1AD-E787E22040B1}"/>
                </a:ext>
              </a:extLst>
            </p:cNvPr>
            <p:cNvPicPr>
              <a:picLocks noChangeAspect="1" noChangeArrowheads="1"/>
            </p:cNvPicPr>
            <p:nvPr/>
          </p:nvPicPr>
          <p:blipFill rotWithShape="1">
            <a:blip r:embed="rId2">
              <a:lum bright="-10000"/>
              <a:extLst>
                <a:ext uri="{28A0092B-C50C-407E-A947-70E740481C1C}">
                  <a14:useLocalDpi xmlns:a14="http://schemas.microsoft.com/office/drawing/2010/main" val="0"/>
                </a:ext>
              </a:extLst>
            </a:blip>
            <a:srcRect t="12688" b="23527"/>
            <a:stretch/>
          </p:blipFill>
          <p:spPr bwMode="auto">
            <a:xfrm>
              <a:off x="0" y="869950"/>
              <a:ext cx="12192000" cy="598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374E3BD9-3675-4C82-8441-E9C1A777053F}"/>
                </a:ext>
              </a:extLst>
            </p:cNvPr>
            <p:cNvPicPr>
              <a:picLocks noChangeAspect="1"/>
            </p:cNvPicPr>
            <p:nvPr/>
          </p:nvPicPr>
          <p:blipFill>
            <a:blip r:embed="rId3"/>
            <a:stretch>
              <a:fillRect/>
            </a:stretch>
          </p:blipFill>
          <p:spPr>
            <a:xfrm>
              <a:off x="0" y="0"/>
              <a:ext cx="12192000" cy="869950"/>
            </a:xfrm>
            <a:prstGeom prst="rect">
              <a:avLst/>
            </a:prstGeom>
          </p:spPr>
        </p:pic>
      </p:grpSp>
      <p:pic>
        <p:nvPicPr>
          <p:cNvPr id="13" name="图片 12">
            <a:extLst>
              <a:ext uri="{FF2B5EF4-FFF2-40B4-BE49-F238E27FC236}">
                <a16:creationId xmlns:a16="http://schemas.microsoft.com/office/drawing/2014/main" id="{0AAC1311-3086-4B3A-9066-8F19916BF31F}"/>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37518" t="21234" r="36904" b="34592"/>
          <a:stretch/>
        </p:blipFill>
        <p:spPr>
          <a:xfrm>
            <a:off x="264691" y="133136"/>
            <a:ext cx="621437" cy="603678"/>
          </a:xfrm>
          <a:prstGeom prst="rect">
            <a:avLst/>
          </a:prstGeom>
        </p:spPr>
      </p:pic>
      <p:grpSp>
        <p:nvGrpSpPr>
          <p:cNvPr id="14" name="组合 13">
            <a:extLst>
              <a:ext uri="{FF2B5EF4-FFF2-40B4-BE49-F238E27FC236}">
                <a16:creationId xmlns:a16="http://schemas.microsoft.com/office/drawing/2014/main" id="{605D2A67-688B-4F15-BE11-55E37B6B2774}"/>
              </a:ext>
            </a:extLst>
          </p:cNvPr>
          <p:cNvGrpSpPr/>
          <p:nvPr userDrawn="1"/>
        </p:nvGrpSpPr>
        <p:grpSpPr>
          <a:xfrm>
            <a:off x="0" y="669895"/>
            <a:ext cx="12192000" cy="400110"/>
            <a:chOff x="0" y="669895"/>
            <a:chExt cx="12192000" cy="400110"/>
          </a:xfrm>
        </p:grpSpPr>
        <p:cxnSp>
          <p:nvCxnSpPr>
            <p:cNvPr id="15" name="直接连接符 14">
              <a:extLst>
                <a:ext uri="{FF2B5EF4-FFF2-40B4-BE49-F238E27FC236}">
                  <a16:creationId xmlns:a16="http://schemas.microsoft.com/office/drawing/2014/main" id="{3B9839DF-7A81-4231-B677-36833F3263DA}"/>
                </a:ext>
              </a:extLst>
            </p:cNvPr>
            <p:cNvCxnSpPr>
              <a:cxnSpLocks/>
            </p:cNvCxnSpPr>
            <p:nvPr/>
          </p:nvCxnSpPr>
          <p:spPr>
            <a:xfrm>
              <a:off x="0" y="861011"/>
              <a:ext cx="108231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4D923221-7E14-4876-B4F4-691825E93970}"/>
                </a:ext>
              </a:extLst>
            </p:cNvPr>
            <p:cNvSpPr txBox="1"/>
            <p:nvPr/>
          </p:nvSpPr>
          <p:spPr>
            <a:xfrm>
              <a:off x="10981004" y="669895"/>
              <a:ext cx="625492"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GIS</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7EA1D574-8809-4893-88F2-B4C90C570F90}"/>
                </a:ext>
              </a:extLst>
            </p:cNvPr>
            <p:cNvCxnSpPr>
              <a:cxnSpLocks/>
            </p:cNvCxnSpPr>
            <p:nvPr/>
          </p:nvCxnSpPr>
          <p:spPr>
            <a:xfrm>
              <a:off x="11764392" y="861011"/>
              <a:ext cx="4276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609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ECE9482-2750-4B66-8EDD-A12C956954F6}"/>
              </a:ext>
            </a:extLst>
          </p:cNvPr>
          <p:cNvGrpSpPr/>
          <p:nvPr userDrawn="1"/>
        </p:nvGrpSpPr>
        <p:grpSpPr>
          <a:xfrm>
            <a:off x="0" y="0"/>
            <a:ext cx="12192000" cy="6858000"/>
            <a:chOff x="0" y="0"/>
            <a:chExt cx="12192000" cy="6858000"/>
          </a:xfrm>
        </p:grpSpPr>
        <p:pic>
          <p:nvPicPr>
            <p:cNvPr id="7" name="Picture 10" descr="01">
              <a:extLst>
                <a:ext uri="{FF2B5EF4-FFF2-40B4-BE49-F238E27FC236}">
                  <a16:creationId xmlns:a16="http://schemas.microsoft.com/office/drawing/2014/main" id="{BAE8A4B7-FBA9-4852-8697-8DF324A4C4A5}"/>
                </a:ext>
              </a:extLst>
            </p:cNvPr>
            <p:cNvPicPr>
              <a:picLocks noChangeAspect="1" noChangeArrowheads="1"/>
            </p:cNvPicPr>
            <p:nvPr/>
          </p:nvPicPr>
          <p:blipFill rotWithShape="1">
            <a:blip r:embed="rId2">
              <a:lum bright="-10000"/>
              <a:extLst>
                <a:ext uri="{28A0092B-C50C-407E-A947-70E740481C1C}">
                  <a14:useLocalDpi xmlns:a14="http://schemas.microsoft.com/office/drawing/2010/main" val="0"/>
                </a:ext>
              </a:extLst>
            </a:blip>
            <a:srcRect t="12688" b="23527"/>
            <a:stretch/>
          </p:blipFill>
          <p:spPr bwMode="auto">
            <a:xfrm>
              <a:off x="0" y="869950"/>
              <a:ext cx="12192000" cy="598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FC8DFC50-AB15-4A5D-AE50-7F71E8CA4042}"/>
                </a:ext>
              </a:extLst>
            </p:cNvPr>
            <p:cNvPicPr>
              <a:picLocks noChangeAspect="1"/>
            </p:cNvPicPr>
            <p:nvPr/>
          </p:nvPicPr>
          <p:blipFill>
            <a:blip r:embed="rId3"/>
            <a:stretch>
              <a:fillRect/>
            </a:stretch>
          </p:blipFill>
          <p:spPr>
            <a:xfrm>
              <a:off x="0" y="0"/>
              <a:ext cx="12192000" cy="869950"/>
            </a:xfrm>
            <a:prstGeom prst="rect">
              <a:avLst/>
            </a:prstGeom>
          </p:spPr>
        </p:pic>
      </p:grpSp>
      <p:pic>
        <p:nvPicPr>
          <p:cNvPr id="9" name="图片 8">
            <a:extLst>
              <a:ext uri="{FF2B5EF4-FFF2-40B4-BE49-F238E27FC236}">
                <a16:creationId xmlns:a16="http://schemas.microsoft.com/office/drawing/2014/main" id="{9C97504E-5494-4B5E-97DA-7381D1CDEBB6}"/>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38524" t="24256" r="40437" b="25228"/>
          <a:stretch/>
        </p:blipFill>
        <p:spPr>
          <a:xfrm>
            <a:off x="290521" y="104695"/>
            <a:ext cx="489074" cy="660560"/>
          </a:xfrm>
          <a:prstGeom prst="rect">
            <a:avLst/>
          </a:prstGeom>
        </p:spPr>
      </p:pic>
      <p:grpSp>
        <p:nvGrpSpPr>
          <p:cNvPr id="10" name="组合 9">
            <a:extLst>
              <a:ext uri="{FF2B5EF4-FFF2-40B4-BE49-F238E27FC236}">
                <a16:creationId xmlns:a16="http://schemas.microsoft.com/office/drawing/2014/main" id="{A5867F4F-926D-4E37-BEA8-23E4B98D1860}"/>
              </a:ext>
            </a:extLst>
          </p:cNvPr>
          <p:cNvGrpSpPr/>
          <p:nvPr userDrawn="1"/>
        </p:nvGrpSpPr>
        <p:grpSpPr>
          <a:xfrm>
            <a:off x="0" y="669895"/>
            <a:ext cx="12192000" cy="400110"/>
            <a:chOff x="0" y="669895"/>
            <a:chExt cx="12192000" cy="400110"/>
          </a:xfrm>
        </p:grpSpPr>
        <p:cxnSp>
          <p:nvCxnSpPr>
            <p:cNvPr id="11" name="直接连接符 10">
              <a:extLst>
                <a:ext uri="{FF2B5EF4-FFF2-40B4-BE49-F238E27FC236}">
                  <a16:creationId xmlns:a16="http://schemas.microsoft.com/office/drawing/2014/main" id="{B04D8DAA-7298-47BE-B5C7-7E242C6D2AAC}"/>
                </a:ext>
              </a:extLst>
            </p:cNvPr>
            <p:cNvCxnSpPr>
              <a:cxnSpLocks/>
            </p:cNvCxnSpPr>
            <p:nvPr/>
          </p:nvCxnSpPr>
          <p:spPr>
            <a:xfrm>
              <a:off x="0" y="861011"/>
              <a:ext cx="108231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C26D63-CE46-4F94-9828-913D1551A7DD}"/>
                </a:ext>
              </a:extLst>
            </p:cNvPr>
            <p:cNvSpPr txBox="1"/>
            <p:nvPr/>
          </p:nvSpPr>
          <p:spPr>
            <a:xfrm>
              <a:off x="10981004" y="669895"/>
              <a:ext cx="625492"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GIS</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19B2D9E2-024E-419D-8E8D-8109A9D4997B}"/>
                </a:ext>
              </a:extLst>
            </p:cNvPr>
            <p:cNvCxnSpPr>
              <a:cxnSpLocks/>
            </p:cNvCxnSpPr>
            <p:nvPr/>
          </p:nvCxnSpPr>
          <p:spPr>
            <a:xfrm>
              <a:off x="11764392" y="861011"/>
              <a:ext cx="4276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348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67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C052C46-3368-43BB-8B10-E162AA102B2A}"/>
              </a:ext>
            </a:extLst>
          </p:cNvPr>
          <p:cNvGrpSpPr/>
          <p:nvPr userDrawn="1"/>
        </p:nvGrpSpPr>
        <p:grpSpPr>
          <a:xfrm>
            <a:off x="0" y="0"/>
            <a:ext cx="12192001" cy="6858000"/>
            <a:chOff x="0" y="0"/>
            <a:chExt cx="12192001" cy="6858000"/>
          </a:xfrm>
        </p:grpSpPr>
        <p:pic>
          <p:nvPicPr>
            <p:cNvPr id="8" name="图片 7" descr="PPT-01">
              <a:extLst>
                <a:ext uri="{FF2B5EF4-FFF2-40B4-BE49-F238E27FC236}">
                  <a16:creationId xmlns:a16="http://schemas.microsoft.com/office/drawing/2014/main" id="{0B6D4EC8-4B69-441F-9BF8-C3F3C08711A7}"/>
                </a:ext>
              </a:extLst>
            </p:cNvPr>
            <p:cNvPicPr>
              <a:picLocks noChangeAspect="1"/>
            </p:cNvPicPr>
            <p:nvPr/>
          </p:nvPicPr>
          <p:blipFill>
            <a:blip r:embed="rId8" cstate="print"/>
            <a:stretch>
              <a:fillRect/>
            </a:stretch>
          </p:blipFill>
          <p:spPr>
            <a:xfrm>
              <a:off x="0" y="0"/>
              <a:ext cx="9144000" cy="6858000"/>
            </a:xfrm>
            <a:prstGeom prst="rect">
              <a:avLst/>
            </a:prstGeom>
          </p:spPr>
        </p:pic>
        <p:sp>
          <p:nvSpPr>
            <p:cNvPr id="9" name="矩形 8">
              <a:extLst>
                <a:ext uri="{FF2B5EF4-FFF2-40B4-BE49-F238E27FC236}">
                  <a16:creationId xmlns:a16="http://schemas.microsoft.com/office/drawing/2014/main" id="{0895CC4E-5B87-4A94-A716-FD07D97320FD}"/>
                </a:ext>
              </a:extLst>
            </p:cNvPr>
            <p:cNvSpPr/>
            <p:nvPr/>
          </p:nvSpPr>
          <p:spPr>
            <a:xfrm>
              <a:off x="9144001" y="0"/>
              <a:ext cx="3048000" cy="6858000"/>
            </a:xfrm>
            <a:prstGeom prst="rect">
              <a:avLst/>
            </a:prstGeom>
            <a:solidFill>
              <a:srgbClr val="01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07697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3B79303-2F27-4E40-A3CB-B19BC96B9F06}"/>
              </a:ext>
            </a:extLst>
          </p:cNvPr>
          <p:cNvSpPr txBox="1"/>
          <p:nvPr/>
        </p:nvSpPr>
        <p:spPr>
          <a:xfrm>
            <a:off x="970892" y="2827364"/>
            <a:ext cx="10612649" cy="1446550"/>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基于</a:t>
            </a:r>
            <a:r>
              <a:rPr lang="en-US" altLang="zh-CN" sz="4400" b="1" dirty="0" err="1">
                <a:solidFill>
                  <a:schemeClr val="bg1"/>
                </a:solidFill>
                <a:latin typeface="微软雅黑" panose="020B0503020204020204" pitchFamily="34" charset="-122"/>
                <a:ea typeface="微软雅黑" panose="020B0503020204020204" pitchFamily="34" charset="-122"/>
              </a:rPr>
              <a:t>ArcObjects</a:t>
            </a:r>
            <a:r>
              <a:rPr lang="zh-CN" altLang="en-US" sz="4400" b="1" dirty="0">
                <a:solidFill>
                  <a:schemeClr val="bg1"/>
                </a:solidFill>
                <a:latin typeface="微软雅黑" panose="020B0503020204020204" pitchFamily="34" charset="-122"/>
                <a:ea typeface="微软雅黑" panose="020B0503020204020204" pitchFamily="34" charset="-122"/>
              </a:rPr>
              <a:t>的区域地质填图辅助系统</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项目总结报告</a:t>
            </a:r>
          </a:p>
        </p:txBody>
      </p:sp>
      <p:grpSp>
        <p:nvGrpSpPr>
          <p:cNvPr id="4" name="组合 3">
            <a:extLst>
              <a:ext uri="{FF2B5EF4-FFF2-40B4-BE49-F238E27FC236}">
                <a16:creationId xmlns:a16="http://schemas.microsoft.com/office/drawing/2014/main" id="{508F726E-7142-4029-BABA-C0B78911C624}"/>
              </a:ext>
            </a:extLst>
          </p:cNvPr>
          <p:cNvGrpSpPr/>
          <p:nvPr/>
        </p:nvGrpSpPr>
        <p:grpSpPr>
          <a:xfrm>
            <a:off x="3854955" y="5032825"/>
            <a:ext cx="338556" cy="338554"/>
            <a:chOff x="891974" y="4415843"/>
            <a:chExt cx="450443" cy="450443"/>
          </a:xfrm>
        </p:grpSpPr>
        <p:sp>
          <p:nvSpPr>
            <p:cNvPr id="5" name="椭圆 4">
              <a:extLst>
                <a:ext uri="{FF2B5EF4-FFF2-40B4-BE49-F238E27FC236}">
                  <a16:creationId xmlns:a16="http://schemas.microsoft.com/office/drawing/2014/main" id="{FDEA7EFA-E2F0-48C9-88A8-55AE7595C1A1}"/>
                </a:ext>
              </a:extLst>
            </p:cNvPr>
            <p:cNvSpPr/>
            <p:nvPr/>
          </p:nvSpPr>
          <p:spPr>
            <a:xfrm>
              <a:off x="891974" y="4415843"/>
              <a:ext cx="450443" cy="4504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39">
              <a:extLst>
                <a:ext uri="{FF2B5EF4-FFF2-40B4-BE49-F238E27FC236}">
                  <a16:creationId xmlns:a16="http://schemas.microsoft.com/office/drawing/2014/main" id="{0442209C-0B5E-42DA-8B43-A74A43964A67}"/>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004E9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 name="文本框 6">
            <a:extLst>
              <a:ext uri="{FF2B5EF4-FFF2-40B4-BE49-F238E27FC236}">
                <a16:creationId xmlns:a16="http://schemas.microsoft.com/office/drawing/2014/main" id="{679CF5E9-8E82-499E-B645-79A18275563B}"/>
              </a:ext>
            </a:extLst>
          </p:cNvPr>
          <p:cNvSpPr txBox="1"/>
          <p:nvPr/>
        </p:nvSpPr>
        <p:spPr>
          <a:xfrm>
            <a:off x="4365657" y="5032825"/>
            <a:ext cx="1620957"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1"/>
                </a:solidFill>
                <a:latin typeface="微软雅黑" panose="020B0503020204020204" pitchFamily="34" charset="-122"/>
                <a:ea typeface="微软雅黑" panose="020B0503020204020204" pitchFamily="34" charset="-122"/>
              </a:rPr>
              <a:t>汇报人：张建学</a:t>
            </a:r>
          </a:p>
        </p:txBody>
      </p:sp>
      <p:grpSp>
        <p:nvGrpSpPr>
          <p:cNvPr id="8" name="组合 7">
            <a:extLst>
              <a:ext uri="{FF2B5EF4-FFF2-40B4-BE49-F238E27FC236}">
                <a16:creationId xmlns:a16="http://schemas.microsoft.com/office/drawing/2014/main" id="{F3BB0E35-B5F7-4A44-B3C2-FE9648D4BEAA}"/>
              </a:ext>
            </a:extLst>
          </p:cNvPr>
          <p:cNvGrpSpPr/>
          <p:nvPr/>
        </p:nvGrpSpPr>
        <p:grpSpPr>
          <a:xfrm>
            <a:off x="6286051" y="5033103"/>
            <a:ext cx="338007" cy="338005"/>
            <a:chOff x="891974" y="4415843"/>
            <a:chExt cx="450443" cy="450443"/>
          </a:xfrm>
        </p:grpSpPr>
        <p:sp>
          <p:nvSpPr>
            <p:cNvPr id="9" name="椭圆 8">
              <a:extLst>
                <a:ext uri="{FF2B5EF4-FFF2-40B4-BE49-F238E27FC236}">
                  <a16:creationId xmlns:a16="http://schemas.microsoft.com/office/drawing/2014/main" id="{50D70985-47A5-48AB-8C81-E22336151918}"/>
                </a:ext>
              </a:extLst>
            </p:cNvPr>
            <p:cNvSpPr/>
            <p:nvPr/>
          </p:nvSpPr>
          <p:spPr>
            <a:xfrm>
              <a:off x="891974" y="4415843"/>
              <a:ext cx="450443" cy="4504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44">
              <a:extLst>
                <a:ext uri="{FF2B5EF4-FFF2-40B4-BE49-F238E27FC236}">
                  <a16:creationId xmlns:a16="http://schemas.microsoft.com/office/drawing/2014/main" id="{290F3BAF-40D8-49B4-B959-90B21C5A1F51}"/>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004E9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文本框 10">
            <a:extLst>
              <a:ext uri="{FF2B5EF4-FFF2-40B4-BE49-F238E27FC236}">
                <a16:creationId xmlns:a16="http://schemas.microsoft.com/office/drawing/2014/main" id="{236FCDBC-AAA2-4A3A-ABB3-87CE7B42098C}"/>
              </a:ext>
            </a:extLst>
          </p:cNvPr>
          <p:cNvSpPr txBox="1"/>
          <p:nvPr/>
        </p:nvSpPr>
        <p:spPr>
          <a:xfrm>
            <a:off x="6873798" y="5032825"/>
            <a:ext cx="2257349"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1"/>
                </a:solidFill>
                <a:latin typeface="微软雅黑" panose="020B0503020204020204" pitchFamily="34" charset="-122"/>
                <a:ea typeface="微软雅黑" panose="020B0503020204020204" pitchFamily="34" charset="-122"/>
              </a:rPr>
              <a:t>时间：</a:t>
            </a:r>
            <a:r>
              <a:rPr lang="en-US" altLang="zh-CN" sz="1600" dirty="0">
                <a:solidFill>
                  <a:schemeClr val="bg1"/>
                </a:solidFill>
                <a:latin typeface="微软雅黑" panose="020B0503020204020204" pitchFamily="34" charset="-122"/>
                <a:ea typeface="微软雅黑" panose="020B0503020204020204" pitchFamily="34" charset="-122"/>
              </a:rPr>
              <a:t>2022</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5</a:t>
            </a:r>
            <a:r>
              <a:rPr lang="zh-CN" altLang="en-US" sz="1600" dirty="0">
                <a:solidFill>
                  <a:schemeClr val="bg1"/>
                </a:solidFill>
                <a:latin typeface="微软雅黑" panose="020B0503020204020204" pitchFamily="34" charset="-122"/>
                <a:ea typeface="微软雅黑" panose="020B0503020204020204" pitchFamily="34" charset="-122"/>
              </a:rPr>
              <a:t>月</a:t>
            </a:r>
            <a:r>
              <a:rPr lang="en-US" altLang="zh-CN" sz="1600" dirty="0">
                <a:solidFill>
                  <a:schemeClr val="bg1"/>
                </a:solidFill>
                <a:latin typeface="微软雅黑" panose="020B0503020204020204" pitchFamily="34" charset="-122"/>
                <a:ea typeface="微软雅黑" panose="020B0503020204020204" pitchFamily="34" charset="-122"/>
              </a:rPr>
              <a:t>24</a:t>
            </a:r>
            <a:r>
              <a:rPr lang="zh-CN" altLang="en-US" sz="1600" dirty="0">
                <a:solidFill>
                  <a:schemeClr val="bg1"/>
                </a:solidFill>
                <a:latin typeface="微软雅黑" panose="020B0503020204020204" pitchFamily="34" charset="-122"/>
                <a:ea typeface="微软雅黑" panose="020B0503020204020204" pitchFamily="34" charset="-122"/>
              </a:rPr>
              <a:t>日</a:t>
            </a:r>
          </a:p>
        </p:txBody>
      </p:sp>
      <p:grpSp>
        <p:nvGrpSpPr>
          <p:cNvPr id="12" name="组合 11">
            <a:extLst>
              <a:ext uri="{FF2B5EF4-FFF2-40B4-BE49-F238E27FC236}">
                <a16:creationId xmlns:a16="http://schemas.microsoft.com/office/drawing/2014/main" id="{599146DE-7F81-4BBC-AAA4-B254533DFAA0}"/>
              </a:ext>
            </a:extLst>
          </p:cNvPr>
          <p:cNvGrpSpPr/>
          <p:nvPr/>
        </p:nvGrpSpPr>
        <p:grpSpPr>
          <a:xfrm>
            <a:off x="3931094" y="935911"/>
            <a:ext cx="3894766" cy="1101419"/>
            <a:chOff x="479376" y="479847"/>
            <a:chExt cx="4271963" cy="1208088"/>
          </a:xfrm>
        </p:grpSpPr>
        <p:sp>
          <p:nvSpPr>
            <p:cNvPr id="13" name="Freeform 5">
              <a:extLst>
                <a:ext uri="{FF2B5EF4-FFF2-40B4-BE49-F238E27FC236}">
                  <a16:creationId xmlns:a16="http://schemas.microsoft.com/office/drawing/2014/main" id="{BC41A965-DA9D-4EC1-B653-B46082BD700B}"/>
                </a:ext>
              </a:extLst>
            </p:cNvPr>
            <p:cNvSpPr>
              <a:spLocks/>
            </p:cNvSpPr>
            <p:nvPr userDrawn="1"/>
          </p:nvSpPr>
          <p:spPr bwMode="auto">
            <a:xfrm>
              <a:off x="833389" y="1516485"/>
              <a:ext cx="63500" cy="84138"/>
            </a:xfrm>
            <a:custGeom>
              <a:avLst/>
              <a:gdLst>
                <a:gd name="T0" fmla="*/ 11 w 17"/>
                <a:gd name="T1" fmla="*/ 22 h 22"/>
                <a:gd name="T2" fmla="*/ 11 w 17"/>
                <a:gd name="T3" fmla="*/ 22 h 22"/>
                <a:gd name="T4" fmla="*/ 6 w 17"/>
                <a:gd name="T5" fmla="*/ 20 h 22"/>
                <a:gd name="T6" fmla="*/ 0 w 17"/>
                <a:gd name="T7" fmla="*/ 17 h 22"/>
                <a:gd name="T8" fmla="*/ 0 w 17"/>
                <a:gd name="T9" fmla="*/ 17 h 22"/>
                <a:gd name="T10" fmla="*/ 0 w 17"/>
                <a:gd name="T11" fmla="*/ 16 h 22"/>
                <a:gd name="T12" fmla="*/ 0 w 17"/>
                <a:gd name="T13" fmla="*/ 16 h 22"/>
                <a:gd name="T14" fmla="*/ 2 w 17"/>
                <a:gd name="T15" fmla="*/ 17 h 22"/>
                <a:gd name="T16" fmla="*/ 3 w 17"/>
                <a:gd name="T17" fmla="*/ 17 h 22"/>
                <a:gd name="T18" fmla="*/ 4 w 17"/>
                <a:gd name="T19" fmla="*/ 17 h 22"/>
                <a:gd name="T20" fmla="*/ 7 w 17"/>
                <a:gd name="T21" fmla="*/ 12 h 22"/>
                <a:gd name="T22" fmla="*/ 8 w 17"/>
                <a:gd name="T23" fmla="*/ 8 h 22"/>
                <a:gd name="T24" fmla="*/ 10 w 17"/>
                <a:gd name="T25" fmla="*/ 4 h 22"/>
                <a:gd name="T26" fmla="*/ 11 w 17"/>
                <a:gd name="T27" fmla="*/ 3 h 22"/>
                <a:gd name="T28" fmla="*/ 11 w 17"/>
                <a:gd name="T29" fmla="*/ 2 h 22"/>
                <a:gd name="T30" fmla="*/ 10 w 17"/>
                <a:gd name="T31" fmla="*/ 2 h 22"/>
                <a:gd name="T32" fmla="*/ 6 w 17"/>
                <a:gd name="T33" fmla="*/ 2 h 22"/>
                <a:gd name="T34" fmla="*/ 6 w 17"/>
                <a:gd name="T35" fmla="*/ 2 h 22"/>
                <a:gd name="T36" fmla="*/ 6 w 17"/>
                <a:gd name="T37" fmla="*/ 0 h 22"/>
                <a:gd name="T38" fmla="*/ 6 w 17"/>
                <a:gd name="T39" fmla="*/ 0 h 22"/>
                <a:gd name="T40" fmla="*/ 16 w 17"/>
                <a:gd name="T41" fmla="*/ 1 h 22"/>
                <a:gd name="T42" fmla="*/ 17 w 17"/>
                <a:gd name="T43" fmla="*/ 1 h 22"/>
                <a:gd name="T44" fmla="*/ 15 w 17"/>
                <a:gd name="T45" fmla="*/ 4 h 22"/>
                <a:gd name="T46" fmla="*/ 14 w 17"/>
                <a:gd name="T47" fmla="*/ 7 h 22"/>
                <a:gd name="T48" fmla="*/ 11 w 17"/>
                <a:gd name="T49" fmla="*/ 13 h 22"/>
                <a:gd name="T50" fmla="*/ 8 w 17"/>
                <a:gd name="T51" fmla="*/ 19 h 22"/>
                <a:gd name="T52" fmla="*/ 9 w 17"/>
                <a:gd name="T53" fmla="*/ 20 h 22"/>
                <a:gd name="T54" fmla="*/ 11 w 17"/>
                <a:gd name="T55" fmla="*/ 21 h 22"/>
                <a:gd name="T56" fmla="*/ 11 w 17"/>
                <a:gd name="T57" fmla="*/ 21 h 22"/>
                <a:gd name="T58" fmla="*/ 11 w 17"/>
                <a:gd name="T5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22">
                  <a:moveTo>
                    <a:pt x="11" y="22"/>
                  </a:moveTo>
                  <a:cubicBezTo>
                    <a:pt x="11" y="22"/>
                    <a:pt x="11" y="22"/>
                    <a:pt x="11" y="22"/>
                  </a:cubicBezTo>
                  <a:cubicBezTo>
                    <a:pt x="9" y="22"/>
                    <a:pt x="8" y="21"/>
                    <a:pt x="6" y="20"/>
                  </a:cubicBezTo>
                  <a:cubicBezTo>
                    <a:pt x="4" y="19"/>
                    <a:pt x="2" y="18"/>
                    <a:pt x="0" y="17"/>
                  </a:cubicBezTo>
                  <a:cubicBezTo>
                    <a:pt x="0" y="17"/>
                    <a:pt x="0" y="17"/>
                    <a:pt x="0" y="17"/>
                  </a:cubicBezTo>
                  <a:cubicBezTo>
                    <a:pt x="0" y="16"/>
                    <a:pt x="0" y="16"/>
                    <a:pt x="0" y="16"/>
                  </a:cubicBezTo>
                  <a:cubicBezTo>
                    <a:pt x="0" y="16"/>
                    <a:pt x="0" y="16"/>
                    <a:pt x="0" y="16"/>
                  </a:cubicBezTo>
                  <a:cubicBezTo>
                    <a:pt x="1" y="16"/>
                    <a:pt x="1" y="17"/>
                    <a:pt x="2" y="17"/>
                  </a:cubicBezTo>
                  <a:cubicBezTo>
                    <a:pt x="3" y="17"/>
                    <a:pt x="3" y="17"/>
                    <a:pt x="3" y="17"/>
                  </a:cubicBezTo>
                  <a:cubicBezTo>
                    <a:pt x="4" y="17"/>
                    <a:pt x="4" y="17"/>
                    <a:pt x="4" y="17"/>
                  </a:cubicBezTo>
                  <a:cubicBezTo>
                    <a:pt x="5" y="17"/>
                    <a:pt x="5" y="15"/>
                    <a:pt x="7" y="12"/>
                  </a:cubicBezTo>
                  <a:cubicBezTo>
                    <a:pt x="8" y="8"/>
                    <a:pt x="8" y="8"/>
                    <a:pt x="8" y="8"/>
                  </a:cubicBezTo>
                  <a:cubicBezTo>
                    <a:pt x="9" y="7"/>
                    <a:pt x="10" y="6"/>
                    <a:pt x="10" y="4"/>
                  </a:cubicBezTo>
                  <a:cubicBezTo>
                    <a:pt x="11" y="3"/>
                    <a:pt x="11" y="3"/>
                    <a:pt x="11" y="3"/>
                  </a:cubicBezTo>
                  <a:cubicBezTo>
                    <a:pt x="11" y="2"/>
                    <a:pt x="11" y="2"/>
                    <a:pt x="11" y="2"/>
                  </a:cubicBezTo>
                  <a:cubicBezTo>
                    <a:pt x="11" y="2"/>
                    <a:pt x="10" y="2"/>
                    <a:pt x="10" y="2"/>
                  </a:cubicBezTo>
                  <a:cubicBezTo>
                    <a:pt x="8" y="2"/>
                    <a:pt x="7" y="2"/>
                    <a:pt x="6" y="2"/>
                  </a:cubicBezTo>
                  <a:cubicBezTo>
                    <a:pt x="6" y="2"/>
                    <a:pt x="6" y="2"/>
                    <a:pt x="6" y="2"/>
                  </a:cubicBezTo>
                  <a:cubicBezTo>
                    <a:pt x="6" y="1"/>
                    <a:pt x="6" y="1"/>
                    <a:pt x="6" y="0"/>
                  </a:cubicBezTo>
                  <a:cubicBezTo>
                    <a:pt x="6" y="0"/>
                    <a:pt x="6" y="0"/>
                    <a:pt x="6" y="0"/>
                  </a:cubicBezTo>
                  <a:cubicBezTo>
                    <a:pt x="9" y="0"/>
                    <a:pt x="13" y="1"/>
                    <a:pt x="16" y="1"/>
                  </a:cubicBezTo>
                  <a:cubicBezTo>
                    <a:pt x="17" y="1"/>
                    <a:pt x="17" y="1"/>
                    <a:pt x="17" y="1"/>
                  </a:cubicBezTo>
                  <a:cubicBezTo>
                    <a:pt x="16" y="2"/>
                    <a:pt x="16" y="2"/>
                    <a:pt x="15" y="4"/>
                  </a:cubicBezTo>
                  <a:cubicBezTo>
                    <a:pt x="15" y="4"/>
                    <a:pt x="14" y="5"/>
                    <a:pt x="14" y="7"/>
                  </a:cubicBezTo>
                  <a:cubicBezTo>
                    <a:pt x="11" y="13"/>
                    <a:pt x="11" y="13"/>
                    <a:pt x="11" y="13"/>
                  </a:cubicBezTo>
                  <a:cubicBezTo>
                    <a:pt x="9" y="17"/>
                    <a:pt x="8" y="19"/>
                    <a:pt x="8" y="19"/>
                  </a:cubicBezTo>
                  <a:cubicBezTo>
                    <a:pt x="8" y="19"/>
                    <a:pt x="8" y="20"/>
                    <a:pt x="9" y="20"/>
                  </a:cubicBezTo>
                  <a:cubicBezTo>
                    <a:pt x="9" y="20"/>
                    <a:pt x="10" y="20"/>
                    <a:pt x="11" y="21"/>
                  </a:cubicBezTo>
                  <a:cubicBezTo>
                    <a:pt x="11" y="21"/>
                    <a:pt x="11" y="21"/>
                    <a:pt x="11" y="21"/>
                  </a:cubicBezTo>
                  <a:lnTo>
                    <a:pt x="11"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a:extLst>
                <a:ext uri="{FF2B5EF4-FFF2-40B4-BE49-F238E27FC236}">
                  <a16:creationId xmlns:a16="http://schemas.microsoft.com/office/drawing/2014/main" id="{05865C02-B0A6-4043-8134-997B7E74B388}"/>
                </a:ext>
              </a:extLst>
            </p:cNvPr>
            <p:cNvSpPr>
              <a:spLocks noEditPoints="1"/>
            </p:cNvSpPr>
            <p:nvPr userDrawn="1"/>
          </p:nvSpPr>
          <p:spPr bwMode="auto">
            <a:xfrm>
              <a:off x="976264" y="1554585"/>
              <a:ext cx="63500" cy="84138"/>
            </a:xfrm>
            <a:custGeom>
              <a:avLst/>
              <a:gdLst>
                <a:gd name="T0" fmla="*/ 16 w 17"/>
                <a:gd name="T1" fmla="*/ 16 h 22"/>
                <a:gd name="T2" fmla="*/ 15 w 17"/>
                <a:gd name="T3" fmla="*/ 19 h 22"/>
                <a:gd name="T4" fmla="*/ 10 w 17"/>
                <a:gd name="T5" fmla="*/ 22 h 22"/>
                <a:gd name="T6" fmla="*/ 7 w 17"/>
                <a:gd name="T7" fmla="*/ 22 h 22"/>
                <a:gd name="T8" fmla="*/ 1 w 17"/>
                <a:gd name="T9" fmla="*/ 18 h 22"/>
                <a:gd name="T10" fmla="*/ 1 w 17"/>
                <a:gd name="T11" fmla="*/ 15 h 22"/>
                <a:gd name="T12" fmla="*/ 3 w 17"/>
                <a:gd name="T13" fmla="*/ 11 h 22"/>
                <a:gd name="T14" fmla="*/ 5 w 17"/>
                <a:gd name="T15" fmla="*/ 10 h 22"/>
                <a:gd name="T16" fmla="*/ 3 w 17"/>
                <a:gd name="T17" fmla="*/ 5 h 22"/>
                <a:gd name="T18" fmla="*/ 7 w 17"/>
                <a:gd name="T19" fmla="*/ 0 h 22"/>
                <a:gd name="T20" fmla="*/ 11 w 17"/>
                <a:gd name="T21" fmla="*/ 0 h 22"/>
                <a:gd name="T22" fmla="*/ 15 w 17"/>
                <a:gd name="T23" fmla="*/ 2 h 22"/>
                <a:gd name="T24" fmla="*/ 17 w 17"/>
                <a:gd name="T25" fmla="*/ 5 h 22"/>
                <a:gd name="T26" fmla="*/ 13 w 17"/>
                <a:gd name="T27" fmla="*/ 9 h 22"/>
                <a:gd name="T28" fmla="*/ 16 w 17"/>
                <a:gd name="T29" fmla="*/ 12 h 22"/>
                <a:gd name="T30" fmla="*/ 16 w 17"/>
                <a:gd name="T31" fmla="*/ 16 h 22"/>
                <a:gd name="T32" fmla="*/ 12 w 17"/>
                <a:gd name="T33" fmla="*/ 17 h 22"/>
                <a:gd name="T34" fmla="*/ 10 w 17"/>
                <a:gd name="T35" fmla="*/ 13 h 22"/>
                <a:gd name="T36" fmla="*/ 7 w 17"/>
                <a:gd name="T37" fmla="*/ 11 h 22"/>
                <a:gd name="T38" fmla="*/ 7 w 17"/>
                <a:gd name="T39" fmla="*/ 11 h 22"/>
                <a:gd name="T40" fmla="*/ 4 w 17"/>
                <a:gd name="T41" fmla="*/ 15 h 22"/>
                <a:gd name="T42" fmla="*/ 4 w 17"/>
                <a:gd name="T43" fmla="*/ 18 h 22"/>
                <a:gd name="T44" fmla="*/ 8 w 17"/>
                <a:gd name="T45" fmla="*/ 20 h 22"/>
                <a:gd name="T46" fmla="*/ 11 w 17"/>
                <a:gd name="T47" fmla="*/ 20 h 22"/>
                <a:gd name="T48" fmla="*/ 12 w 17"/>
                <a:gd name="T49" fmla="*/ 17 h 22"/>
                <a:gd name="T50" fmla="*/ 14 w 17"/>
                <a:gd name="T51" fmla="*/ 5 h 22"/>
                <a:gd name="T52" fmla="*/ 13 w 17"/>
                <a:gd name="T53" fmla="*/ 3 h 22"/>
                <a:gd name="T54" fmla="*/ 10 w 17"/>
                <a:gd name="T55" fmla="*/ 1 h 22"/>
                <a:gd name="T56" fmla="*/ 8 w 17"/>
                <a:gd name="T57" fmla="*/ 2 h 22"/>
                <a:gd name="T58" fmla="*/ 6 w 17"/>
                <a:gd name="T59" fmla="*/ 4 h 22"/>
                <a:gd name="T60" fmla="*/ 7 w 17"/>
                <a:gd name="T61" fmla="*/ 6 h 22"/>
                <a:gd name="T62" fmla="*/ 9 w 17"/>
                <a:gd name="T63" fmla="*/ 7 h 22"/>
                <a:gd name="T64" fmla="*/ 10 w 17"/>
                <a:gd name="T65" fmla="*/ 8 h 22"/>
                <a:gd name="T66" fmla="*/ 11 w 17"/>
                <a:gd name="T67" fmla="*/ 9 h 22"/>
                <a:gd name="T68" fmla="*/ 14 w 17"/>
                <a:gd name="T6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2">
                  <a:moveTo>
                    <a:pt x="16" y="16"/>
                  </a:moveTo>
                  <a:cubicBezTo>
                    <a:pt x="16" y="17"/>
                    <a:pt x="16" y="18"/>
                    <a:pt x="15" y="19"/>
                  </a:cubicBezTo>
                  <a:cubicBezTo>
                    <a:pt x="14" y="20"/>
                    <a:pt x="12" y="22"/>
                    <a:pt x="10" y="22"/>
                  </a:cubicBezTo>
                  <a:cubicBezTo>
                    <a:pt x="9" y="22"/>
                    <a:pt x="8" y="22"/>
                    <a:pt x="7" y="22"/>
                  </a:cubicBezTo>
                  <a:cubicBezTo>
                    <a:pt x="4" y="22"/>
                    <a:pt x="2" y="20"/>
                    <a:pt x="1" y="18"/>
                  </a:cubicBezTo>
                  <a:cubicBezTo>
                    <a:pt x="1" y="18"/>
                    <a:pt x="0" y="16"/>
                    <a:pt x="1" y="15"/>
                  </a:cubicBezTo>
                  <a:cubicBezTo>
                    <a:pt x="1" y="14"/>
                    <a:pt x="2" y="12"/>
                    <a:pt x="3" y="11"/>
                  </a:cubicBezTo>
                  <a:cubicBezTo>
                    <a:pt x="3" y="11"/>
                    <a:pt x="4" y="11"/>
                    <a:pt x="5" y="10"/>
                  </a:cubicBezTo>
                  <a:cubicBezTo>
                    <a:pt x="3" y="9"/>
                    <a:pt x="2" y="7"/>
                    <a:pt x="3" y="5"/>
                  </a:cubicBezTo>
                  <a:cubicBezTo>
                    <a:pt x="3" y="2"/>
                    <a:pt x="4" y="1"/>
                    <a:pt x="7" y="0"/>
                  </a:cubicBezTo>
                  <a:cubicBezTo>
                    <a:pt x="8" y="0"/>
                    <a:pt x="9" y="0"/>
                    <a:pt x="11" y="0"/>
                  </a:cubicBezTo>
                  <a:cubicBezTo>
                    <a:pt x="13" y="0"/>
                    <a:pt x="14" y="1"/>
                    <a:pt x="15" y="2"/>
                  </a:cubicBezTo>
                  <a:cubicBezTo>
                    <a:pt x="16" y="3"/>
                    <a:pt x="17" y="4"/>
                    <a:pt x="17" y="5"/>
                  </a:cubicBezTo>
                  <a:cubicBezTo>
                    <a:pt x="16" y="7"/>
                    <a:pt x="15" y="9"/>
                    <a:pt x="13" y="9"/>
                  </a:cubicBezTo>
                  <a:cubicBezTo>
                    <a:pt x="14" y="10"/>
                    <a:pt x="15" y="11"/>
                    <a:pt x="16" y="12"/>
                  </a:cubicBezTo>
                  <a:cubicBezTo>
                    <a:pt x="16" y="13"/>
                    <a:pt x="16" y="14"/>
                    <a:pt x="16" y="16"/>
                  </a:cubicBezTo>
                  <a:close/>
                  <a:moveTo>
                    <a:pt x="12" y="17"/>
                  </a:moveTo>
                  <a:cubicBezTo>
                    <a:pt x="12" y="15"/>
                    <a:pt x="12" y="14"/>
                    <a:pt x="10" y="13"/>
                  </a:cubicBezTo>
                  <a:cubicBezTo>
                    <a:pt x="9" y="13"/>
                    <a:pt x="8" y="12"/>
                    <a:pt x="7" y="11"/>
                  </a:cubicBezTo>
                  <a:cubicBezTo>
                    <a:pt x="7" y="11"/>
                    <a:pt x="7" y="11"/>
                    <a:pt x="7" y="11"/>
                  </a:cubicBezTo>
                  <a:cubicBezTo>
                    <a:pt x="5" y="12"/>
                    <a:pt x="4" y="13"/>
                    <a:pt x="4" y="15"/>
                  </a:cubicBezTo>
                  <a:cubicBezTo>
                    <a:pt x="4" y="16"/>
                    <a:pt x="4" y="17"/>
                    <a:pt x="4" y="18"/>
                  </a:cubicBezTo>
                  <a:cubicBezTo>
                    <a:pt x="5" y="19"/>
                    <a:pt x="6" y="20"/>
                    <a:pt x="8" y="20"/>
                  </a:cubicBezTo>
                  <a:cubicBezTo>
                    <a:pt x="9" y="20"/>
                    <a:pt x="10" y="20"/>
                    <a:pt x="11" y="20"/>
                  </a:cubicBezTo>
                  <a:cubicBezTo>
                    <a:pt x="12" y="19"/>
                    <a:pt x="12" y="18"/>
                    <a:pt x="12" y="17"/>
                  </a:cubicBezTo>
                  <a:close/>
                  <a:moveTo>
                    <a:pt x="14" y="5"/>
                  </a:moveTo>
                  <a:cubicBezTo>
                    <a:pt x="14" y="4"/>
                    <a:pt x="13" y="3"/>
                    <a:pt x="13" y="3"/>
                  </a:cubicBezTo>
                  <a:cubicBezTo>
                    <a:pt x="12" y="2"/>
                    <a:pt x="11" y="2"/>
                    <a:pt x="10" y="1"/>
                  </a:cubicBezTo>
                  <a:cubicBezTo>
                    <a:pt x="9" y="1"/>
                    <a:pt x="8" y="1"/>
                    <a:pt x="8" y="2"/>
                  </a:cubicBezTo>
                  <a:cubicBezTo>
                    <a:pt x="7" y="2"/>
                    <a:pt x="7" y="3"/>
                    <a:pt x="6" y="4"/>
                  </a:cubicBezTo>
                  <a:cubicBezTo>
                    <a:pt x="6" y="5"/>
                    <a:pt x="7" y="5"/>
                    <a:pt x="7" y="6"/>
                  </a:cubicBezTo>
                  <a:cubicBezTo>
                    <a:pt x="8" y="7"/>
                    <a:pt x="8" y="7"/>
                    <a:pt x="9" y="7"/>
                  </a:cubicBezTo>
                  <a:cubicBezTo>
                    <a:pt x="9" y="8"/>
                    <a:pt x="10" y="8"/>
                    <a:pt x="10" y="8"/>
                  </a:cubicBezTo>
                  <a:cubicBezTo>
                    <a:pt x="11" y="9"/>
                    <a:pt x="11" y="9"/>
                    <a:pt x="11" y="9"/>
                  </a:cubicBezTo>
                  <a:cubicBezTo>
                    <a:pt x="12" y="8"/>
                    <a:pt x="13" y="7"/>
                    <a:pt x="14"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
              <a:extLst>
                <a:ext uri="{FF2B5EF4-FFF2-40B4-BE49-F238E27FC236}">
                  <a16:creationId xmlns:a16="http://schemas.microsoft.com/office/drawing/2014/main" id="{E2766521-2382-46B7-8FED-09E1907688C1}"/>
                </a:ext>
              </a:extLst>
            </p:cNvPr>
            <p:cNvSpPr>
              <a:spLocks noEditPoints="1"/>
            </p:cNvSpPr>
            <p:nvPr userDrawn="1"/>
          </p:nvSpPr>
          <p:spPr bwMode="auto">
            <a:xfrm>
              <a:off x="1114376" y="1551410"/>
              <a:ext cx="65088" cy="90488"/>
            </a:xfrm>
            <a:custGeom>
              <a:avLst/>
              <a:gdLst>
                <a:gd name="T0" fmla="*/ 16 w 17"/>
                <a:gd name="T1" fmla="*/ 9 h 24"/>
                <a:gd name="T2" fmla="*/ 16 w 17"/>
                <a:gd name="T3" fmla="*/ 16 h 24"/>
                <a:gd name="T4" fmla="*/ 12 w 17"/>
                <a:gd name="T5" fmla="*/ 21 h 24"/>
                <a:gd name="T6" fmla="*/ 5 w 17"/>
                <a:gd name="T7" fmla="*/ 24 h 24"/>
                <a:gd name="T8" fmla="*/ 4 w 17"/>
                <a:gd name="T9" fmla="*/ 23 h 24"/>
                <a:gd name="T10" fmla="*/ 4 w 17"/>
                <a:gd name="T11" fmla="*/ 22 h 24"/>
                <a:gd name="T12" fmla="*/ 6 w 17"/>
                <a:gd name="T13" fmla="*/ 22 h 24"/>
                <a:gd name="T14" fmla="*/ 10 w 17"/>
                <a:gd name="T15" fmla="*/ 20 h 24"/>
                <a:gd name="T16" fmla="*/ 11 w 17"/>
                <a:gd name="T17" fmla="*/ 17 h 24"/>
                <a:gd name="T18" fmla="*/ 12 w 17"/>
                <a:gd name="T19" fmla="*/ 12 h 24"/>
                <a:gd name="T20" fmla="*/ 9 w 17"/>
                <a:gd name="T21" fmla="*/ 14 h 24"/>
                <a:gd name="T22" fmla="*/ 7 w 17"/>
                <a:gd name="T23" fmla="*/ 15 h 24"/>
                <a:gd name="T24" fmla="*/ 3 w 17"/>
                <a:gd name="T25" fmla="*/ 14 h 24"/>
                <a:gd name="T26" fmla="*/ 1 w 17"/>
                <a:gd name="T27" fmla="*/ 10 h 24"/>
                <a:gd name="T28" fmla="*/ 3 w 17"/>
                <a:gd name="T29" fmla="*/ 2 h 24"/>
                <a:gd name="T30" fmla="*/ 7 w 17"/>
                <a:gd name="T31" fmla="*/ 1 h 24"/>
                <a:gd name="T32" fmla="*/ 15 w 17"/>
                <a:gd name="T33" fmla="*/ 4 h 24"/>
                <a:gd name="T34" fmla="*/ 16 w 17"/>
                <a:gd name="T35" fmla="*/ 9 h 24"/>
                <a:gd name="T36" fmla="*/ 12 w 17"/>
                <a:gd name="T37" fmla="*/ 8 h 24"/>
                <a:gd name="T38" fmla="*/ 10 w 17"/>
                <a:gd name="T39" fmla="*/ 3 h 24"/>
                <a:gd name="T40" fmla="*/ 7 w 17"/>
                <a:gd name="T41" fmla="*/ 2 h 24"/>
                <a:gd name="T42" fmla="*/ 5 w 17"/>
                <a:gd name="T43" fmla="*/ 5 h 24"/>
                <a:gd name="T44" fmla="*/ 5 w 17"/>
                <a:gd name="T45" fmla="*/ 7 h 24"/>
                <a:gd name="T46" fmla="*/ 6 w 17"/>
                <a:gd name="T47" fmla="*/ 11 h 24"/>
                <a:gd name="T48" fmla="*/ 9 w 17"/>
                <a:gd name="T49" fmla="*/ 12 h 24"/>
                <a:gd name="T50" fmla="*/ 12 w 17"/>
                <a:gd name="T51" fmla="*/ 10 h 24"/>
                <a:gd name="T52" fmla="*/ 12 w 17"/>
                <a:gd name="T5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4">
                  <a:moveTo>
                    <a:pt x="16" y="9"/>
                  </a:moveTo>
                  <a:cubicBezTo>
                    <a:pt x="17" y="11"/>
                    <a:pt x="16" y="14"/>
                    <a:pt x="16" y="16"/>
                  </a:cubicBezTo>
                  <a:cubicBezTo>
                    <a:pt x="15" y="18"/>
                    <a:pt x="13" y="20"/>
                    <a:pt x="12" y="21"/>
                  </a:cubicBezTo>
                  <a:cubicBezTo>
                    <a:pt x="10" y="22"/>
                    <a:pt x="8" y="23"/>
                    <a:pt x="5" y="24"/>
                  </a:cubicBezTo>
                  <a:cubicBezTo>
                    <a:pt x="4" y="23"/>
                    <a:pt x="4" y="23"/>
                    <a:pt x="4" y="23"/>
                  </a:cubicBezTo>
                  <a:cubicBezTo>
                    <a:pt x="4" y="22"/>
                    <a:pt x="4" y="22"/>
                    <a:pt x="4" y="22"/>
                  </a:cubicBezTo>
                  <a:cubicBezTo>
                    <a:pt x="5" y="22"/>
                    <a:pt x="5" y="22"/>
                    <a:pt x="6" y="22"/>
                  </a:cubicBezTo>
                  <a:cubicBezTo>
                    <a:pt x="7" y="22"/>
                    <a:pt x="9" y="21"/>
                    <a:pt x="10" y="20"/>
                  </a:cubicBezTo>
                  <a:cubicBezTo>
                    <a:pt x="10" y="19"/>
                    <a:pt x="11" y="18"/>
                    <a:pt x="11" y="17"/>
                  </a:cubicBezTo>
                  <a:cubicBezTo>
                    <a:pt x="12" y="16"/>
                    <a:pt x="12" y="14"/>
                    <a:pt x="12" y="12"/>
                  </a:cubicBezTo>
                  <a:cubicBezTo>
                    <a:pt x="10" y="13"/>
                    <a:pt x="10" y="14"/>
                    <a:pt x="9" y="14"/>
                  </a:cubicBezTo>
                  <a:cubicBezTo>
                    <a:pt x="9" y="15"/>
                    <a:pt x="8" y="15"/>
                    <a:pt x="7" y="15"/>
                  </a:cubicBezTo>
                  <a:cubicBezTo>
                    <a:pt x="5" y="15"/>
                    <a:pt x="4" y="15"/>
                    <a:pt x="3" y="14"/>
                  </a:cubicBezTo>
                  <a:cubicBezTo>
                    <a:pt x="2" y="13"/>
                    <a:pt x="1" y="12"/>
                    <a:pt x="1" y="10"/>
                  </a:cubicBezTo>
                  <a:cubicBezTo>
                    <a:pt x="0" y="7"/>
                    <a:pt x="1" y="4"/>
                    <a:pt x="3" y="2"/>
                  </a:cubicBezTo>
                  <a:cubicBezTo>
                    <a:pt x="4" y="1"/>
                    <a:pt x="6" y="1"/>
                    <a:pt x="7" y="1"/>
                  </a:cubicBezTo>
                  <a:cubicBezTo>
                    <a:pt x="11" y="0"/>
                    <a:pt x="13" y="1"/>
                    <a:pt x="15" y="4"/>
                  </a:cubicBezTo>
                  <a:cubicBezTo>
                    <a:pt x="16" y="5"/>
                    <a:pt x="16" y="7"/>
                    <a:pt x="16" y="9"/>
                  </a:cubicBezTo>
                  <a:close/>
                  <a:moveTo>
                    <a:pt x="12" y="8"/>
                  </a:moveTo>
                  <a:cubicBezTo>
                    <a:pt x="11" y="6"/>
                    <a:pt x="11" y="4"/>
                    <a:pt x="10" y="3"/>
                  </a:cubicBezTo>
                  <a:cubicBezTo>
                    <a:pt x="9" y="3"/>
                    <a:pt x="8" y="2"/>
                    <a:pt x="7" y="2"/>
                  </a:cubicBezTo>
                  <a:cubicBezTo>
                    <a:pt x="6" y="3"/>
                    <a:pt x="5" y="3"/>
                    <a:pt x="5" y="5"/>
                  </a:cubicBezTo>
                  <a:cubicBezTo>
                    <a:pt x="5" y="5"/>
                    <a:pt x="5" y="6"/>
                    <a:pt x="5" y="7"/>
                  </a:cubicBezTo>
                  <a:cubicBezTo>
                    <a:pt x="5" y="9"/>
                    <a:pt x="6" y="10"/>
                    <a:pt x="6" y="11"/>
                  </a:cubicBezTo>
                  <a:cubicBezTo>
                    <a:pt x="7" y="12"/>
                    <a:pt x="8" y="12"/>
                    <a:pt x="9" y="12"/>
                  </a:cubicBezTo>
                  <a:cubicBezTo>
                    <a:pt x="10" y="12"/>
                    <a:pt x="11" y="11"/>
                    <a:pt x="12" y="10"/>
                  </a:cubicBezTo>
                  <a:cubicBezTo>
                    <a:pt x="12" y="9"/>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8">
              <a:extLst>
                <a:ext uri="{FF2B5EF4-FFF2-40B4-BE49-F238E27FC236}">
                  <a16:creationId xmlns:a16="http://schemas.microsoft.com/office/drawing/2014/main" id="{5E487B2E-BCAB-4502-857C-5BC6D0676147}"/>
                </a:ext>
              </a:extLst>
            </p:cNvPr>
            <p:cNvSpPr>
              <a:spLocks noEditPoints="1"/>
            </p:cNvSpPr>
            <p:nvPr userDrawn="1"/>
          </p:nvSpPr>
          <p:spPr bwMode="auto">
            <a:xfrm>
              <a:off x="1246139" y="1513310"/>
              <a:ext cx="71438" cy="87313"/>
            </a:xfrm>
            <a:custGeom>
              <a:avLst/>
              <a:gdLst>
                <a:gd name="T0" fmla="*/ 18 w 19"/>
                <a:gd name="T1" fmla="*/ 12 h 23"/>
                <a:gd name="T2" fmla="*/ 19 w 19"/>
                <a:gd name="T3" fmla="*/ 15 h 23"/>
                <a:gd name="T4" fmla="*/ 16 w 19"/>
                <a:gd name="T5" fmla="*/ 21 h 23"/>
                <a:gd name="T6" fmla="*/ 14 w 19"/>
                <a:gd name="T7" fmla="*/ 22 h 23"/>
                <a:gd name="T8" fmla="*/ 7 w 19"/>
                <a:gd name="T9" fmla="*/ 22 h 23"/>
                <a:gd name="T10" fmla="*/ 5 w 19"/>
                <a:gd name="T11" fmla="*/ 20 h 23"/>
                <a:gd name="T12" fmla="*/ 5 w 19"/>
                <a:gd name="T13" fmla="*/ 15 h 23"/>
                <a:gd name="T14" fmla="*/ 6 w 19"/>
                <a:gd name="T15" fmla="*/ 13 h 23"/>
                <a:gd name="T16" fmla="*/ 1 w 19"/>
                <a:gd name="T17" fmla="*/ 10 h 23"/>
                <a:gd name="T18" fmla="*/ 2 w 19"/>
                <a:gd name="T19" fmla="*/ 3 h 23"/>
                <a:gd name="T20" fmla="*/ 6 w 19"/>
                <a:gd name="T21" fmla="*/ 1 h 23"/>
                <a:gd name="T22" fmla="*/ 10 w 19"/>
                <a:gd name="T23" fmla="*/ 1 h 23"/>
                <a:gd name="T24" fmla="*/ 13 w 19"/>
                <a:gd name="T25" fmla="*/ 3 h 23"/>
                <a:gd name="T26" fmla="*/ 12 w 19"/>
                <a:gd name="T27" fmla="*/ 9 h 23"/>
                <a:gd name="T28" fmla="*/ 16 w 19"/>
                <a:gd name="T29" fmla="*/ 9 h 23"/>
                <a:gd name="T30" fmla="*/ 18 w 19"/>
                <a:gd name="T31" fmla="*/ 12 h 23"/>
                <a:gd name="T32" fmla="*/ 11 w 19"/>
                <a:gd name="T33" fmla="*/ 5 h 23"/>
                <a:gd name="T34" fmla="*/ 9 w 19"/>
                <a:gd name="T35" fmla="*/ 3 h 23"/>
                <a:gd name="T36" fmla="*/ 6 w 19"/>
                <a:gd name="T37" fmla="*/ 3 h 23"/>
                <a:gd name="T38" fmla="*/ 4 w 19"/>
                <a:gd name="T39" fmla="*/ 5 h 23"/>
                <a:gd name="T40" fmla="*/ 4 w 19"/>
                <a:gd name="T41" fmla="*/ 7 h 23"/>
                <a:gd name="T42" fmla="*/ 6 w 19"/>
                <a:gd name="T43" fmla="*/ 9 h 23"/>
                <a:gd name="T44" fmla="*/ 8 w 19"/>
                <a:gd name="T45" fmla="*/ 9 h 23"/>
                <a:gd name="T46" fmla="*/ 9 w 19"/>
                <a:gd name="T47" fmla="*/ 9 h 23"/>
                <a:gd name="T48" fmla="*/ 10 w 19"/>
                <a:gd name="T49" fmla="*/ 9 h 23"/>
                <a:gd name="T50" fmla="*/ 11 w 19"/>
                <a:gd name="T51" fmla="*/ 5 h 23"/>
                <a:gd name="T52" fmla="*/ 16 w 19"/>
                <a:gd name="T53" fmla="*/ 15 h 23"/>
                <a:gd name="T54" fmla="*/ 12 w 19"/>
                <a:gd name="T55" fmla="*/ 13 h 23"/>
                <a:gd name="T56" fmla="*/ 9 w 19"/>
                <a:gd name="T57" fmla="*/ 13 h 23"/>
                <a:gd name="T58" fmla="*/ 8 w 19"/>
                <a:gd name="T59" fmla="*/ 13 h 23"/>
                <a:gd name="T60" fmla="*/ 8 w 19"/>
                <a:gd name="T61" fmla="*/ 18 h 23"/>
                <a:gd name="T62" fmla="*/ 9 w 19"/>
                <a:gd name="T63" fmla="*/ 20 h 23"/>
                <a:gd name="T64" fmla="*/ 13 w 19"/>
                <a:gd name="T65" fmla="*/ 20 h 23"/>
                <a:gd name="T66" fmla="*/ 16 w 19"/>
                <a:gd name="T67" fmla="*/ 18 h 23"/>
                <a:gd name="T68" fmla="*/ 16 w 19"/>
                <a:gd name="T6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23">
                  <a:moveTo>
                    <a:pt x="18" y="12"/>
                  </a:moveTo>
                  <a:cubicBezTo>
                    <a:pt x="19" y="13"/>
                    <a:pt x="19" y="14"/>
                    <a:pt x="19" y="15"/>
                  </a:cubicBezTo>
                  <a:cubicBezTo>
                    <a:pt x="19" y="17"/>
                    <a:pt x="18" y="19"/>
                    <a:pt x="16" y="21"/>
                  </a:cubicBezTo>
                  <a:cubicBezTo>
                    <a:pt x="16" y="21"/>
                    <a:pt x="15" y="22"/>
                    <a:pt x="14" y="22"/>
                  </a:cubicBezTo>
                  <a:cubicBezTo>
                    <a:pt x="11" y="23"/>
                    <a:pt x="9" y="23"/>
                    <a:pt x="7" y="22"/>
                  </a:cubicBezTo>
                  <a:cubicBezTo>
                    <a:pt x="6" y="22"/>
                    <a:pt x="5" y="21"/>
                    <a:pt x="5" y="20"/>
                  </a:cubicBezTo>
                  <a:cubicBezTo>
                    <a:pt x="4" y="18"/>
                    <a:pt x="4" y="17"/>
                    <a:pt x="5" y="15"/>
                  </a:cubicBezTo>
                  <a:cubicBezTo>
                    <a:pt x="5" y="15"/>
                    <a:pt x="6" y="14"/>
                    <a:pt x="6" y="13"/>
                  </a:cubicBezTo>
                  <a:cubicBezTo>
                    <a:pt x="4" y="13"/>
                    <a:pt x="2" y="12"/>
                    <a:pt x="1" y="10"/>
                  </a:cubicBezTo>
                  <a:cubicBezTo>
                    <a:pt x="0" y="8"/>
                    <a:pt x="1" y="6"/>
                    <a:pt x="2" y="3"/>
                  </a:cubicBezTo>
                  <a:cubicBezTo>
                    <a:pt x="3" y="3"/>
                    <a:pt x="4" y="2"/>
                    <a:pt x="6" y="1"/>
                  </a:cubicBezTo>
                  <a:cubicBezTo>
                    <a:pt x="7" y="0"/>
                    <a:pt x="9" y="0"/>
                    <a:pt x="10" y="1"/>
                  </a:cubicBezTo>
                  <a:cubicBezTo>
                    <a:pt x="12" y="1"/>
                    <a:pt x="13" y="2"/>
                    <a:pt x="13" y="3"/>
                  </a:cubicBezTo>
                  <a:cubicBezTo>
                    <a:pt x="14" y="5"/>
                    <a:pt x="14" y="7"/>
                    <a:pt x="12" y="9"/>
                  </a:cubicBezTo>
                  <a:cubicBezTo>
                    <a:pt x="14" y="9"/>
                    <a:pt x="15" y="9"/>
                    <a:pt x="16" y="9"/>
                  </a:cubicBezTo>
                  <a:cubicBezTo>
                    <a:pt x="17" y="10"/>
                    <a:pt x="18" y="11"/>
                    <a:pt x="18" y="12"/>
                  </a:cubicBezTo>
                  <a:close/>
                  <a:moveTo>
                    <a:pt x="11" y="5"/>
                  </a:moveTo>
                  <a:cubicBezTo>
                    <a:pt x="10" y="4"/>
                    <a:pt x="10" y="3"/>
                    <a:pt x="9" y="3"/>
                  </a:cubicBezTo>
                  <a:cubicBezTo>
                    <a:pt x="8" y="3"/>
                    <a:pt x="7" y="3"/>
                    <a:pt x="6" y="3"/>
                  </a:cubicBezTo>
                  <a:cubicBezTo>
                    <a:pt x="5" y="4"/>
                    <a:pt x="4" y="4"/>
                    <a:pt x="4" y="5"/>
                  </a:cubicBezTo>
                  <a:cubicBezTo>
                    <a:pt x="4" y="6"/>
                    <a:pt x="4" y="6"/>
                    <a:pt x="4" y="7"/>
                  </a:cubicBezTo>
                  <a:cubicBezTo>
                    <a:pt x="4" y="8"/>
                    <a:pt x="5" y="8"/>
                    <a:pt x="6" y="9"/>
                  </a:cubicBezTo>
                  <a:cubicBezTo>
                    <a:pt x="6" y="9"/>
                    <a:pt x="7" y="9"/>
                    <a:pt x="8" y="9"/>
                  </a:cubicBezTo>
                  <a:cubicBezTo>
                    <a:pt x="8" y="9"/>
                    <a:pt x="9" y="9"/>
                    <a:pt x="9" y="9"/>
                  </a:cubicBezTo>
                  <a:cubicBezTo>
                    <a:pt x="10" y="9"/>
                    <a:pt x="10" y="9"/>
                    <a:pt x="10" y="9"/>
                  </a:cubicBezTo>
                  <a:cubicBezTo>
                    <a:pt x="11" y="8"/>
                    <a:pt x="11" y="6"/>
                    <a:pt x="11" y="5"/>
                  </a:cubicBezTo>
                  <a:close/>
                  <a:moveTo>
                    <a:pt x="16" y="15"/>
                  </a:moveTo>
                  <a:cubicBezTo>
                    <a:pt x="15" y="14"/>
                    <a:pt x="14" y="13"/>
                    <a:pt x="12" y="13"/>
                  </a:cubicBezTo>
                  <a:cubicBezTo>
                    <a:pt x="11" y="13"/>
                    <a:pt x="10" y="13"/>
                    <a:pt x="9" y="13"/>
                  </a:cubicBezTo>
                  <a:cubicBezTo>
                    <a:pt x="8" y="13"/>
                    <a:pt x="8" y="13"/>
                    <a:pt x="8" y="13"/>
                  </a:cubicBezTo>
                  <a:cubicBezTo>
                    <a:pt x="7" y="15"/>
                    <a:pt x="7" y="16"/>
                    <a:pt x="8" y="18"/>
                  </a:cubicBezTo>
                  <a:cubicBezTo>
                    <a:pt x="8" y="19"/>
                    <a:pt x="8" y="20"/>
                    <a:pt x="9" y="20"/>
                  </a:cubicBezTo>
                  <a:cubicBezTo>
                    <a:pt x="10" y="21"/>
                    <a:pt x="12" y="21"/>
                    <a:pt x="13" y="20"/>
                  </a:cubicBezTo>
                  <a:cubicBezTo>
                    <a:pt x="15" y="20"/>
                    <a:pt x="15" y="19"/>
                    <a:pt x="16" y="18"/>
                  </a:cubicBezTo>
                  <a:cubicBezTo>
                    <a:pt x="16" y="17"/>
                    <a:pt x="16" y="16"/>
                    <a:pt x="16"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9">
              <a:extLst>
                <a:ext uri="{FF2B5EF4-FFF2-40B4-BE49-F238E27FC236}">
                  <a16:creationId xmlns:a16="http://schemas.microsoft.com/office/drawing/2014/main" id="{93263A02-CC3B-42F8-8EA3-02475867F2CB}"/>
                </a:ext>
              </a:extLst>
            </p:cNvPr>
            <p:cNvSpPr>
              <a:spLocks noEditPoints="1"/>
            </p:cNvSpPr>
            <p:nvPr userDrawn="1"/>
          </p:nvSpPr>
          <p:spPr bwMode="auto">
            <a:xfrm>
              <a:off x="479376" y="479847"/>
              <a:ext cx="1200150" cy="1208088"/>
            </a:xfrm>
            <a:custGeom>
              <a:avLst/>
              <a:gdLst>
                <a:gd name="T0" fmla="*/ 97 w 319"/>
                <a:gd name="T1" fmla="*/ 13 h 319"/>
                <a:gd name="T2" fmla="*/ 46 w 319"/>
                <a:gd name="T3" fmla="*/ 47 h 319"/>
                <a:gd name="T4" fmla="*/ 12 w 319"/>
                <a:gd name="T5" fmla="*/ 98 h 319"/>
                <a:gd name="T6" fmla="*/ 0 w 319"/>
                <a:gd name="T7" fmla="*/ 160 h 319"/>
                <a:gd name="T8" fmla="*/ 12 w 319"/>
                <a:gd name="T9" fmla="*/ 222 h 319"/>
                <a:gd name="T10" fmla="*/ 46 w 319"/>
                <a:gd name="T11" fmla="*/ 273 h 319"/>
                <a:gd name="T12" fmla="*/ 97 w 319"/>
                <a:gd name="T13" fmla="*/ 307 h 319"/>
                <a:gd name="T14" fmla="*/ 159 w 319"/>
                <a:gd name="T15" fmla="*/ 319 h 319"/>
                <a:gd name="T16" fmla="*/ 221 w 319"/>
                <a:gd name="T17" fmla="*/ 307 h 319"/>
                <a:gd name="T18" fmla="*/ 272 w 319"/>
                <a:gd name="T19" fmla="*/ 273 h 319"/>
                <a:gd name="T20" fmla="*/ 306 w 319"/>
                <a:gd name="T21" fmla="*/ 222 h 319"/>
                <a:gd name="T22" fmla="*/ 319 w 319"/>
                <a:gd name="T23" fmla="*/ 160 h 319"/>
                <a:gd name="T24" fmla="*/ 306 w 319"/>
                <a:gd name="T25" fmla="*/ 98 h 319"/>
                <a:gd name="T26" fmla="*/ 272 w 319"/>
                <a:gd name="T27" fmla="*/ 47 h 319"/>
                <a:gd name="T28" fmla="*/ 221 w 319"/>
                <a:gd name="T29" fmla="*/ 13 h 319"/>
                <a:gd name="T30" fmla="*/ 159 w 319"/>
                <a:gd name="T31" fmla="*/ 0 h 319"/>
                <a:gd name="T32" fmla="*/ 97 w 319"/>
                <a:gd name="T33" fmla="*/ 13 h 319"/>
                <a:gd name="T34" fmla="*/ 99 w 319"/>
                <a:gd name="T35" fmla="*/ 302 h 319"/>
                <a:gd name="T36" fmla="*/ 50 w 319"/>
                <a:gd name="T37" fmla="*/ 269 h 319"/>
                <a:gd name="T38" fmla="*/ 17 w 319"/>
                <a:gd name="T39" fmla="*/ 220 h 319"/>
                <a:gd name="T40" fmla="*/ 5 w 319"/>
                <a:gd name="T41" fmla="*/ 160 h 319"/>
                <a:gd name="T42" fmla="*/ 17 w 319"/>
                <a:gd name="T43" fmla="*/ 100 h 319"/>
                <a:gd name="T44" fmla="*/ 50 w 319"/>
                <a:gd name="T45" fmla="*/ 51 h 319"/>
                <a:gd name="T46" fmla="*/ 99 w 319"/>
                <a:gd name="T47" fmla="*/ 18 h 319"/>
                <a:gd name="T48" fmla="*/ 159 w 319"/>
                <a:gd name="T49" fmla="*/ 6 h 319"/>
                <a:gd name="T50" fmla="*/ 219 w 319"/>
                <a:gd name="T51" fmla="*/ 18 h 319"/>
                <a:gd name="T52" fmla="*/ 268 w 319"/>
                <a:gd name="T53" fmla="*/ 51 h 319"/>
                <a:gd name="T54" fmla="*/ 301 w 319"/>
                <a:gd name="T55" fmla="*/ 100 h 319"/>
                <a:gd name="T56" fmla="*/ 314 w 319"/>
                <a:gd name="T57" fmla="*/ 160 h 319"/>
                <a:gd name="T58" fmla="*/ 301 w 319"/>
                <a:gd name="T59" fmla="*/ 220 h 319"/>
                <a:gd name="T60" fmla="*/ 268 w 319"/>
                <a:gd name="T61" fmla="*/ 269 h 319"/>
                <a:gd name="T62" fmla="*/ 219 w 319"/>
                <a:gd name="T63" fmla="*/ 302 h 319"/>
                <a:gd name="T64" fmla="*/ 159 w 319"/>
                <a:gd name="T65" fmla="*/ 314 h 319"/>
                <a:gd name="T66" fmla="*/ 99 w 319"/>
                <a:gd name="T67" fmla="*/ 30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9" h="319">
                  <a:moveTo>
                    <a:pt x="97" y="13"/>
                  </a:moveTo>
                  <a:cubicBezTo>
                    <a:pt x="78" y="21"/>
                    <a:pt x="61" y="32"/>
                    <a:pt x="46" y="47"/>
                  </a:cubicBezTo>
                  <a:cubicBezTo>
                    <a:pt x="32" y="62"/>
                    <a:pt x="20" y="79"/>
                    <a:pt x="12" y="98"/>
                  </a:cubicBezTo>
                  <a:cubicBezTo>
                    <a:pt x="4" y="117"/>
                    <a:pt x="0" y="138"/>
                    <a:pt x="0" y="160"/>
                  </a:cubicBezTo>
                  <a:cubicBezTo>
                    <a:pt x="0" y="181"/>
                    <a:pt x="4" y="202"/>
                    <a:pt x="12" y="222"/>
                  </a:cubicBezTo>
                  <a:cubicBezTo>
                    <a:pt x="20" y="241"/>
                    <a:pt x="32" y="258"/>
                    <a:pt x="46" y="273"/>
                  </a:cubicBezTo>
                  <a:cubicBezTo>
                    <a:pt x="61" y="287"/>
                    <a:pt x="78" y="299"/>
                    <a:pt x="97" y="307"/>
                  </a:cubicBezTo>
                  <a:cubicBezTo>
                    <a:pt x="117" y="315"/>
                    <a:pt x="138" y="319"/>
                    <a:pt x="159" y="319"/>
                  </a:cubicBezTo>
                  <a:cubicBezTo>
                    <a:pt x="181" y="319"/>
                    <a:pt x="202" y="315"/>
                    <a:pt x="221" y="307"/>
                  </a:cubicBezTo>
                  <a:cubicBezTo>
                    <a:pt x="240" y="299"/>
                    <a:pt x="257" y="287"/>
                    <a:pt x="272" y="273"/>
                  </a:cubicBezTo>
                  <a:cubicBezTo>
                    <a:pt x="287" y="258"/>
                    <a:pt x="298" y="241"/>
                    <a:pt x="306" y="222"/>
                  </a:cubicBezTo>
                  <a:cubicBezTo>
                    <a:pt x="315" y="202"/>
                    <a:pt x="319" y="181"/>
                    <a:pt x="319" y="160"/>
                  </a:cubicBezTo>
                  <a:cubicBezTo>
                    <a:pt x="319" y="138"/>
                    <a:pt x="315" y="117"/>
                    <a:pt x="306" y="98"/>
                  </a:cubicBezTo>
                  <a:cubicBezTo>
                    <a:pt x="298" y="79"/>
                    <a:pt x="287" y="62"/>
                    <a:pt x="272" y="47"/>
                  </a:cubicBezTo>
                  <a:cubicBezTo>
                    <a:pt x="257" y="32"/>
                    <a:pt x="240" y="21"/>
                    <a:pt x="221" y="13"/>
                  </a:cubicBezTo>
                  <a:cubicBezTo>
                    <a:pt x="202" y="5"/>
                    <a:pt x="181" y="0"/>
                    <a:pt x="159" y="0"/>
                  </a:cubicBezTo>
                  <a:cubicBezTo>
                    <a:pt x="138" y="0"/>
                    <a:pt x="117" y="5"/>
                    <a:pt x="97" y="13"/>
                  </a:cubicBezTo>
                  <a:close/>
                  <a:moveTo>
                    <a:pt x="99" y="302"/>
                  </a:moveTo>
                  <a:cubicBezTo>
                    <a:pt x="81" y="294"/>
                    <a:pt x="64" y="283"/>
                    <a:pt x="50" y="269"/>
                  </a:cubicBezTo>
                  <a:cubicBezTo>
                    <a:pt x="36" y="255"/>
                    <a:pt x="25" y="238"/>
                    <a:pt x="17" y="220"/>
                  </a:cubicBezTo>
                  <a:cubicBezTo>
                    <a:pt x="9" y="201"/>
                    <a:pt x="5" y="181"/>
                    <a:pt x="5" y="160"/>
                  </a:cubicBezTo>
                  <a:cubicBezTo>
                    <a:pt x="5" y="139"/>
                    <a:pt x="9" y="119"/>
                    <a:pt x="17" y="100"/>
                  </a:cubicBezTo>
                  <a:cubicBezTo>
                    <a:pt x="25" y="81"/>
                    <a:pt x="36" y="65"/>
                    <a:pt x="50" y="51"/>
                  </a:cubicBezTo>
                  <a:cubicBezTo>
                    <a:pt x="64" y="37"/>
                    <a:pt x="81" y="26"/>
                    <a:pt x="99" y="18"/>
                  </a:cubicBezTo>
                  <a:cubicBezTo>
                    <a:pt x="118" y="10"/>
                    <a:pt x="138" y="6"/>
                    <a:pt x="159" y="6"/>
                  </a:cubicBezTo>
                  <a:cubicBezTo>
                    <a:pt x="180" y="6"/>
                    <a:pt x="200" y="10"/>
                    <a:pt x="219" y="18"/>
                  </a:cubicBezTo>
                  <a:cubicBezTo>
                    <a:pt x="238" y="26"/>
                    <a:pt x="254" y="37"/>
                    <a:pt x="268" y="51"/>
                  </a:cubicBezTo>
                  <a:cubicBezTo>
                    <a:pt x="283" y="65"/>
                    <a:pt x="294" y="81"/>
                    <a:pt x="301" y="100"/>
                  </a:cubicBezTo>
                  <a:cubicBezTo>
                    <a:pt x="309" y="119"/>
                    <a:pt x="314" y="139"/>
                    <a:pt x="314" y="160"/>
                  </a:cubicBezTo>
                  <a:cubicBezTo>
                    <a:pt x="314" y="181"/>
                    <a:pt x="309" y="201"/>
                    <a:pt x="301" y="220"/>
                  </a:cubicBezTo>
                  <a:cubicBezTo>
                    <a:pt x="294" y="238"/>
                    <a:pt x="283" y="255"/>
                    <a:pt x="268" y="269"/>
                  </a:cubicBezTo>
                  <a:cubicBezTo>
                    <a:pt x="254" y="283"/>
                    <a:pt x="238" y="294"/>
                    <a:pt x="219" y="302"/>
                  </a:cubicBezTo>
                  <a:cubicBezTo>
                    <a:pt x="200" y="310"/>
                    <a:pt x="180" y="314"/>
                    <a:pt x="159" y="314"/>
                  </a:cubicBezTo>
                  <a:cubicBezTo>
                    <a:pt x="138" y="314"/>
                    <a:pt x="118" y="310"/>
                    <a:pt x="99"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0">
              <a:extLst>
                <a:ext uri="{FF2B5EF4-FFF2-40B4-BE49-F238E27FC236}">
                  <a16:creationId xmlns:a16="http://schemas.microsoft.com/office/drawing/2014/main" id="{39E00644-1E60-4872-88EE-40A03819D2E5}"/>
                </a:ext>
              </a:extLst>
            </p:cNvPr>
            <p:cNvSpPr>
              <a:spLocks noEditPoints="1"/>
            </p:cNvSpPr>
            <p:nvPr userDrawn="1"/>
          </p:nvSpPr>
          <p:spPr bwMode="auto">
            <a:xfrm>
              <a:off x="633364" y="640185"/>
              <a:ext cx="887413" cy="892175"/>
            </a:xfrm>
            <a:custGeom>
              <a:avLst/>
              <a:gdLst>
                <a:gd name="T0" fmla="*/ 72 w 236"/>
                <a:gd name="T1" fmla="*/ 9 h 236"/>
                <a:gd name="T2" fmla="*/ 35 w 236"/>
                <a:gd name="T3" fmla="*/ 34 h 236"/>
                <a:gd name="T4" fmla="*/ 10 w 236"/>
                <a:gd name="T5" fmla="*/ 72 h 236"/>
                <a:gd name="T6" fmla="*/ 0 w 236"/>
                <a:gd name="T7" fmla="*/ 118 h 236"/>
                <a:gd name="T8" fmla="*/ 10 w 236"/>
                <a:gd name="T9" fmla="*/ 164 h 236"/>
                <a:gd name="T10" fmla="*/ 35 w 236"/>
                <a:gd name="T11" fmla="*/ 201 h 236"/>
                <a:gd name="T12" fmla="*/ 72 w 236"/>
                <a:gd name="T13" fmla="*/ 227 h 236"/>
                <a:gd name="T14" fmla="*/ 118 w 236"/>
                <a:gd name="T15" fmla="*/ 236 h 236"/>
                <a:gd name="T16" fmla="*/ 164 w 236"/>
                <a:gd name="T17" fmla="*/ 227 h 236"/>
                <a:gd name="T18" fmla="*/ 202 w 236"/>
                <a:gd name="T19" fmla="*/ 201 h 236"/>
                <a:gd name="T20" fmla="*/ 227 w 236"/>
                <a:gd name="T21" fmla="*/ 164 h 236"/>
                <a:gd name="T22" fmla="*/ 236 w 236"/>
                <a:gd name="T23" fmla="*/ 118 h 236"/>
                <a:gd name="T24" fmla="*/ 227 w 236"/>
                <a:gd name="T25" fmla="*/ 72 h 236"/>
                <a:gd name="T26" fmla="*/ 202 w 236"/>
                <a:gd name="T27" fmla="*/ 34 h 236"/>
                <a:gd name="T28" fmla="*/ 164 w 236"/>
                <a:gd name="T29" fmla="*/ 9 h 236"/>
                <a:gd name="T30" fmla="*/ 118 w 236"/>
                <a:gd name="T31" fmla="*/ 0 h 236"/>
                <a:gd name="T32" fmla="*/ 72 w 236"/>
                <a:gd name="T33" fmla="*/ 9 h 236"/>
                <a:gd name="T34" fmla="*/ 74 w 236"/>
                <a:gd name="T35" fmla="*/ 223 h 236"/>
                <a:gd name="T36" fmla="*/ 37 w 236"/>
                <a:gd name="T37" fmla="*/ 199 h 236"/>
                <a:gd name="T38" fmla="*/ 13 w 236"/>
                <a:gd name="T39" fmla="*/ 162 h 236"/>
                <a:gd name="T40" fmla="*/ 4 w 236"/>
                <a:gd name="T41" fmla="*/ 118 h 236"/>
                <a:gd name="T42" fmla="*/ 13 w 236"/>
                <a:gd name="T43" fmla="*/ 73 h 236"/>
                <a:gd name="T44" fmla="*/ 37 w 236"/>
                <a:gd name="T45" fmla="*/ 37 h 236"/>
                <a:gd name="T46" fmla="*/ 74 w 236"/>
                <a:gd name="T47" fmla="*/ 12 h 236"/>
                <a:gd name="T48" fmla="*/ 118 w 236"/>
                <a:gd name="T49" fmla="*/ 3 h 236"/>
                <a:gd name="T50" fmla="*/ 163 w 236"/>
                <a:gd name="T51" fmla="*/ 12 h 236"/>
                <a:gd name="T52" fmla="*/ 199 w 236"/>
                <a:gd name="T53" fmla="*/ 37 h 236"/>
                <a:gd name="T54" fmla="*/ 224 w 236"/>
                <a:gd name="T55" fmla="*/ 73 h 236"/>
                <a:gd name="T56" fmla="*/ 233 w 236"/>
                <a:gd name="T57" fmla="*/ 118 h 236"/>
                <a:gd name="T58" fmla="*/ 224 w 236"/>
                <a:gd name="T59" fmla="*/ 162 h 236"/>
                <a:gd name="T60" fmla="*/ 199 w 236"/>
                <a:gd name="T61" fmla="*/ 199 h 236"/>
                <a:gd name="T62" fmla="*/ 163 w 236"/>
                <a:gd name="T63" fmla="*/ 223 h 236"/>
                <a:gd name="T64" fmla="*/ 118 w 236"/>
                <a:gd name="T65" fmla="*/ 232 h 236"/>
                <a:gd name="T66" fmla="*/ 74 w 236"/>
                <a:gd name="T67" fmla="*/ 22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36">
                  <a:moveTo>
                    <a:pt x="72" y="9"/>
                  </a:moveTo>
                  <a:cubicBezTo>
                    <a:pt x="58" y="15"/>
                    <a:pt x="46" y="24"/>
                    <a:pt x="35" y="34"/>
                  </a:cubicBezTo>
                  <a:cubicBezTo>
                    <a:pt x="24" y="45"/>
                    <a:pt x="15" y="58"/>
                    <a:pt x="10" y="72"/>
                  </a:cubicBezTo>
                  <a:cubicBezTo>
                    <a:pt x="3" y="87"/>
                    <a:pt x="0" y="102"/>
                    <a:pt x="0" y="118"/>
                  </a:cubicBezTo>
                  <a:cubicBezTo>
                    <a:pt x="0" y="134"/>
                    <a:pt x="3" y="149"/>
                    <a:pt x="10" y="164"/>
                  </a:cubicBezTo>
                  <a:cubicBezTo>
                    <a:pt x="15" y="178"/>
                    <a:pt x="24" y="190"/>
                    <a:pt x="35" y="201"/>
                  </a:cubicBezTo>
                  <a:cubicBezTo>
                    <a:pt x="46" y="212"/>
                    <a:pt x="58" y="221"/>
                    <a:pt x="72" y="227"/>
                  </a:cubicBezTo>
                  <a:cubicBezTo>
                    <a:pt x="87" y="233"/>
                    <a:pt x="102" y="236"/>
                    <a:pt x="118" y="236"/>
                  </a:cubicBezTo>
                  <a:cubicBezTo>
                    <a:pt x="134" y="236"/>
                    <a:pt x="150" y="233"/>
                    <a:pt x="164" y="227"/>
                  </a:cubicBezTo>
                  <a:cubicBezTo>
                    <a:pt x="178" y="221"/>
                    <a:pt x="191" y="212"/>
                    <a:pt x="202" y="201"/>
                  </a:cubicBezTo>
                  <a:cubicBezTo>
                    <a:pt x="213" y="190"/>
                    <a:pt x="221" y="178"/>
                    <a:pt x="227" y="164"/>
                  </a:cubicBezTo>
                  <a:cubicBezTo>
                    <a:pt x="233" y="149"/>
                    <a:pt x="236" y="134"/>
                    <a:pt x="236" y="118"/>
                  </a:cubicBezTo>
                  <a:cubicBezTo>
                    <a:pt x="236" y="102"/>
                    <a:pt x="233" y="87"/>
                    <a:pt x="227" y="72"/>
                  </a:cubicBezTo>
                  <a:cubicBezTo>
                    <a:pt x="221" y="58"/>
                    <a:pt x="213" y="45"/>
                    <a:pt x="202" y="34"/>
                  </a:cubicBezTo>
                  <a:cubicBezTo>
                    <a:pt x="191" y="24"/>
                    <a:pt x="178" y="15"/>
                    <a:pt x="164" y="9"/>
                  </a:cubicBezTo>
                  <a:cubicBezTo>
                    <a:pt x="150" y="3"/>
                    <a:pt x="134" y="0"/>
                    <a:pt x="118" y="0"/>
                  </a:cubicBezTo>
                  <a:cubicBezTo>
                    <a:pt x="102" y="0"/>
                    <a:pt x="87" y="3"/>
                    <a:pt x="72" y="9"/>
                  </a:cubicBezTo>
                  <a:close/>
                  <a:moveTo>
                    <a:pt x="74" y="223"/>
                  </a:moveTo>
                  <a:cubicBezTo>
                    <a:pt x="60" y="218"/>
                    <a:pt x="48" y="209"/>
                    <a:pt x="37" y="199"/>
                  </a:cubicBezTo>
                  <a:cubicBezTo>
                    <a:pt x="27" y="188"/>
                    <a:pt x="19" y="176"/>
                    <a:pt x="13" y="162"/>
                  </a:cubicBezTo>
                  <a:cubicBezTo>
                    <a:pt x="7" y="148"/>
                    <a:pt x="4" y="133"/>
                    <a:pt x="4" y="118"/>
                  </a:cubicBezTo>
                  <a:cubicBezTo>
                    <a:pt x="4" y="102"/>
                    <a:pt x="7" y="87"/>
                    <a:pt x="13" y="73"/>
                  </a:cubicBezTo>
                  <a:cubicBezTo>
                    <a:pt x="19" y="60"/>
                    <a:pt x="27" y="47"/>
                    <a:pt x="37" y="37"/>
                  </a:cubicBezTo>
                  <a:cubicBezTo>
                    <a:pt x="48" y="26"/>
                    <a:pt x="60" y="18"/>
                    <a:pt x="74" y="12"/>
                  </a:cubicBezTo>
                  <a:cubicBezTo>
                    <a:pt x="88" y="6"/>
                    <a:pt x="103" y="3"/>
                    <a:pt x="118" y="3"/>
                  </a:cubicBezTo>
                  <a:cubicBezTo>
                    <a:pt x="134" y="3"/>
                    <a:pt x="149" y="6"/>
                    <a:pt x="163" y="12"/>
                  </a:cubicBezTo>
                  <a:cubicBezTo>
                    <a:pt x="176" y="18"/>
                    <a:pt x="189" y="26"/>
                    <a:pt x="199" y="37"/>
                  </a:cubicBezTo>
                  <a:cubicBezTo>
                    <a:pt x="210" y="47"/>
                    <a:pt x="218" y="60"/>
                    <a:pt x="224" y="73"/>
                  </a:cubicBezTo>
                  <a:cubicBezTo>
                    <a:pt x="230" y="87"/>
                    <a:pt x="233" y="102"/>
                    <a:pt x="233" y="118"/>
                  </a:cubicBezTo>
                  <a:cubicBezTo>
                    <a:pt x="233" y="133"/>
                    <a:pt x="230" y="148"/>
                    <a:pt x="224" y="162"/>
                  </a:cubicBezTo>
                  <a:cubicBezTo>
                    <a:pt x="218" y="176"/>
                    <a:pt x="210" y="188"/>
                    <a:pt x="199" y="199"/>
                  </a:cubicBezTo>
                  <a:cubicBezTo>
                    <a:pt x="189" y="209"/>
                    <a:pt x="176" y="218"/>
                    <a:pt x="163" y="223"/>
                  </a:cubicBezTo>
                  <a:cubicBezTo>
                    <a:pt x="149" y="229"/>
                    <a:pt x="134" y="232"/>
                    <a:pt x="118" y="232"/>
                  </a:cubicBezTo>
                  <a:cubicBezTo>
                    <a:pt x="103" y="232"/>
                    <a:pt x="88" y="229"/>
                    <a:pt x="74" y="2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1">
              <a:extLst>
                <a:ext uri="{FF2B5EF4-FFF2-40B4-BE49-F238E27FC236}">
                  <a16:creationId xmlns:a16="http://schemas.microsoft.com/office/drawing/2014/main" id="{5390D752-005A-4A1C-A0DA-F0C00E8D64A5}"/>
                </a:ext>
              </a:extLst>
            </p:cNvPr>
            <p:cNvSpPr>
              <a:spLocks noEditPoints="1"/>
            </p:cNvSpPr>
            <p:nvPr userDrawn="1"/>
          </p:nvSpPr>
          <p:spPr bwMode="auto">
            <a:xfrm>
              <a:off x="558751" y="1237085"/>
              <a:ext cx="93663" cy="79375"/>
            </a:xfrm>
            <a:custGeom>
              <a:avLst/>
              <a:gdLst>
                <a:gd name="T0" fmla="*/ 3 w 25"/>
                <a:gd name="T1" fmla="*/ 1 h 21"/>
                <a:gd name="T2" fmla="*/ 6 w 25"/>
                <a:gd name="T3" fmla="*/ 0 h 21"/>
                <a:gd name="T4" fmla="*/ 9 w 25"/>
                <a:gd name="T5" fmla="*/ 1 h 21"/>
                <a:gd name="T6" fmla="*/ 11 w 25"/>
                <a:gd name="T7" fmla="*/ 4 h 21"/>
                <a:gd name="T8" fmla="*/ 13 w 25"/>
                <a:gd name="T9" fmla="*/ 7 h 21"/>
                <a:gd name="T10" fmla="*/ 13 w 25"/>
                <a:gd name="T11" fmla="*/ 9 h 21"/>
                <a:gd name="T12" fmla="*/ 19 w 25"/>
                <a:gd name="T13" fmla="*/ 7 h 21"/>
                <a:gd name="T14" fmla="*/ 20 w 25"/>
                <a:gd name="T15" fmla="*/ 6 h 21"/>
                <a:gd name="T16" fmla="*/ 20 w 25"/>
                <a:gd name="T17" fmla="*/ 5 h 21"/>
                <a:gd name="T18" fmla="*/ 20 w 25"/>
                <a:gd name="T19" fmla="*/ 4 h 21"/>
                <a:gd name="T20" fmla="*/ 19 w 25"/>
                <a:gd name="T21" fmla="*/ 3 h 21"/>
                <a:gd name="T22" fmla="*/ 21 w 25"/>
                <a:gd name="T23" fmla="*/ 3 h 21"/>
                <a:gd name="T24" fmla="*/ 25 w 25"/>
                <a:gd name="T25" fmla="*/ 14 h 21"/>
                <a:gd name="T26" fmla="*/ 24 w 25"/>
                <a:gd name="T27" fmla="*/ 14 h 21"/>
                <a:gd name="T28" fmla="*/ 23 w 25"/>
                <a:gd name="T29" fmla="*/ 13 h 21"/>
                <a:gd name="T30" fmla="*/ 23 w 25"/>
                <a:gd name="T31" fmla="*/ 12 h 21"/>
                <a:gd name="T32" fmla="*/ 22 w 25"/>
                <a:gd name="T33" fmla="*/ 12 h 21"/>
                <a:gd name="T34" fmla="*/ 21 w 25"/>
                <a:gd name="T35" fmla="*/ 12 h 21"/>
                <a:gd name="T36" fmla="*/ 7 w 25"/>
                <a:gd name="T37" fmla="*/ 17 h 21"/>
                <a:gd name="T38" fmla="*/ 6 w 25"/>
                <a:gd name="T39" fmla="*/ 18 h 21"/>
                <a:gd name="T40" fmla="*/ 6 w 25"/>
                <a:gd name="T41" fmla="*/ 18 h 21"/>
                <a:gd name="T42" fmla="*/ 6 w 25"/>
                <a:gd name="T43" fmla="*/ 20 h 21"/>
                <a:gd name="T44" fmla="*/ 6 w 25"/>
                <a:gd name="T45" fmla="*/ 21 h 21"/>
                <a:gd name="T46" fmla="*/ 5 w 25"/>
                <a:gd name="T47" fmla="*/ 21 h 21"/>
                <a:gd name="T48" fmla="*/ 1 w 25"/>
                <a:gd name="T49" fmla="*/ 10 h 21"/>
                <a:gd name="T50" fmla="*/ 0 w 25"/>
                <a:gd name="T51" fmla="*/ 4 h 21"/>
                <a:gd name="T52" fmla="*/ 3 w 25"/>
                <a:gd name="T53" fmla="*/ 1 h 21"/>
                <a:gd name="T54" fmla="*/ 6 w 25"/>
                <a:gd name="T55" fmla="*/ 6 h 21"/>
                <a:gd name="T56" fmla="*/ 3 w 25"/>
                <a:gd name="T57" fmla="*/ 8 h 21"/>
                <a:gd name="T58" fmla="*/ 3 w 25"/>
                <a:gd name="T59" fmla="*/ 12 h 21"/>
                <a:gd name="T60" fmla="*/ 3 w 25"/>
                <a:gd name="T61" fmla="*/ 13 h 21"/>
                <a:gd name="T62" fmla="*/ 12 w 25"/>
                <a:gd name="T63" fmla="*/ 9 h 21"/>
                <a:gd name="T64" fmla="*/ 12 w 25"/>
                <a:gd name="T65" fmla="*/ 9 h 21"/>
                <a:gd name="T66" fmla="*/ 9 w 25"/>
                <a:gd name="T67" fmla="*/ 6 h 21"/>
                <a:gd name="T68" fmla="*/ 6 w 25"/>
                <a:gd name="T6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3" y="1"/>
                  </a:moveTo>
                  <a:cubicBezTo>
                    <a:pt x="4" y="0"/>
                    <a:pt x="5" y="0"/>
                    <a:pt x="6" y="0"/>
                  </a:cubicBezTo>
                  <a:cubicBezTo>
                    <a:pt x="7" y="0"/>
                    <a:pt x="8" y="1"/>
                    <a:pt x="9" y="1"/>
                  </a:cubicBezTo>
                  <a:cubicBezTo>
                    <a:pt x="10" y="2"/>
                    <a:pt x="10" y="3"/>
                    <a:pt x="11" y="4"/>
                  </a:cubicBezTo>
                  <a:cubicBezTo>
                    <a:pt x="12" y="5"/>
                    <a:pt x="12" y="6"/>
                    <a:pt x="13" y="7"/>
                  </a:cubicBezTo>
                  <a:cubicBezTo>
                    <a:pt x="13" y="9"/>
                    <a:pt x="13" y="9"/>
                    <a:pt x="13" y="9"/>
                  </a:cubicBezTo>
                  <a:cubicBezTo>
                    <a:pt x="19" y="7"/>
                    <a:pt x="19" y="7"/>
                    <a:pt x="19" y="7"/>
                  </a:cubicBezTo>
                  <a:cubicBezTo>
                    <a:pt x="19" y="7"/>
                    <a:pt x="19" y="7"/>
                    <a:pt x="20" y="6"/>
                  </a:cubicBezTo>
                  <a:cubicBezTo>
                    <a:pt x="20" y="6"/>
                    <a:pt x="20" y="6"/>
                    <a:pt x="20" y="5"/>
                  </a:cubicBezTo>
                  <a:cubicBezTo>
                    <a:pt x="20" y="5"/>
                    <a:pt x="20" y="5"/>
                    <a:pt x="20" y="4"/>
                  </a:cubicBezTo>
                  <a:cubicBezTo>
                    <a:pt x="20" y="4"/>
                    <a:pt x="20" y="4"/>
                    <a:pt x="19" y="3"/>
                  </a:cubicBezTo>
                  <a:cubicBezTo>
                    <a:pt x="21" y="3"/>
                    <a:pt x="21" y="3"/>
                    <a:pt x="21" y="3"/>
                  </a:cubicBezTo>
                  <a:cubicBezTo>
                    <a:pt x="25" y="14"/>
                    <a:pt x="25" y="14"/>
                    <a:pt x="25" y="14"/>
                  </a:cubicBezTo>
                  <a:cubicBezTo>
                    <a:pt x="24" y="14"/>
                    <a:pt x="24" y="14"/>
                    <a:pt x="24" y="14"/>
                  </a:cubicBezTo>
                  <a:cubicBezTo>
                    <a:pt x="23" y="14"/>
                    <a:pt x="23" y="13"/>
                    <a:pt x="23" y="13"/>
                  </a:cubicBezTo>
                  <a:cubicBezTo>
                    <a:pt x="23" y="13"/>
                    <a:pt x="23" y="12"/>
                    <a:pt x="23" y="12"/>
                  </a:cubicBezTo>
                  <a:cubicBezTo>
                    <a:pt x="22" y="12"/>
                    <a:pt x="22" y="12"/>
                    <a:pt x="22" y="12"/>
                  </a:cubicBezTo>
                  <a:cubicBezTo>
                    <a:pt x="21" y="12"/>
                    <a:pt x="21" y="12"/>
                    <a:pt x="21" y="12"/>
                  </a:cubicBezTo>
                  <a:cubicBezTo>
                    <a:pt x="7" y="17"/>
                    <a:pt x="7" y="17"/>
                    <a:pt x="7" y="17"/>
                  </a:cubicBezTo>
                  <a:cubicBezTo>
                    <a:pt x="7" y="17"/>
                    <a:pt x="6" y="17"/>
                    <a:pt x="6" y="18"/>
                  </a:cubicBezTo>
                  <a:cubicBezTo>
                    <a:pt x="6" y="18"/>
                    <a:pt x="6" y="18"/>
                    <a:pt x="6" y="18"/>
                  </a:cubicBezTo>
                  <a:cubicBezTo>
                    <a:pt x="6" y="19"/>
                    <a:pt x="6" y="19"/>
                    <a:pt x="6" y="20"/>
                  </a:cubicBezTo>
                  <a:cubicBezTo>
                    <a:pt x="6" y="20"/>
                    <a:pt x="6" y="20"/>
                    <a:pt x="6" y="21"/>
                  </a:cubicBezTo>
                  <a:cubicBezTo>
                    <a:pt x="5" y="21"/>
                    <a:pt x="5" y="21"/>
                    <a:pt x="5" y="21"/>
                  </a:cubicBezTo>
                  <a:cubicBezTo>
                    <a:pt x="1" y="10"/>
                    <a:pt x="1" y="10"/>
                    <a:pt x="1" y="10"/>
                  </a:cubicBezTo>
                  <a:cubicBezTo>
                    <a:pt x="0" y="8"/>
                    <a:pt x="0" y="6"/>
                    <a:pt x="0" y="4"/>
                  </a:cubicBezTo>
                  <a:cubicBezTo>
                    <a:pt x="0" y="3"/>
                    <a:pt x="1" y="1"/>
                    <a:pt x="3" y="1"/>
                  </a:cubicBezTo>
                  <a:close/>
                  <a:moveTo>
                    <a:pt x="6" y="6"/>
                  </a:moveTo>
                  <a:cubicBezTo>
                    <a:pt x="4" y="6"/>
                    <a:pt x="3" y="7"/>
                    <a:pt x="3" y="8"/>
                  </a:cubicBezTo>
                  <a:cubicBezTo>
                    <a:pt x="2" y="9"/>
                    <a:pt x="2" y="10"/>
                    <a:pt x="3" y="12"/>
                  </a:cubicBezTo>
                  <a:cubicBezTo>
                    <a:pt x="3" y="13"/>
                    <a:pt x="3" y="13"/>
                    <a:pt x="3" y="13"/>
                  </a:cubicBezTo>
                  <a:cubicBezTo>
                    <a:pt x="12" y="9"/>
                    <a:pt x="12" y="9"/>
                    <a:pt x="12" y="9"/>
                  </a:cubicBezTo>
                  <a:cubicBezTo>
                    <a:pt x="12" y="9"/>
                    <a:pt x="12" y="9"/>
                    <a:pt x="12" y="9"/>
                  </a:cubicBezTo>
                  <a:cubicBezTo>
                    <a:pt x="11" y="7"/>
                    <a:pt x="10" y="6"/>
                    <a:pt x="9" y="6"/>
                  </a:cubicBezTo>
                  <a:cubicBezTo>
                    <a:pt x="8" y="5"/>
                    <a:pt x="7" y="5"/>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8196D558-03BF-4B57-8B36-F29EC14C2762}"/>
                </a:ext>
              </a:extLst>
            </p:cNvPr>
            <p:cNvSpPr>
              <a:spLocks/>
            </p:cNvSpPr>
            <p:nvPr userDrawn="1"/>
          </p:nvSpPr>
          <p:spPr bwMode="auto">
            <a:xfrm>
              <a:off x="528589" y="1105322"/>
              <a:ext cx="85725" cy="82550"/>
            </a:xfrm>
            <a:custGeom>
              <a:avLst/>
              <a:gdLst>
                <a:gd name="T0" fmla="*/ 5 w 23"/>
                <a:gd name="T1" fmla="*/ 3 h 22"/>
                <a:gd name="T2" fmla="*/ 5 w 23"/>
                <a:gd name="T3" fmla="*/ 4 h 22"/>
                <a:gd name="T4" fmla="*/ 3 w 23"/>
                <a:gd name="T5" fmla="*/ 6 h 22"/>
                <a:gd name="T6" fmla="*/ 2 w 23"/>
                <a:gd name="T7" fmla="*/ 8 h 22"/>
                <a:gd name="T8" fmla="*/ 2 w 23"/>
                <a:gd name="T9" fmla="*/ 9 h 22"/>
                <a:gd name="T10" fmla="*/ 2 w 23"/>
                <a:gd name="T11" fmla="*/ 10 h 22"/>
                <a:gd name="T12" fmla="*/ 3 w 23"/>
                <a:gd name="T13" fmla="*/ 13 h 22"/>
                <a:gd name="T14" fmla="*/ 11 w 23"/>
                <a:gd name="T15" fmla="*/ 12 h 22"/>
                <a:gd name="T16" fmla="*/ 10 w 23"/>
                <a:gd name="T17" fmla="*/ 10 h 22"/>
                <a:gd name="T18" fmla="*/ 10 w 23"/>
                <a:gd name="T19" fmla="*/ 9 h 22"/>
                <a:gd name="T20" fmla="*/ 9 w 23"/>
                <a:gd name="T21" fmla="*/ 8 h 22"/>
                <a:gd name="T22" fmla="*/ 8 w 23"/>
                <a:gd name="T23" fmla="*/ 7 h 22"/>
                <a:gd name="T24" fmla="*/ 6 w 23"/>
                <a:gd name="T25" fmla="*/ 7 h 22"/>
                <a:gd name="T26" fmla="*/ 6 w 23"/>
                <a:gd name="T27" fmla="*/ 6 h 22"/>
                <a:gd name="T28" fmla="*/ 15 w 23"/>
                <a:gd name="T29" fmla="*/ 5 h 22"/>
                <a:gd name="T30" fmla="*/ 15 w 23"/>
                <a:gd name="T31" fmla="*/ 6 h 22"/>
                <a:gd name="T32" fmla="*/ 13 w 23"/>
                <a:gd name="T33" fmla="*/ 7 h 22"/>
                <a:gd name="T34" fmla="*/ 12 w 23"/>
                <a:gd name="T35" fmla="*/ 7 h 22"/>
                <a:gd name="T36" fmla="*/ 12 w 23"/>
                <a:gd name="T37" fmla="*/ 9 h 22"/>
                <a:gd name="T38" fmla="*/ 12 w 23"/>
                <a:gd name="T39" fmla="*/ 10 h 22"/>
                <a:gd name="T40" fmla="*/ 12 w 23"/>
                <a:gd name="T41" fmla="*/ 12 h 22"/>
                <a:gd name="T42" fmla="*/ 18 w 23"/>
                <a:gd name="T43" fmla="*/ 12 h 22"/>
                <a:gd name="T44" fmla="*/ 19 w 23"/>
                <a:gd name="T45" fmla="*/ 11 h 22"/>
                <a:gd name="T46" fmla="*/ 20 w 23"/>
                <a:gd name="T47" fmla="*/ 11 h 22"/>
                <a:gd name="T48" fmla="*/ 20 w 23"/>
                <a:gd name="T49" fmla="*/ 10 h 22"/>
                <a:gd name="T50" fmla="*/ 20 w 23"/>
                <a:gd name="T51" fmla="*/ 8 h 22"/>
                <a:gd name="T52" fmla="*/ 20 w 23"/>
                <a:gd name="T53" fmla="*/ 7 h 22"/>
                <a:gd name="T54" fmla="*/ 20 w 23"/>
                <a:gd name="T55" fmla="*/ 5 h 22"/>
                <a:gd name="T56" fmla="*/ 20 w 23"/>
                <a:gd name="T57" fmla="*/ 4 h 22"/>
                <a:gd name="T58" fmla="*/ 19 w 23"/>
                <a:gd name="T59" fmla="*/ 4 h 22"/>
                <a:gd name="T60" fmla="*/ 17 w 23"/>
                <a:gd name="T61" fmla="*/ 2 h 22"/>
                <a:gd name="T62" fmla="*/ 14 w 23"/>
                <a:gd name="T63" fmla="*/ 1 h 22"/>
                <a:gd name="T64" fmla="*/ 14 w 23"/>
                <a:gd name="T65" fmla="*/ 0 h 22"/>
                <a:gd name="T66" fmla="*/ 21 w 23"/>
                <a:gd name="T67" fmla="*/ 0 h 22"/>
                <a:gd name="T68" fmla="*/ 23 w 23"/>
                <a:gd name="T69" fmla="*/ 19 h 22"/>
                <a:gd name="T70" fmla="*/ 22 w 23"/>
                <a:gd name="T71" fmla="*/ 20 h 22"/>
                <a:gd name="T72" fmla="*/ 22 w 23"/>
                <a:gd name="T73" fmla="*/ 18 h 22"/>
                <a:gd name="T74" fmla="*/ 21 w 23"/>
                <a:gd name="T75" fmla="*/ 17 h 22"/>
                <a:gd name="T76" fmla="*/ 21 w 23"/>
                <a:gd name="T77" fmla="*/ 17 h 22"/>
                <a:gd name="T78" fmla="*/ 20 w 23"/>
                <a:gd name="T79" fmla="*/ 17 h 22"/>
                <a:gd name="T80" fmla="*/ 5 w 23"/>
                <a:gd name="T81" fmla="*/ 18 h 22"/>
                <a:gd name="T82" fmla="*/ 4 w 23"/>
                <a:gd name="T83" fmla="*/ 19 h 22"/>
                <a:gd name="T84" fmla="*/ 4 w 23"/>
                <a:gd name="T85" fmla="*/ 20 h 22"/>
                <a:gd name="T86" fmla="*/ 3 w 23"/>
                <a:gd name="T87" fmla="*/ 21 h 22"/>
                <a:gd name="T88" fmla="*/ 3 w 23"/>
                <a:gd name="T89" fmla="*/ 22 h 22"/>
                <a:gd name="T90" fmla="*/ 2 w 23"/>
                <a:gd name="T91" fmla="*/ 22 h 22"/>
                <a:gd name="T92" fmla="*/ 0 w 23"/>
                <a:gd name="T93" fmla="*/ 3 h 22"/>
                <a:gd name="T94" fmla="*/ 5 w 23"/>
                <a:gd name="T9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 h="22">
                  <a:moveTo>
                    <a:pt x="5" y="3"/>
                  </a:moveTo>
                  <a:cubicBezTo>
                    <a:pt x="5" y="4"/>
                    <a:pt x="5" y="4"/>
                    <a:pt x="5" y="4"/>
                  </a:cubicBezTo>
                  <a:cubicBezTo>
                    <a:pt x="5" y="4"/>
                    <a:pt x="4" y="5"/>
                    <a:pt x="3" y="6"/>
                  </a:cubicBezTo>
                  <a:cubicBezTo>
                    <a:pt x="2" y="6"/>
                    <a:pt x="2" y="7"/>
                    <a:pt x="2" y="8"/>
                  </a:cubicBezTo>
                  <a:cubicBezTo>
                    <a:pt x="2" y="8"/>
                    <a:pt x="2" y="9"/>
                    <a:pt x="2" y="9"/>
                  </a:cubicBezTo>
                  <a:cubicBezTo>
                    <a:pt x="2" y="10"/>
                    <a:pt x="2" y="10"/>
                    <a:pt x="2" y="10"/>
                  </a:cubicBezTo>
                  <a:cubicBezTo>
                    <a:pt x="3" y="13"/>
                    <a:pt x="3" y="13"/>
                    <a:pt x="3" y="13"/>
                  </a:cubicBezTo>
                  <a:cubicBezTo>
                    <a:pt x="11" y="12"/>
                    <a:pt x="11" y="12"/>
                    <a:pt x="11" y="12"/>
                  </a:cubicBezTo>
                  <a:cubicBezTo>
                    <a:pt x="10" y="10"/>
                    <a:pt x="10" y="10"/>
                    <a:pt x="10" y="10"/>
                  </a:cubicBezTo>
                  <a:cubicBezTo>
                    <a:pt x="10" y="10"/>
                    <a:pt x="10" y="9"/>
                    <a:pt x="10" y="9"/>
                  </a:cubicBezTo>
                  <a:cubicBezTo>
                    <a:pt x="10" y="8"/>
                    <a:pt x="9" y="8"/>
                    <a:pt x="9" y="8"/>
                  </a:cubicBezTo>
                  <a:cubicBezTo>
                    <a:pt x="9" y="8"/>
                    <a:pt x="8" y="7"/>
                    <a:pt x="8" y="7"/>
                  </a:cubicBezTo>
                  <a:cubicBezTo>
                    <a:pt x="7" y="7"/>
                    <a:pt x="7" y="7"/>
                    <a:pt x="6" y="7"/>
                  </a:cubicBezTo>
                  <a:cubicBezTo>
                    <a:pt x="6" y="6"/>
                    <a:pt x="6" y="6"/>
                    <a:pt x="6" y="6"/>
                  </a:cubicBezTo>
                  <a:cubicBezTo>
                    <a:pt x="15" y="5"/>
                    <a:pt x="15" y="5"/>
                    <a:pt x="15" y="5"/>
                  </a:cubicBezTo>
                  <a:cubicBezTo>
                    <a:pt x="15" y="6"/>
                    <a:pt x="15" y="6"/>
                    <a:pt x="15" y="6"/>
                  </a:cubicBezTo>
                  <a:cubicBezTo>
                    <a:pt x="15" y="6"/>
                    <a:pt x="14" y="6"/>
                    <a:pt x="13" y="7"/>
                  </a:cubicBezTo>
                  <a:cubicBezTo>
                    <a:pt x="13" y="7"/>
                    <a:pt x="12" y="7"/>
                    <a:pt x="12" y="7"/>
                  </a:cubicBezTo>
                  <a:cubicBezTo>
                    <a:pt x="12" y="8"/>
                    <a:pt x="12" y="8"/>
                    <a:pt x="12" y="9"/>
                  </a:cubicBezTo>
                  <a:cubicBezTo>
                    <a:pt x="12" y="9"/>
                    <a:pt x="12" y="10"/>
                    <a:pt x="12" y="10"/>
                  </a:cubicBezTo>
                  <a:cubicBezTo>
                    <a:pt x="12" y="12"/>
                    <a:pt x="12" y="12"/>
                    <a:pt x="12" y="12"/>
                  </a:cubicBezTo>
                  <a:cubicBezTo>
                    <a:pt x="18" y="12"/>
                    <a:pt x="18" y="12"/>
                    <a:pt x="18" y="12"/>
                  </a:cubicBezTo>
                  <a:cubicBezTo>
                    <a:pt x="19" y="12"/>
                    <a:pt x="19" y="11"/>
                    <a:pt x="19" y="11"/>
                  </a:cubicBezTo>
                  <a:cubicBezTo>
                    <a:pt x="20" y="11"/>
                    <a:pt x="20" y="11"/>
                    <a:pt x="20" y="11"/>
                  </a:cubicBezTo>
                  <a:cubicBezTo>
                    <a:pt x="20" y="10"/>
                    <a:pt x="20" y="10"/>
                    <a:pt x="20" y="10"/>
                  </a:cubicBezTo>
                  <a:cubicBezTo>
                    <a:pt x="20" y="9"/>
                    <a:pt x="20" y="9"/>
                    <a:pt x="20" y="8"/>
                  </a:cubicBezTo>
                  <a:cubicBezTo>
                    <a:pt x="20" y="8"/>
                    <a:pt x="20" y="7"/>
                    <a:pt x="20" y="7"/>
                  </a:cubicBezTo>
                  <a:cubicBezTo>
                    <a:pt x="20" y="6"/>
                    <a:pt x="20" y="6"/>
                    <a:pt x="20" y="5"/>
                  </a:cubicBezTo>
                  <a:cubicBezTo>
                    <a:pt x="20" y="5"/>
                    <a:pt x="20" y="5"/>
                    <a:pt x="20" y="4"/>
                  </a:cubicBezTo>
                  <a:cubicBezTo>
                    <a:pt x="19" y="4"/>
                    <a:pt x="19" y="4"/>
                    <a:pt x="19" y="4"/>
                  </a:cubicBezTo>
                  <a:cubicBezTo>
                    <a:pt x="19" y="3"/>
                    <a:pt x="18" y="3"/>
                    <a:pt x="17" y="2"/>
                  </a:cubicBezTo>
                  <a:cubicBezTo>
                    <a:pt x="16" y="2"/>
                    <a:pt x="15" y="1"/>
                    <a:pt x="14" y="1"/>
                  </a:cubicBezTo>
                  <a:cubicBezTo>
                    <a:pt x="14" y="0"/>
                    <a:pt x="14" y="0"/>
                    <a:pt x="14" y="0"/>
                  </a:cubicBezTo>
                  <a:cubicBezTo>
                    <a:pt x="21" y="0"/>
                    <a:pt x="21" y="0"/>
                    <a:pt x="21" y="0"/>
                  </a:cubicBezTo>
                  <a:cubicBezTo>
                    <a:pt x="23" y="19"/>
                    <a:pt x="23" y="19"/>
                    <a:pt x="23" y="19"/>
                  </a:cubicBezTo>
                  <a:cubicBezTo>
                    <a:pt x="22" y="20"/>
                    <a:pt x="22" y="20"/>
                    <a:pt x="22" y="20"/>
                  </a:cubicBezTo>
                  <a:cubicBezTo>
                    <a:pt x="22" y="19"/>
                    <a:pt x="22" y="19"/>
                    <a:pt x="22" y="18"/>
                  </a:cubicBezTo>
                  <a:cubicBezTo>
                    <a:pt x="22" y="18"/>
                    <a:pt x="21" y="18"/>
                    <a:pt x="21" y="17"/>
                  </a:cubicBezTo>
                  <a:cubicBezTo>
                    <a:pt x="21" y="17"/>
                    <a:pt x="21" y="17"/>
                    <a:pt x="21" y="17"/>
                  </a:cubicBezTo>
                  <a:cubicBezTo>
                    <a:pt x="20" y="17"/>
                    <a:pt x="20" y="17"/>
                    <a:pt x="20" y="17"/>
                  </a:cubicBezTo>
                  <a:cubicBezTo>
                    <a:pt x="5" y="18"/>
                    <a:pt x="5" y="18"/>
                    <a:pt x="5" y="18"/>
                  </a:cubicBezTo>
                  <a:cubicBezTo>
                    <a:pt x="5" y="18"/>
                    <a:pt x="4" y="19"/>
                    <a:pt x="4" y="19"/>
                  </a:cubicBezTo>
                  <a:cubicBezTo>
                    <a:pt x="4" y="19"/>
                    <a:pt x="4" y="19"/>
                    <a:pt x="4" y="20"/>
                  </a:cubicBezTo>
                  <a:cubicBezTo>
                    <a:pt x="3" y="20"/>
                    <a:pt x="3" y="20"/>
                    <a:pt x="3" y="21"/>
                  </a:cubicBezTo>
                  <a:cubicBezTo>
                    <a:pt x="3" y="21"/>
                    <a:pt x="3" y="21"/>
                    <a:pt x="3" y="22"/>
                  </a:cubicBezTo>
                  <a:cubicBezTo>
                    <a:pt x="2" y="22"/>
                    <a:pt x="2" y="22"/>
                    <a:pt x="2" y="22"/>
                  </a:cubicBezTo>
                  <a:cubicBezTo>
                    <a:pt x="0" y="3"/>
                    <a:pt x="0" y="3"/>
                    <a:pt x="0" y="3"/>
                  </a:cubicBezTo>
                  <a:lnTo>
                    <a:pt x="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AEA9BA45-929D-4ECC-B652-F63A29E5DCDE}"/>
                </a:ext>
              </a:extLst>
            </p:cNvPr>
            <p:cNvSpPr>
              <a:spLocks/>
            </p:cNvSpPr>
            <p:nvPr userDrawn="1"/>
          </p:nvSpPr>
          <p:spPr bwMode="auto">
            <a:xfrm>
              <a:off x="528589" y="960860"/>
              <a:ext cx="90488" cy="98425"/>
            </a:xfrm>
            <a:custGeom>
              <a:avLst/>
              <a:gdLst>
                <a:gd name="T0" fmla="*/ 24 w 24"/>
                <a:gd name="T1" fmla="*/ 2 h 26"/>
                <a:gd name="T2" fmla="*/ 23 w 24"/>
                <a:gd name="T3" fmla="*/ 10 h 26"/>
                <a:gd name="T4" fmla="*/ 18 w 24"/>
                <a:gd name="T5" fmla="*/ 13 h 26"/>
                <a:gd name="T6" fmla="*/ 12 w 24"/>
                <a:gd name="T7" fmla="*/ 16 h 26"/>
                <a:gd name="T8" fmla="*/ 12 w 24"/>
                <a:gd name="T9" fmla="*/ 17 h 26"/>
                <a:gd name="T10" fmla="*/ 19 w 24"/>
                <a:gd name="T11" fmla="*/ 18 h 26"/>
                <a:gd name="T12" fmla="*/ 20 w 24"/>
                <a:gd name="T13" fmla="*/ 18 h 26"/>
                <a:gd name="T14" fmla="*/ 20 w 24"/>
                <a:gd name="T15" fmla="*/ 17 h 26"/>
                <a:gd name="T16" fmla="*/ 21 w 24"/>
                <a:gd name="T17" fmla="*/ 16 h 26"/>
                <a:gd name="T18" fmla="*/ 21 w 24"/>
                <a:gd name="T19" fmla="*/ 15 h 26"/>
                <a:gd name="T20" fmla="*/ 22 w 24"/>
                <a:gd name="T21" fmla="*/ 15 h 26"/>
                <a:gd name="T22" fmla="*/ 21 w 24"/>
                <a:gd name="T23" fmla="*/ 26 h 26"/>
                <a:gd name="T24" fmla="*/ 20 w 24"/>
                <a:gd name="T25" fmla="*/ 26 h 26"/>
                <a:gd name="T26" fmla="*/ 20 w 24"/>
                <a:gd name="T27" fmla="*/ 25 h 26"/>
                <a:gd name="T28" fmla="*/ 20 w 24"/>
                <a:gd name="T29" fmla="*/ 24 h 26"/>
                <a:gd name="T30" fmla="*/ 19 w 24"/>
                <a:gd name="T31" fmla="*/ 23 h 26"/>
                <a:gd name="T32" fmla="*/ 18 w 24"/>
                <a:gd name="T33" fmla="*/ 23 h 26"/>
                <a:gd name="T34" fmla="*/ 3 w 24"/>
                <a:gd name="T35" fmla="*/ 21 h 26"/>
                <a:gd name="T36" fmla="*/ 3 w 24"/>
                <a:gd name="T37" fmla="*/ 21 h 26"/>
                <a:gd name="T38" fmla="*/ 2 w 24"/>
                <a:gd name="T39" fmla="*/ 21 h 26"/>
                <a:gd name="T40" fmla="*/ 1 w 24"/>
                <a:gd name="T41" fmla="*/ 22 h 26"/>
                <a:gd name="T42" fmla="*/ 1 w 24"/>
                <a:gd name="T43" fmla="*/ 23 h 26"/>
                <a:gd name="T44" fmla="*/ 0 w 24"/>
                <a:gd name="T45" fmla="*/ 23 h 26"/>
                <a:gd name="T46" fmla="*/ 1 w 24"/>
                <a:gd name="T47" fmla="*/ 12 h 26"/>
                <a:gd name="T48" fmla="*/ 3 w 24"/>
                <a:gd name="T49" fmla="*/ 12 h 26"/>
                <a:gd name="T50" fmla="*/ 3 w 24"/>
                <a:gd name="T51" fmla="*/ 13 h 26"/>
                <a:gd name="T52" fmla="*/ 3 w 24"/>
                <a:gd name="T53" fmla="*/ 14 h 26"/>
                <a:gd name="T54" fmla="*/ 3 w 24"/>
                <a:gd name="T55" fmla="*/ 15 h 26"/>
                <a:gd name="T56" fmla="*/ 4 w 24"/>
                <a:gd name="T57" fmla="*/ 15 h 26"/>
                <a:gd name="T58" fmla="*/ 11 w 24"/>
                <a:gd name="T59" fmla="*/ 16 h 26"/>
                <a:gd name="T60" fmla="*/ 11 w 24"/>
                <a:gd name="T61" fmla="*/ 16 h 26"/>
                <a:gd name="T62" fmla="*/ 9 w 24"/>
                <a:gd name="T63" fmla="*/ 13 h 26"/>
                <a:gd name="T64" fmla="*/ 7 w 24"/>
                <a:gd name="T65" fmla="*/ 10 h 26"/>
                <a:gd name="T66" fmla="*/ 5 w 24"/>
                <a:gd name="T67" fmla="*/ 8 h 26"/>
                <a:gd name="T68" fmla="*/ 4 w 24"/>
                <a:gd name="T69" fmla="*/ 7 h 26"/>
                <a:gd name="T70" fmla="*/ 3 w 24"/>
                <a:gd name="T71" fmla="*/ 8 h 26"/>
                <a:gd name="T72" fmla="*/ 3 w 24"/>
                <a:gd name="T73" fmla="*/ 9 h 26"/>
                <a:gd name="T74" fmla="*/ 2 w 24"/>
                <a:gd name="T75" fmla="*/ 9 h 26"/>
                <a:gd name="T76" fmla="*/ 3 w 24"/>
                <a:gd name="T77" fmla="*/ 0 h 26"/>
                <a:gd name="T78" fmla="*/ 4 w 24"/>
                <a:gd name="T79" fmla="*/ 0 h 26"/>
                <a:gd name="T80" fmla="*/ 5 w 24"/>
                <a:gd name="T81" fmla="*/ 3 h 26"/>
                <a:gd name="T82" fmla="*/ 6 w 24"/>
                <a:gd name="T83" fmla="*/ 6 h 26"/>
                <a:gd name="T84" fmla="*/ 8 w 24"/>
                <a:gd name="T85" fmla="*/ 9 h 26"/>
                <a:gd name="T86" fmla="*/ 10 w 24"/>
                <a:gd name="T87" fmla="*/ 12 h 26"/>
                <a:gd name="T88" fmla="*/ 15 w 24"/>
                <a:gd name="T89" fmla="*/ 9 h 26"/>
                <a:gd name="T90" fmla="*/ 20 w 24"/>
                <a:gd name="T91" fmla="*/ 6 h 26"/>
                <a:gd name="T92" fmla="*/ 21 w 24"/>
                <a:gd name="T93" fmla="*/ 5 h 26"/>
                <a:gd name="T94" fmla="*/ 22 w 24"/>
                <a:gd name="T95" fmla="*/ 3 h 26"/>
                <a:gd name="T96" fmla="*/ 23 w 24"/>
                <a:gd name="T97" fmla="*/ 2 h 26"/>
                <a:gd name="T98" fmla="*/ 23 w 24"/>
                <a:gd name="T99" fmla="*/ 2 h 26"/>
                <a:gd name="T100" fmla="*/ 24 w 24"/>
                <a:gd name="T10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 h="26">
                  <a:moveTo>
                    <a:pt x="24" y="2"/>
                  </a:moveTo>
                  <a:cubicBezTo>
                    <a:pt x="23" y="10"/>
                    <a:pt x="23" y="10"/>
                    <a:pt x="23" y="10"/>
                  </a:cubicBezTo>
                  <a:cubicBezTo>
                    <a:pt x="21" y="11"/>
                    <a:pt x="19" y="12"/>
                    <a:pt x="18" y="13"/>
                  </a:cubicBezTo>
                  <a:cubicBezTo>
                    <a:pt x="16" y="14"/>
                    <a:pt x="15" y="15"/>
                    <a:pt x="12" y="16"/>
                  </a:cubicBezTo>
                  <a:cubicBezTo>
                    <a:pt x="12" y="17"/>
                    <a:pt x="12" y="17"/>
                    <a:pt x="12" y="17"/>
                  </a:cubicBezTo>
                  <a:cubicBezTo>
                    <a:pt x="19" y="18"/>
                    <a:pt x="19" y="18"/>
                    <a:pt x="19" y="18"/>
                  </a:cubicBezTo>
                  <a:cubicBezTo>
                    <a:pt x="19" y="18"/>
                    <a:pt x="19" y="18"/>
                    <a:pt x="20" y="18"/>
                  </a:cubicBezTo>
                  <a:cubicBezTo>
                    <a:pt x="20" y="17"/>
                    <a:pt x="20" y="17"/>
                    <a:pt x="20" y="17"/>
                  </a:cubicBezTo>
                  <a:cubicBezTo>
                    <a:pt x="21" y="17"/>
                    <a:pt x="21" y="16"/>
                    <a:pt x="21" y="16"/>
                  </a:cubicBezTo>
                  <a:cubicBezTo>
                    <a:pt x="21" y="16"/>
                    <a:pt x="21" y="15"/>
                    <a:pt x="21" y="15"/>
                  </a:cubicBezTo>
                  <a:cubicBezTo>
                    <a:pt x="22" y="15"/>
                    <a:pt x="22" y="15"/>
                    <a:pt x="22" y="15"/>
                  </a:cubicBezTo>
                  <a:cubicBezTo>
                    <a:pt x="21" y="26"/>
                    <a:pt x="21" y="26"/>
                    <a:pt x="21" y="26"/>
                  </a:cubicBezTo>
                  <a:cubicBezTo>
                    <a:pt x="20" y="26"/>
                    <a:pt x="20" y="26"/>
                    <a:pt x="20" y="26"/>
                  </a:cubicBezTo>
                  <a:cubicBezTo>
                    <a:pt x="20" y="26"/>
                    <a:pt x="20" y="25"/>
                    <a:pt x="20" y="25"/>
                  </a:cubicBezTo>
                  <a:cubicBezTo>
                    <a:pt x="20" y="25"/>
                    <a:pt x="20" y="24"/>
                    <a:pt x="20" y="24"/>
                  </a:cubicBezTo>
                  <a:cubicBezTo>
                    <a:pt x="20" y="24"/>
                    <a:pt x="19" y="23"/>
                    <a:pt x="19" y="23"/>
                  </a:cubicBezTo>
                  <a:cubicBezTo>
                    <a:pt x="19" y="23"/>
                    <a:pt x="19" y="23"/>
                    <a:pt x="18" y="23"/>
                  </a:cubicBezTo>
                  <a:cubicBezTo>
                    <a:pt x="3" y="21"/>
                    <a:pt x="3" y="21"/>
                    <a:pt x="3" y="21"/>
                  </a:cubicBezTo>
                  <a:cubicBezTo>
                    <a:pt x="3" y="21"/>
                    <a:pt x="3" y="21"/>
                    <a:pt x="3" y="21"/>
                  </a:cubicBezTo>
                  <a:cubicBezTo>
                    <a:pt x="2" y="21"/>
                    <a:pt x="2" y="21"/>
                    <a:pt x="2" y="21"/>
                  </a:cubicBezTo>
                  <a:cubicBezTo>
                    <a:pt x="2" y="22"/>
                    <a:pt x="1" y="22"/>
                    <a:pt x="1" y="22"/>
                  </a:cubicBezTo>
                  <a:cubicBezTo>
                    <a:pt x="1" y="23"/>
                    <a:pt x="1" y="23"/>
                    <a:pt x="1" y="23"/>
                  </a:cubicBezTo>
                  <a:cubicBezTo>
                    <a:pt x="0" y="23"/>
                    <a:pt x="0" y="23"/>
                    <a:pt x="0" y="23"/>
                  </a:cubicBezTo>
                  <a:cubicBezTo>
                    <a:pt x="1" y="12"/>
                    <a:pt x="1" y="12"/>
                    <a:pt x="1" y="12"/>
                  </a:cubicBezTo>
                  <a:cubicBezTo>
                    <a:pt x="3" y="12"/>
                    <a:pt x="3" y="12"/>
                    <a:pt x="3" y="12"/>
                  </a:cubicBezTo>
                  <a:cubicBezTo>
                    <a:pt x="3" y="12"/>
                    <a:pt x="3" y="13"/>
                    <a:pt x="3" y="13"/>
                  </a:cubicBezTo>
                  <a:cubicBezTo>
                    <a:pt x="3" y="14"/>
                    <a:pt x="3" y="14"/>
                    <a:pt x="3" y="14"/>
                  </a:cubicBezTo>
                  <a:cubicBezTo>
                    <a:pt x="3" y="15"/>
                    <a:pt x="3" y="15"/>
                    <a:pt x="3" y="15"/>
                  </a:cubicBezTo>
                  <a:cubicBezTo>
                    <a:pt x="3" y="15"/>
                    <a:pt x="4" y="15"/>
                    <a:pt x="4" y="15"/>
                  </a:cubicBezTo>
                  <a:cubicBezTo>
                    <a:pt x="11" y="16"/>
                    <a:pt x="11" y="16"/>
                    <a:pt x="11" y="16"/>
                  </a:cubicBezTo>
                  <a:cubicBezTo>
                    <a:pt x="11" y="16"/>
                    <a:pt x="11" y="16"/>
                    <a:pt x="11" y="16"/>
                  </a:cubicBezTo>
                  <a:cubicBezTo>
                    <a:pt x="11" y="15"/>
                    <a:pt x="10" y="14"/>
                    <a:pt x="9" y="13"/>
                  </a:cubicBezTo>
                  <a:cubicBezTo>
                    <a:pt x="8" y="12"/>
                    <a:pt x="8" y="11"/>
                    <a:pt x="7" y="10"/>
                  </a:cubicBezTo>
                  <a:cubicBezTo>
                    <a:pt x="6" y="9"/>
                    <a:pt x="6" y="9"/>
                    <a:pt x="5" y="8"/>
                  </a:cubicBezTo>
                  <a:cubicBezTo>
                    <a:pt x="5" y="8"/>
                    <a:pt x="4" y="7"/>
                    <a:pt x="4" y="7"/>
                  </a:cubicBezTo>
                  <a:cubicBezTo>
                    <a:pt x="4" y="7"/>
                    <a:pt x="4" y="8"/>
                    <a:pt x="3" y="8"/>
                  </a:cubicBezTo>
                  <a:cubicBezTo>
                    <a:pt x="3" y="8"/>
                    <a:pt x="3" y="9"/>
                    <a:pt x="3" y="9"/>
                  </a:cubicBezTo>
                  <a:cubicBezTo>
                    <a:pt x="2" y="9"/>
                    <a:pt x="2" y="9"/>
                    <a:pt x="2" y="9"/>
                  </a:cubicBezTo>
                  <a:cubicBezTo>
                    <a:pt x="3" y="0"/>
                    <a:pt x="3" y="0"/>
                    <a:pt x="3" y="0"/>
                  </a:cubicBezTo>
                  <a:cubicBezTo>
                    <a:pt x="4" y="0"/>
                    <a:pt x="4" y="0"/>
                    <a:pt x="4" y="0"/>
                  </a:cubicBezTo>
                  <a:cubicBezTo>
                    <a:pt x="4" y="2"/>
                    <a:pt x="4" y="2"/>
                    <a:pt x="5" y="3"/>
                  </a:cubicBezTo>
                  <a:cubicBezTo>
                    <a:pt x="5" y="4"/>
                    <a:pt x="5" y="5"/>
                    <a:pt x="6" y="6"/>
                  </a:cubicBezTo>
                  <a:cubicBezTo>
                    <a:pt x="6" y="7"/>
                    <a:pt x="7" y="8"/>
                    <a:pt x="8" y="9"/>
                  </a:cubicBezTo>
                  <a:cubicBezTo>
                    <a:pt x="8" y="9"/>
                    <a:pt x="9" y="10"/>
                    <a:pt x="10" y="12"/>
                  </a:cubicBezTo>
                  <a:cubicBezTo>
                    <a:pt x="11" y="11"/>
                    <a:pt x="13" y="10"/>
                    <a:pt x="15" y="9"/>
                  </a:cubicBezTo>
                  <a:cubicBezTo>
                    <a:pt x="16" y="8"/>
                    <a:pt x="18" y="7"/>
                    <a:pt x="20" y="6"/>
                  </a:cubicBezTo>
                  <a:cubicBezTo>
                    <a:pt x="21" y="5"/>
                    <a:pt x="21" y="5"/>
                    <a:pt x="21" y="5"/>
                  </a:cubicBezTo>
                  <a:cubicBezTo>
                    <a:pt x="22" y="4"/>
                    <a:pt x="22" y="4"/>
                    <a:pt x="22" y="3"/>
                  </a:cubicBezTo>
                  <a:cubicBezTo>
                    <a:pt x="23" y="3"/>
                    <a:pt x="23" y="3"/>
                    <a:pt x="23" y="2"/>
                  </a:cubicBezTo>
                  <a:cubicBezTo>
                    <a:pt x="23" y="2"/>
                    <a:pt x="23" y="2"/>
                    <a:pt x="23" y="2"/>
                  </a:cubicBezTo>
                  <a:lnTo>
                    <a:pt x="24"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4">
              <a:extLst>
                <a:ext uri="{FF2B5EF4-FFF2-40B4-BE49-F238E27FC236}">
                  <a16:creationId xmlns:a16="http://schemas.microsoft.com/office/drawing/2014/main" id="{254FE582-7131-4B82-A715-96F7BAEFC039}"/>
                </a:ext>
              </a:extLst>
            </p:cNvPr>
            <p:cNvSpPr>
              <a:spLocks/>
            </p:cNvSpPr>
            <p:nvPr userDrawn="1"/>
          </p:nvSpPr>
          <p:spPr bwMode="auto">
            <a:xfrm>
              <a:off x="558751" y="859260"/>
              <a:ext cx="90488" cy="71438"/>
            </a:xfrm>
            <a:custGeom>
              <a:avLst/>
              <a:gdLst>
                <a:gd name="T0" fmla="*/ 24 w 24"/>
                <a:gd name="T1" fmla="*/ 8 h 19"/>
                <a:gd name="T2" fmla="*/ 20 w 24"/>
                <a:gd name="T3" fmla="*/ 19 h 19"/>
                <a:gd name="T4" fmla="*/ 19 w 24"/>
                <a:gd name="T5" fmla="*/ 18 h 19"/>
                <a:gd name="T6" fmla="*/ 19 w 24"/>
                <a:gd name="T7" fmla="*/ 17 h 19"/>
                <a:gd name="T8" fmla="*/ 19 w 24"/>
                <a:gd name="T9" fmla="*/ 16 h 19"/>
                <a:gd name="T10" fmla="*/ 19 w 24"/>
                <a:gd name="T11" fmla="*/ 15 h 19"/>
                <a:gd name="T12" fmla="*/ 18 w 24"/>
                <a:gd name="T13" fmla="*/ 15 h 19"/>
                <a:gd name="T14" fmla="*/ 4 w 24"/>
                <a:gd name="T15" fmla="*/ 9 h 19"/>
                <a:gd name="T16" fmla="*/ 4 w 24"/>
                <a:gd name="T17" fmla="*/ 9 h 19"/>
                <a:gd name="T18" fmla="*/ 3 w 24"/>
                <a:gd name="T19" fmla="*/ 10 h 19"/>
                <a:gd name="T20" fmla="*/ 2 w 24"/>
                <a:gd name="T21" fmla="*/ 10 h 19"/>
                <a:gd name="T22" fmla="*/ 1 w 24"/>
                <a:gd name="T23" fmla="*/ 11 h 19"/>
                <a:gd name="T24" fmla="*/ 0 w 24"/>
                <a:gd name="T25" fmla="*/ 11 h 19"/>
                <a:gd name="T26" fmla="*/ 5 w 24"/>
                <a:gd name="T27" fmla="*/ 0 h 19"/>
                <a:gd name="T28" fmla="*/ 6 w 24"/>
                <a:gd name="T29" fmla="*/ 1 h 19"/>
                <a:gd name="T30" fmla="*/ 5 w 24"/>
                <a:gd name="T31" fmla="*/ 2 h 19"/>
                <a:gd name="T32" fmla="*/ 5 w 24"/>
                <a:gd name="T33" fmla="*/ 3 h 19"/>
                <a:gd name="T34" fmla="*/ 5 w 24"/>
                <a:gd name="T35" fmla="*/ 4 h 19"/>
                <a:gd name="T36" fmla="*/ 6 w 24"/>
                <a:gd name="T37" fmla="*/ 4 h 19"/>
                <a:gd name="T38" fmla="*/ 20 w 24"/>
                <a:gd name="T39" fmla="*/ 10 h 19"/>
                <a:gd name="T40" fmla="*/ 21 w 24"/>
                <a:gd name="T41" fmla="*/ 10 h 19"/>
                <a:gd name="T42" fmla="*/ 22 w 24"/>
                <a:gd name="T43" fmla="*/ 9 h 19"/>
                <a:gd name="T44" fmla="*/ 22 w 24"/>
                <a:gd name="T45" fmla="*/ 9 h 19"/>
                <a:gd name="T46" fmla="*/ 23 w 24"/>
                <a:gd name="T47" fmla="*/ 8 h 19"/>
                <a:gd name="T48" fmla="*/ 24 w 24"/>
                <a:gd name="T4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19">
                  <a:moveTo>
                    <a:pt x="24" y="8"/>
                  </a:moveTo>
                  <a:cubicBezTo>
                    <a:pt x="20" y="19"/>
                    <a:pt x="20" y="19"/>
                    <a:pt x="20" y="19"/>
                  </a:cubicBezTo>
                  <a:cubicBezTo>
                    <a:pt x="19" y="18"/>
                    <a:pt x="19" y="18"/>
                    <a:pt x="19" y="18"/>
                  </a:cubicBezTo>
                  <a:cubicBezTo>
                    <a:pt x="19" y="18"/>
                    <a:pt x="19" y="18"/>
                    <a:pt x="19" y="17"/>
                  </a:cubicBezTo>
                  <a:cubicBezTo>
                    <a:pt x="19" y="17"/>
                    <a:pt x="19" y="16"/>
                    <a:pt x="19" y="16"/>
                  </a:cubicBezTo>
                  <a:cubicBezTo>
                    <a:pt x="19" y="16"/>
                    <a:pt x="19" y="15"/>
                    <a:pt x="19" y="15"/>
                  </a:cubicBezTo>
                  <a:cubicBezTo>
                    <a:pt x="19" y="15"/>
                    <a:pt x="19" y="15"/>
                    <a:pt x="18" y="15"/>
                  </a:cubicBezTo>
                  <a:cubicBezTo>
                    <a:pt x="4" y="9"/>
                    <a:pt x="4" y="9"/>
                    <a:pt x="4" y="9"/>
                  </a:cubicBezTo>
                  <a:cubicBezTo>
                    <a:pt x="4" y="9"/>
                    <a:pt x="4" y="9"/>
                    <a:pt x="4" y="9"/>
                  </a:cubicBezTo>
                  <a:cubicBezTo>
                    <a:pt x="3" y="9"/>
                    <a:pt x="3" y="9"/>
                    <a:pt x="3" y="10"/>
                  </a:cubicBezTo>
                  <a:cubicBezTo>
                    <a:pt x="2" y="10"/>
                    <a:pt x="2" y="10"/>
                    <a:pt x="2" y="10"/>
                  </a:cubicBezTo>
                  <a:cubicBezTo>
                    <a:pt x="2" y="11"/>
                    <a:pt x="1" y="11"/>
                    <a:pt x="1" y="11"/>
                  </a:cubicBezTo>
                  <a:cubicBezTo>
                    <a:pt x="0" y="11"/>
                    <a:pt x="0" y="11"/>
                    <a:pt x="0" y="11"/>
                  </a:cubicBezTo>
                  <a:cubicBezTo>
                    <a:pt x="5" y="0"/>
                    <a:pt x="5" y="0"/>
                    <a:pt x="5" y="0"/>
                  </a:cubicBezTo>
                  <a:cubicBezTo>
                    <a:pt x="6" y="1"/>
                    <a:pt x="6" y="1"/>
                    <a:pt x="6" y="1"/>
                  </a:cubicBezTo>
                  <a:cubicBezTo>
                    <a:pt x="6" y="1"/>
                    <a:pt x="5" y="1"/>
                    <a:pt x="5" y="2"/>
                  </a:cubicBezTo>
                  <a:cubicBezTo>
                    <a:pt x="5" y="2"/>
                    <a:pt x="5" y="2"/>
                    <a:pt x="5" y="3"/>
                  </a:cubicBezTo>
                  <a:cubicBezTo>
                    <a:pt x="5" y="3"/>
                    <a:pt x="5" y="3"/>
                    <a:pt x="5" y="4"/>
                  </a:cubicBezTo>
                  <a:cubicBezTo>
                    <a:pt x="6" y="4"/>
                    <a:pt x="6" y="4"/>
                    <a:pt x="6" y="4"/>
                  </a:cubicBezTo>
                  <a:cubicBezTo>
                    <a:pt x="20" y="10"/>
                    <a:pt x="20" y="10"/>
                    <a:pt x="20" y="10"/>
                  </a:cubicBezTo>
                  <a:cubicBezTo>
                    <a:pt x="20" y="10"/>
                    <a:pt x="21" y="10"/>
                    <a:pt x="21" y="10"/>
                  </a:cubicBezTo>
                  <a:cubicBezTo>
                    <a:pt x="21" y="10"/>
                    <a:pt x="22" y="10"/>
                    <a:pt x="22" y="9"/>
                  </a:cubicBezTo>
                  <a:cubicBezTo>
                    <a:pt x="22" y="9"/>
                    <a:pt x="22" y="9"/>
                    <a:pt x="22" y="9"/>
                  </a:cubicBezTo>
                  <a:cubicBezTo>
                    <a:pt x="23" y="8"/>
                    <a:pt x="23" y="8"/>
                    <a:pt x="23" y="8"/>
                  </a:cubicBezTo>
                  <a:lnTo>
                    <a:pt x="24"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5">
              <a:extLst>
                <a:ext uri="{FF2B5EF4-FFF2-40B4-BE49-F238E27FC236}">
                  <a16:creationId xmlns:a16="http://schemas.microsoft.com/office/drawing/2014/main" id="{2CE64006-9398-44B9-BC73-629EE9F40189}"/>
                </a:ext>
              </a:extLst>
            </p:cNvPr>
            <p:cNvSpPr>
              <a:spLocks/>
            </p:cNvSpPr>
            <p:nvPr userDrawn="1"/>
          </p:nvSpPr>
          <p:spPr bwMode="auto">
            <a:xfrm>
              <a:off x="603201" y="725910"/>
              <a:ext cx="112713" cy="122238"/>
            </a:xfrm>
            <a:custGeom>
              <a:avLst/>
              <a:gdLst>
                <a:gd name="T0" fmla="*/ 16 w 30"/>
                <a:gd name="T1" fmla="*/ 0 h 32"/>
                <a:gd name="T2" fmla="*/ 15 w 30"/>
                <a:gd name="T3" fmla="*/ 1 h 32"/>
                <a:gd name="T4" fmla="*/ 15 w 30"/>
                <a:gd name="T5" fmla="*/ 3 h 32"/>
                <a:gd name="T6" fmla="*/ 15 w 30"/>
                <a:gd name="T7" fmla="*/ 4 h 32"/>
                <a:gd name="T8" fmla="*/ 17 w 30"/>
                <a:gd name="T9" fmla="*/ 6 h 32"/>
                <a:gd name="T10" fmla="*/ 30 w 30"/>
                <a:gd name="T11" fmla="*/ 15 h 32"/>
                <a:gd name="T12" fmla="*/ 28 w 30"/>
                <a:gd name="T13" fmla="*/ 17 h 32"/>
                <a:gd name="T14" fmla="*/ 7 w 30"/>
                <a:gd name="T15" fmla="*/ 18 h 32"/>
                <a:gd name="T16" fmla="*/ 15 w 30"/>
                <a:gd name="T17" fmla="*/ 24 h 32"/>
                <a:gd name="T18" fmla="*/ 18 w 30"/>
                <a:gd name="T19" fmla="*/ 25 h 32"/>
                <a:gd name="T20" fmla="*/ 19 w 30"/>
                <a:gd name="T21" fmla="*/ 25 h 32"/>
                <a:gd name="T22" fmla="*/ 21 w 30"/>
                <a:gd name="T23" fmla="*/ 25 h 32"/>
                <a:gd name="T24" fmla="*/ 22 w 30"/>
                <a:gd name="T25" fmla="*/ 24 h 32"/>
                <a:gd name="T26" fmla="*/ 23 w 30"/>
                <a:gd name="T27" fmla="*/ 25 h 32"/>
                <a:gd name="T28" fmla="*/ 17 w 30"/>
                <a:gd name="T29" fmla="*/ 32 h 32"/>
                <a:gd name="T30" fmla="*/ 16 w 30"/>
                <a:gd name="T31" fmla="*/ 31 h 32"/>
                <a:gd name="T32" fmla="*/ 17 w 30"/>
                <a:gd name="T33" fmla="*/ 30 h 32"/>
                <a:gd name="T34" fmla="*/ 17 w 30"/>
                <a:gd name="T35" fmla="*/ 29 h 32"/>
                <a:gd name="T36" fmla="*/ 17 w 30"/>
                <a:gd name="T37" fmla="*/ 27 h 32"/>
                <a:gd name="T38" fmla="*/ 14 w 30"/>
                <a:gd name="T39" fmla="*/ 25 h 32"/>
                <a:gd name="T40" fmla="*/ 6 w 30"/>
                <a:gd name="T41" fmla="*/ 20 h 32"/>
                <a:gd name="T42" fmla="*/ 5 w 30"/>
                <a:gd name="T43" fmla="*/ 19 h 32"/>
                <a:gd name="T44" fmla="*/ 4 w 30"/>
                <a:gd name="T45" fmla="*/ 19 h 32"/>
                <a:gd name="T46" fmla="*/ 2 w 30"/>
                <a:gd name="T47" fmla="*/ 19 h 32"/>
                <a:gd name="T48" fmla="*/ 1 w 30"/>
                <a:gd name="T49" fmla="*/ 20 h 32"/>
                <a:gd name="T50" fmla="*/ 0 w 30"/>
                <a:gd name="T51" fmla="*/ 20 h 32"/>
                <a:gd name="T52" fmla="*/ 5 w 30"/>
                <a:gd name="T53" fmla="*/ 13 h 32"/>
                <a:gd name="T54" fmla="*/ 23 w 30"/>
                <a:gd name="T55" fmla="*/ 12 h 32"/>
                <a:gd name="T56" fmla="*/ 17 w 30"/>
                <a:gd name="T57" fmla="*/ 8 h 32"/>
                <a:gd name="T58" fmla="*/ 14 w 30"/>
                <a:gd name="T59" fmla="*/ 6 h 32"/>
                <a:gd name="T60" fmla="*/ 13 w 30"/>
                <a:gd name="T61" fmla="*/ 6 h 32"/>
                <a:gd name="T62" fmla="*/ 11 w 30"/>
                <a:gd name="T63" fmla="*/ 7 h 32"/>
                <a:gd name="T64" fmla="*/ 10 w 30"/>
                <a:gd name="T65" fmla="*/ 8 h 32"/>
                <a:gd name="T66" fmla="*/ 9 w 30"/>
                <a:gd name="T67" fmla="*/ 7 h 32"/>
                <a:gd name="T68" fmla="*/ 15 w 30"/>
                <a:gd name="T69" fmla="*/ 0 h 32"/>
                <a:gd name="T70" fmla="*/ 16 w 30"/>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2">
                  <a:moveTo>
                    <a:pt x="16" y="0"/>
                  </a:moveTo>
                  <a:cubicBezTo>
                    <a:pt x="15" y="1"/>
                    <a:pt x="15" y="1"/>
                    <a:pt x="15" y="1"/>
                  </a:cubicBezTo>
                  <a:cubicBezTo>
                    <a:pt x="15" y="2"/>
                    <a:pt x="15" y="2"/>
                    <a:pt x="15" y="3"/>
                  </a:cubicBezTo>
                  <a:cubicBezTo>
                    <a:pt x="15" y="3"/>
                    <a:pt x="15" y="4"/>
                    <a:pt x="15" y="4"/>
                  </a:cubicBezTo>
                  <a:cubicBezTo>
                    <a:pt x="16" y="5"/>
                    <a:pt x="16" y="5"/>
                    <a:pt x="17" y="6"/>
                  </a:cubicBezTo>
                  <a:cubicBezTo>
                    <a:pt x="30" y="15"/>
                    <a:pt x="30" y="15"/>
                    <a:pt x="30" y="15"/>
                  </a:cubicBezTo>
                  <a:cubicBezTo>
                    <a:pt x="28" y="17"/>
                    <a:pt x="28" y="17"/>
                    <a:pt x="28" y="17"/>
                  </a:cubicBezTo>
                  <a:cubicBezTo>
                    <a:pt x="7" y="18"/>
                    <a:pt x="7" y="18"/>
                    <a:pt x="7" y="18"/>
                  </a:cubicBezTo>
                  <a:cubicBezTo>
                    <a:pt x="15" y="24"/>
                    <a:pt x="15" y="24"/>
                    <a:pt x="15" y="24"/>
                  </a:cubicBezTo>
                  <a:cubicBezTo>
                    <a:pt x="16" y="25"/>
                    <a:pt x="17" y="25"/>
                    <a:pt x="18" y="25"/>
                  </a:cubicBezTo>
                  <a:cubicBezTo>
                    <a:pt x="18" y="26"/>
                    <a:pt x="19" y="26"/>
                    <a:pt x="19" y="25"/>
                  </a:cubicBezTo>
                  <a:cubicBezTo>
                    <a:pt x="20" y="25"/>
                    <a:pt x="20" y="25"/>
                    <a:pt x="21" y="25"/>
                  </a:cubicBezTo>
                  <a:cubicBezTo>
                    <a:pt x="21" y="24"/>
                    <a:pt x="21" y="24"/>
                    <a:pt x="22" y="24"/>
                  </a:cubicBezTo>
                  <a:cubicBezTo>
                    <a:pt x="23" y="25"/>
                    <a:pt x="23" y="25"/>
                    <a:pt x="23" y="25"/>
                  </a:cubicBezTo>
                  <a:cubicBezTo>
                    <a:pt x="17" y="32"/>
                    <a:pt x="17" y="32"/>
                    <a:pt x="17" y="32"/>
                  </a:cubicBezTo>
                  <a:cubicBezTo>
                    <a:pt x="16" y="31"/>
                    <a:pt x="16" y="31"/>
                    <a:pt x="16" y="31"/>
                  </a:cubicBezTo>
                  <a:cubicBezTo>
                    <a:pt x="17" y="31"/>
                    <a:pt x="17" y="30"/>
                    <a:pt x="17" y="30"/>
                  </a:cubicBezTo>
                  <a:cubicBezTo>
                    <a:pt x="17" y="30"/>
                    <a:pt x="17" y="29"/>
                    <a:pt x="17" y="29"/>
                  </a:cubicBezTo>
                  <a:cubicBezTo>
                    <a:pt x="17" y="28"/>
                    <a:pt x="17" y="28"/>
                    <a:pt x="17" y="27"/>
                  </a:cubicBezTo>
                  <a:cubicBezTo>
                    <a:pt x="16" y="27"/>
                    <a:pt x="16" y="26"/>
                    <a:pt x="14" y="25"/>
                  </a:cubicBezTo>
                  <a:cubicBezTo>
                    <a:pt x="6" y="20"/>
                    <a:pt x="6" y="20"/>
                    <a:pt x="6" y="20"/>
                  </a:cubicBezTo>
                  <a:cubicBezTo>
                    <a:pt x="6" y="19"/>
                    <a:pt x="6" y="19"/>
                    <a:pt x="5" y="19"/>
                  </a:cubicBezTo>
                  <a:cubicBezTo>
                    <a:pt x="5" y="19"/>
                    <a:pt x="4" y="19"/>
                    <a:pt x="4" y="19"/>
                  </a:cubicBezTo>
                  <a:cubicBezTo>
                    <a:pt x="3" y="19"/>
                    <a:pt x="3" y="19"/>
                    <a:pt x="2" y="19"/>
                  </a:cubicBezTo>
                  <a:cubicBezTo>
                    <a:pt x="2" y="20"/>
                    <a:pt x="2" y="20"/>
                    <a:pt x="1" y="20"/>
                  </a:cubicBezTo>
                  <a:cubicBezTo>
                    <a:pt x="0" y="20"/>
                    <a:pt x="0" y="20"/>
                    <a:pt x="0" y="20"/>
                  </a:cubicBezTo>
                  <a:cubicBezTo>
                    <a:pt x="5" y="13"/>
                    <a:pt x="5" y="13"/>
                    <a:pt x="5" y="13"/>
                  </a:cubicBezTo>
                  <a:cubicBezTo>
                    <a:pt x="23" y="12"/>
                    <a:pt x="23" y="12"/>
                    <a:pt x="23" y="12"/>
                  </a:cubicBezTo>
                  <a:cubicBezTo>
                    <a:pt x="17" y="8"/>
                    <a:pt x="17" y="8"/>
                    <a:pt x="17" y="8"/>
                  </a:cubicBezTo>
                  <a:cubicBezTo>
                    <a:pt x="16" y="7"/>
                    <a:pt x="15" y="6"/>
                    <a:pt x="14" y="6"/>
                  </a:cubicBezTo>
                  <a:cubicBezTo>
                    <a:pt x="14" y="6"/>
                    <a:pt x="13" y="6"/>
                    <a:pt x="13" y="6"/>
                  </a:cubicBezTo>
                  <a:cubicBezTo>
                    <a:pt x="12" y="6"/>
                    <a:pt x="12" y="6"/>
                    <a:pt x="11" y="7"/>
                  </a:cubicBezTo>
                  <a:cubicBezTo>
                    <a:pt x="11" y="7"/>
                    <a:pt x="11" y="7"/>
                    <a:pt x="10" y="8"/>
                  </a:cubicBezTo>
                  <a:cubicBezTo>
                    <a:pt x="9" y="7"/>
                    <a:pt x="9" y="7"/>
                    <a:pt x="9" y="7"/>
                  </a:cubicBezTo>
                  <a:cubicBezTo>
                    <a:pt x="15" y="0"/>
                    <a:pt x="15" y="0"/>
                    <a:pt x="15" y="0"/>
                  </a:cubicBezTo>
                  <a:lnTo>
                    <a:pt x="1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6">
              <a:extLst>
                <a:ext uri="{FF2B5EF4-FFF2-40B4-BE49-F238E27FC236}">
                  <a16:creationId xmlns:a16="http://schemas.microsoft.com/office/drawing/2014/main" id="{064E9ACE-AC93-4580-A6D4-0A6451822777}"/>
                </a:ext>
              </a:extLst>
            </p:cNvPr>
            <p:cNvSpPr>
              <a:spLocks/>
            </p:cNvSpPr>
            <p:nvPr userDrawn="1"/>
          </p:nvSpPr>
          <p:spPr bwMode="auto">
            <a:xfrm>
              <a:off x="715914" y="635422"/>
              <a:ext cx="90488" cy="95250"/>
            </a:xfrm>
            <a:custGeom>
              <a:avLst/>
              <a:gdLst>
                <a:gd name="T0" fmla="*/ 22 w 24"/>
                <a:gd name="T1" fmla="*/ 7 h 25"/>
                <a:gd name="T2" fmla="*/ 21 w 24"/>
                <a:gd name="T3" fmla="*/ 8 h 25"/>
                <a:gd name="T4" fmla="*/ 21 w 24"/>
                <a:gd name="T5" fmla="*/ 8 h 25"/>
                <a:gd name="T6" fmla="*/ 21 w 24"/>
                <a:gd name="T7" fmla="*/ 9 h 25"/>
                <a:gd name="T8" fmla="*/ 21 w 24"/>
                <a:gd name="T9" fmla="*/ 10 h 25"/>
                <a:gd name="T10" fmla="*/ 23 w 24"/>
                <a:gd name="T11" fmla="*/ 12 h 25"/>
                <a:gd name="T12" fmla="*/ 23 w 24"/>
                <a:gd name="T13" fmla="*/ 13 h 25"/>
                <a:gd name="T14" fmla="*/ 24 w 24"/>
                <a:gd name="T15" fmla="*/ 14 h 25"/>
                <a:gd name="T16" fmla="*/ 22 w 24"/>
                <a:gd name="T17" fmla="*/ 18 h 25"/>
                <a:gd name="T18" fmla="*/ 18 w 24"/>
                <a:gd name="T19" fmla="*/ 22 h 25"/>
                <a:gd name="T20" fmla="*/ 14 w 24"/>
                <a:gd name="T21" fmla="*/ 24 h 25"/>
                <a:gd name="T22" fmla="*/ 10 w 24"/>
                <a:gd name="T23" fmla="*/ 25 h 25"/>
                <a:gd name="T24" fmla="*/ 6 w 24"/>
                <a:gd name="T25" fmla="*/ 23 h 25"/>
                <a:gd name="T26" fmla="*/ 3 w 24"/>
                <a:gd name="T27" fmla="*/ 20 h 25"/>
                <a:gd name="T28" fmla="*/ 0 w 24"/>
                <a:gd name="T29" fmla="*/ 16 h 25"/>
                <a:gd name="T30" fmla="*/ 0 w 24"/>
                <a:gd name="T31" fmla="*/ 12 h 25"/>
                <a:gd name="T32" fmla="*/ 1 w 24"/>
                <a:gd name="T33" fmla="*/ 8 h 25"/>
                <a:gd name="T34" fmla="*/ 5 w 24"/>
                <a:gd name="T35" fmla="*/ 4 h 25"/>
                <a:gd name="T36" fmla="*/ 8 w 24"/>
                <a:gd name="T37" fmla="*/ 2 h 25"/>
                <a:gd name="T38" fmla="*/ 10 w 24"/>
                <a:gd name="T39" fmla="*/ 2 h 25"/>
                <a:gd name="T40" fmla="*/ 10 w 24"/>
                <a:gd name="T41" fmla="*/ 0 h 25"/>
                <a:gd name="T42" fmla="*/ 11 w 24"/>
                <a:gd name="T43" fmla="*/ 0 h 25"/>
                <a:gd name="T44" fmla="*/ 16 w 24"/>
                <a:gd name="T45" fmla="*/ 5 h 25"/>
                <a:gd name="T46" fmla="*/ 15 w 24"/>
                <a:gd name="T47" fmla="*/ 6 h 25"/>
                <a:gd name="T48" fmla="*/ 10 w 24"/>
                <a:gd name="T49" fmla="*/ 4 h 25"/>
                <a:gd name="T50" fmla="*/ 6 w 24"/>
                <a:gd name="T51" fmla="*/ 5 h 25"/>
                <a:gd name="T52" fmla="*/ 4 w 24"/>
                <a:gd name="T53" fmla="*/ 10 h 25"/>
                <a:gd name="T54" fmla="*/ 7 w 24"/>
                <a:gd name="T55" fmla="*/ 16 h 25"/>
                <a:gd name="T56" fmla="*/ 13 w 24"/>
                <a:gd name="T57" fmla="*/ 21 h 25"/>
                <a:gd name="T58" fmla="*/ 18 w 24"/>
                <a:gd name="T59" fmla="*/ 20 h 25"/>
                <a:gd name="T60" fmla="*/ 19 w 24"/>
                <a:gd name="T61" fmla="*/ 18 h 25"/>
                <a:gd name="T62" fmla="*/ 20 w 24"/>
                <a:gd name="T63" fmla="*/ 17 h 25"/>
                <a:gd name="T64" fmla="*/ 17 w 24"/>
                <a:gd name="T65" fmla="*/ 13 h 25"/>
                <a:gd name="T66" fmla="*/ 17 w 24"/>
                <a:gd name="T67" fmla="*/ 13 h 25"/>
                <a:gd name="T68" fmla="*/ 16 w 24"/>
                <a:gd name="T69" fmla="*/ 13 h 25"/>
                <a:gd name="T70" fmla="*/ 14 w 24"/>
                <a:gd name="T71" fmla="*/ 13 h 25"/>
                <a:gd name="T72" fmla="*/ 13 w 24"/>
                <a:gd name="T73" fmla="*/ 14 h 25"/>
                <a:gd name="T74" fmla="*/ 13 w 24"/>
                <a:gd name="T75" fmla="*/ 13 h 25"/>
                <a:gd name="T76" fmla="*/ 21 w 24"/>
                <a:gd name="T77" fmla="*/ 6 h 25"/>
                <a:gd name="T78" fmla="*/ 22 w 24"/>
                <a:gd name="T7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25">
                  <a:moveTo>
                    <a:pt x="22" y="7"/>
                  </a:moveTo>
                  <a:cubicBezTo>
                    <a:pt x="22" y="7"/>
                    <a:pt x="22" y="7"/>
                    <a:pt x="21" y="8"/>
                  </a:cubicBezTo>
                  <a:cubicBezTo>
                    <a:pt x="21" y="8"/>
                    <a:pt x="21" y="8"/>
                    <a:pt x="21" y="8"/>
                  </a:cubicBezTo>
                  <a:cubicBezTo>
                    <a:pt x="21" y="9"/>
                    <a:pt x="21" y="9"/>
                    <a:pt x="21" y="9"/>
                  </a:cubicBezTo>
                  <a:cubicBezTo>
                    <a:pt x="21" y="10"/>
                    <a:pt x="21" y="10"/>
                    <a:pt x="21" y="10"/>
                  </a:cubicBezTo>
                  <a:cubicBezTo>
                    <a:pt x="23" y="12"/>
                    <a:pt x="23" y="12"/>
                    <a:pt x="23" y="12"/>
                  </a:cubicBezTo>
                  <a:cubicBezTo>
                    <a:pt x="23" y="12"/>
                    <a:pt x="23" y="13"/>
                    <a:pt x="23" y="13"/>
                  </a:cubicBezTo>
                  <a:cubicBezTo>
                    <a:pt x="24" y="13"/>
                    <a:pt x="24" y="13"/>
                    <a:pt x="24" y="14"/>
                  </a:cubicBezTo>
                  <a:cubicBezTo>
                    <a:pt x="24" y="15"/>
                    <a:pt x="23" y="16"/>
                    <a:pt x="22" y="18"/>
                  </a:cubicBezTo>
                  <a:cubicBezTo>
                    <a:pt x="21" y="19"/>
                    <a:pt x="19" y="21"/>
                    <a:pt x="18" y="22"/>
                  </a:cubicBezTo>
                  <a:cubicBezTo>
                    <a:pt x="17" y="23"/>
                    <a:pt x="16" y="23"/>
                    <a:pt x="14" y="24"/>
                  </a:cubicBezTo>
                  <a:cubicBezTo>
                    <a:pt x="13" y="24"/>
                    <a:pt x="12" y="25"/>
                    <a:pt x="10" y="25"/>
                  </a:cubicBezTo>
                  <a:cubicBezTo>
                    <a:pt x="9" y="24"/>
                    <a:pt x="8" y="24"/>
                    <a:pt x="6" y="23"/>
                  </a:cubicBezTo>
                  <a:cubicBezTo>
                    <a:pt x="5" y="23"/>
                    <a:pt x="4" y="22"/>
                    <a:pt x="3" y="20"/>
                  </a:cubicBezTo>
                  <a:cubicBezTo>
                    <a:pt x="2" y="19"/>
                    <a:pt x="1" y="18"/>
                    <a:pt x="0" y="16"/>
                  </a:cubicBezTo>
                  <a:cubicBezTo>
                    <a:pt x="0" y="15"/>
                    <a:pt x="0" y="13"/>
                    <a:pt x="0" y="12"/>
                  </a:cubicBezTo>
                  <a:cubicBezTo>
                    <a:pt x="0" y="10"/>
                    <a:pt x="1" y="9"/>
                    <a:pt x="1" y="8"/>
                  </a:cubicBezTo>
                  <a:cubicBezTo>
                    <a:pt x="2" y="6"/>
                    <a:pt x="3" y="5"/>
                    <a:pt x="5" y="4"/>
                  </a:cubicBezTo>
                  <a:cubicBezTo>
                    <a:pt x="6" y="3"/>
                    <a:pt x="7" y="3"/>
                    <a:pt x="8" y="2"/>
                  </a:cubicBezTo>
                  <a:cubicBezTo>
                    <a:pt x="9" y="2"/>
                    <a:pt x="9" y="2"/>
                    <a:pt x="10" y="2"/>
                  </a:cubicBezTo>
                  <a:cubicBezTo>
                    <a:pt x="10" y="0"/>
                    <a:pt x="10" y="0"/>
                    <a:pt x="10" y="0"/>
                  </a:cubicBezTo>
                  <a:cubicBezTo>
                    <a:pt x="11" y="0"/>
                    <a:pt x="11" y="0"/>
                    <a:pt x="11" y="0"/>
                  </a:cubicBezTo>
                  <a:cubicBezTo>
                    <a:pt x="16" y="5"/>
                    <a:pt x="16" y="5"/>
                    <a:pt x="16" y="5"/>
                  </a:cubicBezTo>
                  <a:cubicBezTo>
                    <a:pt x="15" y="6"/>
                    <a:pt x="15" y="6"/>
                    <a:pt x="15" y="6"/>
                  </a:cubicBezTo>
                  <a:cubicBezTo>
                    <a:pt x="13" y="5"/>
                    <a:pt x="11" y="4"/>
                    <a:pt x="10" y="4"/>
                  </a:cubicBezTo>
                  <a:cubicBezTo>
                    <a:pt x="8" y="4"/>
                    <a:pt x="7" y="4"/>
                    <a:pt x="6" y="5"/>
                  </a:cubicBezTo>
                  <a:cubicBezTo>
                    <a:pt x="4" y="6"/>
                    <a:pt x="4" y="8"/>
                    <a:pt x="4" y="10"/>
                  </a:cubicBezTo>
                  <a:cubicBezTo>
                    <a:pt x="4" y="12"/>
                    <a:pt x="5" y="14"/>
                    <a:pt x="7" y="16"/>
                  </a:cubicBezTo>
                  <a:cubicBezTo>
                    <a:pt x="9" y="19"/>
                    <a:pt x="11" y="20"/>
                    <a:pt x="13" y="21"/>
                  </a:cubicBezTo>
                  <a:cubicBezTo>
                    <a:pt x="15" y="22"/>
                    <a:pt x="16" y="21"/>
                    <a:pt x="18" y="20"/>
                  </a:cubicBezTo>
                  <a:cubicBezTo>
                    <a:pt x="18" y="20"/>
                    <a:pt x="19" y="19"/>
                    <a:pt x="19" y="18"/>
                  </a:cubicBezTo>
                  <a:cubicBezTo>
                    <a:pt x="20" y="18"/>
                    <a:pt x="20" y="17"/>
                    <a:pt x="20" y="17"/>
                  </a:cubicBezTo>
                  <a:cubicBezTo>
                    <a:pt x="17" y="13"/>
                    <a:pt x="17" y="13"/>
                    <a:pt x="17" y="13"/>
                  </a:cubicBezTo>
                  <a:cubicBezTo>
                    <a:pt x="17" y="13"/>
                    <a:pt x="17" y="13"/>
                    <a:pt x="17" y="13"/>
                  </a:cubicBezTo>
                  <a:cubicBezTo>
                    <a:pt x="16" y="13"/>
                    <a:pt x="16" y="13"/>
                    <a:pt x="16" y="13"/>
                  </a:cubicBezTo>
                  <a:cubicBezTo>
                    <a:pt x="15" y="13"/>
                    <a:pt x="15" y="13"/>
                    <a:pt x="14" y="13"/>
                  </a:cubicBezTo>
                  <a:cubicBezTo>
                    <a:pt x="14" y="13"/>
                    <a:pt x="14" y="14"/>
                    <a:pt x="13" y="14"/>
                  </a:cubicBezTo>
                  <a:cubicBezTo>
                    <a:pt x="13" y="13"/>
                    <a:pt x="13" y="13"/>
                    <a:pt x="13" y="13"/>
                  </a:cubicBezTo>
                  <a:cubicBezTo>
                    <a:pt x="21" y="6"/>
                    <a:pt x="21" y="6"/>
                    <a:pt x="21" y="6"/>
                  </a:cubicBezTo>
                  <a:lnTo>
                    <a:pt x="2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7">
              <a:extLst>
                <a:ext uri="{FF2B5EF4-FFF2-40B4-BE49-F238E27FC236}">
                  <a16:creationId xmlns:a16="http://schemas.microsoft.com/office/drawing/2014/main" id="{60CE8E5E-88CF-40C6-B70D-350835260BF1}"/>
                </a:ext>
              </a:extLst>
            </p:cNvPr>
            <p:cNvSpPr>
              <a:spLocks/>
            </p:cNvSpPr>
            <p:nvPr userDrawn="1"/>
          </p:nvSpPr>
          <p:spPr bwMode="auto">
            <a:xfrm>
              <a:off x="893714" y="536997"/>
              <a:ext cx="88900" cy="95250"/>
            </a:xfrm>
            <a:custGeom>
              <a:avLst/>
              <a:gdLst>
                <a:gd name="T0" fmla="*/ 24 w 24"/>
                <a:gd name="T1" fmla="*/ 1 h 25"/>
                <a:gd name="T2" fmla="*/ 23 w 24"/>
                <a:gd name="T3" fmla="*/ 2 h 25"/>
                <a:gd name="T4" fmla="*/ 22 w 24"/>
                <a:gd name="T5" fmla="*/ 3 h 25"/>
                <a:gd name="T6" fmla="*/ 21 w 24"/>
                <a:gd name="T7" fmla="*/ 4 h 25"/>
                <a:gd name="T8" fmla="*/ 22 w 24"/>
                <a:gd name="T9" fmla="*/ 7 h 25"/>
                <a:gd name="T10" fmla="*/ 24 w 24"/>
                <a:gd name="T11" fmla="*/ 15 h 25"/>
                <a:gd name="T12" fmla="*/ 23 w 24"/>
                <a:gd name="T13" fmla="*/ 21 h 25"/>
                <a:gd name="T14" fmla="*/ 17 w 24"/>
                <a:gd name="T15" fmla="*/ 24 h 25"/>
                <a:gd name="T16" fmla="*/ 10 w 24"/>
                <a:gd name="T17" fmla="*/ 24 h 25"/>
                <a:gd name="T18" fmla="*/ 6 w 24"/>
                <a:gd name="T19" fmla="*/ 19 h 25"/>
                <a:gd name="T20" fmla="*/ 4 w 24"/>
                <a:gd name="T21" fmla="*/ 9 h 25"/>
                <a:gd name="T22" fmla="*/ 3 w 24"/>
                <a:gd name="T23" fmla="*/ 8 h 25"/>
                <a:gd name="T24" fmla="*/ 2 w 24"/>
                <a:gd name="T25" fmla="*/ 8 h 25"/>
                <a:gd name="T26" fmla="*/ 1 w 24"/>
                <a:gd name="T27" fmla="*/ 8 h 25"/>
                <a:gd name="T28" fmla="*/ 0 w 24"/>
                <a:gd name="T29" fmla="*/ 8 h 25"/>
                <a:gd name="T30" fmla="*/ 0 w 24"/>
                <a:gd name="T31" fmla="*/ 7 h 25"/>
                <a:gd name="T32" fmla="*/ 11 w 24"/>
                <a:gd name="T33" fmla="*/ 4 h 25"/>
                <a:gd name="T34" fmla="*/ 11 w 24"/>
                <a:gd name="T35" fmla="*/ 5 h 25"/>
                <a:gd name="T36" fmla="*/ 10 w 24"/>
                <a:gd name="T37" fmla="*/ 5 h 25"/>
                <a:gd name="T38" fmla="*/ 9 w 24"/>
                <a:gd name="T39" fmla="*/ 6 h 25"/>
                <a:gd name="T40" fmla="*/ 9 w 24"/>
                <a:gd name="T41" fmla="*/ 7 h 25"/>
                <a:gd name="T42" fmla="*/ 9 w 24"/>
                <a:gd name="T43" fmla="*/ 8 h 25"/>
                <a:gd name="T44" fmla="*/ 11 w 24"/>
                <a:gd name="T45" fmla="*/ 18 h 25"/>
                <a:gd name="T46" fmla="*/ 14 w 24"/>
                <a:gd name="T47" fmla="*/ 22 h 25"/>
                <a:gd name="T48" fmla="*/ 18 w 24"/>
                <a:gd name="T49" fmla="*/ 22 h 25"/>
                <a:gd name="T50" fmla="*/ 22 w 24"/>
                <a:gd name="T51" fmla="*/ 20 h 25"/>
                <a:gd name="T52" fmla="*/ 22 w 24"/>
                <a:gd name="T53" fmla="*/ 15 h 25"/>
                <a:gd name="T54" fmla="*/ 20 w 24"/>
                <a:gd name="T55" fmla="*/ 8 h 25"/>
                <a:gd name="T56" fmla="*/ 19 w 24"/>
                <a:gd name="T57" fmla="*/ 5 h 25"/>
                <a:gd name="T58" fmla="*/ 18 w 24"/>
                <a:gd name="T59" fmla="*/ 4 h 25"/>
                <a:gd name="T60" fmla="*/ 17 w 24"/>
                <a:gd name="T61" fmla="*/ 4 h 25"/>
                <a:gd name="T62" fmla="*/ 15 w 24"/>
                <a:gd name="T63" fmla="*/ 4 h 25"/>
                <a:gd name="T64" fmla="*/ 15 w 24"/>
                <a:gd name="T65" fmla="*/ 3 h 25"/>
                <a:gd name="T66" fmla="*/ 24 w 24"/>
                <a:gd name="T67" fmla="*/ 0 h 25"/>
                <a:gd name="T68" fmla="*/ 24 w 24"/>
                <a:gd name="T6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 h="25">
                  <a:moveTo>
                    <a:pt x="24" y="1"/>
                  </a:moveTo>
                  <a:cubicBezTo>
                    <a:pt x="24" y="2"/>
                    <a:pt x="23" y="2"/>
                    <a:pt x="23" y="2"/>
                  </a:cubicBezTo>
                  <a:cubicBezTo>
                    <a:pt x="22" y="2"/>
                    <a:pt x="22" y="3"/>
                    <a:pt x="22" y="3"/>
                  </a:cubicBezTo>
                  <a:cubicBezTo>
                    <a:pt x="21" y="3"/>
                    <a:pt x="21" y="4"/>
                    <a:pt x="21" y="4"/>
                  </a:cubicBezTo>
                  <a:cubicBezTo>
                    <a:pt x="21" y="5"/>
                    <a:pt x="21" y="6"/>
                    <a:pt x="22" y="7"/>
                  </a:cubicBezTo>
                  <a:cubicBezTo>
                    <a:pt x="24" y="15"/>
                    <a:pt x="24" y="15"/>
                    <a:pt x="24" y="15"/>
                  </a:cubicBezTo>
                  <a:cubicBezTo>
                    <a:pt x="24" y="17"/>
                    <a:pt x="24" y="19"/>
                    <a:pt x="23" y="21"/>
                  </a:cubicBezTo>
                  <a:cubicBezTo>
                    <a:pt x="22" y="22"/>
                    <a:pt x="20" y="24"/>
                    <a:pt x="17" y="24"/>
                  </a:cubicBezTo>
                  <a:cubicBezTo>
                    <a:pt x="15" y="25"/>
                    <a:pt x="12" y="25"/>
                    <a:pt x="10" y="24"/>
                  </a:cubicBezTo>
                  <a:cubicBezTo>
                    <a:pt x="8" y="23"/>
                    <a:pt x="7" y="22"/>
                    <a:pt x="6" y="19"/>
                  </a:cubicBezTo>
                  <a:cubicBezTo>
                    <a:pt x="4" y="9"/>
                    <a:pt x="4" y="9"/>
                    <a:pt x="4" y="9"/>
                  </a:cubicBezTo>
                  <a:cubicBezTo>
                    <a:pt x="3" y="9"/>
                    <a:pt x="3" y="8"/>
                    <a:pt x="3" y="8"/>
                  </a:cubicBezTo>
                  <a:cubicBezTo>
                    <a:pt x="3" y="8"/>
                    <a:pt x="3" y="8"/>
                    <a:pt x="2" y="8"/>
                  </a:cubicBezTo>
                  <a:cubicBezTo>
                    <a:pt x="2" y="8"/>
                    <a:pt x="2" y="8"/>
                    <a:pt x="1" y="8"/>
                  </a:cubicBezTo>
                  <a:cubicBezTo>
                    <a:pt x="1" y="8"/>
                    <a:pt x="1" y="8"/>
                    <a:pt x="0" y="8"/>
                  </a:cubicBezTo>
                  <a:cubicBezTo>
                    <a:pt x="0" y="7"/>
                    <a:pt x="0" y="7"/>
                    <a:pt x="0" y="7"/>
                  </a:cubicBezTo>
                  <a:cubicBezTo>
                    <a:pt x="11" y="4"/>
                    <a:pt x="11" y="4"/>
                    <a:pt x="11" y="4"/>
                  </a:cubicBezTo>
                  <a:cubicBezTo>
                    <a:pt x="11" y="5"/>
                    <a:pt x="11" y="5"/>
                    <a:pt x="11" y="5"/>
                  </a:cubicBezTo>
                  <a:cubicBezTo>
                    <a:pt x="11" y="5"/>
                    <a:pt x="10" y="5"/>
                    <a:pt x="10" y="5"/>
                  </a:cubicBezTo>
                  <a:cubicBezTo>
                    <a:pt x="10" y="5"/>
                    <a:pt x="9" y="6"/>
                    <a:pt x="9" y="6"/>
                  </a:cubicBezTo>
                  <a:cubicBezTo>
                    <a:pt x="9" y="6"/>
                    <a:pt x="9" y="6"/>
                    <a:pt x="9" y="7"/>
                  </a:cubicBezTo>
                  <a:cubicBezTo>
                    <a:pt x="9" y="7"/>
                    <a:pt x="9" y="7"/>
                    <a:pt x="9" y="8"/>
                  </a:cubicBezTo>
                  <a:cubicBezTo>
                    <a:pt x="11" y="18"/>
                    <a:pt x="11" y="18"/>
                    <a:pt x="11" y="18"/>
                  </a:cubicBezTo>
                  <a:cubicBezTo>
                    <a:pt x="12" y="20"/>
                    <a:pt x="13" y="21"/>
                    <a:pt x="14" y="22"/>
                  </a:cubicBezTo>
                  <a:cubicBezTo>
                    <a:pt x="15" y="22"/>
                    <a:pt x="16" y="23"/>
                    <a:pt x="18" y="22"/>
                  </a:cubicBezTo>
                  <a:cubicBezTo>
                    <a:pt x="20" y="22"/>
                    <a:pt x="21" y="21"/>
                    <a:pt x="22" y="20"/>
                  </a:cubicBezTo>
                  <a:cubicBezTo>
                    <a:pt x="22" y="18"/>
                    <a:pt x="22" y="17"/>
                    <a:pt x="22" y="15"/>
                  </a:cubicBezTo>
                  <a:cubicBezTo>
                    <a:pt x="20" y="8"/>
                    <a:pt x="20" y="8"/>
                    <a:pt x="20" y="8"/>
                  </a:cubicBezTo>
                  <a:cubicBezTo>
                    <a:pt x="20" y="7"/>
                    <a:pt x="19" y="6"/>
                    <a:pt x="19" y="5"/>
                  </a:cubicBezTo>
                  <a:cubicBezTo>
                    <a:pt x="19" y="5"/>
                    <a:pt x="18" y="4"/>
                    <a:pt x="18" y="4"/>
                  </a:cubicBezTo>
                  <a:cubicBezTo>
                    <a:pt x="18" y="4"/>
                    <a:pt x="17" y="4"/>
                    <a:pt x="17" y="4"/>
                  </a:cubicBezTo>
                  <a:cubicBezTo>
                    <a:pt x="16" y="4"/>
                    <a:pt x="15" y="4"/>
                    <a:pt x="15" y="4"/>
                  </a:cubicBezTo>
                  <a:cubicBezTo>
                    <a:pt x="15" y="3"/>
                    <a:pt x="15" y="3"/>
                    <a:pt x="15" y="3"/>
                  </a:cubicBezTo>
                  <a:cubicBezTo>
                    <a:pt x="24" y="0"/>
                    <a:pt x="24" y="0"/>
                    <a:pt x="24" y="0"/>
                  </a:cubicBezTo>
                  <a:lnTo>
                    <a:pt x="24" y="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8">
              <a:extLst>
                <a:ext uri="{FF2B5EF4-FFF2-40B4-BE49-F238E27FC236}">
                  <a16:creationId xmlns:a16="http://schemas.microsoft.com/office/drawing/2014/main" id="{737BDE40-F5C4-4969-89CA-842A29E9B087}"/>
                </a:ext>
              </a:extLst>
            </p:cNvPr>
            <p:cNvSpPr>
              <a:spLocks/>
            </p:cNvSpPr>
            <p:nvPr userDrawn="1"/>
          </p:nvSpPr>
          <p:spPr bwMode="auto">
            <a:xfrm>
              <a:off x="1039764" y="529060"/>
              <a:ext cx="93663" cy="84138"/>
            </a:xfrm>
            <a:custGeom>
              <a:avLst/>
              <a:gdLst>
                <a:gd name="T0" fmla="*/ 25 w 25"/>
                <a:gd name="T1" fmla="*/ 2 h 22"/>
                <a:gd name="T2" fmla="*/ 24 w 25"/>
                <a:gd name="T3" fmla="*/ 2 h 22"/>
                <a:gd name="T4" fmla="*/ 22 w 25"/>
                <a:gd name="T5" fmla="*/ 3 h 22"/>
                <a:gd name="T6" fmla="*/ 21 w 25"/>
                <a:gd name="T7" fmla="*/ 4 h 22"/>
                <a:gd name="T8" fmla="*/ 21 w 25"/>
                <a:gd name="T9" fmla="*/ 7 h 22"/>
                <a:gd name="T10" fmla="*/ 21 w 25"/>
                <a:gd name="T11" fmla="*/ 22 h 22"/>
                <a:gd name="T12" fmla="*/ 18 w 25"/>
                <a:gd name="T13" fmla="*/ 22 h 22"/>
                <a:gd name="T14" fmla="*/ 5 w 25"/>
                <a:gd name="T15" fmla="*/ 5 h 22"/>
                <a:gd name="T16" fmla="*/ 5 w 25"/>
                <a:gd name="T17" fmla="*/ 15 h 22"/>
                <a:gd name="T18" fmla="*/ 5 w 25"/>
                <a:gd name="T19" fmla="*/ 18 h 22"/>
                <a:gd name="T20" fmla="*/ 6 w 25"/>
                <a:gd name="T21" fmla="*/ 20 h 22"/>
                <a:gd name="T22" fmla="*/ 7 w 25"/>
                <a:gd name="T23" fmla="*/ 20 h 22"/>
                <a:gd name="T24" fmla="*/ 9 w 25"/>
                <a:gd name="T25" fmla="*/ 21 h 22"/>
                <a:gd name="T26" fmla="*/ 9 w 25"/>
                <a:gd name="T27" fmla="*/ 22 h 22"/>
                <a:gd name="T28" fmla="*/ 0 w 25"/>
                <a:gd name="T29" fmla="*/ 22 h 22"/>
                <a:gd name="T30" fmla="*/ 0 w 25"/>
                <a:gd name="T31" fmla="*/ 20 h 22"/>
                <a:gd name="T32" fmla="*/ 1 w 25"/>
                <a:gd name="T33" fmla="*/ 20 h 22"/>
                <a:gd name="T34" fmla="*/ 2 w 25"/>
                <a:gd name="T35" fmla="*/ 20 h 22"/>
                <a:gd name="T36" fmla="*/ 3 w 25"/>
                <a:gd name="T37" fmla="*/ 18 h 22"/>
                <a:gd name="T38" fmla="*/ 3 w 25"/>
                <a:gd name="T39" fmla="*/ 15 h 22"/>
                <a:gd name="T40" fmla="*/ 4 w 25"/>
                <a:gd name="T41" fmla="*/ 5 h 22"/>
                <a:gd name="T42" fmla="*/ 3 w 25"/>
                <a:gd name="T43" fmla="*/ 4 h 22"/>
                <a:gd name="T44" fmla="*/ 3 w 25"/>
                <a:gd name="T45" fmla="*/ 3 h 22"/>
                <a:gd name="T46" fmla="*/ 2 w 25"/>
                <a:gd name="T47" fmla="*/ 2 h 22"/>
                <a:gd name="T48" fmla="*/ 0 w 25"/>
                <a:gd name="T49" fmla="*/ 2 h 22"/>
                <a:gd name="T50" fmla="*/ 0 w 25"/>
                <a:gd name="T51" fmla="*/ 0 h 22"/>
                <a:gd name="T52" fmla="*/ 8 w 25"/>
                <a:gd name="T53" fmla="*/ 1 h 22"/>
                <a:gd name="T54" fmla="*/ 19 w 25"/>
                <a:gd name="T55" fmla="*/ 15 h 22"/>
                <a:gd name="T56" fmla="*/ 19 w 25"/>
                <a:gd name="T57" fmla="*/ 7 h 22"/>
                <a:gd name="T58" fmla="*/ 19 w 25"/>
                <a:gd name="T59" fmla="*/ 4 h 22"/>
                <a:gd name="T60" fmla="*/ 18 w 25"/>
                <a:gd name="T61" fmla="*/ 3 h 22"/>
                <a:gd name="T62" fmla="*/ 17 w 25"/>
                <a:gd name="T63" fmla="*/ 2 h 22"/>
                <a:gd name="T64" fmla="*/ 16 w 25"/>
                <a:gd name="T65" fmla="*/ 2 h 22"/>
                <a:gd name="T66" fmla="*/ 16 w 25"/>
                <a:gd name="T67" fmla="*/ 1 h 22"/>
                <a:gd name="T68" fmla="*/ 25 w 25"/>
                <a:gd name="T69" fmla="*/ 1 h 22"/>
                <a:gd name="T70" fmla="*/ 25 w 25"/>
                <a:gd name="T7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22">
                  <a:moveTo>
                    <a:pt x="25" y="2"/>
                  </a:moveTo>
                  <a:cubicBezTo>
                    <a:pt x="24" y="2"/>
                    <a:pt x="24" y="2"/>
                    <a:pt x="24" y="2"/>
                  </a:cubicBezTo>
                  <a:cubicBezTo>
                    <a:pt x="23" y="2"/>
                    <a:pt x="23" y="2"/>
                    <a:pt x="22" y="3"/>
                  </a:cubicBezTo>
                  <a:cubicBezTo>
                    <a:pt x="22" y="3"/>
                    <a:pt x="22" y="3"/>
                    <a:pt x="21" y="4"/>
                  </a:cubicBezTo>
                  <a:cubicBezTo>
                    <a:pt x="21" y="5"/>
                    <a:pt x="21" y="6"/>
                    <a:pt x="21" y="7"/>
                  </a:cubicBezTo>
                  <a:cubicBezTo>
                    <a:pt x="21" y="22"/>
                    <a:pt x="21" y="22"/>
                    <a:pt x="21" y="22"/>
                  </a:cubicBezTo>
                  <a:cubicBezTo>
                    <a:pt x="18" y="22"/>
                    <a:pt x="18" y="22"/>
                    <a:pt x="18" y="22"/>
                  </a:cubicBezTo>
                  <a:cubicBezTo>
                    <a:pt x="5" y="5"/>
                    <a:pt x="5" y="5"/>
                    <a:pt x="5" y="5"/>
                  </a:cubicBezTo>
                  <a:cubicBezTo>
                    <a:pt x="5" y="15"/>
                    <a:pt x="5" y="15"/>
                    <a:pt x="5" y="15"/>
                  </a:cubicBezTo>
                  <a:cubicBezTo>
                    <a:pt x="5" y="17"/>
                    <a:pt x="5" y="18"/>
                    <a:pt x="5" y="18"/>
                  </a:cubicBezTo>
                  <a:cubicBezTo>
                    <a:pt x="6" y="19"/>
                    <a:pt x="6" y="19"/>
                    <a:pt x="6" y="20"/>
                  </a:cubicBezTo>
                  <a:cubicBezTo>
                    <a:pt x="6" y="20"/>
                    <a:pt x="7" y="20"/>
                    <a:pt x="7" y="20"/>
                  </a:cubicBezTo>
                  <a:cubicBezTo>
                    <a:pt x="8" y="20"/>
                    <a:pt x="9" y="20"/>
                    <a:pt x="9" y="21"/>
                  </a:cubicBezTo>
                  <a:cubicBezTo>
                    <a:pt x="9" y="22"/>
                    <a:pt x="9" y="22"/>
                    <a:pt x="9" y="22"/>
                  </a:cubicBezTo>
                  <a:cubicBezTo>
                    <a:pt x="0" y="22"/>
                    <a:pt x="0" y="22"/>
                    <a:pt x="0" y="22"/>
                  </a:cubicBezTo>
                  <a:cubicBezTo>
                    <a:pt x="0" y="20"/>
                    <a:pt x="0" y="20"/>
                    <a:pt x="0" y="20"/>
                  </a:cubicBezTo>
                  <a:cubicBezTo>
                    <a:pt x="0" y="20"/>
                    <a:pt x="1" y="20"/>
                    <a:pt x="1" y="20"/>
                  </a:cubicBezTo>
                  <a:cubicBezTo>
                    <a:pt x="2" y="20"/>
                    <a:pt x="2" y="20"/>
                    <a:pt x="2" y="20"/>
                  </a:cubicBezTo>
                  <a:cubicBezTo>
                    <a:pt x="3" y="19"/>
                    <a:pt x="3" y="19"/>
                    <a:pt x="3" y="18"/>
                  </a:cubicBezTo>
                  <a:cubicBezTo>
                    <a:pt x="3" y="18"/>
                    <a:pt x="3" y="17"/>
                    <a:pt x="3" y="15"/>
                  </a:cubicBezTo>
                  <a:cubicBezTo>
                    <a:pt x="4" y="5"/>
                    <a:pt x="4" y="5"/>
                    <a:pt x="4" y="5"/>
                  </a:cubicBezTo>
                  <a:cubicBezTo>
                    <a:pt x="4" y="5"/>
                    <a:pt x="4" y="5"/>
                    <a:pt x="3" y="4"/>
                  </a:cubicBezTo>
                  <a:cubicBezTo>
                    <a:pt x="3" y="4"/>
                    <a:pt x="3" y="3"/>
                    <a:pt x="3" y="3"/>
                  </a:cubicBezTo>
                  <a:cubicBezTo>
                    <a:pt x="2" y="3"/>
                    <a:pt x="2" y="2"/>
                    <a:pt x="2" y="2"/>
                  </a:cubicBezTo>
                  <a:cubicBezTo>
                    <a:pt x="1" y="2"/>
                    <a:pt x="1" y="2"/>
                    <a:pt x="0" y="2"/>
                  </a:cubicBezTo>
                  <a:cubicBezTo>
                    <a:pt x="0" y="0"/>
                    <a:pt x="0" y="0"/>
                    <a:pt x="0" y="0"/>
                  </a:cubicBezTo>
                  <a:cubicBezTo>
                    <a:pt x="8" y="1"/>
                    <a:pt x="8" y="1"/>
                    <a:pt x="8" y="1"/>
                  </a:cubicBezTo>
                  <a:cubicBezTo>
                    <a:pt x="19" y="15"/>
                    <a:pt x="19" y="15"/>
                    <a:pt x="19" y="15"/>
                  </a:cubicBezTo>
                  <a:cubicBezTo>
                    <a:pt x="19" y="7"/>
                    <a:pt x="19" y="7"/>
                    <a:pt x="19" y="7"/>
                  </a:cubicBezTo>
                  <a:cubicBezTo>
                    <a:pt x="19" y="6"/>
                    <a:pt x="19" y="5"/>
                    <a:pt x="19" y="4"/>
                  </a:cubicBezTo>
                  <a:cubicBezTo>
                    <a:pt x="19" y="4"/>
                    <a:pt x="19" y="3"/>
                    <a:pt x="18" y="3"/>
                  </a:cubicBezTo>
                  <a:cubicBezTo>
                    <a:pt x="18" y="3"/>
                    <a:pt x="18" y="2"/>
                    <a:pt x="17" y="2"/>
                  </a:cubicBezTo>
                  <a:cubicBezTo>
                    <a:pt x="17" y="2"/>
                    <a:pt x="16" y="2"/>
                    <a:pt x="16" y="2"/>
                  </a:cubicBezTo>
                  <a:cubicBezTo>
                    <a:pt x="16" y="1"/>
                    <a:pt x="16" y="1"/>
                    <a:pt x="16" y="1"/>
                  </a:cubicBezTo>
                  <a:cubicBezTo>
                    <a:pt x="25" y="1"/>
                    <a:pt x="25" y="1"/>
                    <a:pt x="25" y="1"/>
                  </a:cubicBezTo>
                  <a:lnTo>
                    <a:pt x="25"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9">
              <a:extLst>
                <a:ext uri="{FF2B5EF4-FFF2-40B4-BE49-F238E27FC236}">
                  <a16:creationId xmlns:a16="http://schemas.microsoft.com/office/drawing/2014/main" id="{9398F06D-CAE6-4384-82F3-6CBF0AF60733}"/>
                </a:ext>
              </a:extLst>
            </p:cNvPr>
            <p:cNvSpPr>
              <a:spLocks/>
            </p:cNvSpPr>
            <p:nvPr userDrawn="1"/>
          </p:nvSpPr>
          <p:spPr bwMode="auto">
            <a:xfrm>
              <a:off x="1174701" y="544935"/>
              <a:ext cx="63500" cy="87313"/>
            </a:xfrm>
            <a:custGeom>
              <a:avLst/>
              <a:gdLst>
                <a:gd name="T0" fmla="*/ 11 w 17"/>
                <a:gd name="T1" fmla="*/ 23 h 23"/>
                <a:gd name="T2" fmla="*/ 0 w 17"/>
                <a:gd name="T3" fmla="*/ 20 h 23"/>
                <a:gd name="T4" fmla="*/ 0 w 17"/>
                <a:gd name="T5" fmla="*/ 19 h 23"/>
                <a:gd name="T6" fmla="*/ 2 w 17"/>
                <a:gd name="T7" fmla="*/ 19 h 23"/>
                <a:gd name="T8" fmla="*/ 3 w 17"/>
                <a:gd name="T9" fmla="*/ 19 h 23"/>
                <a:gd name="T10" fmla="*/ 3 w 17"/>
                <a:gd name="T11" fmla="*/ 19 h 23"/>
                <a:gd name="T12" fmla="*/ 4 w 17"/>
                <a:gd name="T13" fmla="*/ 18 h 23"/>
                <a:gd name="T14" fmla="*/ 8 w 17"/>
                <a:gd name="T15" fmla="*/ 4 h 23"/>
                <a:gd name="T16" fmla="*/ 8 w 17"/>
                <a:gd name="T17" fmla="*/ 3 h 23"/>
                <a:gd name="T18" fmla="*/ 7 w 17"/>
                <a:gd name="T19" fmla="*/ 2 h 23"/>
                <a:gd name="T20" fmla="*/ 6 w 17"/>
                <a:gd name="T21" fmla="*/ 1 h 23"/>
                <a:gd name="T22" fmla="*/ 5 w 17"/>
                <a:gd name="T23" fmla="*/ 1 h 23"/>
                <a:gd name="T24" fmla="*/ 5 w 17"/>
                <a:gd name="T25" fmla="*/ 0 h 23"/>
                <a:gd name="T26" fmla="*/ 17 w 17"/>
                <a:gd name="T27" fmla="*/ 3 h 23"/>
                <a:gd name="T28" fmla="*/ 16 w 17"/>
                <a:gd name="T29" fmla="*/ 4 h 23"/>
                <a:gd name="T30" fmla="*/ 15 w 17"/>
                <a:gd name="T31" fmla="*/ 4 h 23"/>
                <a:gd name="T32" fmla="*/ 14 w 17"/>
                <a:gd name="T33" fmla="*/ 4 h 23"/>
                <a:gd name="T34" fmla="*/ 13 w 17"/>
                <a:gd name="T35" fmla="*/ 4 h 23"/>
                <a:gd name="T36" fmla="*/ 13 w 17"/>
                <a:gd name="T37" fmla="*/ 5 h 23"/>
                <a:gd name="T38" fmla="*/ 9 w 17"/>
                <a:gd name="T39" fmla="*/ 19 h 23"/>
                <a:gd name="T40" fmla="*/ 9 w 17"/>
                <a:gd name="T41" fmla="*/ 20 h 23"/>
                <a:gd name="T42" fmla="*/ 10 w 17"/>
                <a:gd name="T43" fmla="*/ 21 h 23"/>
                <a:gd name="T44" fmla="*/ 11 w 17"/>
                <a:gd name="T45" fmla="*/ 22 h 23"/>
                <a:gd name="T46" fmla="*/ 12 w 17"/>
                <a:gd name="T47" fmla="*/ 22 h 23"/>
                <a:gd name="T48" fmla="*/ 11 w 17"/>
                <a:gd name="T4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3">
                  <a:moveTo>
                    <a:pt x="11" y="23"/>
                  </a:moveTo>
                  <a:cubicBezTo>
                    <a:pt x="0" y="20"/>
                    <a:pt x="0" y="20"/>
                    <a:pt x="0" y="20"/>
                  </a:cubicBezTo>
                  <a:cubicBezTo>
                    <a:pt x="0" y="19"/>
                    <a:pt x="0" y="19"/>
                    <a:pt x="0" y="19"/>
                  </a:cubicBezTo>
                  <a:cubicBezTo>
                    <a:pt x="1" y="19"/>
                    <a:pt x="1" y="19"/>
                    <a:pt x="2" y="19"/>
                  </a:cubicBezTo>
                  <a:cubicBezTo>
                    <a:pt x="2" y="19"/>
                    <a:pt x="2" y="19"/>
                    <a:pt x="3" y="19"/>
                  </a:cubicBezTo>
                  <a:cubicBezTo>
                    <a:pt x="3" y="19"/>
                    <a:pt x="3" y="19"/>
                    <a:pt x="3" y="19"/>
                  </a:cubicBezTo>
                  <a:cubicBezTo>
                    <a:pt x="4" y="19"/>
                    <a:pt x="4" y="19"/>
                    <a:pt x="4" y="18"/>
                  </a:cubicBezTo>
                  <a:cubicBezTo>
                    <a:pt x="8" y="4"/>
                    <a:pt x="8" y="4"/>
                    <a:pt x="8" y="4"/>
                  </a:cubicBezTo>
                  <a:cubicBezTo>
                    <a:pt x="8" y="3"/>
                    <a:pt x="8" y="3"/>
                    <a:pt x="8" y="3"/>
                  </a:cubicBezTo>
                  <a:cubicBezTo>
                    <a:pt x="8" y="3"/>
                    <a:pt x="7" y="2"/>
                    <a:pt x="7" y="2"/>
                  </a:cubicBezTo>
                  <a:cubicBezTo>
                    <a:pt x="7" y="2"/>
                    <a:pt x="7" y="2"/>
                    <a:pt x="6" y="1"/>
                  </a:cubicBezTo>
                  <a:cubicBezTo>
                    <a:pt x="6" y="1"/>
                    <a:pt x="5" y="1"/>
                    <a:pt x="5" y="1"/>
                  </a:cubicBezTo>
                  <a:cubicBezTo>
                    <a:pt x="5" y="0"/>
                    <a:pt x="5" y="0"/>
                    <a:pt x="5" y="0"/>
                  </a:cubicBezTo>
                  <a:cubicBezTo>
                    <a:pt x="17" y="3"/>
                    <a:pt x="17" y="3"/>
                    <a:pt x="17" y="3"/>
                  </a:cubicBezTo>
                  <a:cubicBezTo>
                    <a:pt x="16" y="4"/>
                    <a:pt x="16" y="4"/>
                    <a:pt x="16" y="4"/>
                  </a:cubicBezTo>
                  <a:cubicBezTo>
                    <a:pt x="16" y="4"/>
                    <a:pt x="16" y="4"/>
                    <a:pt x="15" y="4"/>
                  </a:cubicBezTo>
                  <a:cubicBezTo>
                    <a:pt x="15" y="4"/>
                    <a:pt x="14" y="4"/>
                    <a:pt x="14" y="4"/>
                  </a:cubicBezTo>
                  <a:cubicBezTo>
                    <a:pt x="14" y="4"/>
                    <a:pt x="13" y="4"/>
                    <a:pt x="13" y="4"/>
                  </a:cubicBezTo>
                  <a:cubicBezTo>
                    <a:pt x="13" y="4"/>
                    <a:pt x="13" y="5"/>
                    <a:pt x="13" y="5"/>
                  </a:cubicBezTo>
                  <a:cubicBezTo>
                    <a:pt x="9" y="19"/>
                    <a:pt x="9" y="19"/>
                    <a:pt x="9" y="19"/>
                  </a:cubicBezTo>
                  <a:cubicBezTo>
                    <a:pt x="9" y="20"/>
                    <a:pt x="9" y="20"/>
                    <a:pt x="9" y="20"/>
                  </a:cubicBezTo>
                  <a:cubicBezTo>
                    <a:pt x="9" y="21"/>
                    <a:pt x="9" y="21"/>
                    <a:pt x="10" y="21"/>
                  </a:cubicBezTo>
                  <a:cubicBezTo>
                    <a:pt x="10" y="21"/>
                    <a:pt x="10" y="21"/>
                    <a:pt x="11" y="22"/>
                  </a:cubicBezTo>
                  <a:cubicBezTo>
                    <a:pt x="11" y="22"/>
                    <a:pt x="11" y="22"/>
                    <a:pt x="12" y="22"/>
                  </a:cubicBezTo>
                  <a:lnTo>
                    <a:pt x="11"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0">
              <a:extLst>
                <a:ext uri="{FF2B5EF4-FFF2-40B4-BE49-F238E27FC236}">
                  <a16:creationId xmlns:a16="http://schemas.microsoft.com/office/drawing/2014/main" id="{1C5B0C1E-1471-4297-B54A-4ACEF357A45E}"/>
                </a:ext>
              </a:extLst>
            </p:cNvPr>
            <p:cNvSpPr>
              <a:spLocks/>
            </p:cNvSpPr>
            <p:nvPr userDrawn="1"/>
          </p:nvSpPr>
          <p:spPr bwMode="auto">
            <a:xfrm>
              <a:off x="1292176" y="575097"/>
              <a:ext cx="82550" cy="95250"/>
            </a:xfrm>
            <a:custGeom>
              <a:avLst/>
              <a:gdLst>
                <a:gd name="T0" fmla="*/ 22 w 22"/>
                <a:gd name="T1" fmla="*/ 12 h 25"/>
                <a:gd name="T2" fmla="*/ 21 w 22"/>
                <a:gd name="T3" fmla="*/ 12 h 25"/>
                <a:gd name="T4" fmla="*/ 20 w 22"/>
                <a:gd name="T5" fmla="*/ 12 h 25"/>
                <a:gd name="T6" fmla="*/ 19 w 22"/>
                <a:gd name="T7" fmla="*/ 12 h 25"/>
                <a:gd name="T8" fmla="*/ 17 w 22"/>
                <a:gd name="T9" fmla="*/ 13 h 25"/>
                <a:gd name="T10" fmla="*/ 15 w 22"/>
                <a:gd name="T11" fmla="*/ 15 h 25"/>
                <a:gd name="T12" fmla="*/ 11 w 22"/>
                <a:gd name="T13" fmla="*/ 18 h 25"/>
                <a:gd name="T14" fmla="*/ 7 w 22"/>
                <a:gd name="T15" fmla="*/ 21 h 25"/>
                <a:gd name="T16" fmla="*/ 3 w 22"/>
                <a:gd name="T17" fmla="*/ 25 h 25"/>
                <a:gd name="T18" fmla="*/ 0 w 22"/>
                <a:gd name="T19" fmla="*/ 24 h 25"/>
                <a:gd name="T20" fmla="*/ 1 w 22"/>
                <a:gd name="T21" fmla="*/ 12 h 25"/>
                <a:gd name="T22" fmla="*/ 2 w 22"/>
                <a:gd name="T23" fmla="*/ 5 h 25"/>
                <a:gd name="T24" fmla="*/ 2 w 22"/>
                <a:gd name="T25" fmla="*/ 3 h 25"/>
                <a:gd name="T26" fmla="*/ 1 w 22"/>
                <a:gd name="T27" fmla="*/ 2 h 25"/>
                <a:gd name="T28" fmla="*/ 1 w 22"/>
                <a:gd name="T29" fmla="*/ 1 h 25"/>
                <a:gd name="T30" fmla="*/ 0 w 22"/>
                <a:gd name="T31" fmla="*/ 1 h 25"/>
                <a:gd name="T32" fmla="*/ 1 w 22"/>
                <a:gd name="T33" fmla="*/ 0 h 25"/>
                <a:gd name="T34" fmla="*/ 11 w 22"/>
                <a:gd name="T35" fmla="*/ 5 h 25"/>
                <a:gd name="T36" fmla="*/ 10 w 22"/>
                <a:gd name="T37" fmla="*/ 6 h 25"/>
                <a:gd name="T38" fmla="*/ 8 w 22"/>
                <a:gd name="T39" fmla="*/ 5 h 25"/>
                <a:gd name="T40" fmla="*/ 7 w 22"/>
                <a:gd name="T41" fmla="*/ 6 h 25"/>
                <a:gd name="T42" fmla="*/ 7 w 22"/>
                <a:gd name="T43" fmla="*/ 6 h 25"/>
                <a:gd name="T44" fmla="*/ 7 w 22"/>
                <a:gd name="T45" fmla="*/ 6 h 25"/>
                <a:gd name="T46" fmla="*/ 6 w 22"/>
                <a:gd name="T47" fmla="*/ 11 h 25"/>
                <a:gd name="T48" fmla="*/ 6 w 22"/>
                <a:gd name="T49" fmla="*/ 21 h 25"/>
                <a:gd name="T50" fmla="*/ 11 w 22"/>
                <a:gd name="T51" fmla="*/ 16 h 25"/>
                <a:gd name="T52" fmla="*/ 14 w 22"/>
                <a:gd name="T53" fmla="*/ 13 h 25"/>
                <a:gd name="T54" fmla="*/ 16 w 22"/>
                <a:gd name="T55" fmla="*/ 12 h 25"/>
                <a:gd name="T56" fmla="*/ 17 w 22"/>
                <a:gd name="T57" fmla="*/ 11 h 25"/>
                <a:gd name="T58" fmla="*/ 16 w 22"/>
                <a:gd name="T59" fmla="*/ 10 h 25"/>
                <a:gd name="T60" fmla="*/ 14 w 22"/>
                <a:gd name="T61" fmla="*/ 8 h 25"/>
                <a:gd name="T62" fmla="*/ 15 w 22"/>
                <a:gd name="T63" fmla="*/ 7 h 25"/>
                <a:gd name="T64" fmla="*/ 22 w 22"/>
                <a:gd name="T65" fmla="*/ 11 h 25"/>
                <a:gd name="T66" fmla="*/ 22 w 22"/>
                <a:gd name="T6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5">
                  <a:moveTo>
                    <a:pt x="22" y="12"/>
                  </a:moveTo>
                  <a:cubicBezTo>
                    <a:pt x="22" y="12"/>
                    <a:pt x="21" y="12"/>
                    <a:pt x="21" y="12"/>
                  </a:cubicBezTo>
                  <a:cubicBezTo>
                    <a:pt x="21" y="12"/>
                    <a:pt x="20" y="12"/>
                    <a:pt x="20" y="12"/>
                  </a:cubicBezTo>
                  <a:cubicBezTo>
                    <a:pt x="19" y="12"/>
                    <a:pt x="19" y="12"/>
                    <a:pt x="19" y="12"/>
                  </a:cubicBezTo>
                  <a:cubicBezTo>
                    <a:pt x="18" y="12"/>
                    <a:pt x="18" y="13"/>
                    <a:pt x="17" y="13"/>
                  </a:cubicBezTo>
                  <a:cubicBezTo>
                    <a:pt x="17" y="13"/>
                    <a:pt x="16" y="14"/>
                    <a:pt x="15" y="15"/>
                  </a:cubicBezTo>
                  <a:cubicBezTo>
                    <a:pt x="14" y="16"/>
                    <a:pt x="13" y="17"/>
                    <a:pt x="11" y="18"/>
                  </a:cubicBezTo>
                  <a:cubicBezTo>
                    <a:pt x="10" y="19"/>
                    <a:pt x="9" y="20"/>
                    <a:pt x="7" y="21"/>
                  </a:cubicBezTo>
                  <a:cubicBezTo>
                    <a:pt x="6" y="23"/>
                    <a:pt x="4" y="24"/>
                    <a:pt x="3" y="25"/>
                  </a:cubicBezTo>
                  <a:cubicBezTo>
                    <a:pt x="0" y="24"/>
                    <a:pt x="0" y="24"/>
                    <a:pt x="0" y="24"/>
                  </a:cubicBezTo>
                  <a:cubicBezTo>
                    <a:pt x="1" y="20"/>
                    <a:pt x="1" y="16"/>
                    <a:pt x="1" y="12"/>
                  </a:cubicBezTo>
                  <a:cubicBezTo>
                    <a:pt x="2" y="9"/>
                    <a:pt x="2" y="6"/>
                    <a:pt x="2" y="5"/>
                  </a:cubicBezTo>
                  <a:cubicBezTo>
                    <a:pt x="2" y="4"/>
                    <a:pt x="2" y="4"/>
                    <a:pt x="2" y="3"/>
                  </a:cubicBezTo>
                  <a:cubicBezTo>
                    <a:pt x="2" y="3"/>
                    <a:pt x="2" y="3"/>
                    <a:pt x="1" y="2"/>
                  </a:cubicBezTo>
                  <a:cubicBezTo>
                    <a:pt x="1" y="2"/>
                    <a:pt x="1" y="2"/>
                    <a:pt x="1" y="1"/>
                  </a:cubicBezTo>
                  <a:cubicBezTo>
                    <a:pt x="1" y="1"/>
                    <a:pt x="0" y="1"/>
                    <a:pt x="0" y="1"/>
                  </a:cubicBezTo>
                  <a:cubicBezTo>
                    <a:pt x="1" y="0"/>
                    <a:pt x="1" y="0"/>
                    <a:pt x="1" y="0"/>
                  </a:cubicBezTo>
                  <a:cubicBezTo>
                    <a:pt x="11" y="5"/>
                    <a:pt x="11" y="5"/>
                    <a:pt x="11" y="5"/>
                  </a:cubicBezTo>
                  <a:cubicBezTo>
                    <a:pt x="10" y="6"/>
                    <a:pt x="10" y="6"/>
                    <a:pt x="10" y="6"/>
                  </a:cubicBezTo>
                  <a:cubicBezTo>
                    <a:pt x="9" y="6"/>
                    <a:pt x="8" y="5"/>
                    <a:pt x="8" y="5"/>
                  </a:cubicBezTo>
                  <a:cubicBezTo>
                    <a:pt x="8" y="5"/>
                    <a:pt x="7" y="5"/>
                    <a:pt x="7" y="6"/>
                  </a:cubicBezTo>
                  <a:cubicBezTo>
                    <a:pt x="7" y="6"/>
                    <a:pt x="7" y="6"/>
                    <a:pt x="7" y="6"/>
                  </a:cubicBezTo>
                  <a:cubicBezTo>
                    <a:pt x="7" y="6"/>
                    <a:pt x="7" y="6"/>
                    <a:pt x="7" y="6"/>
                  </a:cubicBezTo>
                  <a:cubicBezTo>
                    <a:pt x="7" y="7"/>
                    <a:pt x="7" y="9"/>
                    <a:pt x="6" y="11"/>
                  </a:cubicBezTo>
                  <a:cubicBezTo>
                    <a:pt x="6" y="13"/>
                    <a:pt x="6" y="16"/>
                    <a:pt x="6" y="21"/>
                  </a:cubicBezTo>
                  <a:cubicBezTo>
                    <a:pt x="8" y="19"/>
                    <a:pt x="9" y="18"/>
                    <a:pt x="11" y="16"/>
                  </a:cubicBezTo>
                  <a:cubicBezTo>
                    <a:pt x="12" y="15"/>
                    <a:pt x="13" y="14"/>
                    <a:pt x="14" y="13"/>
                  </a:cubicBezTo>
                  <a:cubicBezTo>
                    <a:pt x="15" y="13"/>
                    <a:pt x="15" y="12"/>
                    <a:pt x="16" y="12"/>
                  </a:cubicBezTo>
                  <a:cubicBezTo>
                    <a:pt x="16" y="12"/>
                    <a:pt x="16" y="11"/>
                    <a:pt x="17" y="11"/>
                  </a:cubicBezTo>
                  <a:cubicBezTo>
                    <a:pt x="17" y="11"/>
                    <a:pt x="17" y="10"/>
                    <a:pt x="16" y="10"/>
                  </a:cubicBezTo>
                  <a:cubicBezTo>
                    <a:pt x="16" y="10"/>
                    <a:pt x="15" y="9"/>
                    <a:pt x="14" y="8"/>
                  </a:cubicBezTo>
                  <a:cubicBezTo>
                    <a:pt x="15" y="7"/>
                    <a:pt x="15" y="7"/>
                    <a:pt x="15" y="7"/>
                  </a:cubicBezTo>
                  <a:cubicBezTo>
                    <a:pt x="22" y="11"/>
                    <a:pt x="22" y="11"/>
                    <a:pt x="22" y="11"/>
                  </a:cubicBezTo>
                  <a:lnTo>
                    <a:pt x="2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1">
              <a:extLst>
                <a:ext uri="{FF2B5EF4-FFF2-40B4-BE49-F238E27FC236}">
                  <a16:creationId xmlns:a16="http://schemas.microsoft.com/office/drawing/2014/main" id="{84CCA78F-8C46-4ACA-B831-BA189F259606}"/>
                </a:ext>
              </a:extLst>
            </p:cNvPr>
            <p:cNvSpPr>
              <a:spLocks/>
            </p:cNvSpPr>
            <p:nvPr userDrawn="1"/>
          </p:nvSpPr>
          <p:spPr bwMode="auto">
            <a:xfrm>
              <a:off x="1366789" y="651297"/>
              <a:ext cx="104775" cy="109538"/>
            </a:xfrm>
            <a:custGeom>
              <a:avLst/>
              <a:gdLst>
                <a:gd name="T0" fmla="*/ 25 w 28"/>
                <a:gd name="T1" fmla="*/ 17 h 29"/>
                <a:gd name="T2" fmla="*/ 24 w 28"/>
                <a:gd name="T3" fmla="*/ 16 h 29"/>
                <a:gd name="T4" fmla="*/ 24 w 28"/>
                <a:gd name="T5" fmla="*/ 13 h 29"/>
                <a:gd name="T6" fmla="*/ 24 w 28"/>
                <a:gd name="T7" fmla="*/ 11 h 29"/>
                <a:gd name="T8" fmla="*/ 23 w 28"/>
                <a:gd name="T9" fmla="*/ 10 h 29"/>
                <a:gd name="T10" fmla="*/ 22 w 28"/>
                <a:gd name="T11" fmla="*/ 9 h 29"/>
                <a:gd name="T12" fmla="*/ 20 w 28"/>
                <a:gd name="T13" fmla="*/ 7 h 29"/>
                <a:gd name="T14" fmla="*/ 14 w 28"/>
                <a:gd name="T15" fmla="*/ 13 h 29"/>
                <a:gd name="T16" fmla="*/ 16 w 28"/>
                <a:gd name="T17" fmla="*/ 14 h 29"/>
                <a:gd name="T18" fmla="*/ 17 w 28"/>
                <a:gd name="T19" fmla="*/ 15 h 29"/>
                <a:gd name="T20" fmla="*/ 19 w 28"/>
                <a:gd name="T21" fmla="*/ 15 h 29"/>
                <a:gd name="T22" fmla="*/ 20 w 28"/>
                <a:gd name="T23" fmla="*/ 15 h 29"/>
                <a:gd name="T24" fmla="*/ 21 w 28"/>
                <a:gd name="T25" fmla="*/ 14 h 29"/>
                <a:gd name="T26" fmla="*/ 22 w 28"/>
                <a:gd name="T27" fmla="*/ 15 h 29"/>
                <a:gd name="T28" fmla="*/ 16 w 28"/>
                <a:gd name="T29" fmla="*/ 21 h 29"/>
                <a:gd name="T30" fmla="*/ 15 w 28"/>
                <a:gd name="T31" fmla="*/ 21 h 29"/>
                <a:gd name="T32" fmla="*/ 16 w 28"/>
                <a:gd name="T33" fmla="*/ 19 h 29"/>
                <a:gd name="T34" fmla="*/ 16 w 28"/>
                <a:gd name="T35" fmla="*/ 18 h 29"/>
                <a:gd name="T36" fmla="*/ 16 w 28"/>
                <a:gd name="T37" fmla="*/ 16 h 29"/>
                <a:gd name="T38" fmla="*/ 15 w 28"/>
                <a:gd name="T39" fmla="*/ 15 h 29"/>
                <a:gd name="T40" fmla="*/ 13 w 28"/>
                <a:gd name="T41" fmla="*/ 14 h 29"/>
                <a:gd name="T42" fmla="*/ 9 w 28"/>
                <a:gd name="T43" fmla="*/ 18 h 29"/>
                <a:gd name="T44" fmla="*/ 8 w 28"/>
                <a:gd name="T45" fmla="*/ 20 h 29"/>
                <a:gd name="T46" fmla="*/ 8 w 28"/>
                <a:gd name="T47" fmla="*/ 21 h 29"/>
                <a:gd name="T48" fmla="*/ 9 w 28"/>
                <a:gd name="T49" fmla="*/ 21 h 29"/>
                <a:gd name="T50" fmla="*/ 10 w 28"/>
                <a:gd name="T51" fmla="*/ 23 h 29"/>
                <a:gd name="T52" fmla="*/ 11 w 28"/>
                <a:gd name="T53" fmla="*/ 24 h 29"/>
                <a:gd name="T54" fmla="*/ 12 w 28"/>
                <a:gd name="T55" fmla="*/ 24 h 29"/>
                <a:gd name="T56" fmla="*/ 13 w 28"/>
                <a:gd name="T57" fmla="*/ 25 h 29"/>
                <a:gd name="T58" fmla="*/ 14 w 28"/>
                <a:gd name="T59" fmla="*/ 25 h 29"/>
                <a:gd name="T60" fmla="*/ 16 w 28"/>
                <a:gd name="T61" fmla="*/ 25 h 29"/>
                <a:gd name="T62" fmla="*/ 19 w 28"/>
                <a:gd name="T63" fmla="*/ 24 h 29"/>
                <a:gd name="T64" fmla="*/ 20 w 28"/>
                <a:gd name="T65" fmla="*/ 25 h 29"/>
                <a:gd name="T66" fmla="*/ 15 w 28"/>
                <a:gd name="T67" fmla="*/ 29 h 29"/>
                <a:gd name="T68" fmla="*/ 0 w 28"/>
                <a:gd name="T69" fmla="*/ 16 h 29"/>
                <a:gd name="T70" fmla="*/ 1 w 28"/>
                <a:gd name="T71" fmla="*/ 15 h 29"/>
                <a:gd name="T72" fmla="*/ 2 w 28"/>
                <a:gd name="T73" fmla="*/ 16 h 29"/>
                <a:gd name="T74" fmla="*/ 3 w 28"/>
                <a:gd name="T75" fmla="*/ 16 h 29"/>
                <a:gd name="T76" fmla="*/ 4 w 28"/>
                <a:gd name="T77" fmla="*/ 16 h 29"/>
                <a:gd name="T78" fmla="*/ 5 w 28"/>
                <a:gd name="T79" fmla="*/ 16 h 29"/>
                <a:gd name="T80" fmla="*/ 15 w 28"/>
                <a:gd name="T81" fmla="*/ 5 h 29"/>
                <a:gd name="T82" fmla="*/ 15 w 28"/>
                <a:gd name="T83" fmla="*/ 4 h 29"/>
                <a:gd name="T84" fmla="*/ 15 w 28"/>
                <a:gd name="T85" fmla="*/ 3 h 29"/>
                <a:gd name="T86" fmla="*/ 14 w 28"/>
                <a:gd name="T87" fmla="*/ 2 h 29"/>
                <a:gd name="T88" fmla="*/ 14 w 28"/>
                <a:gd name="T89" fmla="*/ 1 h 29"/>
                <a:gd name="T90" fmla="*/ 15 w 28"/>
                <a:gd name="T91" fmla="*/ 0 h 29"/>
                <a:gd name="T92" fmla="*/ 28 w 28"/>
                <a:gd name="T93" fmla="*/ 13 h 29"/>
                <a:gd name="T94" fmla="*/ 25 w 28"/>
                <a:gd name="T9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9">
                  <a:moveTo>
                    <a:pt x="25" y="17"/>
                  </a:moveTo>
                  <a:cubicBezTo>
                    <a:pt x="24" y="16"/>
                    <a:pt x="24" y="16"/>
                    <a:pt x="24" y="16"/>
                  </a:cubicBezTo>
                  <a:cubicBezTo>
                    <a:pt x="24" y="15"/>
                    <a:pt x="24" y="14"/>
                    <a:pt x="24" y="13"/>
                  </a:cubicBezTo>
                  <a:cubicBezTo>
                    <a:pt x="24" y="12"/>
                    <a:pt x="24" y="11"/>
                    <a:pt x="24" y="11"/>
                  </a:cubicBezTo>
                  <a:cubicBezTo>
                    <a:pt x="24" y="10"/>
                    <a:pt x="23" y="10"/>
                    <a:pt x="23" y="10"/>
                  </a:cubicBezTo>
                  <a:cubicBezTo>
                    <a:pt x="23" y="9"/>
                    <a:pt x="22" y="9"/>
                    <a:pt x="22" y="9"/>
                  </a:cubicBezTo>
                  <a:cubicBezTo>
                    <a:pt x="20" y="7"/>
                    <a:pt x="20" y="7"/>
                    <a:pt x="20" y="7"/>
                  </a:cubicBezTo>
                  <a:cubicBezTo>
                    <a:pt x="14" y="13"/>
                    <a:pt x="14" y="13"/>
                    <a:pt x="14" y="13"/>
                  </a:cubicBezTo>
                  <a:cubicBezTo>
                    <a:pt x="16" y="14"/>
                    <a:pt x="16" y="14"/>
                    <a:pt x="16" y="14"/>
                  </a:cubicBezTo>
                  <a:cubicBezTo>
                    <a:pt x="16" y="15"/>
                    <a:pt x="17" y="15"/>
                    <a:pt x="17" y="15"/>
                  </a:cubicBezTo>
                  <a:cubicBezTo>
                    <a:pt x="18" y="15"/>
                    <a:pt x="18" y="15"/>
                    <a:pt x="19" y="15"/>
                  </a:cubicBezTo>
                  <a:cubicBezTo>
                    <a:pt x="19" y="15"/>
                    <a:pt x="19" y="15"/>
                    <a:pt x="20" y="15"/>
                  </a:cubicBezTo>
                  <a:cubicBezTo>
                    <a:pt x="20" y="15"/>
                    <a:pt x="21" y="14"/>
                    <a:pt x="21" y="14"/>
                  </a:cubicBezTo>
                  <a:cubicBezTo>
                    <a:pt x="22" y="15"/>
                    <a:pt x="22" y="15"/>
                    <a:pt x="22" y="15"/>
                  </a:cubicBezTo>
                  <a:cubicBezTo>
                    <a:pt x="16" y="21"/>
                    <a:pt x="16" y="21"/>
                    <a:pt x="16" y="21"/>
                  </a:cubicBezTo>
                  <a:cubicBezTo>
                    <a:pt x="15" y="21"/>
                    <a:pt x="15" y="21"/>
                    <a:pt x="15" y="21"/>
                  </a:cubicBezTo>
                  <a:cubicBezTo>
                    <a:pt x="16" y="20"/>
                    <a:pt x="16" y="20"/>
                    <a:pt x="16" y="19"/>
                  </a:cubicBezTo>
                  <a:cubicBezTo>
                    <a:pt x="16" y="19"/>
                    <a:pt x="16" y="18"/>
                    <a:pt x="16" y="18"/>
                  </a:cubicBezTo>
                  <a:cubicBezTo>
                    <a:pt x="16" y="17"/>
                    <a:pt x="16" y="17"/>
                    <a:pt x="16" y="16"/>
                  </a:cubicBezTo>
                  <a:cubicBezTo>
                    <a:pt x="16" y="16"/>
                    <a:pt x="15" y="16"/>
                    <a:pt x="15" y="15"/>
                  </a:cubicBezTo>
                  <a:cubicBezTo>
                    <a:pt x="13" y="14"/>
                    <a:pt x="13" y="14"/>
                    <a:pt x="13" y="14"/>
                  </a:cubicBezTo>
                  <a:cubicBezTo>
                    <a:pt x="9" y="18"/>
                    <a:pt x="9" y="18"/>
                    <a:pt x="9" y="18"/>
                  </a:cubicBezTo>
                  <a:cubicBezTo>
                    <a:pt x="9" y="19"/>
                    <a:pt x="9" y="19"/>
                    <a:pt x="8" y="20"/>
                  </a:cubicBezTo>
                  <a:cubicBezTo>
                    <a:pt x="8" y="20"/>
                    <a:pt x="8" y="20"/>
                    <a:pt x="8" y="21"/>
                  </a:cubicBezTo>
                  <a:cubicBezTo>
                    <a:pt x="8" y="21"/>
                    <a:pt x="8" y="21"/>
                    <a:pt x="9" y="21"/>
                  </a:cubicBezTo>
                  <a:cubicBezTo>
                    <a:pt x="9" y="22"/>
                    <a:pt x="9" y="22"/>
                    <a:pt x="10" y="23"/>
                  </a:cubicBezTo>
                  <a:cubicBezTo>
                    <a:pt x="10" y="23"/>
                    <a:pt x="11" y="23"/>
                    <a:pt x="11" y="24"/>
                  </a:cubicBezTo>
                  <a:cubicBezTo>
                    <a:pt x="11" y="24"/>
                    <a:pt x="12" y="24"/>
                    <a:pt x="12" y="24"/>
                  </a:cubicBezTo>
                  <a:cubicBezTo>
                    <a:pt x="12" y="25"/>
                    <a:pt x="13" y="25"/>
                    <a:pt x="13" y="25"/>
                  </a:cubicBezTo>
                  <a:cubicBezTo>
                    <a:pt x="13" y="25"/>
                    <a:pt x="14" y="25"/>
                    <a:pt x="14" y="25"/>
                  </a:cubicBezTo>
                  <a:cubicBezTo>
                    <a:pt x="14" y="25"/>
                    <a:pt x="15" y="25"/>
                    <a:pt x="16" y="25"/>
                  </a:cubicBezTo>
                  <a:cubicBezTo>
                    <a:pt x="18" y="24"/>
                    <a:pt x="18" y="24"/>
                    <a:pt x="19" y="24"/>
                  </a:cubicBezTo>
                  <a:cubicBezTo>
                    <a:pt x="20" y="25"/>
                    <a:pt x="20" y="25"/>
                    <a:pt x="20" y="25"/>
                  </a:cubicBezTo>
                  <a:cubicBezTo>
                    <a:pt x="15" y="29"/>
                    <a:pt x="15" y="29"/>
                    <a:pt x="15" y="29"/>
                  </a:cubicBezTo>
                  <a:cubicBezTo>
                    <a:pt x="0" y="16"/>
                    <a:pt x="0" y="16"/>
                    <a:pt x="0" y="16"/>
                  </a:cubicBezTo>
                  <a:cubicBezTo>
                    <a:pt x="1" y="15"/>
                    <a:pt x="1" y="15"/>
                    <a:pt x="1" y="15"/>
                  </a:cubicBezTo>
                  <a:cubicBezTo>
                    <a:pt x="1" y="15"/>
                    <a:pt x="2" y="15"/>
                    <a:pt x="2" y="16"/>
                  </a:cubicBezTo>
                  <a:cubicBezTo>
                    <a:pt x="2" y="16"/>
                    <a:pt x="3" y="16"/>
                    <a:pt x="3" y="16"/>
                  </a:cubicBezTo>
                  <a:cubicBezTo>
                    <a:pt x="3" y="16"/>
                    <a:pt x="4" y="16"/>
                    <a:pt x="4" y="16"/>
                  </a:cubicBezTo>
                  <a:cubicBezTo>
                    <a:pt x="4" y="16"/>
                    <a:pt x="4" y="16"/>
                    <a:pt x="5" y="16"/>
                  </a:cubicBezTo>
                  <a:cubicBezTo>
                    <a:pt x="15" y="5"/>
                    <a:pt x="15" y="5"/>
                    <a:pt x="15" y="5"/>
                  </a:cubicBezTo>
                  <a:cubicBezTo>
                    <a:pt x="15" y="4"/>
                    <a:pt x="15" y="4"/>
                    <a:pt x="15" y="4"/>
                  </a:cubicBezTo>
                  <a:cubicBezTo>
                    <a:pt x="15" y="4"/>
                    <a:pt x="15" y="3"/>
                    <a:pt x="15" y="3"/>
                  </a:cubicBezTo>
                  <a:cubicBezTo>
                    <a:pt x="15" y="3"/>
                    <a:pt x="15" y="2"/>
                    <a:pt x="14" y="2"/>
                  </a:cubicBezTo>
                  <a:cubicBezTo>
                    <a:pt x="14" y="2"/>
                    <a:pt x="14" y="1"/>
                    <a:pt x="14" y="1"/>
                  </a:cubicBezTo>
                  <a:cubicBezTo>
                    <a:pt x="15" y="0"/>
                    <a:pt x="15" y="0"/>
                    <a:pt x="15" y="0"/>
                  </a:cubicBezTo>
                  <a:cubicBezTo>
                    <a:pt x="28" y="13"/>
                    <a:pt x="28" y="13"/>
                    <a:pt x="28" y="13"/>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2">
              <a:extLst>
                <a:ext uri="{FF2B5EF4-FFF2-40B4-BE49-F238E27FC236}">
                  <a16:creationId xmlns:a16="http://schemas.microsoft.com/office/drawing/2014/main" id="{0F4EBECB-297F-4E08-882D-D5C4EF7498C6}"/>
                </a:ext>
              </a:extLst>
            </p:cNvPr>
            <p:cNvSpPr>
              <a:spLocks noEditPoints="1"/>
            </p:cNvSpPr>
            <p:nvPr userDrawn="1"/>
          </p:nvSpPr>
          <p:spPr bwMode="auto">
            <a:xfrm>
              <a:off x="1452514" y="749722"/>
              <a:ext cx="98425" cy="120650"/>
            </a:xfrm>
            <a:custGeom>
              <a:avLst/>
              <a:gdLst>
                <a:gd name="T0" fmla="*/ 13 w 26"/>
                <a:gd name="T1" fmla="*/ 32 h 32"/>
                <a:gd name="T2" fmla="*/ 8 w 26"/>
                <a:gd name="T3" fmla="*/ 25 h 32"/>
                <a:gd name="T4" fmla="*/ 11 w 26"/>
                <a:gd name="T5" fmla="*/ 20 h 32"/>
                <a:gd name="T6" fmla="*/ 12 w 26"/>
                <a:gd name="T7" fmla="*/ 14 h 32"/>
                <a:gd name="T8" fmla="*/ 12 w 26"/>
                <a:gd name="T9" fmla="*/ 14 h 32"/>
                <a:gd name="T10" fmla="*/ 7 w 26"/>
                <a:gd name="T11" fmla="*/ 17 h 32"/>
                <a:gd name="T12" fmla="*/ 6 w 26"/>
                <a:gd name="T13" fmla="*/ 18 h 32"/>
                <a:gd name="T14" fmla="*/ 6 w 26"/>
                <a:gd name="T15" fmla="*/ 19 h 32"/>
                <a:gd name="T16" fmla="*/ 6 w 26"/>
                <a:gd name="T17" fmla="*/ 20 h 32"/>
                <a:gd name="T18" fmla="*/ 7 w 26"/>
                <a:gd name="T19" fmla="*/ 21 h 32"/>
                <a:gd name="T20" fmla="*/ 6 w 26"/>
                <a:gd name="T21" fmla="*/ 21 h 32"/>
                <a:gd name="T22" fmla="*/ 0 w 26"/>
                <a:gd name="T23" fmla="*/ 12 h 32"/>
                <a:gd name="T24" fmla="*/ 0 w 26"/>
                <a:gd name="T25" fmla="*/ 11 h 32"/>
                <a:gd name="T26" fmla="*/ 1 w 26"/>
                <a:gd name="T27" fmla="*/ 12 h 32"/>
                <a:gd name="T28" fmla="*/ 2 w 26"/>
                <a:gd name="T29" fmla="*/ 13 h 32"/>
                <a:gd name="T30" fmla="*/ 3 w 26"/>
                <a:gd name="T31" fmla="*/ 13 h 32"/>
                <a:gd name="T32" fmla="*/ 4 w 26"/>
                <a:gd name="T33" fmla="*/ 13 h 32"/>
                <a:gd name="T34" fmla="*/ 16 w 26"/>
                <a:gd name="T35" fmla="*/ 5 h 32"/>
                <a:gd name="T36" fmla="*/ 17 w 26"/>
                <a:gd name="T37" fmla="*/ 4 h 32"/>
                <a:gd name="T38" fmla="*/ 17 w 26"/>
                <a:gd name="T39" fmla="*/ 3 h 32"/>
                <a:gd name="T40" fmla="*/ 17 w 26"/>
                <a:gd name="T41" fmla="*/ 2 h 32"/>
                <a:gd name="T42" fmla="*/ 16 w 26"/>
                <a:gd name="T43" fmla="*/ 1 h 32"/>
                <a:gd name="T44" fmla="*/ 17 w 26"/>
                <a:gd name="T45" fmla="*/ 0 h 32"/>
                <a:gd name="T46" fmla="*/ 24 w 26"/>
                <a:gd name="T47" fmla="*/ 10 h 32"/>
                <a:gd name="T48" fmla="*/ 26 w 26"/>
                <a:gd name="T49" fmla="*/ 16 h 32"/>
                <a:gd name="T50" fmla="*/ 24 w 26"/>
                <a:gd name="T51" fmla="*/ 20 h 32"/>
                <a:gd name="T52" fmla="*/ 20 w 26"/>
                <a:gd name="T53" fmla="*/ 21 h 32"/>
                <a:gd name="T54" fmla="*/ 16 w 26"/>
                <a:gd name="T55" fmla="*/ 19 h 32"/>
                <a:gd name="T56" fmla="*/ 15 w 26"/>
                <a:gd name="T57" fmla="*/ 22 h 32"/>
                <a:gd name="T58" fmla="*/ 14 w 26"/>
                <a:gd name="T59" fmla="*/ 26 h 32"/>
                <a:gd name="T60" fmla="*/ 13 w 26"/>
                <a:gd name="T61" fmla="*/ 28 h 32"/>
                <a:gd name="T62" fmla="*/ 13 w 26"/>
                <a:gd name="T63" fmla="*/ 30 h 32"/>
                <a:gd name="T64" fmla="*/ 13 w 26"/>
                <a:gd name="T65" fmla="*/ 31 h 32"/>
                <a:gd name="T66" fmla="*/ 14 w 26"/>
                <a:gd name="T67" fmla="*/ 31 h 32"/>
                <a:gd name="T68" fmla="*/ 13 w 26"/>
                <a:gd name="T69" fmla="*/ 32 h 32"/>
                <a:gd name="T70" fmla="*/ 20 w 26"/>
                <a:gd name="T71" fmla="*/ 15 h 32"/>
                <a:gd name="T72" fmla="*/ 22 w 26"/>
                <a:gd name="T73" fmla="*/ 12 h 32"/>
                <a:gd name="T74" fmla="*/ 21 w 26"/>
                <a:gd name="T75" fmla="*/ 9 h 32"/>
                <a:gd name="T76" fmla="*/ 21 w 26"/>
                <a:gd name="T77" fmla="*/ 8 h 32"/>
                <a:gd name="T78" fmla="*/ 13 w 26"/>
                <a:gd name="T79" fmla="*/ 13 h 32"/>
                <a:gd name="T80" fmla="*/ 14 w 26"/>
                <a:gd name="T81" fmla="*/ 14 h 32"/>
                <a:gd name="T82" fmla="*/ 17 w 26"/>
                <a:gd name="T83" fmla="*/ 16 h 32"/>
                <a:gd name="T84" fmla="*/ 20 w 26"/>
                <a:gd name="T8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2">
                  <a:moveTo>
                    <a:pt x="13" y="32"/>
                  </a:moveTo>
                  <a:cubicBezTo>
                    <a:pt x="8" y="25"/>
                    <a:pt x="8" y="25"/>
                    <a:pt x="8" y="25"/>
                  </a:cubicBezTo>
                  <a:cubicBezTo>
                    <a:pt x="9" y="23"/>
                    <a:pt x="10" y="21"/>
                    <a:pt x="11" y="20"/>
                  </a:cubicBezTo>
                  <a:cubicBezTo>
                    <a:pt x="11" y="18"/>
                    <a:pt x="12" y="16"/>
                    <a:pt x="12" y="14"/>
                  </a:cubicBezTo>
                  <a:cubicBezTo>
                    <a:pt x="12" y="14"/>
                    <a:pt x="12" y="14"/>
                    <a:pt x="12" y="14"/>
                  </a:cubicBezTo>
                  <a:cubicBezTo>
                    <a:pt x="7" y="17"/>
                    <a:pt x="7" y="17"/>
                    <a:pt x="7" y="17"/>
                  </a:cubicBezTo>
                  <a:cubicBezTo>
                    <a:pt x="6" y="17"/>
                    <a:pt x="6" y="18"/>
                    <a:pt x="6" y="18"/>
                  </a:cubicBezTo>
                  <a:cubicBezTo>
                    <a:pt x="6" y="18"/>
                    <a:pt x="6" y="18"/>
                    <a:pt x="6" y="19"/>
                  </a:cubicBezTo>
                  <a:cubicBezTo>
                    <a:pt x="6" y="19"/>
                    <a:pt x="6" y="19"/>
                    <a:pt x="6" y="20"/>
                  </a:cubicBezTo>
                  <a:cubicBezTo>
                    <a:pt x="6" y="20"/>
                    <a:pt x="6" y="20"/>
                    <a:pt x="7" y="21"/>
                  </a:cubicBezTo>
                  <a:cubicBezTo>
                    <a:pt x="6" y="21"/>
                    <a:pt x="6" y="21"/>
                    <a:pt x="6" y="21"/>
                  </a:cubicBezTo>
                  <a:cubicBezTo>
                    <a:pt x="0" y="12"/>
                    <a:pt x="0" y="12"/>
                    <a:pt x="0" y="12"/>
                  </a:cubicBezTo>
                  <a:cubicBezTo>
                    <a:pt x="0" y="11"/>
                    <a:pt x="0" y="11"/>
                    <a:pt x="0" y="11"/>
                  </a:cubicBezTo>
                  <a:cubicBezTo>
                    <a:pt x="1" y="11"/>
                    <a:pt x="1" y="12"/>
                    <a:pt x="1" y="12"/>
                  </a:cubicBezTo>
                  <a:cubicBezTo>
                    <a:pt x="2" y="12"/>
                    <a:pt x="2" y="13"/>
                    <a:pt x="2" y="13"/>
                  </a:cubicBezTo>
                  <a:cubicBezTo>
                    <a:pt x="2" y="13"/>
                    <a:pt x="3" y="13"/>
                    <a:pt x="3" y="13"/>
                  </a:cubicBezTo>
                  <a:cubicBezTo>
                    <a:pt x="3" y="13"/>
                    <a:pt x="3" y="13"/>
                    <a:pt x="4" y="13"/>
                  </a:cubicBezTo>
                  <a:cubicBezTo>
                    <a:pt x="16" y="5"/>
                    <a:pt x="16" y="5"/>
                    <a:pt x="16" y="5"/>
                  </a:cubicBezTo>
                  <a:cubicBezTo>
                    <a:pt x="16" y="5"/>
                    <a:pt x="17" y="4"/>
                    <a:pt x="17" y="4"/>
                  </a:cubicBezTo>
                  <a:cubicBezTo>
                    <a:pt x="17" y="4"/>
                    <a:pt x="17" y="4"/>
                    <a:pt x="17" y="3"/>
                  </a:cubicBezTo>
                  <a:cubicBezTo>
                    <a:pt x="17" y="3"/>
                    <a:pt x="17" y="2"/>
                    <a:pt x="17" y="2"/>
                  </a:cubicBezTo>
                  <a:cubicBezTo>
                    <a:pt x="16" y="2"/>
                    <a:pt x="16" y="1"/>
                    <a:pt x="16" y="1"/>
                  </a:cubicBezTo>
                  <a:cubicBezTo>
                    <a:pt x="17" y="0"/>
                    <a:pt x="17" y="0"/>
                    <a:pt x="17" y="0"/>
                  </a:cubicBezTo>
                  <a:cubicBezTo>
                    <a:pt x="24" y="10"/>
                    <a:pt x="24" y="10"/>
                    <a:pt x="24" y="10"/>
                  </a:cubicBezTo>
                  <a:cubicBezTo>
                    <a:pt x="25" y="13"/>
                    <a:pt x="26" y="14"/>
                    <a:pt x="26" y="16"/>
                  </a:cubicBezTo>
                  <a:cubicBezTo>
                    <a:pt x="26" y="18"/>
                    <a:pt x="25" y="19"/>
                    <a:pt x="24" y="20"/>
                  </a:cubicBezTo>
                  <a:cubicBezTo>
                    <a:pt x="23" y="21"/>
                    <a:pt x="21" y="21"/>
                    <a:pt x="20" y="21"/>
                  </a:cubicBezTo>
                  <a:cubicBezTo>
                    <a:pt x="19" y="20"/>
                    <a:pt x="18" y="20"/>
                    <a:pt x="16" y="19"/>
                  </a:cubicBezTo>
                  <a:cubicBezTo>
                    <a:pt x="16" y="20"/>
                    <a:pt x="15" y="21"/>
                    <a:pt x="15" y="22"/>
                  </a:cubicBezTo>
                  <a:cubicBezTo>
                    <a:pt x="14" y="24"/>
                    <a:pt x="14" y="25"/>
                    <a:pt x="14" y="26"/>
                  </a:cubicBezTo>
                  <a:cubicBezTo>
                    <a:pt x="13" y="27"/>
                    <a:pt x="13" y="27"/>
                    <a:pt x="13" y="28"/>
                  </a:cubicBezTo>
                  <a:cubicBezTo>
                    <a:pt x="13" y="29"/>
                    <a:pt x="13" y="30"/>
                    <a:pt x="13" y="30"/>
                  </a:cubicBezTo>
                  <a:cubicBezTo>
                    <a:pt x="13" y="30"/>
                    <a:pt x="13" y="30"/>
                    <a:pt x="13" y="31"/>
                  </a:cubicBezTo>
                  <a:cubicBezTo>
                    <a:pt x="13" y="31"/>
                    <a:pt x="14" y="31"/>
                    <a:pt x="14" y="31"/>
                  </a:cubicBezTo>
                  <a:lnTo>
                    <a:pt x="13" y="32"/>
                  </a:lnTo>
                  <a:close/>
                  <a:moveTo>
                    <a:pt x="20" y="15"/>
                  </a:moveTo>
                  <a:cubicBezTo>
                    <a:pt x="21" y="14"/>
                    <a:pt x="22" y="13"/>
                    <a:pt x="22" y="12"/>
                  </a:cubicBezTo>
                  <a:cubicBezTo>
                    <a:pt x="22" y="11"/>
                    <a:pt x="22" y="10"/>
                    <a:pt x="21" y="9"/>
                  </a:cubicBezTo>
                  <a:cubicBezTo>
                    <a:pt x="21" y="8"/>
                    <a:pt x="21" y="8"/>
                    <a:pt x="21" y="8"/>
                  </a:cubicBezTo>
                  <a:cubicBezTo>
                    <a:pt x="13" y="13"/>
                    <a:pt x="13" y="13"/>
                    <a:pt x="13" y="13"/>
                  </a:cubicBezTo>
                  <a:cubicBezTo>
                    <a:pt x="14" y="14"/>
                    <a:pt x="14" y="14"/>
                    <a:pt x="14" y="14"/>
                  </a:cubicBezTo>
                  <a:cubicBezTo>
                    <a:pt x="15" y="15"/>
                    <a:pt x="16" y="16"/>
                    <a:pt x="17" y="16"/>
                  </a:cubicBezTo>
                  <a:cubicBezTo>
                    <a:pt x="18" y="16"/>
                    <a:pt x="19" y="16"/>
                    <a:pt x="20"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23">
              <a:extLst>
                <a:ext uri="{FF2B5EF4-FFF2-40B4-BE49-F238E27FC236}">
                  <a16:creationId xmlns:a16="http://schemas.microsoft.com/office/drawing/2014/main" id="{B61C8F7B-8E34-4E89-8441-9F823EDAA054}"/>
                </a:ext>
              </a:extLst>
            </p:cNvPr>
            <p:cNvSpPr>
              <a:spLocks/>
            </p:cNvSpPr>
            <p:nvPr userDrawn="1"/>
          </p:nvSpPr>
          <p:spPr bwMode="auto">
            <a:xfrm>
              <a:off x="1512839" y="884660"/>
              <a:ext cx="95250" cy="76200"/>
            </a:xfrm>
            <a:custGeom>
              <a:avLst/>
              <a:gdLst>
                <a:gd name="T0" fmla="*/ 2 w 25"/>
                <a:gd name="T1" fmla="*/ 13 h 20"/>
                <a:gd name="T2" fmla="*/ 2 w 25"/>
                <a:gd name="T3" fmla="*/ 10 h 20"/>
                <a:gd name="T4" fmla="*/ 2 w 25"/>
                <a:gd name="T5" fmla="*/ 7 h 20"/>
                <a:gd name="T6" fmla="*/ 1 w 25"/>
                <a:gd name="T7" fmla="*/ 6 h 20"/>
                <a:gd name="T8" fmla="*/ 0 w 25"/>
                <a:gd name="T9" fmla="*/ 5 h 20"/>
                <a:gd name="T10" fmla="*/ 7 w 25"/>
                <a:gd name="T11" fmla="*/ 2 h 20"/>
                <a:gd name="T12" fmla="*/ 8 w 25"/>
                <a:gd name="T13" fmla="*/ 4 h 20"/>
                <a:gd name="T14" fmla="*/ 6 w 25"/>
                <a:gd name="T15" fmla="*/ 5 h 20"/>
                <a:gd name="T16" fmla="*/ 4 w 25"/>
                <a:gd name="T17" fmla="*/ 7 h 20"/>
                <a:gd name="T18" fmla="*/ 4 w 25"/>
                <a:gd name="T19" fmla="*/ 10 h 20"/>
                <a:gd name="T20" fmla="*/ 4 w 25"/>
                <a:gd name="T21" fmla="*/ 13 h 20"/>
                <a:gd name="T22" fmla="*/ 6 w 25"/>
                <a:gd name="T23" fmla="*/ 15 h 20"/>
                <a:gd name="T24" fmla="*/ 8 w 25"/>
                <a:gd name="T25" fmla="*/ 15 h 20"/>
                <a:gd name="T26" fmla="*/ 10 w 25"/>
                <a:gd name="T27" fmla="*/ 14 h 20"/>
                <a:gd name="T28" fmla="*/ 11 w 25"/>
                <a:gd name="T29" fmla="*/ 11 h 20"/>
                <a:gd name="T30" fmla="*/ 11 w 25"/>
                <a:gd name="T31" fmla="*/ 8 h 20"/>
                <a:gd name="T32" fmla="*/ 11 w 25"/>
                <a:gd name="T33" fmla="*/ 6 h 20"/>
                <a:gd name="T34" fmla="*/ 12 w 25"/>
                <a:gd name="T35" fmla="*/ 3 h 20"/>
                <a:gd name="T36" fmla="*/ 15 w 25"/>
                <a:gd name="T37" fmla="*/ 0 h 20"/>
                <a:gd name="T38" fmla="*/ 17 w 25"/>
                <a:gd name="T39" fmla="*/ 0 h 20"/>
                <a:gd name="T40" fmla="*/ 20 w 25"/>
                <a:gd name="T41" fmla="*/ 1 h 20"/>
                <a:gd name="T42" fmla="*/ 22 w 25"/>
                <a:gd name="T43" fmla="*/ 3 h 20"/>
                <a:gd name="T44" fmla="*/ 23 w 25"/>
                <a:gd name="T45" fmla="*/ 6 h 20"/>
                <a:gd name="T46" fmla="*/ 24 w 25"/>
                <a:gd name="T47" fmla="*/ 9 h 20"/>
                <a:gd name="T48" fmla="*/ 24 w 25"/>
                <a:gd name="T49" fmla="*/ 12 h 20"/>
                <a:gd name="T50" fmla="*/ 25 w 25"/>
                <a:gd name="T51" fmla="*/ 12 h 20"/>
                <a:gd name="T52" fmla="*/ 25 w 25"/>
                <a:gd name="T53" fmla="*/ 14 h 20"/>
                <a:gd name="T54" fmla="*/ 19 w 25"/>
                <a:gd name="T55" fmla="*/ 16 h 20"/>
                <a:gd name="T56" fmla="*/ 18 w 25"/>
                <a:gd name="T57" fmla="*/ 15 h 20"/>
                <a:gd name="T58" fmla="*/ 20 w 25"/>
                <a:gd name="T59" fmla="*/ 13 h 20"/>
                <a:gd name="T60" fmla="*/ 22 w 25"/>
                <a:gd name="T61" fmla="*/ 11 h 20"/>
                <a:gd name="T62" fmla="*/ 22 w 25"/>
                <a:gd name="T63" fmla="*/ 9 h 20"/>
                <a:gd name="T64" fmla="*/ 22 w 25"/>
                <a:gd name="T65" fmla="*/ 7 h 20"/>
                <a:gd name="T66" fmla="*/ 20 w 25"/>
                <a:gd name="T67" fmla="*/ 5 h 20"/>
                <a:gd name="T68" fmla="*/ 18 w 25"/>
                <a:gd name="T69" fmla="*/ 4 h 20"/>
                <a:gd name="T70" fmla="*/ 16 w 25"/>
                <a:gd name="T71" fmla="*/ 6 h 20"/>
                <a:gd name="T72" fmla="*/ 16 w 25"/>
                <a:gd name="T73" fmla="*/ 9 h 20"/>
                <a:gd name="T74" fmla="*/ 16 w 25"/>
                <a:gd name="T75" fmla="*/ 11 h 20"/>
                <a:gd name="T76" fmla="*/ 16 w 25"/>
                <a:gd name="T77" fmla="*/ 13 h 20"/>
                <a:gd name="T78" fmla="*/ 15 w 25"/>
                <a:gd name="T79" fmla="*/ 17 h 20"/>
                <a:gd name="T80" fmla="*/ 12 w 25"/>
                <a:gd name="T81" fmla="*/ 20 h 20"/>
                <a:gd name="T82" fmla="*/ 9 w 25"/>
                <a:gd name="T83" fmla="*/ 20 h 20"/>
                <a:gd name="T84" fmla="*/ 6 w 25"/>
                <a:gd name="T85" fmla="*/ 19 h 20"/>
                <a:gd name="T86" fmla="*/ 4 w 25"/>
                <a:gd name="T87" fmla="*/ 17 h 20"/>
                <a:gd name="T88" fmla="*/ 2 w 25"/>
                <a:gd name="T8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0">
                  <a:moveTo>
                    <a:pt x="2" y="13"/>
                  </a:moveTo>
                  <a:cubicBezTo>
                    <a:pt x="2" y="12"/>
                    <a:pt x="2" y="11"/>
                    <a:pt x="2" y="10"/>
                  </a:cubicBezTo>
                  <a:cubicBezTo>
                    <a:pt x="2" y="9"/>
                    <a:pt x="2" y="8"/>
                    <a:pt x="2" y="7"/>
                  </a:cubicBezTo>
                  <a:cubicBezTo>
                    <a:pt x="1" y="6"/>
                    <a:pt x="1" y="6"/>
                    <a:pt x="1" y="6"/>
                  </a:cubicBezTo>
                  <a:cubicBezTo>
                    <a:pt x="0" y="5"/>
                    <a:pt x="0" y="5"/>
                    <a:pt x="0" y="5"/>
                  </a:cubicBezTo>
                  <a:cubicBezTo>
                    <a:pt x="7" y="2"/>
                    <a:pt x="7" y="2"/>
                    <a:pt x="7" y="2"/>
                  </a:cubicBezTo>
                  <a:cubicBezTo>
                    <a:pt x="8" y="4"/>
                    <a:pt x="8" y="4"/>
                    <a:pt x="8" y="4"/>
                  </a:cubicBezTo>
                  <a:cubicBezTo>
                    <a:pt x="7" y="4"/>
                    <a:pt x="7" y="5"/>
                    <a:pt x="6" y="5"/>
                  </a:cubicBezTo>
                  <a:cubicBezTo>
                    <a:pt x="5" y="6"/>
                    <a:pt x="5" y="7"/>
                    <a:pt x="4" y="7"/>
                  </a:cubicBezTo>
                  <a:cubicBezTo>
                    <a:pt x="4" y="8"/>
                    <a:pt x="4" y="9"/>
                    <a:pt x="4" y="10"/>
                  </a:cubicBezTo>
                  <a:cubicBezTo>
                    <a:pt x="3" y="11"/>
                    <a:pt x="4" y="12"/>
                    <a:pt x="4" y="13"/>
                  </a:cubicBezTo>
                  <a:cubicBezTo>
                    <a:pt x="4" y="14"/>
                    <a:pt x="5" y="15"/>
                    <a:pt x="6" y="15"/>
                  </a:cubicBezTo>
                  <a:cubicBezTo>
                    <a:pt x="7" y="16"/>
                    <a:pt x="7" y="16"/>
                    <a:pt x="8" y="15"/>
                  </a:cubicBezTo>
                  <a:cubicBezTo>
                    <a:pt x="9" y="15"/>
                    <a:pt x="10" y="15"/>
                    <a:pt x="10" y="14"/>
                  </a:cubicBezTo>
                  <a:cubicBezTo>
                    <a:pt x="10" y="13"/>
                    <a:pt x="11" y="12"/>
                    <a:pt x="11" y="11"/>
                  </a:cubicBezTo>
                  <a:cubicBezTo>
                    <a:pt x="11" y="10"/>
                    <a:pt x="11" y="9"/>
                    <a:pt x="11" y="8"/>
                  </a:cubicBezTo>
                  <a:cubicBezTo>
                    <a:pt x="11" y="8"/>
                    <a:pt x="11" y="7"/>
                    <a:pt x="11" y="6"/>
                  </a:cubicBezTo>
                  <a:cubicBezTo>
                    <a:pt x="11" y="5"/>
                    <a:pt x="11" y="3"/>
                    <a:pt x="12" y="3"/>
                  </a:cubicBezTo>
                  <a:cubicBezTo>
                    <a:pt x="13" y="2"/>
                    <a:pt x="14" y="1"/>
                    <a:pt x="15" y="0"/>
                  </a:cubicBezTo>
                  <a:cubicBezTo>
                    <a:pt x="16" y="0"/>
                    <a:pt x="16" y="0"/>
                    <a:pt x="17" y="0"/>
                  </a:cubicBezTo>
                  <a:cubicBezTo>
                    <a:pt x="18" y="0"/>
                    <a:pt x="19" y="1"/>
                    <a:pt x="20" y="1"/>
                  </a:cubicBezTo>
                  <a:cubicBezTo>
                    <a:pt x="20" y="1"/>
                    <a:pt x="21" y="2"/>
                    <a:pt x="22" y="3"/>
                  </a:cubicBezTo>
                  <a:cubicBezTo>
                    <a:pt x="22" y="4"/>
                    <a:pt x="23" y="5"/>
                    <a:pt x="23" y="6"/>
                  </a:cubicBezTo>
                  <a:cubicBezTo>
                    <a:pt x="24" y="7"/>
                    <a:pt x="24" y="8"/>
                    <a:pt x="24" y="9"/>
                  </a:cubicBezTo>
                  <a:cubicBezTo>
                    <a:pt x="24" y="10"/>
                    <a:pt x="24" y="11"/>
                    <a:pt x="24" y="12"/>
                  </a:cubicBezTo>
                  <a:cubicBezTo>
                    <a:pt x="25" y="12"/>
                    <a:pt x="25" y="12"/>
                    <a:pt x="25" y="12"/>
                  </a:cubicBezTo>
                  <a:cubicBezTo>
                    <a:pt x="25" y="14"/>
                    <a:pt x="25" y="14"/>
                    <a:pt x="25" y="14"/>
                  </a:cubicBezTo>
                  <a:cubicBezTo>
                    <a:pt x="19" y="16"/>
                    <a:pt x="19" y="16"/>
                    <a:pt x="19" y="16"/>
                  </a:cubicBezTo>
                  <a:cubicBezTo>
                    <a:pt x="18" y="15"/>
                    <a:pt x="18" y="15"/>
                    <a:pt x="18" y="15"/>
                  </a:cubicBezTo>
                  <a:cubicBezTo>
                    <a:pt x="19" y="14"/>
                    <a:pt x="19" y="14"/>
                    <a:pt x="20" y="13"/>
                  </a:cubicBezTo>
                  <a:cubicBezTo>
                    <a:pt x="21" y="12"/>
                    <a:pt x="21" y="12"/>
                    <a:pt x="22" y="11"/>
                  </a:cubicBezTo>
                  <a:cubicBezTo>
                    <a:pt x="22" y="11"/>
                    <a:pt x="22" y="10"/>
                    <a:pt x="22" y="9"/>
                  </a:cubicBezTo>
                  <a:cubicBezTo>
                    <a:pt x="22" y="8"/>
                    <a:pt x="22" y="8"/>
                    <a:pt x="22" y="7"/>
                  </a:cubicBezTo>
                  <a:cubicBezTo>
                    <a:pt x="22" y="6"/>
                    <a:pt x="21" y="5"/>
                    <a:pt x="20" y="5"/>
                  </a:cubicBezTo>
                  <a:cubicBezTo>
                    <a:pt x="20" y="4"/>
                    <a:pt x="19" y="4"/>
                    <a:pt x="18" y="4"/>
                  </a:cubicBezTo>
                  <a:cubicBezTo>
                    <a:pt x="17" y="5"/>
                    <a:pt x="17" y="5"/>
                    <a:pt x="16" y="6"/>
                  </a:cubicBezTo>
                  <a:cubicBezTo>
                    <a:pt x="16" y="7"/>
                    <a:pt x="16" y="8"/>
                    <a:pt x="16" y="9"/>
                  </a:cubicBezTo>
                  <a:cubicBezTo>
                    <a:pt x="16" y="10"/>
                    <a:pt x="16" y="11"/>
                    <a:pt x="16" y="11"/>
                  </a:cubicBezTo>
                  <a:cubicBezTo>
                    <a:pt x="16" y="12"/>
                    <a:pt x="16" y="13"/>
                    <a:pt x="16" y="13"/>
                  </a:cubicBezTo>
                  <a:cubicBezTo>
                    <a:pt x="16" y="15"/>
                    <a:pt x="15" y="16"/>
                    <a:pt x="15" y="17"/>
                  </a:cubicBezTo>
                  <a:cubicBezTo>
                    <a:pt x="14" y="18"/>
                    <a:pt x="13" y="19"/>
                    <a:pt x="12" y="20"/>
                  </a:cubicBezTo>
                  <a:cubicBezTo>
                    <a:pt x="11" y="20"/>
                    <a:pt x="10" y="20"/>
                    <a:pt x="9" y="20"/>
                  </a:cubicBezTo>
                  <a:cubicBezTo>
                    <a:pt x="8" y="20"/>
                    <a:pt x="7" y="19"/>
                    <a:pt x="6" y="19"/>
                  </a:cubicBezTo>
                  <a:cubicBezTo>
                    <a:pt x="6" y="18"/>
                    <a:pt x="5" y="18"/>
                    <a:pt x="4" y="17"/>
                  </a:cubicBezTo>
                  <a:cubicBezTo>
                    <a:pt x="3" y="16"/>
                    <a:pt x="3" y="15"/>
                    <a:pt x="2"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4">
              <a:extLst>
                <a:ext uri="{FF2B5EF4-FFF2-40B4-BE49-F238E27FC236}">
                  <a16:creationId xmlns:a16="http://schemas.microsoft.com/office/drawing/2014/main" id="{B36E23CE-A426-46B0-9E5B-F7E0A21D554D}"/>
                </a:ext>
              </a:extLst>
            </p:cNvPr>
            <p:cNvSpPr>
              <a:spLocks/>
            </p:cNvSpPr>
            <p:nvPr userDrawn="1"/>
          </p:nvSpPr>
          <p:spPr bwMode="auto">
            <a:xfrm>
              <a:off x="1543001" y="1006897"/>
              <a:ext cx="82550" cy="52388"/>
            </a:xfrm>
            <a:custGeom>
              <a:avLst/>
              <a:gdLst>
                <a:gd name="T0" fmla="*/ 1 w 22"/>
                <a:gd name="T1" fmla="*/ 14 h 14"/>
                <a:gd name="T2" fmla="*/ 0 w 22"/>
                <a:gd name="T3" fmla="*/ 2 h 14"/>
                <a:gd name="T4" fmla="*/ 1 w 22"/>
                <a:gd name="T5" fmla="*/ 2 h 14"/>
                <a:gd name="T6" fmla="*/ 2 w 22"/>
                <a:gd name="T7" fmla="*/ 3 h 14"/>
                <a:gd name="T8" fmla="*/ 2 w 22"/>
                <a:gd name="T9" fmla="*/ 4 h 14"/>
                <a:gd name="T10" fmla="*/ 3 w 22"/>
                <a:gd name="T11" fmla="*/ 5 h 14"/>
                <a:gd name="T12" fmla="*/ 3 w 22"/>
                <a:gd name="T13" fmla="*/ 5 h 14"/>
                <a:gd name="T14" fmla="*/ 18 w 22"/>
                <a:gd name="T15" fmla="*/ 3 h 14"/>
                <a:gd name="T16" fmla="*/ 19 w 22"/>
                <a:gd name="T17" fmla="*/ 3 h 14"/>
                <a:gd name="T18" fmla="*/ 20 w 22"/>
                <a:gd name="T19" fmla="*/ 2 h 14"/>
                <a:gd name="T20" fmla="*/ 20 w 22"/>
                <a:gd name="T21" fmla="*/ 1 h 14"/>
                <a:gd name="T22" fmla="*/ 20 w 22"/>
                <a:gd name="T23" fmla="*/ 0 h 14"/>
                <a:gd name="T24" fmla="*/ 21 w 22"/>
                <a:gd name="T25" fmla="*/ 0 h 14"/>
                <a:gd name="T26" fmla="*/ 22 w 22"/>
                <a:gd name="T27" fmla="*/ 12 h 14"/>
                <a:gd name="T28" fmla="*/ 21 w 22"/>
                <a:gd name="T29" fmla="*/ 12 h 14"/>
                <a:gd name="T30" fmla="*/ 21 w 22"/>
                <a:gd name="T31" fmla="*/ 11 h 14"/>
                <a:gd name="T32" fmla="*/ 21 w 22"/>
                <a:gd name="T33" fmla="*/ 9 h 14"/>
                <a:gd name="T34" fmla="*/ 20 w 22"/>
                <a:gd name="T35" fmla="*/ 9 h 14"/>
                <a:gd name="T36" fmla="*/ 19 w 22"/>
                <a:gd name="T37" fmla="*/ 9 h 14"/>
                <a:gd name="T38" fmla="*/ 4 w 22"/>
                <a:gd name="T39" fmla="*/ 10 h 14"/>
                <a:gd name="T40" fmla="*/ 3 w 22"/>
                <a:gd name="T41" fmla="*/ 11 h 14"/>
                <a:gd name="T42" fmla="*/ 3 w 22"/>
                <a:gd name="T43" fmla="*/ 11 h 14"/>
                <a:gd name="T44" fmla="*/ 3 w 22"/>
                <a:gd name="T45" fmla="*/ 12 h 14"/>
                <a:gd name="T46" fmla="*/ 3 w 22"/>
                <a:gd name="T47" fmla="*/ 14 h 14"/>
                <a:gd name="T48" fmla="*/ 1 w 22"/>
                <a:gd name="T4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14">
                  <a:moveTo>
                    <a:pt x="1" y="14"/>
                  </a:moveTo>
                  <a:cubicBezTo>
                    <a:pt x="0" y="2"/>
                    <a:pt x="0" y="2"/>
                    <a:pt x="0" y="2"/>
                  </a:cubicBezTo>
                  <a:cubicBezTo>
                    <a:pt x="1" y="2"/>
                    <a:pt x="1" y="2"/>
                    <a:pt x="1" y="2"/>
                  </a:cubicBezTo>
                  <a:cubicBezTo>
                    <a:pt x="1" y="2"/>
                    <a:pt x="1" y="3"/>
                    <a:pt x="2" y="3"/>
                  </a:cubicBezTo>
                  <a:cubicBezTo>
                    <a:pt x="2" y="4"/>
                    <a:pt x="2" y="4"/>
                    <a:pt x="2" y="4"/>
                  </a:cubicBezTo>
                  <a:cubicBezTo>
                    <a:pt x="2" y="5"/>
                    <a:pt x="2" y="5"/>
                    <a:pt x="3" y="5"/>
                  </a:cubicBezTo>
                  <a:cubicBezTo>
                    <a:pt x="3" y="5"/>
                    <a:pt x="3" y="5"/>
                    <a:pt x="3" y="5"/>
                  </a:cubicBezTo>
                  <a:cubicBezTo>
                    <a:pt x="18" y="3"/>
                    <a:pt x="18" y="3"/>
                    <a:pt x="18" y="3"/>
                  </a:cubicBezTo>
                  <a:cubicBezTo>
                    <a:pt x="19" y="3"/>
                    <a:pt x="19" y="3"/>
                    <a:pt x="19" y="3"/>
                  </a:cubicBezTo>
                  <a:cubicBezTo>
                    <a:pt x="19" y="3"/>
                    <a:pt x="20" y="3"/>
                    <a:pt x="20" y="2"/>
                  </a:cubicBezTo>
                  <a:cubicBezTo>
                    <a:pt x="20" y="2"/>
                    <a:pt x="20" y="2"/>
                    <a:pt x="20" y="1"/>
                  </a:cubicBezTo>
                  <a:cubicBezTo>
                    <a:pt x="20" y="1"/>
                    <a:pt x="20" y="0"/>
                    <a:pt x="20" y="0"/>
                  </a:cubicBezTo>
                  <a:cubicBezTo>
                    <a:pt x="21" y="0"/>
                    <a:pt x="21" y="0"/>
                    <a:pt x="21" y="0"/>
                  </a:cubicBezTo>
                  <a:cubicBezTo>
                    <a:pt x="22" y="12"/>
                    <a:pt x="22" y="12"/>
                    <a:pt x="22" y="12"/>
                  </a:cubicBezTo>
                  <a:cubicBezTo>
                    <a:pt x="21" y="12"/>
                    <a:pt x="21" y="12"/>
                    <a:pt x="21" y="12"/>
                  </a:cubicBezTo>
                  <a:cubicBezTo>
                    <a:pt x="21" y="11"/>
                    <a:pt x="21" y="11"/>
                    <a:pt x="21" y="11"/>
                  </a:cubicBezTo>
                  <a:cubicBezTo>
                    <a:pt x="21" y="10"/>
                    <a:pt x="21" y="10"/>
                    <a:pt x="21" y="9"/>
                  </a:cubicBezTo>
                  <a:cubicBezTo>
                    <a:pt x="20" y="9"/>
                    <a:pt x="20" y="9"/>
                    <a:pt x="20" y="9"/>
                  </a:cubicBezTo>
                  <a:cubicBezTo>
                    <a:pt x="20" y="9"/>
                    <a:pt x="19" y="9"/>
                    <a:pt x="19" y="9"/>
                  </a:cubicBezTo>
                  <a:cubicBezTo>
                    <a:pt x="4" y="10"/>
                    <a:pt x="4" y="10"/>
                    <a:pt x="4" y="10"/>
                  </a:cubicBezTo>
                  <a:cubicBezTo>
                    <a:pt x="4" y="10"/>
                    <a:pt x="3" y="10"/>
                    <a:pt x="3" y="11"/>
                  </a:cubicBezTo>
                  <a:cubicBezTo>
                    <a:pt x="3" y="11"/>
                    <a:pt x="3" y="11"/>
                    <a:pt x="3" y="11"/>
                  </a:cubicBezTo>
                  <a:cubicBezTo>
                    <a:pt x="3" y="12"/>
                    <a:pt x="3" y="12"/>
                    <a:pt x="3" y="12"/>
                  </a:cubicBezTo>
                  <a:cubicBezTo>
                    <a:pt x="3" y="13"/>
                    <a:pt x="3" y="13"/>
                    <a:pt x="3" y="14"/>
                  </a:cubicBezTo>
                  <a:lnTo>
                    <a:pt x="1"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5">
              <a:extLst>
                <a:ext uri="{FF2B5EF4-FFF2-40B4-BE49-F238E27FC236}">
                  <a16:creationId xmlns:a16="http://schemas.microsoft.com/office/drawing/2014/main" id="{69D91E80-8694-4F0F-8474-0E9E2B78CF16}"/>
                </a:ext>
              </a:extLst>
            </p:cNvPr>
            <p:cNvSpPr>
              <a:spLocks/>
            </p:cNvSpPr>
            <p:nvPr userDrawn="1"/>
          </p:nvSpPr>
          <p:spPr bwMode="auto">
            <a:xfrm>
              <a:off x="1543001" y="1108497"/>
              <a:ext cx="87313" cy="79375"/>
            </a:xfrm>
            <a:custGeom>
              <a:avLst/>
              <a:gdLst>
                <a:gd name="T0" fmla="*/ 14 w 23"/>
                <a:gd name="T1" fmla="*/ 21 h 21"/>
                <a:gd name="T2" fmla="*/ 14 w 23"/>
                <a:gd name="T3" fmla="*/ 20 h 21"/>
                <a:gd name="T4" fmla="*/ 17 w 23"/>
                <a:gd name="T5" fmla="*/ 18 h 21"/>
                <a:gd name="T6" fmla="*/ 19 w 23"/>
                <a:gd name="T7" fmla="*/ 17 h 21"/>
                <a:gd name="T8" fmla="*/ 20 w 23"/>
                <a:gd name="T9" fmla="*/ 16 h 21"/>
                <a:gd name="T10" fmla="*/ 20 w 23"/>
                <a:gd name="T11" fmla="*/ 14 h 21"/>
                <a:gd name="T12" fmla="*/ 20 w 23"/>
                <a:gd name="T13" fmla="*/ 14 h 21"/>
                <a:gd name="T14" fmla="*/ 3 w 23"/>
                <a:gd name="T15" fmla="*/ 12 h 21"/>
                <a:gd name="T16" fmla="*/ 3 w 23"/>
                <a:gd name="T17" fmla="*/ 12 h 21"/>
                <a:gd name="T18" fmla="*/ 2 w 23"/>
                <a:gd name="T19" fmla="*/ 13 h 21"/>
                <a:gd name="T20" fmla="*/ 1 w 23"/>
                <a:gd name="T21" fmla="*/ 14 h 21"/>
                <a:gd name="T22" fmla="*/ 1 w 23"/>
                <a:gd name="T23" fmla="*/ 15 h 21"/>
                <a:gd name="T24" fmla="*/ 0 w 23"/>
                <a:gd name="T25" fmla="*/ 15 h 21"/>
                <a:gd name="T26" fmla="*/ 1 w 23"/>
                <a:gd name="T27" fmla="*/ 3 h 21"/>
                <a:gd name="T28" fmla="*/ 2 w 23"/>
                <a:gd name="T29" fmla="*/ 3 h 21"/>
                <a:gd name="T30" fmla="*/ 2 w 23"/>
                <a:gd name="T31" fmla="*/ 4 h 21"/>
                <a:gd name="T32" fmla="*/ 2 w 23"/>
                <a:gd name="T33" fmla="*/ 5 h 21"/>
                <a:gd name="T34" fmla="*/ 3 w 23"/>
                <a:gd name="T35" fmla="*/ 6 h 21"/>
                <a:gd name="T36" fmla="*/ 4 w 23"/>
                <a:gd name="T37" fmla="*/ 7 h 21"/>
                <a:gd name="T38" fmla="*/ 20 w 23"/>
                <a:gd name="T39" fmla="*/ 9 h 21"/>
                <a:gd name="T40" fmla="*/ 21 w 23"/>
                <a:gd name="T41" fmla="*/ 8 h 21"/>
                <a:gd name="T42" fmla="*/ 21 w 23"/>
                <a:gd name="T43" fmla="*/ 7 h 21"/>
                <a:gd name="T44" fmla="*/ 21 w 23"/>
                <a:gd name="T45" fmla="*/ 5 h 21"/>
                <a:gd name="T46" fmla="*/ 19 w 23"/>
                <a:gd name="T47" fmla="*/ 3 h 21"/>
                <a:gd name="T48" fmla="*/ 17 w 23"/>
                <a:gd name="T49" fmla="*/ 2 h 21"/>
                <a:gd name="T50" fmla="*/ 17 w 23"/>
                <a:gd name="T51" fmla="*/ 0 h 21"/>
                <a:gd name="T52" fmla="*/ 23 w 23"/>
                <a:gd name="T53" fmla="*/ 1 h 21"/>
                <a:gd name="T54" fmla="*/ 20 w 23"/>
                <a:gd name="T55" fmla="*/ 21 h 21"/>
                <a:gd name="T56" fmla="*/ 14 w 23"/>
                <a:gd name="T5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1">
                  <a:moveTo>
                    <a:pt x="14" y="21"/>
                  </a:moveTo>
                  <a:cubicBezTo>
                    <a:pt x="14" y="20"/>
                    <a:pt x="14" y="20"/>
                    <a:pt x="14" y="20"/>
                  </a:cubicBezTo>
                  <a:cubicBezTo>
                    <a:pt x="15" y="19"/>
                    <a:pt x="16" y="19"/>
                    <a:pt x="17" y="18"/>
                  </a:cubicBezTo>
                  <a:cubicBezTo>
                    <a:pt x="19" y="18"/>
                    <a:pt x="19" y="17"/>
                    <a:pt x="19" y="17"/>
                  </a:cubicBezTo>
                  <a:cubicBezTo>
                    <a:pt x="19" y="16"/>
                    <a:pt x="19" y="16"/>
                    <a:pt x="20" y="16"/>
                  </a:cubicBezTo>
                  <a:cubicBezTo>
                    <a:pt x="20" y="15"/>
                    <a:pt x="20" y="15"/>
                    <a:pt x="20" y="14"/>
                  </a:cubicBezTo>
                  <a:cubicBezTo>
                    <a:pt x="20" y="14"/>
                    <a:pt x="20" y="14"/>
                    <a:pt x="20" y="14"/>
                  </a:cubicBezTo>
                  <a:cubicBezTo>
                    <a:pt x="3" y="12"/>
                    <a:pt x="3" y="12"/>
                    <a:pt x="3" y="12"/>
                  </a:cubicBezTo>
                  <a:cubicBezTo>
                    <a:pt x="3" y="12"/>
                    <a:pt x="3" y="12"/>
                    <a:pt x="3" y="12"/>
                  </a:cubicBezTo>
                  <a:cubicBezTo>
                    <a:pt x="2" y="12"/>
                    <a:pt x="2" y="12"/>
                    <a:pt x="2" y="13"/>
                  </a:cubicBezTo>
                  <a:cubicBezTo>
                    <a:pt x="2" y="13"/>
                    <a:pt x="2" y="13"/>
                    <a:pt x="1" y="14"/>
                  </a:cubicBezTo>
                  <a:cubicBezTo>
                    <a:pt x="1" y="14"/>
                    <a:pt x="1" y="14"/>
                    <a:pt x="1" y="15"/>
                  </a:cubicBezTo>
                  <a:cubicBezTo>
                    <a:pt x="0" y="15"/>
                    <a:pt x="0" y="15"/>
                    <a:pt x="0" y="15"/>
                  </a:cubicBezTo>
                  <a:cubicBezTo>
                    <a:pt x="1" y="3"/>
                    <a:pt x="1" y="3"/>
                    <a:pt x="1" y="3"/>
                  </a:cubicBezTo>
                  <a:cubicBezTo>
                    <a:pt x="2" y="3"/>
                    <a:pt x="2" y="3"/>
                    <a:pt x="2" y="3"/>
                  </a:cubicBezTo>
                  <a:cubicBezTo>
                    <a:pt x="2" y="3"/>
                    <a:pt x="2" y="4"/>
                    <a:pt x="2" y="4"/>
                  </a:cubicBezTo>
                  <a:cubicBezTo>
                    <a:pt x="2" y="5"/>
                    <a:pt x="2" y="5"/>
                    <a:pt x="2" y="5"/>
                  </a:cubicBezTo>
                  <a:cubicBezTo>
                    <a:pt x="3" y="6"/>
                    <a:pt x="3" y="6"/>
                    <a:pt x="3" y="6"/>
                  </a:cubicBezTo>
                  <a:cubicBezTo>
                    <a:pt x="3" y="6"/>
                    <a:pt x="4" y="6"/>
                    <a:pt x="4" y="7"/>
                  </a:cubicBezTo>
                  <a:cubicBezTo>
                    <a:pt x="20" y="9"/>
                    <a:pt x="20" y="9"/>
                    <a:pt x="20" y="9"/>
                  </a:cubicBezTo>
                  <a:cubicBezTo>
                    <a:pt x="21" y="8"/>
                    <a:pt x="21" y="8"/>
                    <a:pt x="21" y="8"/>
                  </a:cubicBezTo>
                  <a:cubicBezTo>
                    <a:pt x="21" y="7"/>
                    <a:pt x="21" y="7"/>
                    <a:pt x="21" y="7"/>
                  </a:cubicBezTo>
                  <a:cubicBezTo>
                    <a:pt x="21" y="6"/>
                    <a:pt x="21" y="6"/>
                    <a:pt x="21" y="5"/>
                  </a:cubicBezTo>
                  <a:cubicBezTo>
                    <a:pt x="21" y="5"/>
                    <a:pt x="20" y="4"/>
                    <a:pt x="19" y="3"/>
                  </a:cubicBezTo>
                  <a:cubicBezTo>
                    <a:pt x="18" y="3"/>
                    <a:pt x="17" y="2"/>
                    <a:pt x="17" y="2"/>
                  </a:cubicBezTo>
                  <a:cubicBezTo>
                    <a:pt x="17" y="0"/>
                    <a:pt x="17" y="0"/>
                    <a:pt x="17" y="0"/>
                  </a:cubicBezTo>
                  <a:cubicBezTo>
                    <a:pt x="23" y="1"/>
                    <a:pt x="23" y="1"/>
                    <a:pt x="23" y="1"/>
                  </a:cubicBezTo>
                  <a:cubicBezTo>
                    <a:pt x="20" y="21"/>
                    <a:pt x="20" y="21"/>
                    <a:pt x="20" y="21"/>
                  </a:cubicBezTo>
                  <a:lnTo>
                    <a:pt x="14" y="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6">
              <a:extLst>
                <a:ext uri="{FF2B5EF4-FFF2-40B4-BE49-F238E27FC236}">
                  <a16:creationId xmlns:a16="http://schemas.microsoft.com/office/drawing/2014/main" id="{EA1A8941-B1B0-42AD-9C97-BBC65F882DF7}"/>
                </a:ext>
              </a:extLst>
            </p:cNvPr>
            <p:cNvSpPr>
              <a:spLocks/>
            </p:cNvSpPr>
            <p:nvPr userDrawn="1"/>
          </p:nvSpPr>
          <p:spPr bwMode="auto">
            <a:xfrm>
              <a:off x="1509664" y="1233910"/>
              <a:ext cx="98425" cy="93663"/>
            </a:xfrm>
            <a:custGeom>
              <a:avLst/>
              <a:gdLst>
                <a:gd name="T0" fmla="*/ 16 w 26"/>
                <a:gd name="T1" fmla="*/ 24 h 25"/>
                <a:gd name="T2" fmla="*/ 17 w 26"/>
                <a:gd name="T3" fmla="*/ 23 h 25"/>
                <a:gd name="T4" fmla="*/ 17 w 26"/>
                <a:gd name="T5" fmla="*/ 22 h 25"/>
                <a:gd name="T6" fmla="*/ 16 w 26"/>
                <a:gd name="T7" fmla="*/ 21 h 25"/>
                <a:gd name="T8" fmla="*/ 15 w 26"/>
                <a:gd name="T9" fmla="*/ 19 h 25"/>
                <a:gd name="T10" fmla="*/ 13 w 26"/>
                <a:gd name="T11" fmla="*/ 17 h 25"/>
                <a:gd name="T12" fmla="*/ 11 w 26"/>
                <a:gd name="T13" fmla="*/ 13 h 25"/>
                <a:gd name="T14" fmla="*/ 9 w 26"/>
                <a:gd name="T15" fmla="*/ 11 h 25"/>
                <a:gd name="T16" fmla="*/ 7 w 26"/>
                <a:gd name="T17" fmla="*/ 10 h 25"/>
                <a:gd name="T18" fmla="*/ 4 w 26"/>
                <a:gd name="T19" fmla="*/ 9 h 25"/>
                <a:gd name="T20" fmla="*/ 3 w 26"/>
                <a:gd name="T21" fmla="*/ 9 h 25"/>
                <a:gd name="T22" fmla="*/ 2 w 26"/>
                <a:gd name="T23" fmla="*/ 10 h 25"/>
                <a:gd name="T24" fmla="*/ 2 w 26"/>
                <a:gd name="T25" fmla="*/ 11 h 25"/>
                <a:gd name="T26" fmla="*/ 1 w 26"/>
                <a:gd name="T27" fmla="*/ 12 h 25"/>
                <a:gd name="T28" fmla="*/ 0 w 26"/>
                <a:gd name="T29" fmla="*/ 11 h 25"/>
                <a:gd name="T30" fmla="*/ 4 w 26"/>
                <a:gd name="T31" fmla="*/ 0 h 25"/>
                <a:gd name="T32" fmla="*/ 5 w 26"/>
                <a:gd name="T33" fmla="*/ 1 h 25"/>
                <a:gd name="T34" fmla="*/ 5 w 26"/>
                <a:gd name="T35" fmla="*/ 2 h 25"/>
                <a:gd name="T36" fmla="*/ 5 w 26"/>
                <a:gd name="T37" fmla="*/ 3 h 25"/>
                <a:gd name="T38" fmla="*/ 5 w 26"/>
                <a:gd name="T39" fmla="*/ 4 h 25"/>
                <a:gd name="T40" fmla="*/ 6 w 26"/>
                <a:gd name="T41" fmla="*/ 4 h 25"/>
                <a:gd name="T42" fmla="*/ 9 w 26"/>
                <a:gd name="T43" fmla="*/ 6 h 25"/>
                <a:gd name="T44" fmla="*/ 10 w 26"/>
                <a:gd name="T45" fmla="*/ 6 h 25"/>
                <a:gd name="T46" fmla="*/ 11 w 26"/>
                <a:gd name="T47" fmla="*/ 6 h 25"/>
                <a:gd name="T48" fmla="*/ 12 w 26"/>
                <a:gd name="T49" fmla="*/ 6 h 25"/>
                <a:gd name="T50" fmla="*/ 13 w 26"/>
                <a:gd name="T51" fmla="*/ 6 h 25"/>
                <a:gd name="T52" fmla="*/ 17 w 26"/>
                <a:gd name="T53" fmla="*/ 5 h 25"/>
                <a:gd name="T54" fmla="*/ 21 w 26"/>
                <a:gd name="T55" fmla="*/ 4 h 25"/>
                <a:gd name="T56" fmla="*/ 23 w 26"/>
                <a:gd name="T57" fmla="*/ 4 h 25"/>
                <a:gd name="T58" fmla="*/ 24 w 26"/>
                <a:gd name="T59" fmla="*/ 3 h 25"/>
                <a:gd name="T60" fmla="*/ 25 w 26"/>
                <a:gd name="T61" fmla="*/ 3 h 25"/>
                <a:gd name="T62" fmla="*/ 25 w 26"/>
                <a:gd name="T63" fmla="*/ 2 h 25"/>
                <a:gd name="T64" fmla="*/ 26 w 26"/>
                <a:gd name="T65" fmla="*/ 2 h 25"/>
                <a:gd name="T66" fmla="*/ 22 w 26"/>
                <a:gd name="T67" fmla="*/ 13 h 25"/>
                <a:gd name="T68" fmla="*/ 21 w 26"/>
                <a:gd name="T69" fmla="*/ 13 h 25"/>
                <a:gd name="T70" fmla="*/ 21 w 26"/>
                <a:gd name="T71" fmla="*/ 11 h 25"/>
                <a:gd name="T72" fmla="*/ 21 w 26"/>
                <a:gd name="T73" fmla="*/ 10 h 25"/>
                <a:gd name="T74" fmla="*/ 20 w 26"/>
                <a:gd name="T75" fmla="*/ 10 h 25"/>
                <a:gd name="T76" fmla="*/ 19 w 26"/>
                <a:gd name="T77" fmla="*/ 10 h 25"/>
                <a:gd name="T78" fmla="*/ 16 w 26"/>
                <a:gd name="T79" fmla="*/ 11 h 25"/>
                <a:gd name="T80" fmla="*/ 11 w 26"/>
                <a:gd name="T81" fmla="*/ 11 h 25"/>
                <a:gd name="T82" fmla="*/ 16 w 26"/>
                <a:gd name="T83" fmla="*/ 17 h 25"/>
                <a:gd name="T84" fmla="*/ 17 w 26"/>
                <a:gd name="T85" fmla="*/ 19 h 25"/>
                <a:gd name="T86" fmla="*/ 18 w 26"/>
                <a:gd name="T87" fmla="*/ 19 h 25"/>
                <a:gd name="T88" fmla="*/ 19 w 26"/>
                <a:gd name="T89" fmla="*/ 17 h 25"/>
                <a:gd name="T90" fmla="*/ 20 w 26"/>
                <a:gd name="T91" fmla="*/ 17 h 25"/>
                <a:gd name="T92" fmla="*/ 18 w 26"/>
                <a:gd name="T93" fmla="*/ 25 h 25"/>
                <a:gd name="T94" fmla="*/ 16 w 26"/>
                <a:gd name="T9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25">
                  <a:moveTo>
                    <a:pt x="16" y="24"/>
                  </a:moveTo>
                  <a:cubicBezTo>
                    <a:pt x="17" y="24"/>
                    <a:pt x="17" y="23"/>
                    <a:pt x="17" y="23"/>
                  </a:cubicBezTo>
                  <a:cubicBezTo>
                    <a:pt x="17" y="23"/>
                    <a:pt x="17" y="23"/>
                    <a:pt x="17" y="22"/>
                  </a:cubicBezTo>
                  <a:cubicBezTo>
                    <a:pt x="16" y="22"/>
                    <a:pt x="16" y="21"/>
                    <a:pt x="16" y="21"/>
                  </a:cubicBezTo>
                  <a:cubicBezTo>
                    <a:pt x="16" y="20"/>
                    <a:pt x="16" y="20"/>
                    <a:pt x="15" y="19"/>
                  </a:cubicBezTo>
                  <a:cubicBezTo>
                    <a:pt x="15" y="19"/>
                    <a:pt x="14" y="18"/>
                    <a:pt x="13" y="17"/>
                  </a:cubicBezTo>
                  <a:cubicBezTo>
                    <a:pt x="12" y="15"/>
                    <a:pt x="12" y="14"/>
                    <a:pt x="11" y="13"/>
                  </a:cubicBezTo>
                  <a:cubicBezTo>
                    <a:pt x="10" y="12"/>
                    <a:pt x="10" y="12"/>
                    <a:pt x="9" y="11"/>
                  </a:cubicBezTo>
                  <a:cubicBezTo>
                    <a:pt x="9" y="11"/>
                    <a:pt x="8" y="11"/>
                    <a:pt x="7" y="10"/>
                  </a:cubicBezTo>
                  <a:cubicBezTo>
                    <a:pt x="4" y="9"/>
                    <a:pt x="4" y="9"/>
                    <a:pt x="4" y="9"/>
                  </a:cubicBezTo>
                  <a:cubicBezTo>
                    <a:pt x="4" y="9"/>
                    <a:pt x="4" y="9"/>
                    <a:pt x="3" y="9"/>
                  </a:cubicBezTo>
                  <a:cubicBezTo>
                    <a:pt x="3" y="9"/>
                    <a:pt x="3" y="9"/>
                    <a:pt x="2" y="10"/>
                  </a:cubicBezTo>
                  <a:cubicBezTo>
                    <a:pt x="2" y="10"/>
                    <a:pt x="2" y="10"/>
                    <a:pt x="2" y="11"/>
                  </a:cubicBezTo>
                  <a:cubicBezTo>
                    <a:pt x="1" y="11"/>
                    <a:pt x="1" y="11"/>
                    <a:pt x="1" y="12"/>
                  </a:cubicBezTo>
                  <a:cubicBezTo>
                    <a:pt x="0" y="11"/>
                    <a:pt x="0" y="11"/>
                    <a:pt x="0" y="11"/>
                  </a:cubicBezTo>
                  <a:cubicBezTo>
                    <a:pt x="4" y="0"/>
                    <a:pt x="4" y="0"/>
                    <a:pt x="4" y="0"/>
                  </a:cubicBezTo>
                  <a:cubicBezTo>
                    <a:pt x="5" y="1"/>
                    <a:pt x="5" y="1"/>
                    <a:pt x="5" y="1"/>
                  </a:cubicBezTo>
                  <a:cubicBezTo>
                    <a:pt x="5" y="1"/>
                    <a:pt x="5" y="1"/>
                    <a:pt x="5" y="2"/>
                  </a:cubicBezTo>
                  <a:cubicBezTo>
                    <a:pt x="5" y="2"/>
                    <a:pt x="5" y="3"/>
                    <a:pt x="5" y="3"/>
                  </a:cubicBezTo>
                  <a:cubicBezTo>
                    <a:pt x="5" y="3"/>
                    <a:pt x="5" y="4"/>
                    <a:pt x="5" y="4"/>
                  </a:cubicBezTo>
                  <a:cubicBezTo>
                    <a:pt x="5" y="4"/>
                    <a:pt x="6" y="4"/>
                    <a:pt x="6" y="4"/>
                  </a:cubicBezTo>
                  <a:cubicBezTo>
                    <a:pt x="9" y="6"/>
                    <a:pt x="9" y="6"/>
                    <a:pt x="9" y="6"/>
                  </a:cubicBezTo>
                  <a:cubicBezTo>
                    <a:pt x="10" y="6"/>
                    <a:pt x="10" y="6"/>
                    <a:pt x="10" y="6"/>
                  </a:cubicBezTo>
                  <a:cubicBezTo>
                    <a:pt x="11" y="6"/>
                    <a:pt x="11" y="6"/>
                    <a:pt x="11" y="6"/>
                  </a:cubicBezTo>
                  <a:cubicBezTo>
                    <a:pt x="11" y="6"/>
                    <a:pt x="11" y="6"/>
                    <a:pt x="12" y="6"/>
                  </a:cubicBezTo>
                  <a:cubicBezTo>
                    <a:pt x="12" y="6"/>
                    <a:pt x="12" y="6"/>
                    <a:pt x="13" y="6"/>
                  </a:cubicBezTo>
                  <a:cubicBezTo>
                    <a:pt x="14" y="6"/>
                    <a:pt x="16" y="5"/>
                    <a:pt x="17" y="5"/>
                  </a:cubicBezTo>
                  <a:cubicBezTo>
                    <a:pt x="19" y="5"/>
                    <a:pt x="20" y="5"/>
                    <a:pt x="21" y="4"/>
                  </a:cubicBezTo>
                  <a:cubicBezTo>
                    <a:pt x="22" y="4"/>
                    <a:pt x="22" y="4"/>
                    <a:pt x="23" y="4"/>
                  </a:cubicBezTo>
                  <a:cubicBezTo>
                    <a:pt x="23" y="4"/>
                    <a:pt x="24" y="4"/>
                    <a:pt x="24" y="3"/>
                  </a:cubicBezTo>
                  <a:cubicBezTo>
                    <a:pt x="24" y="3"/>
                    <a:pt x="24" y="3"/>
                    <a:pt x="25" y="3"/>
                  </a:cubicBezTo>
                  <a:cubicBezTo>
                    <a:pt x="25" y="2"/>
                    <a:pt x="25" y="2"/>
                    <a:pt x="25" y="2"/>
                  </a:cubicBezTo>
                  <a:cubicBezTo>
                    <a:pt x="26" y="2"/>
                    <a:pt x="26" y="2"/>
                    <a:pt x="26" y="2"/>
                  </a:cubicBezTo>
                  <a:cubicBezTo>
                    <a:pt x="22" y="13"/>
                    <a:pt x="22" y="13"/>
                    <a:pt x="22" y="13"/>
                  </a:cubicBezTo>
                  <a:cubicBezTo>
                    <a:pt x="21" y="13"/>
                    <a:pt x="21" y="13"/>
                    <a:pt x="21" y="13"/>
                  </a:cubicBezTo>
                  <a:cubicBezTo>
                    <a:pt x="21" y="12"/>
                    <a:pt x="21" y="11"/>
                    <a:pt x="21" y="11"/>
                  </a:cubicBezTo>
                  <a:cubicBezTo>
                    <a:pt x="21" y="10"/>
                    <a:pt x="21" y="10"/>
                    <a:pt x="21" y="10"/>
                  </a:cubicBezTo>
                  <a:cubicBezTo>
                    <a:pt x="21" y="10"/>
                    <a:pt x="21" y="10"/>
                    <a:pt x="20" y="10"/>
                  </a:cubicBezTo>
                  <a:cubicBezTo>
                    <a:pt x="20" y="10"/>
                    <a:pt x="19" y="10"/>
                    <a:pt x="19" y="10"/>
                  </a:cubicBezTo>
                  <a:cubicBezTo>
                    <a:pt x="18" y="10"/>
                    <a:pt x="17" y="10"/>
                    <a:pt x="16" y="11"/>
                  </a:cubicBezTo>
                  <a:cubicBezTo>
                    <a:pt x="14" y="11"/>
                    <a:pt x="13" y="11"/>
                    <a:pt x="11" y="11"/>
                  </a:cubicBezTo>
                  <a:cubicBezTo>
                    <a:pt x="13" y="14"/>
                    <a:pt x="15" y="16"/>
                    <a:pt x="16" y="17"/>
                  </a:cubicBezTo>
                  <a:cubicBezTo>
                    <a:pt x="16" y="18"/>
                    <a:pt x="17" y="19"/>
                    <a:pt x="17" y="19"/>
                  </a:cubicBezTo>
                  <a:cubicBezTo>
                    <a:pt x="18" y="19"/>
                    <a:pt x="18" y="19"/>
                    <a:pt x="18" y="19"/>
                  </a:cubicBezTo>
                  <a:cubicBezTo>
                    <a:pt x="19" y="18"/>
                    <a:pt x="19" y="18"/>
                    <a:pt x="19" y="17"/>
                  </a:cubicBezTo>
                  <a:cubicBezTo>
                    <a:pt x="20" y="17"/>
                    <a:pt x="20" y="17"/>
                    <a:pt x="20" y="17"/>
                  </a:cubicBezTo>
                  <a:cubicBezTo>
                    <a:pt x="18" y="25"/>
                    <a:pt x="18" y="25"/>
                    <a:pt x="18" y="25"/>
                  </a:cubicBezTo>
                  <a:lnTo>
                    <a:pt x="16"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7">
              <a:extLst>
                <a:ext uri="{FF2B5EF4-FFF2-40B4-BE49-F238E27FC236}">
                  <a16:creationId xmlns:a16="http://schemas.microsoft.com/office/drawing/2014/main" id="{818E3431-BFF2-421B-85D6-9C883D123B2E}"/>
                </a:ext>
              </a:extLst>
            </p:cNvPr>
            <p:cNvSpPr>
              <a:spLocks noEditPoints="1"/>
            </p:cNvSpPr>
            <p:nvPr userDrawn="1"/>
          </p:nvSpPr>
          <p:spPr bwMode="auto">
            <a:xfrm>
              <a:off x="671464" y="673522"/>
              <a:ext cx="815975" cy="820738"/>
            </a:xfrm>
            <a:custGeom>
              <a:avLst/>
              <a:gdLst>
                <a:gd name="T0" fmla="*/ 108 w 217"/>
                <a:gd name="T1" fmla="*/ 217 h 217"/>
                <a:gd name="T2" fmla="*/ 108 w 217"/>
                <a:gd name="T3" fmla="*/ 0 h 217"/>
                <a:gd name="T4" fmla="*/ 92 w 217"/>
                <a:gd name="T5" fmla="*/ 18 h 217"/>
                <a:gd name="T6" fmla="*/ 84 w 217"/>
                <a:gd name="T7" fmla="*/ 38 h 217"/>
                <a:gd name="T8" fmla="*/ 27 w 217"/>
                <a:gd name="T9" fmla="*/ 67 h 217"/>
                <a:gd name="T10" fmla="*/ 38 w 217"/>
                <a:gd name="T11" fmla="*/ 80 h 217"/>
                <a:gd name="T12" fmla="*/ 84 w 217"/>
                <a:gd name="T13" fmla="*/ 74 h 217"/>
                <a:gd name="T14" fmla="*/ 21 w 217"/>
                <a:gd name="T15" fmla="*/ 128 h 217"/>
                <a:gd name="T16" fmla="*/ 23 w 217"/>
                <a:gd name="T17" fmla="*/ 139 h 217"/>
                <a:gd name="T18" fmla="*/ 63 w 217"/>
                <a:gd name="T19" fmla="*/ 104 h 217"/>
                <a:gd name="T20" fmla="*/ 101 w 217"/>
                <a:gd name="T21" fmla="*/ 80 h 217"/>
                <a:gd name="T22" fmla="*/ 101 w 217"/>
                <a:gd name="T23" fmla="*/ 27 h 217"/>
                <a:gd name="T24" fmla="*/ 92 w 217"/>
                <a:gd name="T25" fmla="*/ 18 h 217"/>
                <a:gd name="T26" fmla="*/ 116 w 217"/>
                <a:gd name="T27" fmla="*/ 27 h 217"/>
                <a:gd name="T28" fmla="*/ 116 w 217"/>
                <a:gd name="T29" fmla="*/ 80 h 217"/>
                <a:gd name="T30" fmla="*/ 154 w 217"/>
                <a:gd name="T31" fmla="*/ 104 h 217"/>
                <a:gd name="T32" fmla="*/ 193 w 217"/>
                <a:gd name="T33" fmla="*/ 139 h 217"/>
                <a:gd name="T34" fmla="*/ 196 w 217"/>
                <a:gd name="T35" fmla="*/ 128 h 217"/>
                <a:gd name="T36" fmla="*/ 133 w 217"/>
                <a:gd name="T37" fmla="*/ 74 h 217"/>
                <a:gd name="T38" fmla="*/ 178 w 217"/>
                <a:gd name="T39" fmla="*/ 80 h 217"/>
                <a:gd name="T40" fmla="*/ 189 w 217"/>
                <a:gd name="T41" fmla="*/ 67 h 217"/>
                <a:gd name="T42" fmla="*/ 133 w 217"/>
                <a:gd name="T43" fmla="*/ 38 h 217"/>
                <a:gd name="T44" fmla="*/ 124 w 217"/>
                <a:gd name="T45" fmla="*/ 18 h 217"/>
                <a:gd name="T46" fmla="*/ 176 w 217"/>
                <a:gd name="T47" fmla="*/ 164 h 217"/>
                <a:gd name="T48" fmla="*/ 148 w 217"/>
                <a:gd name="T49" fmla="*/ 122 h 217"/>
                <a:gd name="T50" fmla="*/ 117 w 217"/>
                <a:gd name="T51" fmla="*/ 105 h 217"/>
                <a:gd name="T52" fmla="*/ 108 w 217"/>
                <a:gd name="T53" fmla="*/ 92 h 217"/>
                <a:gd name="T54" fmla="*/ 100 w 217"/>
                <a:gd name="T55" fmla="*/ 105 h 217"/>
                <a:gd name="T56" fmla="*/ 68 w 217"/>
                <a:gd name="T57" fmla="*/ 122 h 217"/>
                <a:gd name="T58" fmla="*/ 41 w 217"/>
                <a:gd name="T59" fmla="*/ 164 h 217"/>
                <a:gd name="T60" fmla="*/ 56 w 217"/>
                <a:gd name="T61" fmla="*/ 171 h 217"/>
                <a:gd name="T62" fmla="*/ 100 w 217"/>
                <a:gd name="T63" fmla="*/ 122 h 217"/>
                <a:gd name="T64" fmla="*/ 95 w 217"/>
                <a:gd name="T65" fmla="*/ 143 h 217"/>
                <a:gd name="T66" fmla="*/ 82 w 217"/>
                <a:gd name="T67" fmla="*/ 154 h 217"/>
                <a:gd name="T68" fmla="*/ 75 w 217"/>
                <a:gd name="T69" fmla="*/ 194 h 217"/>
                <a:gd name="T70" fmla="*/ 95 w 217"/>
                <a:gd name="T71" fmla="*/ 164 h 217"/>
                <a:gd name="T72" fmla="*/ 121 w 217"/>
                <a:gd name="T73" fmla="*/ 164 h 217"/>
                <a:gd name="T74" fmla="*/ 141 w 217"/>
                <a:gd name="T75" fmla="*/ 194 h 217"/>
                <a:gd name="T76" fmla="*/ 134 w 217"/>
                <a:gd name="T77" fmla="*/ 154 h 217"/>
                <a:gd name="T78" fmla="*/ 122 w 217"/>
                <a:gd name="T79" fmla="*/ 143 h 217"/>
                <a:gd name="T80" fmla="*/ 117 w 217"/>
                <a:gd name="T81" fmla="*/ 122 h 217"/>
                <a:gd name="T82" fmla="*/ 160 w 217"/>
                <a:gd name="T83" fmla="*/ 171 h 217"/>
                <a:gd name="T84" fmla="*/ 176 w 217"/>
                <a:gd name="T85" fmla="*/ 16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7">
                  <a:moveTo>
                    <a:pt x="217" y="109"/>
                  </a:moveTo>
                  <a:cubicBezTo>
                    <a:pt x="217" y="169"/>
                    <a:pt x="168" y="217"/>
                    <a:pt x="108" y="217"/>
                  </a:cubicBezTo>
                  <a:cubicBezTo>
                    <a:pt x="48" y="217"/>
                    <a:pt x="0" y="169"/>
                    <a:pt x="0" y="109"/>
                  </a:cubicBezTo>
                  <a:cubicBezTo>
                    <a:pt x="0" y="49"/>
                    <a:pt x="48" y="0"/>
                    <a:pt x="108" y="0"/>
                  </a:cubicBezTo>
                  <a:cubicBezTo>
                    <a:pt x="168" y="0"/>
                    <a:pt x="217" y="49"/>
                    <a:pt x="217" y="109"/>
                  </a:cubicBezTo>
                  <a:close/>
                  <a:moveTo>
                    <a:pt x="92" y="18"/>
                  </a:moveTo>
                  <a:cubicBezTo>
                    <a:pt x="88" y="18"/>
                    <a:pt x="84" y="22"/>
                    <a:pt x="84" y="27"/>
                  </a:cubicBezTo>
                  <a:cubicBezTo>
                    <a:pt x="84" y="38"/>
                    <a:pt x="84" y="38"/>
                    <a:pt x="84" y="38"/>
                  </a:cubicBezTo>
                  <a:cubicBezTo>
                    <a:pt x="75" y="40"/>
                    <a:pt x="66" y="43"/>
                    <a:pt x="57" y="48"/>
                  </a:cubicBezTo>
                  <a:cubicBezTo>
                    <a:pt x="46" y="53"/>
                    <a:pt x="36" y="60"/>
                    <a:pt x="27" y="67"/>
                  </a:cubicBezTo>
                  <a:cubicBezTo>
                    <a:pt x="24" y="70"/>
                    <a:pt x="23" y="75"/>
                    <a:pt x="26" y="79"/>
                  </a:cubicBezTo>
                  <a:cubicBezTo>
                    <a:pt x="29" y="82"/>
                    <a:pt x="35" y="83"/>
                    <a:pt x="38" y="80"/>
                  </a:cubicBezTo>
                  <a:cubicBezTo>
                    <a:pt x="52" y="68"/>
                    <a:pt x="68" y="59"/>
                    <a:pt x="84" y="55"/>
                  </a:cubicBezTo>
                  <a:cubicBezTo>
                    <a:pt x="84" y="74"/>
                    <a:pt x="84" y="74"/>
                    <a:pt x="84" y="74"/>
                  </a:cubicBezTo>
                  <a:cubicBezTo>
                    <a:pt x="73" y="77"/>
                    <a:pt x="62" y="83"/>
                    <a:pt x="52" y="92"/>
                  </a:cubicBezTo>
                  <a:cubicBezTo>
                    <a:pt x="41" y="101"/>
                    <a:pt x="30" y="113"/>
                    <a:pt x="21" y="128"/>
                  </a:cubicBezTo>
                  <a:cubicBezTo>
                    <a:pt x="20" y="129"/>
                    <a:pt x="19" y="131"/>
                    <a:pt x="19" y="132"/>
                  </a:cubicBezTo>
                  <a:cubicBezTo>
                    <a:pt x="19" y="135"/>
                    <a:pt x="21" y="138"/>
                    <a:pt x="23" y="139"/>
                  </a:cubicBezTo>
                  <a:cubicBezTo>
                    <a:pt x="27" y="142"/>
                    <a:pt x="32" y="141"/>
                    <a:pt x="35" y="137"/>
                  </a:cubicBezTo>
                  <a:cubicBezTo>
                    <a:pt x="43" y="124"/>
                    <a:pt x="53" y="113"/>
                    <a:pt x="63" y="104"/>
                  </a:cubicBezTo>
                  <a:cubicBezTo>
                    <a:pt x="73" y="96"/>
                    <a:pt x="84" y="90"/>
                    <a:pt x="94" y="88"/>
                  </a:cubicBezTo>
                  <a:cubicBezTo>
                    <a:pt x="99" y="87"/>
                    <a:pt x="101" y="83"/>
                    <a:pt x="101" y="80"/>
                  </a:cubicBezTo>
                  <a:cubicBezTo>
                    <a:pt x="101" y="80"/>
                    <a:pt x="101" y="78"/>
                    <a:pt x="101" y="76"/>
                  </a:cubicBezTo>
                  <a:cubicBezTo>
                    <a:pt x="101" y="63"/>
                    <a:pt x="101" y="27"/>
                    <a:pt x="101" y="27"/>
                  </a:cubicBezTo>
                  <a:cubicBezTo>
                    <a:pt x="101" y="27"/>
                    <a:pt x="101" y="27"/>
                    <a:pt x="101" y="27"/>
                  </a:cubicBezTo>
                  <a:cubicBezTo>
                    <a:pt x="101" y="22"/>
                    <a:pt x="97" y="18"/>
                    <a:pt x="92" y="18"/>
                  </a:cubicBezTo>
                  <a:close/>
                  <a:moveTo>
                    <a:pt x="116" y="27"/>
                  </a:moveTo>
                  <a:cubicBezTo>
                    <a:pt x="116" y="27"/>
                    <a:pt x="116" y="27"/>
                    <a:pt x="116" y="27"/>
                  </a:cubicBezTo>
                  <a:cubicBezTo>
                    <a:pt x="116" y="27"/>
                    <a:pt x="116" y="63"/>
                    <a:pt x="116" y="76"/>
                  </a:cubicBezTo>
                  <a:cubicBezTo>
                    <a:pt x="116" y="78"/>
                    <a:pt x="116" y="80"/>
                    <a:pt x="116" y="80"/>
                  </a:cubicBezTo>
                  <a:cubicBezTo>
                    <a:pt x="116" y="83"/>
                    <a:pt x="118" y="87"/>
                    <a:pt x="122" y="88"/>
                  </a:cubicBezTo>
                  <a:cubicBezTo>
                    <a:pt x="132" y="90"/>
                    <a:pt x="143" y="96"/>
                    <a:pt x="154" y="104"/>
                  </a:cubicBezTo>
                  <a:cubicBezTo>
                    <a:pt x="164" y="113"/>
                    <a:pt x="173" y="124"/>
                    <a:pt x="182" y="137"/>
                  </a:cubicBezTo>
                  <a:cubicBezTo>
                    <a:pt x="184" y="141"/>
                    <a:pt x="189" y="142"/>
                    <a:pt x="193" y="139"/>
                  </a:cubicBezTo>
                  <a:cubicBezTo>
                    <a:pt x="196" y="138"/>
                    <a:pt x="197" y="135"/>
                    <a:pt x="197" y="132"/>
                  </a:cubicBezTo>
                  <a:cubicBezTo>
                    <a:pt x="197" y="131"/>
                    <a:pt x="197" y="129"/>
                    <a:pt x="196" y="128"/>
                  </a:cubicBezTo>
                  <a:cubicBezTo>
                    <a:pt x="186" y="113"/>
                    <a:pt x="176" y="101"/>
                    <a:pt x="164" y="92"/>
                  </a:cubicBezTo>
                  <a:cubicBezTo>
                    <a:pt x="154" y="83"/>
                    <a:pt x="144" y="77"/>
                    <a:pt x="133" y="74"/>
                  </a:cubicBezTo>
                  <a:cubicBezTo>
                    <a:pt x="133" y="55"/>
                    <a:pt x="133" y="55"/>
                    <a:pt x="133" y="55"/>
                  </a:cubicBezTo>
                  <a:cubicBezTo>
                    <a:pt x="148" y="59"/>
                    <a:pt x="165" y="68"/>
                    <a:pt x="178" y="80"/>
                  </a:cubicBezTo>
                  <a:cubicBezTo>
                    <a:pt x="182" y="83"/>
                    <a:pt x="187" y="82"/>
                    <a:pt x="190" y="79"/>
                  </a:cubicBezTo>
                  <a:cubicBezTo>
                    <a:pt x="193" y="75"/>
                    <a:pt x="193" y="70"/>
                    <a:pt x="189" y="67"/>
                  </a:cubicBezTo>
                  <a:cubicBezTo>
                    <a:pt x="180" y="60"/>
                    <a:pt x="170" y="53"/>
                    <a:pt x="160" y="48"/>
                  </a:cubicBezTo>
                  <a:cubicBezTo>
                    <a:pt x="151" y="43"/>
                    <a:pt x="142" y="40"/>
                    <a:pt x="133" y="38"/>
                  </a:cubicBezTo>
                  <a:cubicBezTo>
                    <a:pt x="133" y="27"/>
                    <a:pt x="133" y="27"/>
                    <a:pt x="133" y="27"/>
                  </a:cubicBezTo>
                  <a:cubicBezTo>
                    <a:pt x="133" y="22"/>
                    <a:pt x="129" y="18"/>
                    <a:pt x="124" y="18"/>
                  </a:cubicBezTo>
                  <a:cubicBezTo>
                    <a:pt x="119" y="18"/>
                    <a:pt x="116" y="22"/>
                    <a:pt x="116" y="27"/>
                  </a:cubicBezTo>
                  <a:close/>
                  <a:moveTo>
                    <a:pt x="176" y="164"/>
                  </a:moveTo>
                  <a:cubicBezTo>
                    <a:pt x="172" y="156"/>
                    <a:pt x="168" y="148"/>
                    <a:pt x="164" y="141"/>
                  </a:cubicBezTo>
                  <a:cubicBezTo>
                    <a:pt x="159" y="134"/>
                    <a:pt x="154" y="128"/>
                    <a:pt x="148" y="122"/>
                  </a:cubicBezTo>
                  <a:cubicBezTo>
                    <a:pt x="142" y="117"/>
                    <a:pt x="136" y="112"/>
                    <a:pt x="130" y="110"/>
                  </a:cubicBezTo>
                  <a:cubicBezTo>
                    <a:pt x="126" y="108"/>
                    <a:pt x="121" y="106"/>
                    <a:pt x="117" y="105"/>
                  </a:cubicBezTo>
                  <a:cubicBezTo>
                    <a:pt x="117" y="100"/>
                    <a:pt x="117" y="100"/>
                    <a:pt x="117" y="100"/>
                  </a:cubicBezTo>
                  <a:cubicBezTo>
                    <a:pt x="117" y="96"/>
                    <a:pt x="113" y="92"/>
                    <a:pt x="108" y="92"/>
                  </a:cubicBezTo>
                  <a:cubicBezTo>
                    <a:pt x="104" y="92"/>
                    <a:pt x="100" y="96"/>
                    <a:pt x="100" y="100"/>
                  </a:cubicBezTo>
                  <a:cubicBezTo>
                    <a:pt x="100" y="105"/>
                    <a:pt x="100" y="105"/>
                    <a:pt x="100" y="105"/>
                  </a:cubicBezTo>
                  <a:cubicBezTo>
                    <a:pt x="95" y="106"/>
                    <a:pt x="91" y="108"/>
                    <a:pt x="87" y="110"/>
                  </a:cubicBezTo>
                  <a:cubicBezTo>
                    <a:pt x="80" y="112"/>
                    <a:pt x="74" y="117"/>
                    <a:pt x="68" y="122"/>
                  </a:cubicBezTo>
                  <a:cubicBezTo>
                    <a:pt x="63" y="128"/>
                    <a:pt x="58" y="134"/>
                    <a:pt x="53" y="141"/>
                  </a:cubicBezTo>
                  <a:cubicBezTo>
                    <a:pt x="48" y="148"/>
                    <a:pt x="44" y="156"/>
                    <a:pt x="41" y="164"/>
                  </a:cubicBezTo>
                  <a:cubicBezTo>
                    <a:pt x="39" y="168"/>
                    <a:pt x="41" y="173"/>
                    <a:pt x="45" y="175"/>
                  </a:cubicBezTo>
                  <a:cubicBezTo>
                    <a:pt x="49" y="177"/>
                    <a:pt x="54" y="175"/>
                    <a:pt x="56" y="171"/>
                  </a:cubicBezTo>
                  <a:cubicBezTo>
                    <a:pt x="63" y="155"/>
                    <a:pt x="71" y="143"/>
                    <a:pt x="80" y="134"/>
                  </a:cubicBezTo>
                  <a:cubicBezTo>
                    <a:pt x="86" y="128"/>
                    <a:pt x="93" y="124"/>
                    <a:pt x="100" y="122"/>
                  </a:cubicBezTo>
                  <a:cubicBezTo>
                    <a:pt x="100" y="136"/>
                    <a:pt x="100" y="136"/>
                    <a:pt x="100" y="136"/>
                  </a:cubicBezTo>
                  <a:cubicBezTo>
                    <a:pt x="100" y="141"/>
                    <a:pt x="96" y="142"/>
                    <a:pt x="95" y="143"/>
                  </a:cubicBezTo>
                  <a:cubicBezTo>
                    <a:pt x="94" y="144"/>
                    <a:pt x="93" y="144"/>
                    <a:pt x="93" y="145"/>
                  </a:cubicBezTo>
                  <a:cubicBezTo>
                    <a:pt x="89" y="147"/>
                    <a:pt x="86" y="150"/>
                    <a:pt x="82" y="154"/>
                  </a:cubicBezTo>
                  <a:cubicBezTo>
                    <a:pt x="76" y="162"/>
                    <a:pt x="71" y="173"/>
                    <a:pt x="69" y="185"/>
                  </a:cubicBezTo>
                  <a:cubicBezTo>
                    <a:pt x="68" y="189"/>
                    <a:pt x="71" y="193"/>
                    <a:pt x="75" y="194"/>
                  </a:cubicBezTo>
                  <a:cubicBezTo>
                    <a:pt x="80" y="195"/>
                    <a:pt x="84" y="193"/>
                    <a:pt x="85" y="188"/>
                  </a:cubicBezTo>
                  <a:cubicBezTo>
                    <a:pt x="87" y="179"/>
                    <a:pt x="91" y="170"/>
                    <a:pt x="95" y="164"/>
                  </a:cubicBezTo>
                  <a:cubicBezTo>
                    <a:pt x="98" y="161"/>
                    <a:pt x="103" y="156"/>
                    <a:pt x="108" y="156"/>
                  </a:cubicBezTo>
                  <a:cubicBezTo>
                    <a:pt x="114" y="156"/>
                    <a:pt x="119" y="161"/>
                    <a:pt x="121" y="164"/>
                  </a:cubicBezTo>
                  <a:cubicBezTo>
                    <a:pt x="126" y="170"/>
                    <a:pt x="129" y="179"/>
                    <a:pt x="131" y="188"/>
                  </a:cubicBezTo>
                  <a:cubicBezTo>
                    <a:pt x="132" y="193"/>
                    <a:pt x="137" y="195"/>
                    <a:pt x="141" y="194"/>
                  </a:cubicBezTo>
                  <a:cubicBezTo>
                    <a:pt x="146" y="193"/>
                    <a:pt x="149" y="189"/>
                    <a:pt x="148" y="185"/>
                  </a:cubicBezTo>
                  <a:cubicBezTo>
                    <a:pt x="145" y="173"/>
                    <a:pt x="140" y="162"/>
                    <a:pt x="134" y="154"/>
                  </a:cubicBezTo>
                  <a:cubicBezTo>
                    <a:pt x="131" y="150"/>
                    <a:pt x="127" y="147"/>
                    <a:pt x="124" y="145"/>
                  </a:cubicBezTo>
                  <a:cubicBezTo>
                    <a:pt x="123" y="144"/>
                    <a:pt x="122" y="144"/>
                    <a:pt x="122" y="143"/>
                  </a:cubicBezTo>
                  <a:cubicBezTo>
                    <a:pt x="120" y="142"/>
                    <a:pt x="117" y="141"/>
                    <a:pt x="117" y="136"/>
                  </a:cubicBezTo>
                  <a:cubicBezTo>
                    <a:pt x="117" y="122"/>
                    <a:pt x="117" y="122"/>
                    <a:pt x="117" y="122"/>
                  </a:cubicBezTo>
                  <a:cubicBezTo>
                    <a:pt x="124" y="124"/>
                    <a:pt x="130" y="128"/>
                    <a:pt x="137" y="134"/>
                  </a:cubicBezTo>
                  <a:cubicBezTo>
                    <a:pt x="146" y="143"/>
                    <a:pt x="154" y="155"/>
                    <a:pt x="160" y="171"/>
                  </a:cubicBezTo>
                  <a:cubicBezTo>
                    <a:pt x="162" y="175"/>
                    <a:pt x="167" y="177"/>
                    <a:pt x="171" y="175"/>
                  </a:cubicBezTo>
                  <a:cubicBezTo>
                    <a:pt x="176" y="173"/>
                    <a:pt x="178" y="168"/>
                    <a:pt x="176"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8">
              <a:extLst>
                <a:ext uri="{FF2B5EF4-FFF2-40B4-BE49-F238E27FC236}">
                  <a16:creationId xmlns:a16="http://schemas.microsoft.com/office/drawing/2014/main" id="{BB902646-05A8-47FF-B3F3-8988A0B636AD}"/>
                </a:ext>
              </a:extLst>
            </p:cNvPr>
            <p:cNvSpPr>
              <a:spLocks noEditPoints="1"/>
            </p:cNvSpPr>
            <p:nvPr userDrawn="1"/>
          </p:nvSpPr>
          <p:spPr bwMode="auto">
            <a:xfrm>
              <a:off x="1924001" y="1452985"/>
              <a:ext cx="146050" cy="192088"/>
            </a:xfrm>
            <a:custGeom>
              <a:avLst/>
              <a:gdLst>
                <a:gd name="T0" fmla="*/ 39 w 39"/>
                <a:gd name="T1" fmla="*/ 13 h 51"/>
                <a:gd name="T2" fmla="*/ 37 w 39"/>
                <a:gd name="T3" fmla="*/ 20 h 51"/>
                <a:gd name="T4" fmla="*/ 33 w 39"/>
                <a:gd name="T5" fmla="*/ 25 h 51"/>
                <a:gd name="T6" fmla="*/ 27 w 39"/>
                <a:gd name="T7" fmla="*/ 28 h 51"/>
                <a:gd name="T8" fmla="*/ 20 w 39"/>
                <a:gd name="T9" fmla="*/ 29 h 51"/>
                <a:gd name="T10" fmla="*/ 14 w 39"/>
                <a:gd name="T11" fmla="*/ 29 h 51"/>
                <a:gd name="T12" fmla="*/ 14 w 39"/>
                <a:gd name="T13" fmla="*/ 44 h 51"/>
                <a:gd name="T14" fmla="*/ 15 w 39"/>
                <a:gd name="T15" fmla="*/ 47 h 51"/>
                <a:gd name="T16" fmla="*/ 17 w 39"/>
                <a:gd name="T17" fmla="*/ 48 h 51"/>
                <a:gd name="T18" fmla="*/ 19 w 39"/>
                <a:gd name="T19" fmla="*/ 49 h 51"/>
                <a:gd name="T20" fmla="*/ 22 w 39"/>
                <a:gd name="T21" fmla="*/ 49 h 51"/>
                <a:gd name="T22" fmla="*/ 22 w 39"/>
                <a:gd name="T23" fmla="*/ 51 h 51"/>
                <a:gd name="T24" fmla="*/ 0 w 39"/>
                <a:gd name="T25" fmla="*/ 51 h 51"/>
                <a:gd name="T26" fmla="*/ 0 w 39"/>
                <a:gd name="T27" fmla="*/ 49 h 51"/>
                <a:gd name="T28" fmla="*/ 3 w 39"/>
                <a:gd name="T29" fmla="*/ 49 h 51"/>
                <a:gd name="T30" fmla="*/ 5 w 39"/>
                <a:gd name="T31" fmla="*/ 48 h 51"/>
                <a:gd name="T32" fmla="*/ 6 w 39"/>
                <a:gd name="T33" fmla="*/ 47 h 51"/>
                <a:gd name="T34" fmla="*/ 7 w 39"/>
                <a:gd name="T35" fmla="*/ 44 h 51"/>
                <a:gd name="T36" fmla="*/ 7 w 39"/>
                <a:gd name="T37" fmla="*/ 8 h 51"/>
                <a:gd name="T38" fmla="*/ 6 w 39"/>
                <a:gd name="T39" fmla="*/ 5 h 51"/>
                <a:gd name="T40" fmla="*/ 5 w 39"/>
                <a:gd name="T41" fmla="*/ 4 h 51"/>
                <a:gd name="T42" fmla="*/ 2 w 39"/>
                <a:gd name="T43" fmla="*/ 3 h 51"/>
                <a:gd name="T44" fmla="*/ 0 w 39"/>
                <a:gd name="T45" fmla="*/ 3 h 51"/>
                <a:gd name="T46" fmla="*/ 0 w 39"/>
                <a:gd name="T47" fmla="*/ 0 h 51"/>
                <a:gd name="T48" fmla="*/ 23 w 39"/>
                <a:gd name="T49" fmla="*/ 0 h 51"/>
                <a:gd name="T50" fmla="*/ 35 w 39"/>
                <a:gd name="T51" fmla="*/ 4 h 51"/>
                <a:gd name="T52" fmla="*/ 39 w 39"/>
                <a:gd name="T53" fmla="*/ 13 h 51"/>
                <a:gd name="T54" fmla="*/ 28 w 39"/>
                <a:gd name="T55" fmla="*/ 22 h 51"/>
                <a:gd name="T56" fmla="*/ 30 w 39"/>
                <a:gd name="T57" fmla="*/ 18 h 51"/>
                <a:gd name="T58" fmla="*/ 30 w 39"/>
                <a:gd name="T59" fmla="*/ 15 h 51"/>
                <a:gd name="T60" fmla="*/ 30 w 39"/>
                <a:gd name="T61" fmla="*/ 11 h 51"/>
                <a:gd name="T62" fmla="*/ 28 w 39"/>
                <a:gd name="T63" fmla="*/ 7 h 51"/>
                <a:gd name="T64" fmla="*/ 25 w 39"/>
                <a:gd name="T65" fmla="*/ 4 h 51"/>
                <a:gd name="T66" fmla="*/ 20 w 39"/>
                <a:gd name="T67" fmla="*/ 3 h 51"/>
                <a:gd name="T68" fmla="*/ 14 w 39"/>
                <a:gd name="T69" fmla="*/ 3 h 51"/>
                <a:gd name="T70" fmla="*/ 14 w 39"/>
                <a:gd name="T71" fmla="*/ 26 h 51"/>
                <a:gd name="T72" fmla="*/ 18 w 39"/>
                <a:gd name="T73" fmla="*/ 26 h 51"/>
                <a:gd name="T74" fmla="*/ 24 w 39"/>
                <a:gd name="T75" fmla="*/ 25 h 51"/>
                <a:gd name="T76" fmla="*/ 28 w 39"/>
                <a:gd name="T77"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51">
                  <a:moveTo>
                    <a:pt x="39" y="13"/>
                  </a:moveTo>
                  <a:cubicBezTo>
                    <a:pt x="39" y="16"/>
                    <a:pt x="38" y="18"/>
                    <a:pt x="37" y="20"/>
                  </a:cubicBezTo>
                  <a:cubicBezTo>
                    <a:pt x="36" y="22"/>
                    <a:pt x="35" y="24"/>
                    <a:pt x="33" y="25"/>
                  </a:cubicBezTo>
                  <a:cubicBezTo>
                    <a:pt x="31" y="27"/>
                    <a:pt x="29" y="28"/>
                    <a:pt x="27" y="28"/>
                  </a:cubicBezTo>
                  <a:cubicBezTo>
                    <a:pt x="25" y="29"/>
                    <a:pt x="23" y="29"/>
                    <a:pt x="20" y="29"/>
                  </a:cubicBezTo>
                  <a:cubicBezTo>
                    <a:pt x="14" y="29"/>
                    <a:pt x="14" y="29"/>
                    <a:pt x="14" y="29"/>
                  </a:cubicBezTo>
                  <a:cubicBezTo>
                    <a:pt x="14" y="44"/>
                    <a:pt x="14" y="44"/>
                    <a:pt x="14" y="44"/>
                  </a:cubicBezTo>
                  <a:cubicBezTo>
                    <a:pt x="14"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6" y="5"/>
                  </a:cubicBezTo>
                  <a:cubicBezTo>
                    <a:pt x="6" y="5"/>
                    <a:pt x="6" y="4"/>
                    <a:pt x="5" y="4"/>
                  </a:cubicBezTo>
                  <a:cubicBezTo>
                    <a:pt x="4" y="4"/>
                    <a:pt x="3" y="3"/>
                    <a:pt x="2" y="3"/>
                  </a:cubicBezTo>
                  <a:cubicBezTo>
                    <a:pt x="1" y="3"/>
                    <a:pt x="0" y="3"/>
                    <a:pt x="0" y="3"/>
                  </a:cubicBezTo>
                  <a:cubicBezTo>
                    <a:pt x="0" y="0"/>
                    <a:pt x="0" y="0"/>
                    <a:pt x="0" y="0"/>
                  </a:cubicBezTo>
                  <a:cubicBezTo>
                    <a:pt x="23" y="0"/>
                    <a:pt x="23" y="0"/>
                    <a:pt x="23" y="0"/>
                  </a:cubicBezTo>
                  <a:cubicBezTo>
                    <a:pt x="28" y="0"/>
                    <a:pt x="32" y="2"/>
                    <a:pt x="35" y="4"/>
                  </a:cubicBezTo>
                  <a:cubicBezTo>
                    <a:pt x="37" y="6"/>
                    <a:pt x="39" y="9"/>
                    <a:pt x="39" y="13"/>
                  </a:cubicBezTo>
                  <a:close/>
                  <a:moveTo>
                    <a:pt x="28" y="22"/>
                  </a:moveTo>
                  <a:cubicBezTo>
                    <a:pt x="29" y="21"/>
                    <a:pt x="29" y="19"/>
                    <a:pt x="30" y="18"/>
                  </a:cubicBezTo>
                  <a:cubicBezTo>
                    <a:pt x="30" y="17"/>
                    <a:pt x="30" y="16"/>
                    <a:pt x="30" y="15"/>
                  </a:cubicBezTo>
                  <a:cubicBezTo>
                    <a:pt x="30" y="13"/>
                    <a:pt x="30" y="12"/>
                    <a:pt x="30" y="11"/>
                  </a:cubicBezTo>
                  <a:cubicBezTo>
                    <a:pt x="29" y="9"/>
                    <a:pt x="29" y="8"/>
                    <a:pt x="28" y="7"/>
                  </a:cubicBezTo>
                  <a:cubicBezTo>
                    <a:pt x="27" y="6"/>
                    <a:pt x="26" y="5"/>
                    <a:pt x="25" y="4"/>
                  </a:cubicBezTo>
                  <a:cubicBezTo>
                    <a:pt x="23" y="4"/>
                    <a:pt x="22" y="3"/>
                    <a:pt x="20" y="3"/>
                  </a:cubicBezTo>
                  <a:cubicBezTo>
                    <a:pt x="14" y="3"/>
                    <a:pt x="14" y="3"/>
                    <a:pt x="14" y="3"/>
                  </a:cubicBezTo>
                  <a:cubicBezTo>
                    <a:pt x="14" y="26"/>
                    <a:pt x="14" y="26"/>
                    <a:pt x="14" y="26"/>
                  </a:cubicBezTo>
                  <a:cubicBezTo>
                    <a:pt x="18" y="26"/>
                    <a:pt x="18" y="26"/>
                    <a:pt x="18" y="26"/>
                  </a:cubicBezTo>
                  <a:cubicBezTo>
                    <a:pt x="21" y="26"/>
                    <a:pt x="23" y="25"/>
                    <a:pt x="24" y="25"/>
                  </a:cubicBezTo>
                  <a:cubicBezTo>
                    <a:pt x="26" y="24"/>
                    <a:pt x="27" y="23"/>
                    <a:pt x="28"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9">
              <a:extLst>
                <a:ext uri="{FF2B5EF4-FFF2-40B4-BE49-F238E27FC236}">
                  <a16:creationId xmlns:a16="http://schemas.microsoft.com/office/drawing/2014/main" id="{DFAF1D68-2739-476B-A12B-A726AC597C2B}"/>
                </a:ext>
              </a:extLst>
            </p:cNvPr>
            <p:cNvSpPr>
              <a:spLocks/>
            </p:cNvSpPr>
            <p:nvPr userDrawn="1"/>
          </p:nvSpPr>
          <p:spPr bwMode="auto">
            <a:xfrm>
              <a:off x="2089101" y="1452985"/>
              <a:ext cx="165100" cy="192088"/>
            </a:xfrm>
            <a:custGeom>
              <a:avLst/>
              <a:gdLst>
                <a:gd name="T0" fmla="*/ 44 w 44"/>
                <a:gd name="T1" fmla="*/ 36 h 51"/>
                <a:gd name="T2" fmla="*/ 43 w 44"/>
                <a:gd name="T3" fmla="*/ 51 h 51"/>
                <a:gd name="T4" fmla="*/ 0 w 44"/>
                <a:gd name="T5" fmla="*/ 51 h 51"/>
                <a:gd name="T6" fmla="*/ 0 w 44"/>
                <a:gd name="T7" fmla="*/ 49 h 51"/>
                <a:gd name="T8" fmla="*/ 3 w 44"/>
                <a:gd name="T9" fmla="*/ 49 h 51"/>
                <a:gd name="T10" fmla="*/ 6 w 44"/>
                <a:gd name="T11" fmla="*/ 48 h 51"/>
                <a:gd name="T12" fmla="*/ 7 w 44"/>
                <a:gd name="T13" fmla="*/ 47 h 51"/>
                <a:gd name="T14" fmla="*/ 8 w 44"/>
                <a:gd name="T15" fmla="*/ 44 h 51"/>
                <a:gd name="T16" fmla="*/ 8 w 44"/>
                <a:gd name="T17" fmla="*/ 8 h 51"/>
                <a:gd name="T18" fmla="*/ 7 w 44"/>
                <a:gd name="T19" fmla="*/ 6 h 51"/>
                <a:gd name="T20" fmla="*/ 6 w 44"/>
                <a:gd name="T21" fmla="*/ 4 h 51"/>
                <a:gd name="T22" fmla="*/ 3 w 44"/>
                <a:gd name="T23" fmla="*/ 3 h 51"/>
                <a:gd name="T24" fmla="*/ 0 w 44"/>
                <a:gd name="T25" fmla="*/ 3 h 51"/>
                <a:gd name="T26" fmla="*/ 0 w 44"/>
                <a:gd name="T27" fmla="*/ 0 h 51"/>
                <a:gd name="T28" fmla="*/ 40 w 44"/>
                <a:gd name="T29" fmla="*/ 0 h 51"/>
                <a:gd name="T30" fmla="*/ 40 w 44"/>
                <a:gd name="T31" fmla="*/ 13 h 51"/>
                <a:gd name="T32" fmla="*/ 37 w 44"/>
                <a:gd name="T33" fmla="*/ 13 h 51"/>
                <a:gd name="T34" fmla="*/ 34 w 44"/>
                <a:gd name="T35" fmla="*/ 7 h 51"/>
                <a:gd name="T36" fmla="*/ 29 w 44"/>
                <a:gd name="T37" fmla="*/ 4 h 51"/>
                <a:gd name="T38" fmla="*/ 27 w 44"/>
                <a:gd name="T39" fmla="*/ 4 h 51"/>
                <a:gd name="T40" fmla="*/ 23 w 44"/>
                <a:gd name="T41" fmla="*/ 3 h 51"/>
                <a:gd name="T42" fmla="*/ 15 w 44"/>
                <a:gd name="T43" fmla="*/ 3 h 51"/>
                <a:gd name="T44" fmla="*/ 15 w 44"/>
                <a:gd name="T45" fmla="*/ 24 h 51"/>
                <a:gd name="T46" fmla="*/ 21 w 44"/>
                <a:gd name="T47" fmla="*/ 24 h 51"/>
                <a:gd name="T48" fmla="*/ 25 w 44"/>
                <a:gd name="T49" fmla="*/ 23 h 51"/>
                <a:gd name="T50" fmla="*/ 27 w 44"/>
                <a:gd name="T51" fmla="*/ 21 h 51"/>
                <a:gd name="T52" fmla="*/ 29 w 44"/>
                <a:gd name="T53" fmla="*/ 19 h 51"/>
                <a:gd name="T54" fmla="*/ 29 w 44"/>
                <a:gd name="T55" fmla="*/ 15 h 51"/>
                <a:gd name="T56" fmla="*/ 32 w 44"/>
                <a:gd name="T57" fmla="*/ 15 h 51"/>
                <a:gd name="T58" fmla="*/ 32 w 44"/>
                <a:gd name="T59" fmla="*/ 35 h 51"/>
                <a:gd name="T60" fmla="*/ 29 w 44"/>
                <a:gd name="T61" fmla="*/ 35 h 51"/>
                <a:gd name="T62" fmla="*/ 29 w 44"/>
                <a:gd name="T63" fmla="*/ 32 h 51"/>
                <a:gd name="T64" fmla="*/ 27 w 44"/>
                <a:gd name="T65" fmla="*/ 29 h 51"/>
                <a:gd name="T66" fmla="*/ 25 w 44"/>
                <a:gd name="T67" fmla="*/ 27 h 51"/>
                <a:gd name="T68" fmla="*/ 21 w 44"/>
                <a:gd name="T69" fmla="*/ 27 h 51"/>
                <a:gd name="T70" fmla="*/ 15 w 44"/>
                <a:gd name="T71" fmla="*/ 27 h 51"/>
                <a:gd name="T72" fmla="*/ 15 w 44"/>
                <a:gd name="T73" fmla="*/ 42 h 51"/>
                <a:gd name="T74" fmla="*/ 16 w 44"/>
                <a:gd name="T75" fmla="*/ 45 h 51"/>
                <a:gd name="T76" fmla="*/ 17 w 44"/>
                <a:gd name="T77" fmla="*/ 47 h 51"/>
                <a:gd name="T78" fmla="*/ 19 w 44"/>
                <a:gd name="T79" fmla="*/ 48 h 51"/>
                <a:gd name="T80" fmla="*/ 24 w 44"/>
                <a:gd name="T81" fmla="*/ 48 h 51"/>
                <a:gd name="T82" fmla="*/ 27 w 44"/>
                <a:gd name="T83" fmla="*/ 48 h 51"/>
                <a:gd name="T84" fmla="*/ 30 w 44"/>
                <a:gd name="T85" fmla="*/ 48 h 51"/>
                <a:gd name="T86" fmla="*/ 33 w 44"/>
                <a:gd name="T87" fmla="*/ 48 h 51"/>
                <a:gd name="T88" fmla="*/ 35 w 44"/>
                <a:gd name="T89" fmla="*/ 47 h 51"/>
                <a:gd name="T90" fmla="*/ 39 w 44"/>
                <a:gd name="T91" fmla="*/ 42 h 51"/>
                <a:gd name="T92" fmla="*/ 41 w 44"/>
                <a:gd name="T93" fmla="*/ 36 h 51"/>
                <a:gd name="T94" fmla="*/ 44 w 44"/>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 h="51">
                  <a:moveTo>
                    <a:pt x="44" y="36"/>
                  </a:moveTo>
                  <a:cubicBezTo>
                    <a:pt x="43" y="51"/>
                    <a:pt x="43" y="51"/>
                    <a:pt x="43" y="51"/>
                  </a:cubicBezTo>
                  <a:cubicBezTo>
                    <a:pt x="0" y="51"/>
                    <a:pt x="0" y="51"/>
                    <a:pt x="0" y="51"/>
                  </a:cubicBezTo>
                  <a:cubicBezTo>
                    <a:pt x="0" y="49"/>
                    <a:pt x="0" y="49"/>
                    <a:pt x="0" y="49"/>
                  </a:cubicBezTo>
                  <a:cubicBezTo>
                    <a:pt x="1" y="49"/>
                    <a:pt x="2" y="49"/>
                    <a:pt x="3" y="49"/>
                  </a:cubicBezTo>
                  <a:cubicBezTo>
                    <a:pt x="4" y="48"/>
                    <a:pt x="5" y="48"/>
                    <a:pt x="6" y="48"/>
                  </a:cubicBezTo>
                  <a:cubicBezTo>
                    <a:pt x="6" y="48"/>
                    <a:pt x="7" y="47"/>
                    <a:pt x="7" y="47"/>
                  </a:cubicBezTo>
                  <a:cubicBezTo>
                    <a:pt x="7" y="46"/>
                    <a:pt x="8" y="45"/>
                    <a:pt x="8" y="44"/>
                  </a:cubicBezTo>
                  <a:cubicBezTo>
                    <a:pt x="8" y="8"/>
                    <a:pt x="8" y="8"/>
                    <a:pt x="8" y="8"/>
                  </a:cubicBezTo>
                  <a:cubicBezTo>
                    <a:pt x="8" y="7"/>
                    <a:pt x="8" y="6"/>
                    <a:pt x="7" y="6"/>
                  </a:cubicBezTo>
                  <a:cubicBezTo>
                    <a:pt x="7" y="5"/>
                    <a:pt x="6" y="5"/>
                    <a:pt x="6" y="4"/>
                  </a:cubicBezTo>
                  <a:cubicBezTo>
                    <a:pt x="5" y="4"/>
                    <a:pt x="4" y="4"/>
                    <a:pt x="3" y="3"/>
                  </a:cubicBezTo>
                  <a:cubicBezTo>
                    <a:pt x="2" y="3"/>
                    <a:pt x="1" y="3"/>
                    <a:pt x="0" y="3"/>
                  </a:cubicBezTo>
                  <a:cubicBezTo>
                    <a:pt x="0" y="0"/>
                    <a:pt x="0" y="0"/>
                    <a:pt x="0" y="0"/>
                  </a:cubicBezTo>
                  <a:cubicBezTo>
                    <a:pt x="40" y="0"/>
                    <a:pt x="40" y="0"/>
                    <a:pt x="40" y="0"/>
                  </a:cubicBezTo>
                  <a:cubicBezTo>
                    <a:pt x="40" y="13"/>
                    <a:pt x="40" y="13"/>
                    <a:pt x="40" y="13"/>
                  </a:cubicBezTo>
                  <a:cubicBezTo>
                    <a:pt x="37" y="13"/>
                    <a:pt x="37" y="13"/>
                    <a:pt x="37" y="13"/>
                  </a:cubicBezTo>
                  <a:cubicBezTo>
                    <a:pt x="37" y="11"/>
                    <a:pt x="36" y="9"/>
                    <a:pt x="34" y="7"/>
                  </a:cubicBezTo>
                  <a:cubicBezTo>
                    <a:pt x="32" y="5"/>
                    <a:pt x="31" y="4"/>
                    <a:pt x="29" y="4"/>
                  </a:cubicBezTo>
                  <a:cubicBezTo>
                    <a:pt x="29" y="4"/>
                    <a:pt x="28" y="4"/>
                    <a:pt x="27" y="4"/>
                  </a:cubicBezTo>
                  <a:cubicBezTo>
                    <a:pt x="26" y="3"/>
                    <a:pt x="25" y="3"/>
                    <a:pt x="23" y="3"/>
                  </a:cubicBezTo>
                  <a:cubicBezTo>
                    <a:pt x="15" y="3"/>
                    <a:pt x="15" y="3"/>
                    <a:pt x="15" y="3"/>
                  </a:cubicBezTo>
                  <a:cubicBezTo>
                    <a:pt x="15" y="24"/>
                    <a:pt x="15" y="24"/>
                    <a:pt x="15" y="24"/>
                  </a:cubicBezTo>
                  <a:cubicBezTo>
                    <a:pt x="21" y="24"/>
                    <a:pt x="21" y="24"/>
                    <a:pt x="21" y="24"/>
                  </a:cubicBezTo>
                  <a:cubicBezTo>
                    <a:pt x="23" y="24"/>
                    <a:pt x="24" y="23"/>
                    <a:pt x="25" y="23"/>
                  </a:cubicBezTo>
                  <a:cubicBezTo>
                    <a:pt x="26" y="23"/>
                    <a:pt x="27" y="22"/>
                    <a:pt x="27" y="21"/>
                  </a:cubicBezTo>
                  <a:cubicBezTo>
                    <a:pt x="28" y="21"/>
                    <a:pt x="28" y="20"/>
                    <a:pt x="29" y="19"/>
                  </a:cubicBezTo>
                  <a:cubicBezTo>
                    <a:pt x="29" y="17"/>
                    <a:pt x="29" y="16"/>
                    <a:pt x="29" y="15"/>
                  </a:cubicBezTo>
                  <a:cubicBezTo>
                    <a:pt x="32" y="15"/>
                    <a:pt x="32" y="15"/>
                    <a:pt x="32" y="15"/>
                  </a:cubicBezTo>
                  <a:cubicBezTo>
                    <a:pt x="32" y="35"/>
                    <a:pt x="32" y="35"/>
                    <a:pt x="32" y="35"/>
                  </a:cubicBezTo>
                  <a:cubicBezTo>
                    <a:pt x="29" y="35"/>
                    <a:pt x="29" y="35"/>
                    <a:pt x="29" y="35"/>
                  </a:cubicBezTo>
                  <a:cubicBezTo>
                    <a:pt x="29" y="34"/>
                    <a:pt x="29" y="33"/>
                    <a:pt x="29" y="32"/>
                  </a:cubicBezTo>
                  <a:cubicBezTo>
                    <a:pt x="28" y="30"/>
                    <a:pt x="28" y="29"/>
                    <a:pt x="27" y="29"/>
                  </a:cubicBezTo>
                  <a:cubicBezTo>
                    <a:pt x="27" y="28"/>
                    <a:pt x="26" y="27"/>
                    <a:pt x="25" y="27"/>
                  </a:cubicBezTo>
                  <a:cubicBezTo>
                    <a:pt x="24" y="27"/>
                    <a:pt x="23" y="27"/>
                    <a:pt x="21" y="27"/>
                  </a:cubicBezTo>
                  <a:cubicBezTo>
                    <a:pt x="15" y="27"/>
                    <a:pt x="15" y="27"/>
                    <a:pt x="15" y="27"/>
                  </a:cubicBezTo>
                  <a:cubicBezTo>
                    <a:pt x="15" y="42"/>
                    <a:pt x="15" y="42"/>
                    <a:pt x="15" y="42"/>
                  </a:cubicBezTo>
                  <a:cubicBezTo>
                    <a:pt x="15" y="43"/>
                    <a:pt x="15" y="44"/>
                    <a:pt x="16" y="45"/>
                  </a:cubicBezTo>
                  <a:cubicBezTo>
                    <a:pt x="16" y="46"/>
                    <a:pt x="16" y="47"/>
                    <a:pt x="17" y="47"/>
                  </a:cubicBezTo>
                  <a:cubicBezTo>
                    <a:pt x="17" y="48"/>
                    <a:pt x="18" y="48"/>
                    <a:pt x="19" y="48"/>
                  </a:cubicBezTo>
                  <a:cubicBezTo>
                    <a:pt x="20" y="48"/>
                    <a:pt x="22" y="48"/>
                    <a:pt x="24" y="48"/>
                  </a:cubicBezTo>
                  <a:cubicBezTo>
                    <a:pt x="25" y="48"/>
                    <a:pt x="26" y="48"/>
                    <a:pt x="27" y="48"/>
                  </a:cubicBezTo>
                  <a:cubicBezTo>
                    <a:pt x="28" y="48"/>
                    <a:pt x="29" y="48"/>
                    <a:pt x="30" y="48"/>
                  </a:cubicBezTo>
                  <a:cubicBezTo>
                    <a:pt x="31" y="48"/>
                    <a:pt x="32" y="48"/>
                    <a:pt x="33" y="48"/>
                  </a:cubicBezTo>
                  <a:cubicBezTo>
                    <a:pt x="34" y="48"/>
                    <a:pt x="35" y="47"/>
                    <a:pt x="35" y="47"/>
                  </a:cubicBezTo>
                  <a:cubicBezTo>
                    <a:pt x="36" y="46"/>
                    <a:pt x="37" y="44"/>
                    <a:pt x="39" y="42"/>
                  </a:cubicBezTo>
                  <a:cubicBezTo>
                    <a:pt x="40" y="39"/>
                    <a:pt x="41" y="38"/>
                    <a:pt x="41" y="36"/>
                  </a:cubicBezTo>
                  <a:lnTo>
                    <a:pt x="44"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0">
              <a:extLst>
                <a:ext uri="{FF2B5EF4-FFF2-40B4-BE49-F238E27FC236}">
                  <a16:creationId xmlns:a16="http://schemas.microsoft.com/office/drawing/2014/main" id="{0CDFA6ED-D0F3-4B3D-B0A5-2244E9AA6374}"/>
                </a:ext>
              </a:extLst>
            </p:cNvPr>
            <p:cNvSpPr>
              <a:spLocks/>
            </p:cNvSpPr>
            <p:nvPr userDrawn="1"/>
          </p:nvSpPr>
          <p:spPr bwMode="auto">
            <a:xfrm>
              <a:off x="2265314" y="1452985"/>
              <a:ext cx="184150" cy="192088"/>
            </a:xfrm>
            <a:custGeom>
              <a:avLst/>
              <a:gdLst>
                <a:gd name="T0" fmla="*/ 49 w 49"/>
                <a:gd name="T1" fmla="*/ 51 h 51"/>
                <a:gd name="T2" fmla="*/ 35 w 49"/>
                <a:gd name="T3" fmla="*/ 51 h 51"/>
                <a:gd name="T4" fmla="*/ 26 w 49"/>
                <a:gd name="T5" fmla="*/ 39 h 51"/>
                <a:gd name="T6" fmla="*/ 15 w 49"/>
                <a:gd name="T7" fmla="*/ 27 h 51"/>
                <a:gd name="T8" fmla="*/ 14 w 49"/>
                <a:gd name="T9" fmla="*/ 27 h 51"/>
                <a:gd name="T10" fmla="*/ 14 w 49"/>
                <a:gd name="T11" fmla="*/ 44 h 51"/>
                <a:gd name="T12" fmla="*/ 14 w 49"/>
                <a:gd name="T13" fmla="*/ 46 h 51"/>
                <a:gd name="T14" fmla="*/ 16 w 49"/>
                <a:gd name="T15" fmla="*/ 48 h 51"/>
                <a:gd name="T16" fmla="*/ 18 w 49"/>
                <a:gd name="T17" fmla="*/ 48 h 51"/>
                <a:gd name="T18" fmla="*/ 21 w 49"/>
                <a:gd name="T19" fmla="*/ 49 h 51"/>
                <a:gd name="T20" fmla="*/ 21 w 49"/>
                <a:gd name="T21" fmla="*/ 51 h 51"/>
                <a:gd name="T22" fmla="*/ 0 w 49"/>
                <a:gd name="T23" fmla="*/ 51 h 51"/>
                <a:gd name="T24" fmla="*/ 0 w 49"/>
                <a:gd name="T25" fmla="*/ 49 h 51"/>
                <a:gd name="T26" fmla="*/ 2 w 49"/>
                <a:gd name="T27" fmla="*/ 49 h 51"/>
                <a:gd name="T28" fmla="*/ 4 w 49"/>
                <a:gd name="T29" fmla="*/ 48 h 51"/>
                <a:gd name="T30" fmla="*/ 6 w 49"/>
                <a:gd name="T31" fmla="*/ 47 h 51"/>
                <a:gd name="T32" fmla="*/ 6 w 49"/>
                <a:gd name="T33" fmla="*/ 45 h 51"/>
                <a:gd name="T34" fmla="*/ 6 w 49"/>
                <a:gd name="T35" fmla="*/ 8 h 51"/>
                <a:gd name="T36" fmla="*/ 6 w 49"/>
                <a:gd name="T37" fmla="*/ 6 h 51"/>
                <a:gd name="T38" fmla="*/ 4 w 49"/>
                <a:gd name="T39" fmla="*/ 4 h 51"/>
                <a:gd name="T40" fmla="*/ 2 w 49"/>
                <a:gd name="T41" fmla="*/ 3 h 51"/>
                <a:gd name="T42" fmla="*/ 0 w 49"/>
                <a:gd name="T43" fmla="*/ 3 h 51"/>
                <a:gd name="T44" fmla="*/ 0 w 49"/>
                <a:gd name="T45" fmla="*/ 0 h 51"/>
                <a:gd name="T46" fmla="*/ 21 w 49"/>
                <a:gd name="T47" fmla="*/ 0 h 51"/>
                <a:gd name="T48" fmla="*/ 21 w 49"/>
                <a:gd name="T49" fmla="*/ 3 h 51"/>
                <a:gd name="T50" fmla="*/ 18 w 49"/>
                <a:gd name="T51" fmla="*/ 3 h 51"/>
                <a:gd name="T52" fmla="*/ 16 w 49"/>
                <a:gd name="T53" fmla="*/ 4 h 51"/>
                <a:gd name="T54" fmla="*/ 14 w 49"/>
                <a:gd name="T55" fmla="*/ 5 h 51"/>
                <a:gd name="T56" fmla="*/ 14 w 49"/>
                <a:gd name="T57" fmla="*/ 8 h 51"/>
                <a:gd name="T58" fmla="*/ 14 w 49"/>
                <a:gd name="T59" fmla="*/ 25 h 51"/>
                <a:gd name="T60" fmla="*/ 15 w 49"/>
                <a:gd name="T61" fmla="*/ 25 h 51"/>
                <a:gd name="T62" fmla="*/ 21 w 49"/>
                <a:gd name="T63" fmla="*/ 19 h 51"/>
                <a:gd name="T64" fmla="*/ 27 w 49"/>
                <a:gd name="T65" fmla="*/ 14 h 51"/>
                <a:gd name="T66" fmla="*/ 31 w 49"/>
                <a:gd name="T67" fmla="*/ 8 h 51"/>
                <a:gd name="T68" fmla="*/ 32 w 49"/>
                <a:gd name="T69" fmla="*/ 5 h 51"/>
                <a:gd name="T70" fmla="*/ 32 w 49"/>
                <a:gd name="T71" fmla="*/ 4 h 51"/>
                <a:gd name="T72" fmla="*/ 30 w 49"/>
                <a:gd name="T73" fmla="*/ 3 h 51"/>
                <a:gd name="T74" fmla="*/ 28 w 49"/>
                <a:gd name="T75" fmla="*/ 3 h 51"/>
                <a:gd name="T76" fmla="*/ 27 w 49"/>
                <a:gd name="T77" fmla="*/ 3 h 51"/>
                <a:gd name="T78" fmla="*/ 27 w 49"/>
                <a:gd name="T79" fmla="*/ 0 h 51"/>
                <a:gd name="T80" fmla="*/ 46 w 49"/>
                <a:gd name="T81" fmla="*/ 0 h 51"/>
                <a:gd name="T82" fmla="*/ 46 w 49"/>
                <a:gd name="T83" fmla="*/ 3 h 51"/>
                <a:gd name="T84" fmla="*/ 46 w 49"/>
                <a:gd name="T85" fmla="*/ 3 h 51"/>
                <a:gd name="T86" fmla="*/ 45 w 49"/>
                <a:gd name="T87" fmla="*/ 3 h 51"/>
                <a:gd name="T88" fmla="*/ 44 w 49"/>
                <a:gd name="T89" fmla="*/ 3 h 51"/>
                <a:gd name="T90" fmla="*/ 42 w 49"/>
                <a:gd name="T91" fmla="*/ 4 h 51"/>
                <a:gd name="T92" fmla="*/ 40 w 49"/>
                <a:gd name="T93" fmla="*/ 4 h 51"/>
                <a:gd name="T94" fmla="*/ 38 w 49"/>
                <a:gd name="T95" fmla="*/ 6 h 51"/>
                <a:gd name="T96" fmla="*/ 30 w 49"/>
                <a:gd name="T97" fmla="*/ 15 h 51"/>
                <a:gd name="T98" fmla="*/ 22 w 49"/>
                <a:gd name="T99" fmla="*/ 23 h 51"/>
                <a:gd name="T100" fmla="*/ 31 w 49"/>
                <a:gd name="T101" fmla="*/ 34 h 51"/>
                <a:gd name="T102" fmla="*/ 39 w 49"/>
                <a:gd name="T103" fmla="*/ 43 h 51"/>
                <a:gd name="T104" fmla="*/ 42 w 49"/>
                <a:gd name="T105" fmla="*/ 46 h 51"/>
                <a:gd name="T106" fmla="*/ 44 w 49"/>
                <a:gd name="T107" fmla="*/ 48 h 51"/>
                <a:gd name="T108" fmla="*/ 47 w 49"/>
                <a:gd name="T109" fmla="*/ 49 h 51"/>
                <a:gd name="T110" fmla="*/ 49 w 49"/>
                <a:gd name="T111" fmla="*/ 49 h 51"/>
                <a:gd name="T112" fmla="*/ 49 w 49"/>
                <a:gd name="T11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51">
                  <a:moveTo>
                    <a:pt x="49" y="51"/>
                  </a:moveTo>
                  <a:cubicBezTo>
                    <a:pt x="35" y="51"/>
                    <a:pt x="35" y="51"/>
                    <a:pt x="35" y="51"/>
                  </a:cubicBezTo>
                  <a:cubicBezTo>
                    <a:pt x="32" y="47"/>
                    <a:pt x="29" y="43"/>
                    <a:pt x="26" y="39"/>
                  </a:cubicBezTo>
                  <a:cubicBezTo>
                    <a:pt x="22" y="35"/>
                    <a:pt x="19" y="30"/>
                    <a:pt x="15" y="27"/>
                  </a:cubicBezTo>
                  <a:cubicBezTo>
                    <a:pt x="14" y="27"/>
                    <a:pt x="14" y="27"/>
                    <a:pt x="14" y="27"/>
                  </a:cubicBezTo>
                  <a:cubicBezTo>
                    <a:pt x="14" y="44"/>
                    <a:pt x="14" y="44"/>
                    <a:pt x="14" y="44"/>
                  </a:cubicBezTo>
                  <a:cubicBezTo>
                    <a:pt x="14" y="45"/>
                    <a:pt x="14" y="46"/>
                    <a:pt x="14" y="46"/>
                  </a:cubicBezTo>
                  <a:cubicBezTo>
                    <a:pt x="15" y="47"/>
                    <a:pt x="15" y="47"/>
                    <a:pt x="16" y="48"/>
                  </a:cubicBezTo>
                  <a:cubicBezTo>
                    <a:pt x="16" y="48"/>
                    <a:pt x="17" y="48"/>
                    <a:pt x="18" y="48"/>
                  </a:cubicBezTo>
                  <a:cubicBezTo>
                    <a:pt x="19" y="49"/>
                    <a:pt x="20" y="49"/>
                    <a:pt x="21" y="49"/>
                  </a:cubicBezTo>
                  <a:cubicBezTo>
                    <a:pt x="21" y="51"/>
                    <a:pt x="21" y="51"/>
                    <a:pt x="21" y="51"/>
                  </a:cubicBezTo>
                  <a:cubicBezTo>
                    <a:pt x="0" y="51"/>
                    <a:pt x="0" y="51"/>
                    <a:pt x="0" y="51"/>
                  </a:cubicBezTo>
                  <a:cubicBezTo>
                    <a:pt x="0" y="49"/>
                    <a:pt x="0" y="49"/>
                    <a:pt x="0" y="49"/>
                  </a:cubicBezTo>
                  <a:cubicBezTo>
                    <a:pt x="0" y="49"/>
                    <a:pt x="1" y="49"/>
                    <a:pt x="2" y="49"/>
                  </a:cubicBezTo>
                  <a:cubicBezTo>
                    <a:pt x="3" y="49"/>
                    <a:pt x="4" y="48"/>
                    <a:pt x="4" y="48"/>
                  </a:cubicBezTo>
                  <a:cubicBezTo>
                    <a:pt x="5" y="48"/>
                    <a:pt x="6" y="47"/>
                    <a:pt x="6" y="47"/>
                  </a:cubicBezTo>
                  <a:cubicBezTo>
                    <a:pt x="6" y="46"/>
                    <a:pt x="6" y="45"/>
                    <a:pt x="6" y="45"/>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25"/>
                    <a:pt x="14" y="25"/>
                    <a:pt x="14" y="25"/>
                  </a:cubicBezTo>
                  <a:cubicBezTo>
                    <a:pt x="15" y="25"/>
                    <a:pt x="15" y="25"/>
                    <a:pt x="15" y="25"/>
                  </a:cubicBezTo>
                  <a:cubicBezTo>
                    <a:pt x="17" y="23"/>
                    <a:pt x="19" y="21"/>
                    <a:pt x="21" y="19"/>
                  </a:cubicBezTo>
                  <a:cubicBezTo>
                    <a:pt x="23" y="17"/>
                    <a:pt x="25" y="16"/>
                    <a:pt x="27" y="14"/>
                  </a:cubicBezTo>
                  <a:cubicBezTo>
                    <a:pt x="29" y="11"/>
                    <a:pt x="30" y="10"/>
                    <a:pt x="31" y="8"/>
                  </a:cubicBezTo>
                  <a:cubicBezTo>
                    <a:pt x="32" y="7"/>
                    <a:pt x="32" y="6"/>
                    <a:pt x="32" y="5"/>
                  </a:cubicBezTo>
                  <a:cubicBezTo>
                    <a:pt x="32" y="4"/>
                    <a:pt x="32" y="4"/>
                    <a:pt x="32" y="4"/>
                  </a:cubicBezTo>
                  <a:cubicBezTo>
                    <a:pt x="31" y="4"/>
                    <a:pt x="31" y="4"/>
                    <a:pt x="30" y="3"/>
                  </a:cubicBezTo>
                  <a:cubicBezTo>
                    <a:pt x="29" y="3"/>
                    <a:pt x="29" y="3"/>
                    <a:pt x="28" y="3"/>
                  </a:cubicBezTo>
                  <a:cubicBezTo>
                    <a:pt x="28" y="3"/>
                    <a:pt x="27" y="3"/>
                    <a:pt x="27" y="3"/>
                  </a:cubicBezTo>
                  <a:cubicBezTo>
                    <a:pt x="27" y="0"/>
                    <a:pt x="27" y="0"/>
                    <a:pt x="27" y="0"/>
                  </a:cubicBezTo>
                  <a:cubicBezTo>
                    <a:pt x="46" y="0"/>
                    <a:pt x="46" y="0"/>
                    <a:pt x="46" y="0"/>
                  </a:cubicBezTo>
                  <a:cubicBezTo>
                    <a:pt x="46" y="3"/>
                    <a:pt x="46" y="3"/>
                    <a:pt x="46" y="3"/>
                  </a:cubicBezTo>
                  <a:cubicBezTo>
                    <a:pt x="46" y="3"/>
                    <a:pt x="46" y="3"/>
                    <a:pt x="46" y="3"/>
                  </a:cubicBezTo>
                  <a:cubicBezTo>
                    <a:pt x="45" y="3"/>
                    <a:pt x="45" y="3"/>
                    <a:pt x="45" y="3"/>
                  </a:cubicBezTo>
                  <a:cubicBezTo>
                    <a:pt x="44" y="3"/>
                    <a:pt x="44" y="3"/>
                    <a:pt x="44" y="3"/>
                  </a:cubicBezTo>
                  <a:cubicBezTo>
                    <a:pt x="43" y="3"/>
                    <a:pt x="43" y="3"/>
                    <a:pt x="42" y="4"/>
                  </a:cubicBezTo>
                  <a:cubicBezTo>
                    <a:pt x="42" y="4"/>
                    <a:pt x="41" y="4"/>
                    <a:pt x="40" y="4"/>
                  </a:cubicBezTo>
                  <a:cubicBezTo>
                    <a:pt x="39" y="5"/>
                    <a:pt x="38" y="5"/>
                    <a:pt x="38" y="6"/>
                  </a:cubicBezTo>
                  <a:cubicBezTo>
                    <a:pt x="35" y="9"/>
                    <a:pt x="33" y="12"/>
                    <a:pt x="30" y="15"/>
                  </a:cubicBezTo>
                  <a:cubicBezTo>
                    <a:pt x="27" y="18"/>
                    <a:pt x="25" y="20"/>
                    <a:pt x="22" y="23"/>
                  </a:cubicBezTo>
                  <a:cubicBezTo>
                    <a:pt x="26" y="27"/>
                    <a:pt x="29" y="31"/>
                    <a:pt x="31" y="34"/>
                  </a:cubicBezTo>
                  <a:cubicBezTo>
                    <a:pt x="33" y="36"/>
                    <a:pt x="36" y="40"/>
                    <a:pt x="39" y="43"/>
                  </a:cubicBezTo>
                  <a:cubicBezTo>
                    <a:pt x="40" y="44"/>
                    <a:pt x="41" y="45"/>
                    <a:pt x="42" y="46"/>
                  </a:cubicBezTo>
                  <a:cubicBezTo>
                    <a:pt x="43" y="47"/>
                    <a:pt x="44" y="47"/>
                    <a:pt x="44" y="48"/>
                  </a:cubicBezTo>
                  <a:cubicBezTo>
                    <a:pt x="45" y="48"/>
                    <a:pt x="46" y="48"/>
                    <a:pt x="47" y="49"/>
                  </a:cubicBezTo>
                  <a:cubicBezTo>
                    <a:pt x="48" y="49"/>
                    <a:pt x="48" y="49"/>
                    <a:pt x="49" y="49"/>
                  </a:cubicBezTo>
                  <a:lnTo>
                    <a:pt x="49"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1">
              <a:extLst>
                <a:ext uri="{FF2B5EF4-FFF2-40B4-BE49-F238E27FC236}">
                  <a16:creationId xmlns:a16="http://schemas.microsoft.com/office/drawing/2014/main" id="{C9ADC74D-3890-47FB-B19B-24E7D85320BF}"/>
                </a:ext>
              </a:extLst>
            </p:cNvPr>
            <p:cNvSpPr>
              <a:spLocks/>
            </p:cNvSpPr>
            <p:nvPr userDrawn="1"/>
          </p:nvSpPr>
          <p:spPr bwMode="auto">
            <a:xfrm>
              <a:off x="2460576" y="1452985"/>
              <a:ext cx="87313" cy="192088"/>
            </a:xfrm>
            <a:custGeom>
              <a:avLst/>
              <a:gdLst>
                <a:gd name="T0" fmla="*/ 23 w 23"/>
                <a:gd name="T1" fmla="*/ 51 h 51"/>
                <a:gd name="T2" fmla="*/ 0 w 23"/>
                <a:gd name="T3" fmla="*/ 51 h 51"/>
                <a:gd name="T4" fmla="*/ 0 w 23"/>
                <a:gd name="T5" fmla="*/ 49 h 51"/>
                <a:gd name="T6" fmla="*/ 2 w 23"/>
                <a:gd name="T7" fmla="*/ 49 h 51"/>
                <a:gd name="T8" fmla="*/ 5 w 23"/>
                <a:gd name="T9" fmla="*/ 48 h 51"/>
                <a:gd name="T10" fmla="*/ 7 w 23"/>
                <a:gd name="T11" fmla="*/ 47 h 51"/>
                <a:gd name="T12" fmla="*/ 7 w 23"/>
                <a:gd name="T13" fmla="*/ 45 h 51"/>
                <a:gd name="T14" fmla="*/ 7 w 23"/>
                <a:gd name="T15" fmla="*/ 8 h 51"/>
                <a:gd name="T16" fmla="*/ 7 w 23"/>
                <a:gd name="T17" fmla="*/ 6 h 51"/>
                <a:gd name="T18" fmla="*/ 5 w 23"/>
                <a:gd name="T19" fmla="*/ 4 h 51"/>
                <a:gd name="T20" fmla="*/ 2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7 w 23"/>
                <a:gd name="T33" fmla="*/ 4 h 51"/>
                <a:gd name="T34" fmla="*/ 15 w 23"/>
                <a:gd name="T35" fmla="*/ 5 h 51"/>
                <a:gd name="T36" fmla="*/ 15 w 23"/>
                <a:gd name="T37" fmla="*/ 7 h 51"/>
                <a:gd name="T38" fmla="*/ 15 w 23"/>
                <a:gd name="T39" fmla="*/ 44 h 51"/>
                <a:gd name="T40" fmla="*/ 15 w 23"/>
                <a:gd name="T41" fmla="*/ 46 h 51"/>
                <a:gd name="T42" fmla="*/ 17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0" y="49"/>
                    <a:pt x="1" y="49"/>
                    <a:pt x="2" y="49"/>
                  </a:cubicBezTo>
                  <a:cubicBezTo>
                    <a:pt x="4" y="49"/>
                    <a:pt x="4" y="48"/>
                    <a:pt x="5" y="48"/>
                  </a:cubicBezTo>
                  <a:cubicBezTo>
                    <a:pt x="6" y="48"/>
                    <a:pt x="6" y="47"/>
                    <a:pt x="7" y="47"/>
                  </a:cubicBezTo>
                  <a:cubicBezTo>
                    <a:pt x="7" y="46"/>
                    <a:pt x="7" y="46"/>
                    <a:pt x="7" y="45"/>
                  </a:cubicBezTo>
                  <a:cubicBezTo>
                    <a:pt x="7" y="8"/>
                    <a:pt x="7" y="8"/>
                    <a:pt x="7" y="8"/>
                  </a:cubicBezTo>
                  <a:cubicBezTo>
                    <a:pt x="7" y="7"/>
                    <a:pt x="7" y="6"/>
                    <a:pt x="7" y="6"/>
                  </a:cubicBezTo>
                  <a:cubicBezTo>
                    <a:pt x="7" y="5"/>
                    <a:pt x="6" y="5"/>
                    <a:pt x="5" y="4"/>
                  </a:cubicBezTo>
                  <a:cubicBezTo>
                    <a:pt x="4" y="4"/>
                    <a:pt x="3" y="4"/>
                    <a:pt x="2" y="3"/>
                  </a:cubicBezTo>
                  <a:cubicBezTo>
                    <a:pt x="1" y="3"/>
                    <a:pt x="0"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8" y="4"/>
                    <a:pt x="17" y="4"/>
                  </a:cubicBezTo>
                  <a:cubicBezTo>
                    <a:pt x="16" y="4"/>
                    <a:pt x="16" y="5"/>
                    <a:pt x="15" y="5"/>
                  </a:cubicBezTo>
                  <a:cubicBezTo>
                    <a:pt x="15" y="6"/>
                    <a:pt x="15" y="7"/>
                    <a:pt x="15" y="7"/>
                  </a:cubicBezTo>
                  <a:cubicBezTo>
                    <a:pt x="15" y="44"/>
                    <a:pt x="15" y="44"/>
                    <a:pt x="15" y="44"/>
                  </a:cubicBezTo>
                  <a:cubicBezTo>
                    <a:pt x="15" y="45"/>
                    <a:pt x="15" y="46"/>
                    <a:pt x="15" y="46"/>
                  </a:cubicBezTo>
                  <a:cubicBezTo>
                    <a:pt x="16" y="47"/>
                    <a:pt x="16" y="47"/>
                    <a:pt x="17" y="48"/>
                  </a:cubicBezTo>
                  <a:cubicBezTo>
                    <a:pt x="18" y="48"/>
                    <a:pt x="18"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2">
              <a:extLst>
                <a:ext uri="{FF2B5EF4-FFF2-40B4-BE49-F238E27FC236}">
                  <a16:creationId xmlns:a16="http://schemas.microsoft.com/office/drawing/2014/main" id="{EFDD9828-C60E-4184-82B7-EC053B04C379}"/>
                </a:ext>
              </a:extLst>
            </p:cNvPr>
            <p:cNvSpPr>
              <a:spLocks/>
            </p:cNvSpPr>
            <p:nvPr userDrawn="1"/>
          </p:nvSpPr>
          <p:spPr bwMode="auto">
            <a:xfrm>
              <a:off x="2554239" y="1452985"/>
              <a:ext cx="207963" cy="196850"/>
            </a:xfrm>
            <a:custGeom>
              <a:avLst/>
              <a:gdLst>
                <a:gd name="T0" fmla="*/ 55 w 55"/>
                <a:gd name="T1" fmla="*/ 3 h 52"/>
                <a:gd name="T2" fmla="*/ 51 w 55"/>
                <a:gd name="T3" fmla="*/ 4 h 52"/>
                <a:gd name="T4" fmla="*/ 48 w 55"/>
                <a:gd name="T5" fmla="*/ 5 h 52"/>
                <a:gd name="T6" fmla="*/ 47 w 55"/>
                <a:gd name="T7" fmla="*/ 8 h 52"/>
                <a:gd name="T8" fmla="*/ 46 w 55"/>
                <a:gd name="T9" fmla="*/ 15 h 52"/>
                <a:gd name="T10" fmla="*/ 46 w 55"/>
                <a:gd name="T11" fmla="*/ 52 h 52"/>
                <a:gd name="T12" fmla="*/ 43 w 55"/>
                <a:gd name="T13" fmla="*/ 52 h 52"/>
                <a:gd name="T14" fmla="*/ 12 w 55"/>
                <a:gd name="T15" fmla="*/ 10 h 52"/>
                <a:gd name="T16" fmla="*/ 12 w 55"/>
                <a:gd name="T17" fmla="*/ 37 h 52"/>
                <a:gd name="T18" fmla="*/ 13 w 55"/>
                <a:gd name="T19" fmla="*/ 43 h 52"/>
                <a:gd name="T20" fmla="*/ 14 w 55"/>
                <a:gd name="T21" fmla="*/ 47 h 52"/>
                <a:gd name="T22" fmla="*/ 18 w 55"/>
                <a:gd name="T23" fmla="*/ 48 h 52"/>
                <a:gd name="T24" fmla="*/ 21 w 55"/>
                <a:gd name="T25" fmla="*/ 49 h 52"/>
                <a:gd name="T26" fmla="*/ 21 w 55"/>
                <a:gd name="T27" fmla="*/ 51 h 52"/>
                <a:gd name="T28" fmla="*/ 0 w 55"/>
                <a:gd name="T29" fmla="*/ 51 h 52"/>
                <a:gd name="T30" fmla="*/ 0 w 55"/>
                <a:gd name="T31" fmla="*/ 49 h 52"/>
                <a:gd name="T32" fmla="*/ 4 w 55"/>
                <a:gd name="T33" fmla="*/ 48 h 52"/>
                <a:gd name="T34" fmla="*/ 7 w 55"/>
                <a:gd name="T35" fmla="*/ 47 h 52"/>
                <a:gd name="T36" fmla="*/ 8 w 55"/>
                <a:gd name="T37" fmla="*/ 44 h 52"/>
                <a:gd name="T38" fmla="*/ 9 w 55"/>
                <a:gd name="T39" fmla="*/ 37 h 52"/>
                <a:gd name="T40" fmla="*/ 9 w 55"/>
                <a:gd name="T41" fmla="*/ 12 h 52"/>
                <a:gd name="T42" fmla="*/ 8 w 55"/>
                <a:gd name="T43" fmla="*/ 9 h 52"/>
                <a:gd name="T44" fmla="*/ 7 w 55"/>
                <a:gd name="T45" fmla="*/ 6 h 52"/>
                <a:gd name="T46" fmla="*/ 3 w 55"/>
                <a:gd name="T47" fmla="*/ 4 h 52"/>
                <a:gd name="T48" fmla="*/ 0 w 55"/>
                <a:gd name="T49" fmla="*/ 3 h 52"/>
                <a:gd name="T50" fmla="*/ 0 w 55"/>
                <a:gd name="T51" fmla="*/ 0 h 52"/>
                <a:gd name="T52" fmla="*/ 14 w 55"/>
                <a:gd name="T53" fmla="*/ 0 h 52"/>
                <a:gd name="T54" fmla="*/ 43 w 55"/>
                <a:gd name="T55" fmla="*/ 39 h 52"/>
                <a:gd name="T56" fmla="*/ 43 w 55"/>
                <a:gd name="T57" fmla="*/ 15 h 52"/>
                <a:gd name="T58" fmla="*/ 42 w 55"/>
                <a:gd name="T59" fmla="*/ 8 h 52"/>
                <a:gd name="T60" fmla="*/ 41 w 55"/>
                <a:gd name="T61" fmla="*/ 5 h 52"/>
                <a:gd name="T62" fmla="*/ 37 w 55"/>
                <a:gd name="T63" fmla="*/ 4 h 52"/>
                <a:gd name="T64" fmla="*/ 34 w 55"/>
                <a:gd name="T65" fmla="*/ 3 h 52"/>
                <a:gd name="T66" fmla="*/ 34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4" y="3"/>
                    <a:pt x="53" y="3"/>
                    <a:pt x="51" y="4"/>
                  </a:cubicBezTo>
                  <a:cubicBezTo>
                    <a:pt x="50" y="4"/>
                    <a:pt x="49" y="4"/>
                    <a:pt x="48" y="5"/>
                  </a:cubicBezTo>
                  <a:cubicBezTo>
                    <a:pt x="48" y="5"/>
                    <a:pt x="47" y="6"/>
                    <a:pt x="47" y="8"/>
                  </a:cubicBezTo>
                  <a:cubicBezTo>
                    <a:pt x="46" y="10"/>
                    <a:pt x="46" y="12"/>
                    <a:pt x="46" y="15"/>
                  </a:cubicBezTo>
                  <a:cubicBezTo>
                    <a:pt x="46" y="52"/>
                    <a:pt x="46" y="52"/>
                    <a:pt x="46" y="52"/>
                  </a:cubicBezTo>
                  <a:cubicBezTo>
                    <a:pt x="43" y="52"/>
                    <a:pt x="43" y="52"/>
                    <a:pt x="43" y="52"/>
                  </a:cubicBezTo>
                  <a:cubicBezTo>
                    <a:pt x="12" y="10"/>
                    <a:pt x="12" y="10"/>
                    <a:pt x="12" y="10"/>
                  </a:cubicBezTo>
                  <a:cubicBezTo>
                    <a:pt x="12" y="37"/>
                    <a:pt x="12" y="37"/>
                    <a:pt x="12" y="37"/>
                  </a:cubicBezTo>
                  <a:cubicBezTo>
                    <a:pt x="12" y="39"/>
                    <a:pt x="12" y="42"/>
                    <a:pt x="13" y="43"/>
                  </a:cubicBezTo>
                  <a:cubicBezTo>
                    <a:pt x="13" y="45"/>
                    <a:pt x="14" y="46"/>
                    <a:pt x="14" y="47"/>
                  </a:cubicBezTo>
                  <a:cubicBezTo>
                    <a:pt x="15" y="47"/>
                    <a:pt x="16" y="48"/>
                    <a:pt x="18" y="48"/>
                  </a:cubicBezTo>
                  <a:cubicBezTo>
                    <a:pt x="20" y="49"/>
                    <a:pt x="21" y="49"/>
                    <a:pt x="21" y="49"/>
                  </a:cubicBezTo>
                  <a:cubicBezTo>
                    <a:pt x="21" y="51"/>
                    <a:pt x="21" y="51"/>
                    <a:pt x="21" y="51"/>
                  </a:cubicBezTo>
                  <a:cubicBezTo>
                    <a:pt x="0" y="51"/>
                    <a:pt x="0" y="51"/>
                    <a:pt x="0" y="51"/>
                  </a:cubicBezTo>
                  <a:cubicBezTo>
                    <a:pt x="0" y="49"/>
                    <a:pt x="0" y="49"/>
                    <a:pt x="0" y="49"/>
                  </a:cubicBezTo>
                  <a:cubicBezTo>
                    <a:pt x="1" y="49"/>
                    <a:pt x="2" y="49"/>
                    <a:pt x="4" y="48"/>
                  </a:cubicBezTo>
                  <a:cubicBezTo>
                    <a:pt x="5" y="48"/>
                    <a:pt x="6" y="47"/>
                    <a:pt x="7" y="47"/>
                  </a:cubicBezTo>
                  <a:cubicBezTo>
                    <a:pt x="7" y="46"/>
                    <a:pt x="8" y="45"/>
                    <a:pt x="8" y="44"/>
                  </a:cubicBezTo>
                  <a:cubicBezTo>
                    <a:pt x="9" y="43"/>
                    <a:pt x="9" y="40"/>
                    <a:pt x="9" y="37"/>
                  </a:cubicBezTo>
                  <a:cubicBezTo>
                    <a:pt x="9" y="12"/>
                    <a:pt x="9" y="12"/>
                    <a:pt x="9" y="12"/>
                  </a:cubicBezTo>
                  <a:cubicBezTo>
                    <a:pt x="9" y="11"/>
                    <a:pt x="9" y="10"/>
                    <a:pt x="8" y="9"/>
                  </a:cubicBezTo>
                  <a:cubicBezTo>
                    <a:pt x="8" y="7"/>
                    <a:pt x="7" y="7"/>
                    <a:pt x="7" y="6"/>
                  </a:cubicBezTo>
                  <a:cubicBezTo>
                    <a:pt x="6" y="5"/>
                    <a:pt x="5" y="5"/>
                    <a:pt x="3" y="4"/>
                  </a:cubicBezTo>
                  <a:cubicBezTo>
                    <a:pt x="2" y="3"/>
                    <a:pt x="0" y="3"/>
                    <a:pt x="0" y="3"/>
                  </a:cubicBezTo>
                  <a:cubicBezTo>
                    <a:pt x="0" y="0"/>
                    <a:pt x="0" y="0"/>
                    <a:pt x="0" y="0"/>
                  </a:cubicBezTo>
                  <a:cubicBezTo>
                    <a:pt x="14" y="0"/>
                    <a:pt x="14" y="0"/>
                    <a:pt x="14" y="0"/>
                  </a:cubicBezTo>
                  <a:cubicBezTo>
                    <a:pt x="43" y="39"/>
                    <a:pt x="43" y="39"/>
                    <a:pt x="43" y="39"/>
                  </a:cubicBezTo>
                  <a:cubicBezTo>
                    <a:pt x="43" y="15"/>
                    <a:pt x="43" y="15"/>
                    <a:pt x="43" y="15"/>
                  </a:cubicBezTo>
                  <a:cubicBezTo>
                    <a:pt x="43" y="12"/>
                    <a:pt x="43" y="10"/>
                    <a:pt x="42" y="8"/>
                  </a:cubicBezTo>
                  <a:cubicBezTo>
                    <a:pt x="42" y="7"/>
                    <a:pt x="41" y="6"/>
                    <a:pt x="41" y="5"/>
                  </a:cubicBezTo>
                  <a:cubicBezTo>
                    <a:pt x="40" y="5"/>
                    <a:pt x="39" y="4"/>
                    <a:pt x="37" y="4"/>
                  </a:cubicBezTo>
                  <a:cubicBezTo>
                    <a:pt x="36" y="3"/>
                    <a:pt x="35" y="3"/>
                    <a:pt x="34" y="3"/>
                  </a:cubicBezTo>
                  <a:cubicBezTo>
                    <a:pt x="34" y="0"/>
                    <a:pt x="34" y="0"/>
                    <a:pt x="34"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33">
              <a:extLst>
                <a:ext uri="{FF2B5EF4-FFF2-40B4-BE49-F238E27FC236}">
                  <a16:creationId xmlns:a16="http://schemas.microsoft.com/office/drawing/2014/main" id="{F63895EB-E953-4F87-A3EA-C051309BC831}"/>
                </a:ext>
              </a:extLst>
            </p:cNvPr>
            <p:cNvSpPr>
              <a:spLocks/>
            </p:cNvSpPr>
            <p:nvPr userDrawn="1"/>
          </p:nvSpPr>
          <p:spPr bwMode="auto">
            <a:xfrm>
              <a:off x="2773314" y="1449810"/>
              <a:ext cx="187325" cy="203200"/>
            </a:xfrm>
            <a:custGeom>
              <a:avLst/>
              <a:gdLst>
                <a:gd name="T0" fmla="*/ 50 w 50"/>
                <a:gd name="T1" fmla="*/ 32 h 54"/>
                <a:gd name="T2" fmla="*/ 48 w 50"/>
                <a:gd name="T3" fmla="*/ 32 h 54"/>
                <a:gd name="T4" fmla="*/ 45 w 50"/>
                <a:gd name="T5" fmla="*/ 33 h 54"/>
                <a:gd name="T6" fmla="*/ 44 w 50"/>
                <a:gd name="T7" fmla="*/ 35 h 54"/>
                <a:gd name="T8" fmla="*/ 43 w 50"/>
                <a:gd name="T9" fmla="*/ 37 h 54"/>
                <a:gd name="T10" fmla="*/ 43 w 50"/>
                <a:gd name="T11" fmla="*/ 41 h 54"/>
                <a:gd name="T12" fmla="*/ 43 w 50"/>
                <a:gd name="T13" fmla="*/ 47 h 54"/>
                <a:gd name="T14" fmla="*/ 43 w 50"/>
                <a:gd name="T15" fmla="*/ 49 h 54"/>
                <a:gd name="T16" fmla="*/ 34 w 50"/>
                <a:gd name="T17" fmla="*/ 52 h 54"/>
                <a:gd name="T18" fmla="*/ 25 w 50"/>
                <a:gd name="T19" fmla="*/ 54 h 54"/>
                <a:gd name="T20" fmla="*/ 15 w 50"/>
                <a:gd name="T21" fmla="*/ 52 h 54"/>
                <a:gd name="T22" fmla="*/ 7 w 50"/>
                <a:gd name="T23" fmla="*/ 47 h 54"/>
                <a:gd name="T24" fmla="*/ 2 w 50"/>
                <a:gd name="T25" fmla="*/ 38 h 54"/>
                <a:gd name="T26" fmla="*/ 0 w 50"/>
                <a:gd name="T27" fmla="*/ 27 h 54"/>
                <a:gd name="T28" fmla="*/ 2 w 50"/>
                <a:gd name="T29" fmla="*/ 17 h 54"/>
                <a:gd name="T30" fmla="*/ 7 w 50"/>
                <a:gd name="T31" fmla="*/ 8 h 54"/>
                <a:gd name="T32" fmla="*/ 15 w 50"/>
                <a:gd name="T33" fmla="*/ 2 h 54"/>
                <a:gd name="T34" fmla="*/ 25 w 50"/>
                <a:gd name="T35" fmla="*/ 0 h 54"/>
                <a:gd name="T36" fmla="*/ 33 w 50"/>
                <a:gd name="T37" fmla="*/ 1 h 54"/>
                <a:gd name="T38" fmla="*/ 39 w 50"/>
                <a:gd name="T39" fmla="*/ 4 h 54"/>
                <a:gd name="T40" fmla="*/ 40 w 50"/>
                <a:gd name="T41" fmla="*/ 1 h 54"/>
                <a:gd name="T42" fmla="*/ 43 w 50"/>
                <a:gd name="T43" fmla="*/ 1 h 54"/>
                <a:gd name="T44" fmla="*/ 43 w 50"/>
                <a:gd name="T45" fmla="*/ 19 h 54"/>
                <a:gd name="T46" fmla="*/ 40 w 50"/>
                <a:gd name="T47" fmla="*/ 19 h 54"/>
                <a:gd name="T48" fmla="*/ 38 w 50"/>
                <a:gd name="T49" fmla="*/ 13 h 54"/>
                <a:gd name="T50" fmla="*/ 36 w 50"/>
                <a:gd name="T51" fmla="*/ 8 h 54"/>
                <a:gd name="T52" fmla="*/ 31 w 50"/>
                <a:gd name="T53" fmla="*/ 5 h 54"/>
                <a:gd name="T54" fmla="*/ 25 w 50"/>
                <a:gd name="T55" fmla="*/ 3 h 54"/>
                <a:gd name="T56" fmla="*/ 18 w 50"/>
                <a:gd name="T57" fmla="*/ 5 h 54"/>
                <a:gd name="T58" fmla="*/ 13 w 50"/>
                <a:gd name="T59" fmla="*/ 10 h 54"/>
                <a:gd name="T60" fmla="*/ 10 w 50"/>
                <a:gd name="T61" fmla="*/ 17 h 54"/>
                <a:gd name="T62" fmla="*/ 9 w 50"/>
                <a:gd name="T63" fmla="*/ 27 h 54"/>
                <a:gd name="T64" fmla="*/ 10 w 50"/>
                <a:gd name="T65" fmla="*/ 36 h 54"/>
                <a:gd name="T66" fmla="*/ 13 w 50"/>
                <a:gd name="T67" fmla="*/ 44 h 54"/>
                <a:gd name="T68" fmla="*/ 19 w 50"/>
                <a:gd name="T69" fmla="*/ 49 h 54"/>
                <a:gd name="T70" fmla="*/ 26 w 50"/>
                <a:gd name="T71" fmla="*/ 50 h 54"/>
                <a:gd name="T72" fmla="*/ 32 w 50"/>
                <a:gd name="T73" fmla="*/ 49 h 54"/>
                <a:gd name="T74" fmla="*/ 36 w 50"/>
                <a:gd name="T75" fmla="*/ 47 h 54"/>
                <a:gd name="T76" fmla="*/ 36 w 50"/>
                <a:gd name="T77" fmla="*/ 44 h 54"/>
                <a:gd name="T78" fmla="*/ 36 w 50"/>
                <a:gd name="T79" fmla="*/ 40 h 54"/>
                <a:gd name="T80" fmla="*/ 36 w 50"/>
                <a:gd name="T81" fmla="*/ 38 h 54"/>
                <a:gd name="T82" fmla="*/ 36 w 50"/>
                <a:gd name="T83" fmla="*/ 35 h 54"/>
                <a:gd name="T84" fmla="*/ 34 w 50"/>
                <a:gd name="T85" fmla="*/ 33 h 54"/>
                <a:gd name="T86" fmla="*/ 31 w 50"/>
                <a:gd name="T87" fmla="*/ 32 h 54"/>
                <a:gd name="T88" fmla="*/ 28 w 50"/>
                <a:gd name="T89" fmla="*/ 32 h 54"/>
                <a:gd name="T90" fmla="*/ 28 w 50"/>
                <a:gd name="T91" fmla="*/ 29 h 54"/>
                <a:gd name="T92" fmla="*/ 50 w 50"/>
                <a:gd name="T93" fmla="*/ 29 h 54"/>
                <a:gd name="T94" fmla="*/ 50 w 50"/>
                <a:gd name="T95"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54">
                  <a:moveTo>
                    <a:pt x="50" y="32"/>
                  </a:moveTo>
                  <a:cubicBezTo>
                    <a:pt x="49" y="32"/>
                    <a:pt x="49" y="32"/>
                    <a:pt x="48" y="32"/>
                  </a:cubicBezTo>
                  <a:cubicBezTo>
                    <a:pt x="47" y="32"/>
                    <a:pt x="46" y="33"/>
                    <a:pt x="45" y="33"/>
                  </a:cubicBezTo>
                  <a:cubicBezTo>
                    <a:pt x="44" y="33"/>
                    <a:pt x="44" y="34"/>
                    <a:pt x="44" y="35"/>
                  </a:cubicBezTo>
                  <a:cubicBezTo>
                    <a:pt x="43" y="35"/>
                    <a:pt x="43" y="36"/>
                    <a:pt x="43" y="37"/>
                  </a:cubicBezTo>
                  <a:cubicBezTo>
                    <a:pt x="43" y="41"/>
                    <a:pt x="43" y="41"/>
                    <a:pt x="43" y="41"/>
                  </a:cubicBezTo>
                  <a:cubicBezTo>
                    <a:pt x="43" y="44"/>
                    <a:pt x="43" y="46"/>
                    <a:pt x="43" y="47"/>
                  </a:cubicBezTo>
                  <a:cubicBezTo>
                    <a:pt x="43" y="48"/>
                    <a:pt x="43" y="48"/>
                    <a:pt x="43" y="49"/>
                  </a:cubicBezTo>
                  <a:cubicBezTo>
                    <a:pt x="40" y="51"/>
                    <a:pt x="37" y="52"/>
                    <a:pt x="34" y="52"/>
                  </a:cubicBezTo>
                  <a:cubicBezTo>
                    <a:pt x="31" y="53"/>
                    <a:pt x="28" y="54"/>
                    <a:pt x="25" y="54"/>
                  </a:cubicBezTo>
                  <a:cubicBezTo>
                    <a:pt x="21" y="54"/>
                    <a:pt x="18" y="53"/>
                    <a:pt x="15" y="52"/>
                  </a:cubicBezTo>
                  <a:cubicBezTo>
                    <a:pt x="12" y="51"/>
                    <a:pt x="10" y="49"/>
                    <a:pt x="7" y="47"/>
                  </a:cubicBezTo>
                  <a:cubicBezTo>
                    <a:pt x="5" y="44"/>
                    <a:pt x="3" y="41"/>
                    <a:pt x="2" y="38"/>
                  </a:cubicBezTo>
                  <a:cubicBezTo>
                    <a:pt x="1" y="35"/>
                    <a:pt x="0" y="31"/>
                    <a:pt x="0" y="27"/>
                  </a:cubicBezTo>
                  <a:cubicBezTo>
                    <a:pt x="0" y="23"/>
                    <a:pt x="1" y="20"/>
                    <a:pt x="2" y="17"/>
                  </a:cubicBezTo>
                  <a:cubicBezTo>
                    <a:pt x="3" y="13"/>
                    <a:pt x="5" y="10"/>
                    <a:pt x="7" y="8"/>
                  </a:cubicBezTo>
                  <a:cubicBezTo>
                    <a:pt x="10" y="5"/>
                    <a:pt x="12" y="4"/>
                    <a:pt x="15" y="2"/>
                  </a:cubicBezTo>
                  <a:cubicBezTo>
                    <a:pt x="19" y="1"/>
                    <a:pt x="22" y="0"/>
                    <a:pt x="25" y="0"/>
                  </a:cubicBezTo>
                  <a:cubicBezTo>
                    <a:pt x="28" y="0"/>
                    <a:pt x="31" y="1"/>
                    <a:pt x="33" y="1"/>
                  </a:cubicBezTo>
                  <a:cubicBezTo>
                    <a:pt x="35" y="2"/>
                    <a:pt x="37" y="3"/>
                    <a:pt x="39" y="4"/>
                  </a:cubicBezTo>
                  <a:cubicBezTo>
                    <a:pt x="40" y="1"/>
                    <a:pt x="40" y="1"/>
                    <a:pt x="40" y="1"/>
                  </a:cubicBezTo>
                  <a:cubicBezTo>
                    <a:pt x="43" y="1"/>
                    <a:pt x="43" y="1"/>
                    <a:pt x="43" y="1"/>
                  </a:cubicBezTo>
                  <a:cubicBezTo>
                    <a:pt x="43" y="19"/>
                    <a:pt x="43" y="19"/>
                    <a:pt x="43" y="19"/>
                  </a:cubicBezTo>
                  <a:cubicBezTo>
                    <a:pt x="40" y="19"/>
                    <a:pt x="40" y="19"/>
                    <a:pt x="40" y="19"/>
                  </a:cubicBezTo>
                  <a:cubicBezTo>
                    <a:pt x="40" y="17"/>
                    <a:pt x="39" y="15"/>
                    <a:pt x="38" y="13"/>
                  </a:cubicBezTo>
                  <a:cubicBezTo>
                    <a:pt x="38" y="12"/>
                    <a:pt x="37" y="10"/>
                    <a:pt x="36" y="8"/>
                  </a:cubicBezTo>
                  <a:cubicBezTo>
                    <a:pt x="34" y="7"/>
                    <a:pt x="33" y="6"/>
                    <a:pt x="31" y="5"/>
                  </a:cubicBezTo>
                  <a:cubicBezTo>
                    <a:pt x="30" y="4"/>
                    <a:pt x="28" y="3"/>
                    <a:pt x="25" y="3"/>
                  </a:cubicBezTo>
                  <a:cubicBezTo>
                    <a:pt x="23" y="3"/>
                    <a:pt x="20" y="4"/>
                    <a:pt x="18" y="5"/>
                  </a:cubicBezTo>
                  <a:cubicBezTo>
                    <a:pt x="16" y="6"/>
                    <a:pt x="15" y="7"/>
                    <a:pt x="13" y="10"/>
                  </a:cubicBezTo>
                  <a:cubicBezTo>
                    <a:pt x="12" y="12"/>
                    <a:pt x="11" y="14"/>
                    <a:pt x="10" y="17"/>
                  </a:cubicBezTo>
                  <a:cubicBezTo>
                    <a:pt x="9" y="20"/>
                    <a:pt x="9" y="23"/>
                    <a:pt x="9" y="27"/>
                  </a:cubicBezTo>
                  <a:cubicBezTo>
                    <a:pt x="9" y="30"/>
                    <a:pt x="9" y="33"/>
                    <a:pt x="10" y="36"/>
                  </a:cubicBezTo>
                  <a:cubicBezTo>
                    <a:pt x="11" y="39"/>
                    <a:pt x="12" y="41"/>
                    <a:pt x="13" y="44"/>
                  </a:cubicBezTo>
                  <a:cubicBezTo>
                    <a:pt x="15" y="46"/>
                    <a:pt x="17" y="47"/>
                    <a:pt x="19" y="49"/>
                  </a:cubicBezTo>
                  <a:cubicBezTo>
                    <a:pt x="21" y="50"/>
                    <a:pt x="24" y="50"/>
                    <a:pt x="26" y="50"/>
                  </a:cubicBezTo>
                  <a:cubicBezTo>
                    <a:pt x="28" y="50"/>
                    <a:pt x="30" y="50"/>
                    <a:pt x="32" y="49"/>
                  </a:cubicBezTo>
                  <a:cubicBezTo>
                    <a:pt x="34" y="49"/>
                    <a:pt x="35" y="48"/>
                    <a:pt x="36" y="47"/>
                  </a:cubicBezTo>
                  <a:cubicBezTo>
                    <a:pt x="36" y="46"/>
                    <a:pt x="36" y="45"/>
                    <a:pt x="36" y="44"/>
                  </a:cubicBezTo>
                  <a:cubicBezTo>
                    <a:pt x="36" y="42"/>
                    <a:pt x="36" y="41"/>
                    <a:pt x="36" y="40"/>
                  </a:cubicBezTo>
                  <a:cubicBezTo>
                    <a:pt x="36" y="38"/>
                    <a:pt x="36" y="38"/>
                    <a:pt x="36" y="38"/>
                  </a:cubicBezTo>
                  <a:cubicBezTo>
                    <a:pt x="36" y="37"/>
                    <a:pt x="36" y="36"/>
                    <a:pt x="36" y="35"/>
                  </a:cubicBezTo>
                  <a:cubicBezTo>
                    <a:pt x="35" y="34"/>
                    <a:pt x="35" y="34"/>
                    <a:pt x="34" y="33"/>
                  </a:cubicBezTo>
                  <a:cubicBezTo>
                    <a:pt x="33" y="33"/>
                    <a:pt x="32" y="33"/>
                    <a:pt x="31" y="32"/>
                  </a:cubicBezTo>
                  <a:cubicBezTo>
                    <a:pt x="29" y="32"/>
                    <a:pt x="28" y="32"/>
                    <a:pt x="28" y="32"/>
                  </a:cubicBezTo>
                  <a:cubicBezTo>
                    <a:pt x="28" y="29"/>
                    <a:pt x="28" y="29"/>
                    <a:pt x="28" y="29"/>
                  </a:cubicBezTo>
                  <a:cubicBezTo>
                    <a:pt x="50" y="29"/>
                    <a:pt x="50" y="29"/>
                    <a:pt x="50" y="29"/>
                  </a:cubicBezTo>
                  <a:lnTo>
                    <a:pt x="50" y="3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4">
              <a:extLst>
                <a:ext uri="{FF2B5EF4-FFF2-40B4-BE49-F238E27FC236}">
                  <a16:creationId xmlns:a16="http://schemas.microsoft.com/office/drawing/2014/main" id="{24A47AEE-D67A-4108-AB1A-85372EAC1E07}"/>
                </a:ext>
              </a:extLst>
            </p:cNvPr>
            <p:cNvSpPr>
              <a:spLocks/>
            </p:cNvSpPr>
            <p:nvPr userDrawn="1"/>
          </p:nvSpPr>
          <p:spPr bwMode="auto">
            <a:xfrm>
              <a:off x="3040014" y="1452985"/>
              <a:ext cx="195263" cy="200025"/>
            </a:xfrm>
            <a:custGeom>
              <a:avLst/>
              <a:gdLst>
                <a:gd name="T0" fmla="*/ 52 w 52"/>
                <a:gd name="T1" fmla="*/ 3 h 53"/>
                <a:gd name="T2" fmla="*/ 49 w 52"/>
                <a:gd name="T3" fmla="*/ 3 h 53"/>
                <a:gd name="T4" fmla="*/ 46 w 52"/>
                <a:gd name="T5" fmla="*/ 5 h 53"/>
                <a:gd name="T6" fmla="*/ 44 w 52"/>
                <a:gd name="T7" fmla="*/ 8 h 53"/>
                <a:gd name="T8" fmla="*/ 44 w 52"/>
                <a:gd name="T9" fmla="*/ 14 h 53"/>
                <a:gd name="T10" fmla="*/ 44 w 52"/>
                <a:gd name="T11" fmla="*/ 36 h 53"/>
                <a:gd name="T12" fmla="*/ 42 w 52"/>
                <a:gd name="T13" fmla="*/ 44 h 53"/>
                <a:gd name="T14" fmla="*/ 37 w 52"/>
                <a:gd name="T15" fmla="*/ 49 h 53"/>
                <a:gd name="T16" fmla="*/ 31 w 52"/>
                <a:gd name="T17" fmla="*/ 52 h 53"/>
                <a:gd name="T18" fmla="*/ 25 w 52"/>
                <a:gd name="T19" fmla="*/ 53 h 53"/>
                <a:gd name="T20" fmla="*/ 17 w 52"/>
                <a:gd name="T21" fmla="*/ 51 h 53"/>
                <a:gd name="T22" fmla="*/ 11 w 52"/>
                <a:gd name="T23" fmla="*/ 48 h 53"/>
                <a:gd name="T24" fmla="*/ 8 w 52"/>
                <a:gd name="T25" fmla="*/ 43 h 53"/>
                <a:gd name="T26" fmla="*/ 6 w 52"/>
                <a:gd name="T27" fmla="*/ 38 h 53"/>
                <a:gd name="T28" fmla="*/ 6 w 52"/>
                <a:gd name="T29" fmla="*/ 8 h 53"/>
                <a:gd name="T30" fmla="*/ 6 w 52"/>
                <a:gd name="T31" fmla="*/ 6 h 53"/>
                <a:gd name="T32" fmla="*/ 4 w 52"/>
                <a:gd name="T33" fmla="*/ 4 h 53"/>
                <a:gd name="T34" fmla="*/ 2 w 52"/>
                <a:gd name="T35" fmla="*/ 3 h 53"/>
                <a:gd name="T36" fmla="*/ 0 w 52"/>
                <a:gd name="T37" fmla="*/ 3 h 53"/>
                <a:gd name="T38" fmla="*/ 0 w 52"/>
                <a:gd name="T39" fmla="*/ 0 h 53"/>
                <a:gd name="T40" fmla="*/ 21 w 52"/>
                <a:gd name="T41" fmla="*/ 0 h 53"/>
                <a:gd name="T42" fmla="*/ 21 w 52"/>
                <a:gd name="T43" fmla="*/ 3 h 53"/>
                <a:gd name="T44" fmla="*/ 18 w 52"/>
                <a:gd name="T45" fmla="*/ 3 h 53"/>
                <a:gd name="T46" fmla="*/ 16 w 52"/>
                <a:gd name="T47" fmla="*/ 4 h 53"/>
                <a:gd name="T48" fmla="*/ 14 w 52"/>
                <a:gd name="T49" fmla="*/ 5 h 53"/>
                <a:gd name="T50" fmla="*/ 14 w 52"/>
                <a:gd name="T51" fmla="*/ 8 h 53"/>
                <a:gd name="T52" fmla="*/ 14 w 52"/>
                <a:gd name="T53" fmla="*/ 36 h 53"/>
                <a:gd name="T54" fmla="*/ 15 w 52"/>
                <a:gd name="T55" fmla="*/ 40 h 53"/>
                <a:gd name="T56" fmla="*/ 16 w 52"/>
                <a:gd name="T57" fmla="*/ 44 h 53"/>
                <a:gd name="T58" fmla="*/ 20 w 52"/>
                <a:gd name="T59" fmla="*/ 47 h 53"/>
                <a:gd name="T60" fmla="*/ 27 w 52"/>
                <a:gd name="T61" fmla="*/ 49 h 53"/>
                <a:gd name="T62" fmla="*/ 33 w 52"/>
                <a:gd name="T63" fmla="*/ 47 h 53"/>
                <a:gd name="T64" fmla="*/ 38 w 52"/>
                <a:gd name="T65" fmla="*/ 44 h 53"/>
                <a:gd name="T66" fmla="*/ 40 w 52"/>
                <a:gd name="T67" fmla="*/ 40 h 53"/>
                <a:gd name="T68" fmla="*/ 40 w 52"/>
                <a:gd name="T69" fmla="*/ 36 h 53"/>
                <a:gd name="T70" fmla="*/ 40 w 52"/>
                <a:gd name="T71" fmla="*/ 15 h 53"/>
                <a:gd name="T72" fmla="*/ 40 w 52"/>
                <a:gd name="T73" fmla="*/ 8 h 53"/>
                <a:gd name="T74" fmla="*/ 38 w 52"/>
                <a:gd name="T75" fmla="*/ 5 h 53"/>
                <a:gd name="T76" fmla="*/ 35 w 52"/>
                <a:gd name="T77" fmla="*/ 4 h 53"/>
                <a:gd name="T78" fmla="*/ 31 w 52"/>
                <a:gd name="T79" fmla="*/ 3 h 53"/>
                <a:gd name="T80" fmla="*/ 31 w 52"/>
                <a:gd name="T81" fmla="*/ 0 h 53"/>
                <a:gd name="T82" fmla="*/ 52 w 52"/>
                <a:gd name="T83" fmla="*/ 0 h 53"/>
                <a:gd name="T84" fmla="*/ 52 w 52"/>
                <a:gd name="T85"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53">
                  <a:moveTo>
                    <a:pt x="52" y="3"/>
                  </a:moveTo>
                  <a:cubicBezTo>
                    <a:pt x="51" y="3"/>
                    <a:pt x="50" y="3"/>
                    <a:pt x="49" y="3"/>
                  </a:cubicBezTo>
                  <a:cubicBezTo>
                    <a:pt x="48" y="4"/>
                    <a:pt x="47" y="4"/>
                    <a:pt x="46" y="5"/>
                  </a:cubicBezTo>
                  <a:cubicBezTo>
                    <a:pt x="45" y="5"/>
                    <a:pt x="45" y="6"/>
                    <a:pt x="44" y="8"/>
                  </a:cubicBezTo>
                  <a:cubicBezTo>
                    <a:pt x="44" y="10"/>
                    <a:pt x="44" y="12"/>
                    <a:pt x="44" y="14"/>
                  </a:cubicBezTo>
                  <a:cubicBezTo>
                    <a:pt x="44" y="36"/>
                    <a:pt x="44" y="36"/>
                    <a:pt x="44" y="36"/>
                  </a:cubicBezTo>
                  <a:cubicBezTo>
                    <a:pt x="44" y="39"/>
                    <a:pt x="43" y="42"/>
                    <a:pt x="42" y="44"/>
                  </a:cubicBezTo>
                  <a:cubicBezTo>
                    <a:pt x="41" y="46"/>
                    <a:pt x="39" y="48"/>
                    <a:pt x="37" y="49"/>
                  </a:cubicBezTo>
                  <a:cubicBezTo>
                    <a:pt x="36" y="50"/>
                    <a:pt x="34" y="51"/>
                    <a:pt x="31" y="52"/>
                  </a:cubicBezTo>
                  <a:cubicBezTo>
                    <a:pt x="29" y="52"/>
                    <a:pt x="27" y="53"/>
                    <a:pt x="25" y="53"/>
                  </a:cubicBezTo>
                  <a:cubicBezTo>
                    <a:pt x="22" y="53"/>
                    <a:pt x="20" y="52"/>
                    <a:pt x="17" y="51"/>
                  </a:cubicBezTo>
                  <a:cubicBezTo>
                    <a:pt x="15" y="51"/>
                    <a:pt x="13" y="49"/>
                    <a:pt x="11" y="48"/>
                  </a:cubicBezTo>
                  <a:cubicBezTo>
                    <a:pt x="10" y="47"/>
                    <a:pt x="8" y="45"/>
                    <a:pt x="8" y="43"/>
                  </a:cubicBezTo>
                  <a:cubicBezTo>
                    <a:pt x="7" y="42"/>
                    <a:pt x="6" y="40"/>
                    <a:pt x="6" y="38"/>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36"/>
                    <a:pt x="14" y="36"/>
                    <a:pt x="14" y="36"/>
                  </a:cubicBezTo>
                  <a:cubicBezTo>
                    <a:pt x="14" y="37"/>
                    <a:pt x="14" y="38"/>
                    <a:pt x="15" y="40"/>
                  </a:cubicBezTo>
                  <a:cubicBezTo>
                    <a:pt x="15" y="41"/>
                    <a:pt x="15" y="43"/>
                    <a:pt x="16" y="44"/>
                  </a:cubicBezTo>
                  <a:cubicBezTo>
                    <a:pt x="17" y="45"/>
                    <a:pt x="19" y="46"/>
                    <a:pt x="20" y="47"/>
                  </a:cubicBezTo>
                  <a:cubicBezTo>
                    <a:pt x="22" y="48"/>
                    <a:pt x="24" y="49"/>
                    <a:pt x="27" y="49"/>
                  </a:cubicBezTo>
                  <a:cubicBezTo>
                    <a:pt x="29" y="49"/>
                    <a:pt x="32" y="48"/>
                    <a:pt x="33" y="47"/>
                  </a:cubicBezTo>
                  <a:cubicBezTo>
                    <a:pt x="35" y="46"/>
                    <a:pt x="37" y="45"/>
                    <a:pt x="38" y="44"/>
                  </a:cubicBezTo>
                  <a:cubicBezTo>
                    <a:pt x="39" y="43"/>
                    <a:pt x="39" y="41"/>
                    <a:pt x="40" y="40"/>
                  </a:cubicBezTo>
                  <a:cubicBezTo>
                    <a:pt x="40" y="39"/>
                    <a:pt x="40" y="37"/>
                    <a:pt x="40" y="36"/>
                  </a:cubicBezTo>
                  <a:cubicBezTo>
                    <a:pt x="40" y="15"/>
                    <a:pt x="40" y="15"/>
                    <a:pt x="40" y="15"/>
                  </a:cubicBezTo>
                  <a:cubicBezTo>
                    <a:pt x="40" y="12"/>
                    <a:pt x="40" y="10"/>
                    <a:pt x="40" y="8"/>
                  </a:cubicBezTo>
                  <a:cubicBezTo>
                    <a:pt x="39" y="7"/>
                    <a:pt x="39" y="6"/>
                    <a:pt x="38" y="5"/>
                  </a:cubicBezTo>
                  <a:cubicBezTo>
                    <a:pt x="37" y="4"/>
                    <a:pt x="36" y="4"/>
                    <a:pt x="35" y="4"/>
                  </a:cubicBezTo>
                  <a:cubicBezTo>
                    <a:pt x="33" y="3"/>
                    <a:pt x="32" y="3"/>
                    <a:pt x="31" y="3"/>
                  </a:cubicBezTo>
                  <a:cubicBezTo>
                    <a:pt x="31" y="0"/>
                    <a:pt x="31" y="0"/>
                    <a:pt x="31"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35">
              <a:extLst>
                <a:ext uri="{FF2B5EF4-FFF2-40B4-BE49-F238E27FC236}">
                  <a16:creationId xmlns:a16="http://schemas.microsoft.com/office/drawing/2014/main" id="{FE30B5C0-3619-4EA7-9928-4F207E3A9E19}"/>
                </a:ext>
              </a:extLst>
            </p:cNvPr>
            <p:cNvSpPr>
              <a:spLocks/>
            </p:cNvSpPr>
            <p:nvPr userDrawn="1"/>
          </p:nvSpPr>
          <p:spPr bwMode="auto">
            <a:xfrm>
              <a:off x="3243214" y="1452985"/>
              <a:ext cx="206375" cy="196850"/>
            </a:xfrm>
            <a:custGeom>
              <a:avLst/>
              <a:gdLst>
                <a:gd name="T0" fmla="*/ 55 w 55"/>
                <a:gd name="T1" fmla="*/ 3 h 52"/>
                <a:gd name="T2" fmla="*/ 52 w 55"/>
                <a:gd name="T3" fmla="*/ 4 h 52"/>
                <a:gd name="T4" fmla="*/ 49 w 55"/>
                <a:gd name="T5" fmla="*/ 5 h 52"/>
                <a:gd name="T6" fmla="*/ 48 w 55"/>
                <a:gd name="T7" fmla="*/ 8 h 52"/>
                <a:gd name="T8" fmla="*/ 47 w 55"/>
                <a:gd name="T9" fmla="*/ 15 h 52"/>
                <a:gd name="T10" fmla="*/ 47 w 55"/>
                <a:gd name="T11" fmla="*/ 52 h 52"/>
                <a:gd name="T12" fmla="*/ 44 w 55"/>
                <a:gd name="T13" fmla="*/ 52 h 52"/>
                <a:gd name="T14" fmla="*/ 13 w 55"/>
                <a:gd name="T15" fmla="*/ 10 h 52"/>
                <a:gd name="T16" fmla="*/ 13 w 55"/>
                <a:gd name="T17" fmla="*/ 37 h 52"/>
                <a:gd name="T18" fmla="*/ 14 w 55"/>
                <a:gd name="T19" fmla="*/ 43 h 52"/>
                <a:gd name="T20" fmla="*/ 15 w 55"/>
                <a:gd name="T21" fmla="*/ 47 h 52"/>
                <a:gd name="T22" fmla="*/ 19 w 55"/>
                <a:gd name="T23" fmla="*/ 48 h 52"/>
                <a:gd name="T24" fmla="*/ 22 w 55"/>
                <a:gd name="T25" fmla="*/ 49 h 52"/>
                <a:gd name="T26" fmla="*/ 22 w 55"/>
                <a:gd name="T27" fmla="*/ 51 h 52"/>
                <a:gd name="T28" fmla="*/ 1 w 55"/>
                <a:gd name="T29" fmla="*/ 51 h 52"/>
                <a:gd name="T30" fmla="*/ 1 w 55"/>
                <a:gd name="T31" fmla="*/ 49 h 52"/>
                <a:gd name="T32" fmla="*/ 5 w 55"/>
                <a:gd name="T33" fmla="*/ 48 h 52"/>
                <a:gd name="T34" fmla="*/ 7 w 55"/>
                <a:gd name="T35" fmla="*/ 47 h 52"/>
                <a:gd name="T36" fmla="*/ 9 w 55"/>
                <a:gd name="T37" fmla="*/ 44 h 52"/>
                <a:gd name="T38" fmla="*/ 10 w 55"/>
                <a:gd name="T39" fmla="*/ 37 h 52"/>
                <a:gd name="T40" fmla="*/ 10 w 55"/>
                <a:gd name="T41" fmla="*/ 12 h 52"/>
                <a:gd name="T42" fmla="*/ 9 w 55"/>
                <a:gd name="T43" fmla="*/ 9 h 52"/>
                <a:gd name="T44" fmla="*/ 8 w 55"/>
                <a:gd name="T45" fmla="*/ 6 h 52"/>
                <a:gd name="T46" fmla="*/ 4 w 55"/>
                <a:gd name="T47" fmla="*/ 4 h 52"/>
                <a:gd name="T48" fmla="*/ 0 w 55"/>
                <a:gd name="T49" fmla="*/ 3 h 52"/>
                <a:gd name="T50" fmla="*/ 0 w 55"/>
                <a:gd name="T51" fmla="*/ 0 h 52"/>
                <a:gd name="T52" fmla="*/ 15 w 55"/>
                <a:gd name="T53" fmla="*/ 0 h 52"/>
                <a:gd name="T54" fmla="*/ 44 w 55"/>
                <a:gd name="T55" fmla="*/ 39 h 52"/>
                <a:gd name="T56" fmla="*/ 44 w 55"/>
                <a:gd name="T57" fmla="*/ 15 h 52"/>
                <a:gd name="T58" fmla="*/ 43 w 55"/>
                <a:gd name="T59" fmla="*/ 8 h 52"/>
                <a:gd name="T60" fmla="*/ 41 w 55"/>
                <a:gd name="T61" fmla="*/ 5 h 52"/>
                <a:gd name="T62" fmla="*/ 38 w 55"/>
                <a:gd name="T63" fmla="*/ 4 h 52"/>
                <a:gd name="T64" fmla="*/ 35 w 55"/>
                <a:gd name="T65" fmla="*/ 3 h 52"/>
                <a:gd name="T66" fmla="*/ 35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5" y="3"/>
                    <a:pt x="54" y="3"/>
                    <a:pt x="52" y="4"/>
                  </a:cubicBezTo>
                  <a:cubicBezTo>
                    <a:pt x="51" y="4"/>
                    <a:pt x="50" y="4"/>
                    <a:pt x="49" y="5"/>
                  </a:cubicBezTo>
                  <a:cubicBezTo>
                    <a:pt x="48" y="5"/>
                    <a:pt x="48" y="6"/>
                    <a:pt x="48" y="8"/>
                  </a:cubicBezTo>
                  <a:cubicBezTo>
                    <a:pt x="47" y="10"/>
                    <a:pt x="47" y="12"/>
                    <a:pt x="47" y="15"/>
                  </a:cubicBezTo>
                  <a:cubicBezTo>
                    <a:pt x="47" y="52"/>
                    <a:pt x="47" y="52"/>
                    <a:pt x="47" y="52"/>
                  </a:cubicBezTo>
                  <a:cubicBezTo>
                    <a:pt x="44" y="52"/>
                    <a:pt x="44" y="52"/>
                    <a:pt x="44" y="52"/>
                  </a:cubicBezTo>
                  <a:cubicBezTo>
                    <a:pt x="13" y="10"/>
                    <a:pt x="13" y="10"/>
                    <a:pt x="13" y="10"/>
                  </a:cubicBezTo>
                  <a:cubicBezTo>
                    <a:pt x="13" y="37"/>
                    <a:pt x="13" y="37"/>
                    <a:pt x="13" y="37"/>
                  </a:cubicBezTo>
                  <a:cubicBezTo>
                    <a:pt x="13" y="39"/>
                    <a:pt x="13" y="42"/>
                    <a:pt x="14" y="43"/>
                  </a:cubicBezTo>
                  <a:cubicBezTo>
                    <a:pt x="14" y="45"/>
                    <a:pt x="15" y="46"/>
                    <a:pt x="15" y="47"/>
                  </a:cubicBezTo>
                  <a:cubicBezTo>
                    <a:pt x="16" y="47"/>
                    <a:pt x="17" y="48"/>
                    <a:pt x="19" y="48"/>
                  </a:cubicBezTo>
                  <a:cubicBezTo>
                    <a:pt x="20" y="49"/>
                    <a:pt x="22" y="49"/>
                    <a:pt x="22" y="49"/>
                  </a:cubicBezTo>
                  <a:cubicBezTo>
                    <a:pt x="22" y="51"/>
                    <a:pt x="22" y="51"/>
                    <a:pt x="22" y="51"/>
                  </a:cubicBezTo>
                  <a:cubicBezTo>
                    <a:pt x="1" y="51"/>
                    <a:pt x="1" y="51"/>
                    <a:pt x="1" y="51"/>
                  </a:cubicBezTo>
                  <a:cubicBezTo>
                    <a:pt x="1" y="49"/>
                    <a:pt x="1" y="49"/>
                    <a:pt x="1" y="49"/>
                  </a:cubicBezTo>
                  <a:cubicBezTo>
                    <a:pt x="2" y="49"/>
                    <a:pt x="3" y="49"/>
                    <a:pt x="5" y="48"/>
                  </a:cubicBezTo>
                  <a:cubicBezTo>
                    <a:pt x="6" y="48"/>
                    <a:pt x="7" y="47"/>
                    <a:pt x="7" y="47"/>
                  </a:cubicBezTo>
                  <a:cubicBezTo>
                    <a:pt x="8" y="46"/>
                    <a:pt x="9" y="45"/>
                    <a:pt x="9" y="44"/>
                  </a:cubicBezTo>
                  <a:cubicBezTo>
                    <a:pt x="9" y="43"/>
                    <a:pt x="10" y="40"/>
                    <a:pt x="10" y="37"/>
                  </a:cubicBezTo>
                  <a:cubicBezTo>
                    <a:pt x="10" y="12"/>
                    <a:pt x="10" y="12"/>
                    <a:pt x="10" y="12"/>
                  </a:cubicBezTo>
                  <a:cubicBezTo>
                    <a:pt x="10" y="11"/>
                    <a:pt x="9" y="10"/>
                    <a:pt x="9" y="9"/>
                  </a:cubicBezTo>
                  <a:cubicBezTo>
                    <a:pt x="9" y="7"/>
                    <a:pt x="8" y="7"/>
                    <a:pt x="8" y="6"/>
                  </a:cubicBezTo>
                  <a:cubicBezTo>
                    <a:pt x="7" y="5"/>
                    <a:pt x="6" y="5"/>
                    <a:pt x="4" y="4"/>
                  </a:cubicBezTo>
                  <a:cubicBezTo>
                    <a:pt x="3" y="3"/>
                    <a:pt x="1" y="3"/>
                    <a:pt x="0" y="3"/>
                  </a:cubicBezTo>
                  <a:cubicBezTo>
                    <a:pt x="0" y="0"/>
                    <a:pt x="0" y="0"/>
                    <a:pt x="0" y="0"/>
                  </a:cubicBezTo>
                  <a:cubicBezTo>
                    <a:pt x="15" y="0"/>
                    <a:pt x="15" y="0"/>
                    <a:pt x="15" y="0"/>
                  </a:cubicBezTo>
                  <a:cubicBezTo>
                    <a:pt x="44" y="39"/>
                    <a:pt x="44" y="39"/>
                    <a:pt x="44" y="39"/>
                  </a:cubicBezTo>
                  <a:cubicBezTo>
                    <a:pt x="44" y="15"/>
                    <a:pt x="44" y="15"/>
                    <a:pt x="44" y="15"/>
                  </a:cubicBezTo>
                  <a:cubicBezTo>
                    <a:pt x="44" y="12"/>
                    <a:pt x="43" y="10"/>
                    <a:pt x="43" y="8"/>
                  </a:cubicBezTo>
                  <a:cubicBezTo>
                    <a:pt x="43" y="7"/>
                    <a:pt x="42" y="6"/>
                    <a:pt x="41" y="5"/>
                  </a:cubicBezTo>
                  <a:cubicBezTo>
                    <a:pt x="41" y="5"/>
                    <a:pt x="40" y="4"/>
                    <a:pt x="38" y="4"/>
                  </a:cubicBezTo>
                  <a:cubicBezTo>
                    <a:pt x="37" y="3"/>
                    <a:pt x="36" y="3"/>
                    <a:pt x="35" y="3"/>
                  </a:cubicBezTo>
                  <a:cubicBezTo>
                    <a:pt x="35" y="0"/>
                    <a:pt x="35" y="0"/>
                    <a:pt x="35"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36">
              <a:extLst>
                <a:ext uri="{FF2B5EF4-FFF2-40B4-BE49-F238E27FC236}">
                  <a16:creationId xmlns:a16="http://schemas.microsoft.com/office/drawing/2014/main" id="{CC6370B5-8D78-4A7D-97AF-E56047327242}"/>
                </a:ext>
              </a:extLst>
            </p:cNvPr>
            <p:cNvSpPr>
              <a:spLocks/>
            </p:cNvSpPr>
            <p:nvPr userDrawn="1"/>
          </p:nvSpPr>
          <p:spPr bwMode="auto">
            <a:xfrm>
              <a:off x="3457526"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8 w 23"/>
                <a:gd name="T11" fmla="*/ 47 h 51"/>
                <a:gd name="T12" fmla="*/ 8 w 23"/>
                <a:gd name="T13" fmla="*/ 45 h 51"/>
                <a:gd name="T14" fmla="*/ 8 w 23"/>
                <a:gd name="T15" fmla="*/ 8 h 51"/>
                <a:gd name="T16" fmla="*/ 8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1 w 23"/>
                <a:gd name="T31" fmla="*/ 3 h 51"/>
                <a:gd name="T32" fmla="*/ 18 w 23"/>
                <a:gd name="T33" fmla="*/ 4 h 51"/>
                <a:gd name="T34" fmla="*/ 16 w 23"/>
                <a:gd name="T35" fmla="*/ 5 h 51"/>
                <a:gd name="T36" fmla="*/ 16 w 23"/>
                <a:gd name="T37" fmla="*/ 7 h 51"/>
                <a:gd name="T38" fmla="*/ 16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7" y="48"/>
                    <a:pt x="7" y="47"/>
                    <a:pt x="8" y="47"/>
                  </a:cubicBezTo>
                  <a:cubicBezTo>
                    <a:pt x="8" y="46"/>
                    <a:pt x="8" y="46"/>
                    <a:pt x="8" y="45"/>
                  </a:cubicBezTo>
                  <a:cubicBezTo>
                    <a:pt x="8" y="8"/>
                    <a:pt x="8" y="8"/>
                    <a:pt x="8" y="8"/>
                  </a:cubicBezTo>
                  <a:cubicBezTo>
                    <a:pt x="8" y="7"/>
                    <a:pt x="8" y="6"/>
                    <a:pt x="8"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3" y="3"/>
                    <a:pt x="22" y="3"/>
                    <a:pt x="21" y="3"/>
                  </a:cubicBezTo>
                  <a:cubicBezTo>
                    <a:pt x="20" y="3"/>
                    <a:pt x="19" y="4"/>
                    <a:pt x="18" y="4"/>
                  </a:cubicBezTo>
                  <a:cubicBezTo>
                    <a:pt x="17" y="4"/>
                    <a:pt x="16" y="5"/>
                    <a:pt x="16" y="5"/>
                  </a:cubicBezTo>
                  <a:cubicBezTo>
                    <a:pt x="16" y="6"/>
                    <a:pt x="16" y="7"/>
                    <a:pt x="16" y="7"/>
                  </a:cubicBezTo>
                  <a:cubicBezTo>
                    <a:pt x="16" y="44"/>
                    <a:pt x="16" y="44"/>
                    <a:pt x="16" y="44"/>
                  </a:cubicBezTo>
                  <a:cubicBezTo>
                    <a:pt x="16" y="45"/>
                    <a:pt x="16" y="46"/>
                    <a:pt x="16" y="46"/>
                  </a:cubicBezTo>
                  <a:cubicBezTo>
                    <a:pt x="17" y="47"/>
                    <a:pt x="17" y="47"/>
                    <a:pt x="18" y="48"/>
                  </a:cubicBezTo>
                  <a:cubicBezTo>
                    <a:pt x="19" y="48"/>
                    <a:pt x="19" y="48"/>
                    <a:pt x="20" y="48"/>
                  </a:cubicBezTo>
                  <a:cubicBezTo>
                    <a:pt x="22" y="49"/>
                    <a:pt x="23"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37">
              <a:extLst>
                <a:ext uri="{FF2B5EF4-FFF2-40B4-BE49-F238E27FC236}">
                  <a16:creationId xmlns:a16="http://schemas.microsoft.com/office/drawing/2014/main" id="{3829B2D3-67FD-4085-9910-65BA576D66F9}"/>
                </a:ext>
              </a:extLst>
            </p:cNvPr>
            <p:cNvSpPr>
              <a:spLocks/>
            </p:cNvSpPr>
            <p:nvPr userDrawn="1"/>
          </p:nvSpPr>
          <p:spPr bwMode="auto">
            <a:xfrm>
              <a:off x="3551189" y="1452985"/>
              <a:ext cx="195263" cy="196850"/>
            </a:xfrm>
            <a:custGeom>
              <a:avLst/>
              <a:gdLst>
                <a:gd name="T0" fmla="*/ 52 w 52"/>
                <a:gd name="T1" fmla="*/ 3 h 52"/>
                <a:gd name="T2" fmla="*/ 50 w 52"/>
                <a:gd name="T3" fmla="*/ 3 h 52"/>
                <a:gd name="T4" fmla="*/ 48 w 52"/>
                <a:gd name="T5" fmla="*/ 4 h 52"/>
                <a:gd name="T6" fmla="*/ 46 w 52"/>
                <a:gd name="T7" fmla="*/ 6 h 52"/>
                <a:gd name="T8" fmla="*/ 44 w 52"/>
                <a:gd name="T9" fmla="*/ 9 h 52"/>
                <a:gd name="T10" fmla="*/ 37 w 52"/>
                <a:gd name="T11" fmla="*/ 27 h 52"/>
                <a:gd name="T12" fmla="*/ 27 w 52"/>
                <a:gd name="T13" fmla="*/ 52 h 52"/>
                <a:gd name="T14" fmla="*/ 24 w 52"/>
                <a:gd name="T15" fmla="*/ 52 h 52"/>
                <a:gd name="T16" fmla="*/ 14 w 52"/>
                <a:gd name="T17" fmla="*/ 25 h 52"/>
                <a:gd name="T18" fmla="*/ 8 w 52"/>
                <a:gd name="T19" fmla="*/ 8 h 52"/>
                <a:gd name="T20" fmla="*/ 7 w 52"/>
                <a:gd name="T21" fmla="*/ 6 h 52"/>
                <a:gd name="T22" fmla="*/ 5 w 52"/>
                <a:gd name="T23" fmla="*/ 4 h 52"/>
                <a:gd name="T24" fmla="*/ 2 w 52"/>
                <a:gd name="T25" fmla="*/ 3 h 52"/>
                <a:gd name="T26" fmla="*/ 0 w 52"/>
                <a:gd name="T27" fmla="*/ 3 h 52"/>
                <a:gd name="T28" fmla="*/ 0 w 52"/>
                <a:gd name="T29" fmla="*/ 0 h 52"/>
                <a:gd name="T30" fmla="*/ 21 w 52"/>
                <a:gd name="T31" fmla="*/ 0 h 52"/>
                <a:gd name="T32" fmla="*/ 21 w 52"/>
                <a:gd name="T33" fmla="*/ 3 h 52"/>
                <a:gd name="T34" fmla="*/ 17 w 52"/>
                <a:gd name="T35" fmla="*/ 4 h 52"/>
                <a:gd name="T36" fmla="*/ 15 w 52"/>
                <a:gd name="T37" fmla="*/ 5 h 52"/>
                <a:gd name="T38" fmla="*/ 15 w 52"/>
                <a:gd name="T39" fmla="*/ 6 h 52"/>
                <a:gd name="T40" fmla="*/ 15 w 52"/>
                <a:gd name="T41" fmla="*/ 7 h 52"/>
                <a:gd name="T42" fmla="*/ 20 w 52"/>
                <a:gd name="T43" fmla="*/ 18 h 52"/>
                <a:gd name="T44" fmla="*/ 28 w 52"/>
                <a:gd name="T45" fmla="*/ 41 h 52"/>
                <a:gd name="T46" fmla="*/ 34 w 52"/>
                <a:gd name="T47" fmla="*/ 25 h 52"/>
                <a:gd name="T48" fmla="*/ 39 w 52"/>
                <a:gd name="T49" fmla="*/ 13 h 52"/>
                <a:gd name="T50" fmla="*/ 41 w 52"/>
                <a:gd name="T51" fmla="*/ 8 h 52"/>
                <a:gd name="T52" fmla="*/ 41 w 52"/>
                <a:gd name="T53" fmla="*/ 6 h 52"/>
                <a:gd name="T54" fmla="*/ 40 w 52"/>
                <a:gd name="T55" fmla="*/ 5 h 52"/>
                <a:gd name="T56" fmla="*/ 38 w 52"/>
                <a:gd name="T57" fmla="*/ 4 h 52"/>
                <a:gd name="T58" fmla="*/ 36 w 52"/>
                <a:gd name="T59" fmla="*/ 3 h 52"/>
                <a:gd name="T60" fmla="*/ 33 w 52"/>
                <a:gd name="T61" fmla="*/ 3 h 52"/>
                <a:gd name="T62" fmla="*/ 33 w 52"/>
                <a:gd name="T63" fmla="*/ 0 h 52"/>
                <a:gd name="T64" fmla="*/ 52 w 52"/>
                <a:gd name="T65" fmla="*/ 0 h 52"/>
                <a:gd name="T66" fmla="*/ 52 w 52"/>
                <a:gd name="T6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2">
                  <a:moveTo>
                    <a:pt x="52" y="3"/>
                  </a:moveTo>
                  <a:cubicBezTo>
                    <a:pt x="52" y="3"/>
                    <a:pt x="51" y="3"/>
                    <a:pt x="50" y="3"/>
                  </a:cubicBezTo>
                  <a:cubicBezTo>
                    <a:pt x="49" y="4"/>
                    <a:pt x="48" y="4"/>
                    <a:pt x="48" y="4"/>
                  </a:cubicBezTo>
                  <a:cubicBezTo>
                    <a:pt x="47" y="5"/>
                    <a:pt x="46" y="6"/>
                    <a:pt x="46" y="6"/>
                  </a:cubicBezTo>
                  <a:cubicBezTo>
                    <a:pt x="45" y="7"/>
                    <a:pt x="45" y="8"/>
                    <a:pt x="44" y="9"/>
                  </a:cubicBezTo>
                  <a:cubicBezTo>
                    <a:pt x="43" y="13"/>
                    <a:pt x="40" y="19"/>
                    <a:pt x="37" y="27"/>
                  </a:cubicBezTo>
                  <a:cubicBezTo>
                    <a:pt x="34" y="35"/>
                    <a:pt x="31" y="43"/>
                    <a:pt x="27" y="52"/>
                  </a:cubicBezTo>
                  <a:cubicBezTo>
                    <a:pt x="24" y="52"/>
                    <a:pt x="24" y="52"/>
                    <a:pt x="24" y="52"/>
                  </a:cubicBezTo>
                  <a:cubicBezTo>
                    <a:pt x="21" y="43"/>
                    <a:pt x="17" y="34"/>
                    <a:pt x="14" y="25"/>
                  </a:cubicBezTo>
                  <a:cubicBezTo>
                    <a:pt x="11" y="17"/>
                    <a:pt x="9" y="11"/>
                    <a:pt x="8" y="8"/>
                  </a:cubicBezTo>
                  <a:cubicBezTo>
                    <a:pt x="7" y="7"/>
                    <a:pt x="7" y="6"/>
                    <a:pt x="7" y="6"/>
                  </a:cubicBezTo>
                  <a:cubicBezTo>
                    <a:pt x="6" y="5"/>
                    <a:pt x="5" y="5"/>
                    <a:pt x="5" y="4"/>
                  </a:cubicBezTo>
                  <a:cubicBezTo>
                    <a:pt x="4" y="4"/>
                    <a:pt x="3" y="4"/>
                    <a:pt x="2" y="3"/>
                  </a:cubicBezTo>
                  <a:cubicBezTo>
                    <a:pt x="2" y="3"/>
                    <a:pt x="1" y="3"/>
                    <a:pt x="0" y="3"/>
                  </a:cubicBezTo>
                  <a:cubicBezTo>
                    <a:pt x="0" y="0"/>
                    <a:pt x="0" y="0"/>
                    <a:pt x="0" y="0"/>
                  </a:cubicBezTo>
                  <a:cubicBezTo>
                    <a:pt x="21" y="0"/>
                    <a:pt x="21" y="0"/>
                    <a:pt x="21" y="0"/>
                  </a:cubicBezTo>
                  <a:cubicBezTo>
                    <a:pt x="21" y="3"/>
                    <a:pt x="21" y="3"/>
                    <a:pt x="21" y="3"/>
                  </a:cubicBezTo>
                  <a:cubicBezTo>
                    <a:pt x="20" y="3"/>
                    <a:pt x="18" y="3"/>
                    <a:pt x="17" y="4"/>
                  </a:cubicBezTo>
                  <a:cubicBezTo>
                    <a:pt x="16" y="4"/>
                    <a:pt x="15" y="4"/>
                    <a:pt x="15" y="5"/>
                  </a:cubicBezTo>
                  <a:cubicBezTo>
                    <a:pt x="15" y="5"/>
                    <a:pt x="15" y="6"/>
                    <a:pt x="15" y="6"/>
                  </a:cubicBezTo>
                  <a:cubicBezTo>
                    <a:pt x="15" y="6"/>
                    <a:pt x="15" y="7"/>
                    <a:pt x="15" y="7"/>
                  </a:cubicBezTo>
                  <a:cubicBezTo>
                    <a:pt x="16" y="9"/>
                    <a:pt x="18" y="13"/>
                    <a:pt x="20" y="18"/>
                  </a:cubicBezTo>
                  <a:cubicBezTo>
                    <a:pt x="22" y="24"/>
                    <a:pt x="24" y="31"/>
                    <a:pt x="28" y="41"/>
                  </a:cubicBezTo>
                  <a:cubicBezTo>
                    <a:pt x="30" y="36"/>
                    <a:pt x="32" y="31"/>
                    <a:pt x="34" y="25"/>
                  </a:cubicBezTo>
                  <a:cubicBezTo>
                    <a:pt x="37" y="19"/>
                    <a:pt x="38" y="15"/>
                    <a:pt x="39" y="13"/>
                  </a:cubicBezTo>
                  <a:cubicBezTo>
                    <a:pt x="40" y="11"/>
                    <a:pt x="40" y="9"/>
                    <a:pt x="41" y="8"/>
                  </a:cubicBezTo>
                  <a:cubicBezTo>
                    <a:pt x="41" y="7"/>
                    <a:pt x="41" y="7"/>
                    <a:pt x="41" y="6"/>
                  </a:cubicBezTo>
                  <a:cubicBezTo>
                    <a:pt x="41" y="6"/>
                    <a:pt x="40" y="5"/>
                    <a:pt x="40" y="5"/>
                  </a:cubicBezTo>
                  <a:cubicBezTo>
                    <a:pt x="40" y="4"/>
                    <a:pt x="39" y="4"/>
                    <a:pt x="38" y="4"/>
                  </a:cubicBezTo>
                  <a:cubicBezTo>
                    <a:pt x="37" y="4"/>
                    <a:pt x="36" y="3"/>
                    <a:pt x="36" y="3"/>
                  </a:cubicBezTo>
                  <a:cubicBezTo>
                    <a:pt x="35" y="3"/>
                    <a:pt x="34" y="3"/>
                    <a:pt x="33" y="3"/>
                  </a:cubicBezTo>
                  <a:cubicBezTo>
                    <a:pt x="33" y="0"/>
                    <a:pt x="33" y="0"/>
                    <a:pt x="33"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38">
              <a:extLst>
                <a:ext uri="{FF2B5EF4-FFF2-40B4-BE49-F238E27FC236}">
                  <a16:creationId xmlns:a16="http://schemas.microsoft.com/office/drawing/2014/main" id="{D22BD81E-D9A1-4014-BA5C-A2A559B271F4}"/>
                </a:ext>
              </a:extLst>
            </p:cNvPr>
            <p:cNvSpPr>
              <a:spLocks/>
            </p:cNvSpPr>
            <p:nvPr userDrawn="1"/>
          </p:nvSpPr>
          <p:spPr bwMode="auto">
            <a:xfrm>
              <a:off x="3754389" y="1452985"/>
              <a:ext cx="161925" cy="192088"/>
            </a:xfrm>
            <a:custGeom>
              <a:avLst/>
              <a:gdLst>
                <a:gd name="T0" fmla="*/ 43 w 43"/>
                <a:gd name="T1" fmla="*/ 36 h 51"/>
                <a:gd name="T2" fmla="*/ 42 w 43"/>
                <a:gd name="T3" fmla="*/ 51 h 51"/>
                <a:gd name="T4" fmla="*/ 0 w 43"/>
                <a:gd name="T5" fmla="*/ 51 h 51"/>
                <a:gd name="T6" fmla="*/ 0 w 43"/>
                <a:gd name="T7" fmla="*/ 49 h 51"/>
                <a:gd name="T8" fmla="*/ 3 w 43"/>
                <a:gd name="T9" fmla="*/ 49 h 51"/>
                <a:gd name="T10" fmla="*/ 5 w 43"/>
                <a:gd name="T11" fmla="*/ 48 h 51"/>
                <a:gd name="T12" fmla="*/ 6 w 43"/>
                <a:gd name="T13" fmla="*/ 47 h 51"/>
                <a:gd name="T14" fmla="*/ 7 w 43"/>
                <a:gd name="T15" fmla="*/ 44 h 51"/>
                <a:gd name="T16" fmla="*/ 7 w 43"/>
                <a:gd name="T17" fmla="*/ 8 h 51"/>
                <a:gd name="T18" fmla="*/ 7 w 43"/>
                <a:gd name="T19" fmla="*/ 6 h 51"/>
                <a:gd name="T20" fmla="*/ 5 w 43"/>
                <a:gd name="T21" fmla="*/ 4 h 51"/>
                <a:gd name="T22" fmla="*/ 2 w 43"/>
                <a:gd name="T23" fmla="*/ 3 h 51"/>
                <a:gd name="T24" fmla="*/ 0 w 43"/>
                <a:gd name="T25" fmla="*/ 3 h 51"/>
                <a:gd name="T26" fmla="*/ 0 w 43"/>
                <a:gd name="T27" fmla="*/ 0 h 51"/>
                <a:gd name="T28" fmla="*/ 39 w 43"/>
                <a:gd name="T29" fmla="*/ 0 h 51"/>
                <a:gd name="T30" fmla="*/ 39 w 43"/>
                <a:gd name="T31" fmla="*/ 13 h 51"/>
                <a:gd name="T32" fmla="*/ 36 w 43"/>
                <a:gd name="T33" fmla="*/ 13 h 51"/>
                <a:gd name="T34" fmla="*/ 33 w 43"/>
                <a:gd name="T35" fmla="*/ 7 h 51"/>
                <a:gd name="T36" fmla="*/ 29 w 43"/>
                <a:gd name="T37" fmla="*/ 4 h 51"/>
                <a:gd name="T38" fmla="*/ 26 w 43"/>
                <a:gd name="T39" fmla="*/ 4 h 51"/>
                <a:gd name="T40" fmla="*/ 23 w 43"/>
                <a:gd name="T41" fmla="*/ 3 h 51"/>
                <a:gd name="T42" fmla="*/ 15 w 43"/>
                <a:gd name="T43" fmla="*/ 3 h 51"/>
                <a:gd name="T44" fmla="*/ 15 w 43"/>
                <a:gd name="T45" fmla="*/ 24 h 51"/>
                <a:gd name="T46" fmla="*/ 20 w 43"/>
                <a:gd name="T47" fmla="*/ 24 h 51"/>
                <a:gd name="T48" fmla="*/ 24 w 43"/>
                <a:gd name="T49" fmla="*/ 23 h 51"/>
                <a:gd name="T50" fmla="*/ 27 w 43"/>
                <a:gd name="T51" fmla="*/ 21 h 51"/>
                <a:gd name="T52" fmla="*/ 28 w 43"/>
                <a:gd name="T53" fmla="*/ 19 h 51"/>
                <a:gd name="T54" fmla="*/ 29 w 43"/>
                <a:gd name="T55" fmla="*/ 15 h 51"/>
                <a:gd name="T56" fmla="*/ 31 w 43"/>
                <a:gd name="T57" fmla="*/ 15 h 51"/>
                <a:gd name="T58" fmla="*/ 31 w 43"/>
                <a:gd name="T59" fmla="*/ 35 h 51"/>
                <a:gd name="T60" fmla="*/ 29 w 43"/>
                <a:gd name="T61" fmla="*/ 35 h 51"/>
                <a:gd name="T62" fmla="*/ 28 w 43"/>
                <a:gd name="T63" fmla="*/ 32 h 51"/>
                <a:gd name="T64" fmla="*/ 27 w 43"/>
                <a:gd name="T65" fmla="*/ 29 h 51"/>
                <a:gd name="T66" fmla="*/ 24 w 43"/>
                <a:gd name="T67" fmla="*/ 27 h 51"/>
                <a:gd name="T68" fmla="*/ 20 w 43"/>
                <a:gd name="T69" fmla="*/ 27 h 51"/>
                <a:gd name="T70" fmla="*/ 15 w 43"/>
                <a:gd name="T71" fmla="*/ 27 h 51"/>
                <a:gd name="T72" fmla="*/ 15 w 43"/>
                <a:gd name="T73" fmla="*/ 42 h 51"/>
                <a:gd name="T74" fmla="*/ 15 w 43"/>
                <a:gd name="T75" fmla="*/ 45 h 51"/>
                <a:gd name="T76" fmla="*/ 16 w 43"/>
                <a:gd name="T77" fmla="*/ 47 h 51"/>
                <a:gd name="T78" fmla="*/ 19 w 43"/>
                <a:gd name="T79" fmla="*/ 48 h 51"/>
                <a:gd name="T80" fmla="*/ 23 w 43"/>
                <a:gd name="T81" fmla="*/ 48 h 51"/>
                <a:gd name="T82" fmla="*/ 26 w 43"/>
                <a:gd name="T83" fmla="*/ 48 h 51"/>
                <a:gd name="T84" fmla="*/ 30 w 43"/>
                <a:gd name="T85" fmla="*/ 48 h 51"/>
                <a:gd name="T86" fmla="*/ 32 w 43"/>
                <a:gd name="T87" fmla="*/ 48 h 51"/>
                <a:gd name="T88" fmla="*/ 34 w 43"/>
                <a:gd name="T89" fmla="*/ 47 h 51"/>
                <a:gd name="T90" fmla="*/ 38 w 43"/>
                <a:gd name="T91" fmla="*/ 42 h 51"/>
                <a:gd name="T92" fmla="*/ 40 w 43"/>
                <a:gd name="T93" fmla="*/ 36 h 51"/>
                <a:gd name="T94" fmla="*/ 43 w 43"/>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51">
                  <a:moveTo>
                    <a:pt x="43" y="36"/>
                  </a:moveTo>
                  <a:cubicBezTo>
                    <a:pt x="42" y="51"/>
                    <a:pt x="42" y="51"/>
                    <a:pt x="42" y="51"/>
                  </a:cubicBezTo>
                  <a:cubicBezTo>
                    <a:pt x="0" y="51"/>
                    <a:pt x="0" y="51"/>
                    <a:pt x="0" y="51"/>
                  </a:cubicBezTo>
                  <a:cubicBezTo>
                    <a:pt x="0" y="49"/>
                    <a:pt x="0" y="49"/>
                    <a:pt x="0" y="49"/>
                  </a:cubicBezTo>
                  <a:cubicBezTo>
                    <a:pt x="0" y="49"/>
                    <a:pt x="1" y="49"/>
                    <a:pt x="3" y="49"/>
                  </a:cubicBezTo>
                  <a:cubicBezTo>
                    <a:pt x="4" y="48"/>
                    <a:pt x="5" y="48"/>
                    <a:pt x="5" y="48"/>
                  </a:cubicBezTo>
                  <a:cubicBezTo>
                    <a:pt x="6" y="48"/>
                    <a:pt x="6" y="47"/>
                    <a:pt x="6" y="47"/>
                  </a:cubicBezTo>
                  <a:cubicBezTo>
                    <a:pt x="7" y="46"/>
                    <a:pt x="7" y="45"/>
                    <a:pt x="7" y="44"/>
                  </a:cubicBezTo>
                  <a:cubicBezTo>
                    <a:pt x="7" y="8"/>
                    <a:pt x="7" y="8"/>
                    <a:pt x="7" y="8"/>
                  </a:cubicBezTo>
                  <a:cubicBezTo>
                    <a:pt x="7" y="7"/>
                    <a:pt x="7" y="6"/>
                    <a:pt x="7" y="6"/>
                  </a:cubicBezTo>
                  <a:cubicBezTo>
                    <a:pt x="6" y="5"/>
                    <a:pt x="6" y="5"/>
                    <a:pt x="5" y="4"/>
                  </a:cubicBezTo>
                  <a:cubicBezTo>
                    <a:pt x="4" y="4"/>
                    <a:pt x="3" y="4"/>
                    <a:pt x="2" y="3"/>
                  </a:cubicBezTo>
                  <a:cubicBezTo>
                    <a:pt x="1" y="3"/>
                    <a:pt x="0" y="3"/>
                    <a:pt x="0" y="3"/>
                  </a:cubicBezTo>
                  <a:cubicBezTo>
                    <a:pt x="0" y="0"/>
                    <a:pt x="0" y="0"/>
                    <a:pt x="0" y="0"/>
                  </a:cubicBezTo>
                  <a:cubicBezTo>
                    <a:pt x="39" y="0"/>
                    <a:pt x="39" y="0"/>
                    <a:pt x="39" y="0"/>
                  </a:cubicBezTo>
                  <a:cubicBezTo>
                    <a:pt x="39" y="13"/>
                    <a:pt x="39" y="13"/>
                    <a:pt x="39" y="13"/>
                  </a:cubicBezTo>
                  <a:cubicBezTo>
                    <a:pt x="36" y="13"/>
                    <a:pt x="36" y="13"/>
                    <a:pt x="36" y="13"/>
                  </a:cubicBezTo>
                  <a:cubicBezTo>
                    <a:pt x="36" y="11"/>
                    <a:pt x="35" y="9"/>
                    <a:pt x="33" y="7"/>
                  </a:cubicBezTo>
                  <a:cubicBezTo>
                    <a:pt x="32" y="5"/>
                    <a:pt x="30" y="4"/>
                    <a:pt x="29" y="4"/>
                  </a:cubicBezTo>
                  <a:cubicBezTo>
                    <a:pt x="28" y="4"/>
                    <a:pt x="27" y="4"/>
                    <a:pt x="26" y="4"/>
                  </a:cubicBezTo>
                  <a:cubicBezTo>
                    <a:pt x="25" y="3"/>
                    <a:pt x="24" y="3"/>
                    <a:pt x="23" y="3"/>
                  </a:cubicBezTo>
                  <a:cubicBezTo>
                    <a:pt x="15" y="3"/>
                    <a:pt x="15" y="3"/>
                    <a:pt x="15" y="3"/>
                  </a:cubicBezTo>
                  <a:cubicBezTo>
                    <a:pt x="15" y="24"/>
                    <a:pt x="15" y="24"/>
                    <a:pt x="15" y="24"/>
                  </a:cubicBezTo>
                  <a:cubicBezTo>
                    <a:pt x="20" y="24"/>
                    <a:pt x="20" y="24"/>
                    <a:pt x="20" y="24"/>
                  </a:cubicBezTo>
                  <a:cubicBezTo>
                    <a:pt x="22" y="24"/>
                    <a:pt x="23" y="23"/>
                    <a:pt x="24" y="23"/>
                  </a:cubicBezTo>
                  <a:cubicBezTo>
                    <a:pt x="25" y="23"/>
                    <a:pt x="26" y="22"/>
                    <a:pt x="27" y="21"/>
                  </a:cubicBezTo>
                  <a:cubicBezTo>
                    <a:pt x="27" y="21"/>
                    <a:pt x="28" y="20"/>
                    <a:pt x="28" y="19"/>
                  </a:cubicBezTo>
                  <a:cubicBezTo>
                    <a:pt x="28" y="17"/>
                    <a:pt x="28" y="16"/>
                    <a:pt x="29" y="15"/>
                  </a:cubicBezTo>
                  <a:cubicBezTo>
                    <a:pt x="31" y="15"/>
                    <a:pt x="31" y="15"/>
                    <a:pt x="31" y="15"/>
                  </a:cubicBezTo>
                  <a:cubicBezTo>
                    <a:pt x="31" y="35"/>
                    <a:pt x="31" y="35"/>
                    <a:pt x="31" y="35"/>
                  </a:cubicBezTo>
                  <a:cubicBezTo>
                    <a:pt x="29" y="35"/>
                    <a:pt x="29" y="35"/>
                    <a:pt x="29" y="35"/>
                  </a:cubicBezTo>
                  <a:cubicBezTo>
                    <a:pt x="29" y="34"/>
                    <a:pt x="28" y="33"/>
                    <a:pt x="28" y="32"/>
                  </a:cubicBezTo>
                  <a:cubicBezTo>
                    <a:pt x="27" y="30"/>
                    <a:pt x="27" y="29"/>
                    <a:pt x="27" y="29"/>
                  </a:cubicBezTo>
                  <a:cubicBezTo>
                    <a:pt x="26" y="28"/>
                    <a:pt x="25" y="27"/>
                    <a:pt x="24" y="27"/>
                  </a:cubicBezTo>
                  <a:cubicBezTo>
                    <a:pt x="23" y="27"/>
                    <a:pt x="22" y="27"/>
                    <a:pt x="20" y="27"/>
                  </a:cubicBezTo>
                  <a:cubicBezTo>
                    <a:pt x="15" y="27"/>
                    <a:pt x="15" y="27"/>
                    <a:pt x="15" y="27"/>
                  </a:cubicBezTo>
                  <a:cubicBezTo>
                    <a:pt x="15" y="42"/>
                    <a:pt x="15" y="42"/>
                    <a:pt x="15" y="42"/>
                  </a:cubicBezTo>
                  <a:cubicBezTo>
                    <a:pt x="15" y="43"/>
                    <a:pt x="15" y="44"/>
                    <a:pt x="15" y="45"/>
                  </a:cubicBezTo>
                  <a:cubicBezTo>
                    <a:pt x="15" y="46"/>
                    <a:pt x="16" y="47"/>
                    <a:pt x="16" y="47"/>
                  </a:cubicBezTo>
                  <a:cubicBezTo>
                    <a:pt x="17" y="48"/>
                    <a:pt x="18" y="48"/>
                    <a:pt x="19" y="48"/>
                  </a:cubicBezTo>
                  <a:cubicBezTo>
                    <a:pt x="20" y="48"/>
                    <a:pt x="21" y="48"/>
                    <a:pt x="23" y="48"/>
                  </a:cubicBezTo>
                  <a:cubicBezTo>
                    <a:pt x="24" y="48"/>
                    <a:pt x="25" y="48"/>
                    <a:pt x="26" y="48"/>
                  </a:cubicBezTo>
                  <a:cubicBezTo>
                    <a:pt x="28" y="48"/>
                    <a:pt x="29" y="48"/>
                    <a:pt x="30" y="48"/>
                  </a:cubicBezTo>
                  <a:cubicBezTo>
                    <a:pt x="31" y="48"/>
                    <a:pt x="31" y="48"/>
                    <a:pt x="32" y="48"/>
                  </a:cubicBezTo>
                  <a:cubicBezTo>
                    <a:pt x="33" y="48"/>
                    <a:pt x="34" y="47"/>
                    <a:pt x="34" y="47"/>
                  </a:cubicBezTo>
                  <a:cubicBezTo>
                    <a:pt x="36" y="46"/>
                    <a:pt x="37" y="44"/>
                    <a:pt x="38" y="42"/>
                  </a:cubicBezTo>
                  <a:cubicBezTo>
                    <a:pt x="39" y="39"/>
                    <a:pt x="40" y="38"/>
                    <a:pt x="40" y="36"/>
                  </a:cubicBezTo>
                  <a:lnTo>
                    <a:pt x="43"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39">
              <a:extLst>
                <a:ext uri="{FF2B5EF4-FFF2-40B4-BE49-F238E27FC236}">
                  <a16:creationId xmlns:a16="http://schemas.microsoft.com/office/drawing/2014/main" id="{C6DCC2E7-D26C-40D1-AA3F-5DE5A69BCAC7}"/>
                </a:ext>
              </a:extLst>
            </p:cNvPr>
            <p:cNvSpPr>
              <a:spLocks noEditPoints="1"/>
            </p:cNvSpPr>
            <p:nvPr userDrawn="1"/>
          </p:nvSpPr>
          <p:spPr bwMode="auto">
            <a:xfrm>
              <a:off x="3935364" y="1452985"/>
              <a:ext cx="187325" cy="192088"/>
            </a:xfrm>
            <a:custGeom>
              <a:avLst/>
              <a:gdLst>
                <a:gd name="T0" fmla="*/ 50 w 50"/>
                <a:gd name="T1" fmla="*/ 51 h 51"/>
                <a:gd name="T2" fmla="*/ 36 w 50"/>
                <a:gd name="T3" fmla="*/ 51 h 51"/>
                <a:gd name="T4" fmla="*/ 28 w 50"/>
                <a:gd name="T5" fmla="*/ 39 h 51"/>
                <a:gd name="T6" fmla="*/ 20 w 50"/>
                <a:gd name="T7" fmla="*/ 28 h 51"/>
                <a:gd name="T8" fmla="*/ 15 w 50"/>
                <a:gd name="T9" fmla="*/ 28 h 51"/>
                <a:gd name="T10" fmla="*/ 15 w 50"/>
                <a:gd name="T11" fmla="*/ 44 h 51"/>
                <a:gd name="T12" fmla="*/ 15 w 50"/>
                <a:gd name="T13" fmla="*/ 47 h 51"/>
                <a:gd name="T14" fmla="*/ 17 w 50"/>
                <a:gd name="T15" fmla="*/ 48 h 51"/>
                <a:gd name="T16" fmla="*/ 19 w 50"/>
                <a:gd name="T17" fmla="*/ 49 h 51"/>
                <a:gd name="T18" fmla="*/ 22 w 50"/>
                <a:gd name="T19" fmla="*/ 49 h 51"/>
                <a:gd name="T20" fmla="*/ 22 w 50"/>
                <a:gd name="T21" fmla="*/ 51 h 51"/>
                <a:gd name="T22" fmla="*/ 0 w 50"/>
                <a:gd name="T23" fmla="*/ 51 h 51"/>
                <a:gd name="T24" fmla="*/ 0 w 50"/>
                <a:gd name="T25" fmla="*/ 49 h 51"/>
                <a:gd name="T26" fmla="*/ 3 w 50"/>
                <a:gd name="T27" fmla="*/ 49 h 51"/>
                <a:gd name="T28" fmla="*/ 5 w 50"/>
                <a:gd name="T29" fmla="*/ 48 h 51"/>
                <a:gd name="T30" fmla="*/ 6 w 50"/>
                <a:gd name="T31" fmla="*/ 47 h 51"/>
                <a:gd name="T32" fmla="*/ 7 w 50"/>
                <a:gd name="T33" fmla="*/ 44 h 51"/>
                <a:gd name="T34" fmla="*/ 7 w 50"/>
                <a:gd name="T35" fmla="*/ 8 h 51"/>
                <a:gd name="T36" fmla="*/ 7 w 50"/>
                <a:gd name="T37" fmla="*/ 5 h 51"/>
                <a:gd name="T38" fmla="*/ 5 w 50"/>
                <a:gd name="T39" fmla="*/ 4 h 51"/>
                <a:gd name="T40" fmla="*/ 3 w 50"/>
                <a:gd name="T41" fmla="*/ 3 h 51"/>
                <a:gd name="T42" fmla="*/ 0 w 50"/>
                <a:gd name="T43" fmla="*/ 3 h 51"/>
                <a:gd name="T44" fmla="*/ 0 w 50"/>
                <a:gd name="T45" fmla="*/ 0 h 51"/>
                <a:gd name="T46" fmla="*/ 24 w 50"/>
                <a:gd name="T47" fmla="*/ 0 h 51"/>
                <a:gd name="T48" fmla="*/ 30 w 50"/>
                <a:gd name="T49" fmla="*/ 1 h 51"/>
                <a:gd name="T50" fmla="*/ 35 w 50"/>
                <a:gd name="T51" fmla="*/ 3 h 51"/>
                <a:gd name="T52" fmla="*/ 38 w 50"/>
                <a:gd name="T53" fmla="*/ 7 h 51"/>
                <a:gd name="T54" fmla="*/ 40 w 50"/>
                <a:gd name="T55" fmla="*/ 13 h 51"/>
                <a:gd name="T56" fmla="*/ 39 w 50"/>
                <a:gd name="T57" fmla="*/ 18 h 51"/>
                <a:gd name="T58" fmla="*/ 36 w 50"/>
                <a:gd name="T59" fmla="*/ 22 h 51"/>
                <a:gd name="T60" fmla="*/ 32 w 50"/>
                <a:gd name="T61" fmla="*/ 24 h 51"/>
                <a:gd name="T62" fmla="*/ 27 w 50"/>
                <a:gd name="T63" fmla="*/ 26 h 51"/>
                <a:gd name="T64" fmla="*/ 34 w 50"/>
                <a:gd name="T65" fmla="*/ 35 h 51"/>
                <a:gd name="T66" fmla="*/ 40 w 50"/>
                <a:gd name="T67" fmla="*/ 43 h 51"/>
                <a:gd name="T68" fmla="*/ 43 w 50"/>
                <a:gd name="T69" fmla="*/ 46 h 51"/>
                <a:gd name="T70" fmla="*/ 45 w 50"/>
                <a:gd name="T71" fmla="*/ 48 h 51"/>
                <a:gd name="T72" fmla="*/ 47 w 50"/>
                <a:gd name="T73" fmla="*/ 49 h 51"/>
                <a:gd name="T74" fmla="*/ 50 w 50"/>
                <a:gd name="T75" fmla="*/ 49 h 51"/>
                <a:gd name="T76" fmla="*/ 50 w 50"/>
                <a:gd name="T77" fmla="*/ 51 h 51"/>
                <a:gd name="T78" fmla="*/ 31 w 50"/>
                <a:gd name="T79" fmla="*/ 13 h 51"/>
                <a:gd name="T80" fmla="*/ 28 w 50"/>
                <a:gd name="T81" fmla="*/ 6 h 51"/>
                <a:gd name="T82" fmla="*/ 21 w 50"/>
                <a:gd name="T83" fmla="*/ 3 h 51"/>
                <a:gd name="T84" fmla="*/ 15 w 50"/>
                <a:gd name="T85" fmla="*/ 3 h 51"/>
                <a:gd name="T86" fmla="*/ 15 w 50"/>
                <a:gd name="T87" fmla="*/ 25 h 51"/>
                <a:gd name="T88" fmla="*/ 19 w 50"/>
                <a:gd name="T89" fmla="*/ 25 h 51"/>
                <a:gd name="T90" fmla="*/ 28 w 50"/>
                <a:gd name="T91" fmla="*/ 22 h 51"/>
                <a:gd name="T92" fmla="*/ 31 w 50"/>
                <a:gd name="T93"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 h="51">
                  <a:moveTo>
                    <a:pt x="50" y="51"/>
                  </a:moveTo>
                  <a:cubicBezTo>
                    <a:pt x="36" y="51"/>
                    <a:pt x="36" y="51"/>
                    <a:pt x="36" y="51"/>
                  </a:cubicBezTo>
                  <a:cubicBezTo>
                    <a:pt x="33" y="47"/>
                    <a:pt x="30" y="43"/>
                    <a:pt x="28" y="39"/>
                  </a:cubicBezTo>
                  <a:cubicBezTo>
                    <a:pt x="25" y="36"/>
                    <a:pt x="23" y="32"/>
                    <a:pt x="20" y="28"/>
                  </a:cubicBezTo>
                  <a:cubicBezTo>
                    <a:pt x="15" y="28"/>
                    <a:pt x="15" y="28"/>
                    <a:pt x="15" y="28"/>
                  </a:cubicBezTo>
                  <a:cubicBezTo>
                    <a:pt x="15" y="44"/>
                    <a:pt x="15" y="44"/>
                    <a:pt x="15" y="44"/>
                  </a:cubicBezTo>
                  <a:cubicBezTo>
                    <a:pt x="15"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7" y="5"/>
                  </a:cubicBezTo>
                  <a:cubicBezTo>
                    <a:pt x="6" y="5"/>
                    <a:pt x="6" y="4"/>
                    <a:pt x="5" y="4"/>
                  </a:cubicBezTo>
                  <a:cubicBezTo>
                    <a:pt x="4" y="4"/>
                    <a:pt x="4" y="4"/>
                    <a:pt x="3" y="3"/>
                  </a:cubicBezTo>
                  <a:cubicBezTo>
                    <a:pt x="2" y="3"/>
                    <a:pt x="1" y="3"/>
                    <a:pt x="0" y="3"/>
                  </a:cubicBezTo>
                  <a:cubicBezTo>
                    <a:pt x="0" y="0"/>
                    <a:pt x="0" y="0"/>
                    <a:pt x="0" y="0"/>
                  </a:cubicBezTo>
                  <a:cubicBezTo>
                    <a:pt x="24" y="0"/>
                    <a:pt x="24" y="0"/>
                    <a:pt x="24" y="0"/>
                  </a:cubicBezTo>
                  <a:cubicBezTo>
                    <a:pt x="26" y="0"/>
                    <a:pt x="28" y="1"/>
                    <a:pt x="30" y="1"/>
                  </a:cubicBezTo>
                  <a:cubicBezTo>
                    <a:pt x="32" y="2"/>
                    <a:pt x="33" y="2"/>
                    <a:pt x="35" y="3"/>
                  </a:cubicBezTo>
                  <a:cubicBezTo>
                    <a:pt x="36" y="4"/>
                    <a:pt x="38" y="6"/>
                    <a:pt x="38" y="7"/>
                  </a:cubicBezTo>
                  <a:cubicBezTo>
                    <a:pt x="39" y="9"/>
                    <a:pt x="40" y="10"/>
                    <a:pt x="40" y="13"/>
                  </a:cubicBezTo>
                  <a:cubicBezTo>
                    <a:pt x="40" y="15"/>
                    <a:pt x="39" y="16"/>
                    <a:pt x="39" y="18"/>
                  </a:cubicBezTo>
                  <a:cubicBezTo>
                    <a:pt x="38" y="19"/>
                    <a:pt x="37" y="21"/>
                    <a:pt x="36" y="22"/>
                  </a:cubicBezTo>
                  <a:cubicBezTo>
                    <a:pt x="35" y="23"/>
                    <a:pt x="34" y="24"/>
                    <a:pt x="32" y="24"/>
                  </a:cubicBezTo>
                  <a:cubicBezTo>
                    <a:pt x="31" y="25"/>
                    <a:pt x="29" y="26"/>
                    <a:pt x="27" y="26"/>
                  </a:cubicBezTo>
                  <a:cubicBezTo>
                    <a:pt x="30" y="30"/>
                    <a:pt x="32" y="32"/>
                    <a:pt x="34" y="35"/>
                  </a:cubicBezTo>
                  <a:cubicBezTo>
                    <a:pt x="35" y="37"/>
                    <a:pt x="37" y="40"/>
                    <a:pt x="40" y="43"/>
                  </a:cubicBezTo>
                  <a:cubicBezTo>
                    <a:pt x="41" y="44"/>
                    <a:pt x="42" y="46"/>
                    <a:pt x="43" y="46"/>
                  </a:cubicBezTo>
                  <a:cubicBezTo>
                    <a:pt x="43" y="47"/>
                    <a:pt x="44" y="47"/>
                    <a:pt x="45" y="48"/>
                  </a:cubicBezTo>
                  <a:cubicBezTo>
                    <a:pt x="46" y="48"/>
                    <a:pt x="47" y="48"/>
                    <a:pt x="47" y="49"/>
                  </a:cubicBezTo>
                  <a:cubicBezTo>
                    <a:pt x="48" y="49"/>
                    <a:pt x="49" y="49"/>
                    <a:pt x="50" y="49"/>
                  </a:cubicBezTo>
                  <a:lnTo>
                    <a:pt x="50" y="51"/>
                  </a:lnTo>
                  <a:close/>
                  <a:moveTo>
                    <a:pt x="31" y="13"/>
                  </a:moveTo>
                  <a:cubicBezTo>
                    <a:pt x="31" y="10"/>
                    <a:pt x="30" y="8"/>
                    <a:pt x="28" y="6"/>
                  </a:cubicBezTo>
                  <a:cubicBezTo>
                    <a:pt x="26" y="4"/>
                    <a:pt x="24" y="3"/>
                    <a:pt x="21" y="3"/>
                  </a:cubicBezTo>
                  <a:cubicBezTo>
                    <a:pt x="15" y="3"/>
                    <a:pt x="15" y="3"/>
                    <a:pt x="15" y="3"/>
                  </a:cubicBezTo>
                  <a:cubicBezTo>
                    <a:pt x="15" y="25"/>
                    <a:pt x="15" y="25"/>
                    <a:pt x="15" y="25"/>
                  </a:cubicBezTo>
                  <a:cubicBezTo>
                    <a:pt x="19" y="25"/>
                    <a:pt x="19" y="25"/>
                    <a:pt x="19" y="25"/>
                  </a:cubicBezTo>
                  <a:cubicBezTo>
                    <a:pt x="23" y="25"/>
                    <a:pt x="25" y="24"/>
                    <a:pt x="28" y="22"/>
                  </a:cubicBezTo>
                  <a:cubicBezTo>
                    <a:pt x="30" y="20"/>
                    <a:pt x="31" y="17"/>
                    <a:pt x="31"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40">
              <a:extLst>
                <a:ext uri="{FF2B5EF4-FFF2-40B4-BE49-F238E27FC236}">
                  <a16:creationId xmlns:a16="http://schemas.microsoft.com/office/drawing/2014/main" id="{F686D715-A99A-475E-B918-8E712FB6A17D}"/>
                </a:ext>
              </a:extLst>
            </p:cNvPr>
            <p:cNvSpPr>
              <a:spLocks/>
            </p:cNvSpPr>
            <p:nvPr userDrawn="1"/>
          </p:nvSpPr>
          <p:spPr bwMode="auto">
            <a:xfrm>
              <a:off x="4130626" y="1449810"/>
              <a:ext cx="131763" cy="203200"/>
            </a:xfrm>
            <a:custGeom>
              <a:avLst/>
              <a:gdLst>
                <a:gd name="T0" fmla="*/ 31 w 35"/>
                <a:gd name="T1" fmla="*/ 29 h 54"/>
                <a:gd name="T2" fmla="*/ 34 w 35"/>
                <a:gd name="T3" fmla="*/ 33 h 54"/>
                <a:gd name="T4" fmla="*/ 35 w 35"/>
                <a:gd name="T5" fmla="*/ 38 h 54"/>
                <a:gd name="T6" fmla="*/ 30 w 35"/>
                <a:gd name="T7" fmla="*/ 49 h 54"/>
                <a:gd name="T8" fmla="*/ 17 w 35"/>
                <a:gd name="T9" fmla="*/ 54 h 54"/>
                <a:gd name="T10" fmla="*/ 10 w 35"/>
                <a:gd name="T11" fmla="*/ 52 h 54"/>
                <a:gd name="T12" fmla="*/ 5 w 35"/>
                <a:gd name="T13" fmla="*/ 50 h 54"/>
                <a:gd name="T14" fmla="*/ 3 w 35"/>
                <a:gd name="T15" fmla="*/ 52 h 54"/>
                <a:gd name="T16" fmla="*/ 0 w 35"/>
                <a:gd name="T17" fmla="*/ 52 h 54"/>
                <a:gd name="T18" fmla="*/ 0 w 35"/>
                <a:gd name="T19" fmla="*/ 35 h 54"/>
                <a:gd name="T20" fmla="*/ 2 w 35"/>
                <a:gd name="T21" fmla="*/ 35 h 54"/>
                <a:gd name="T22" fmla="*/ 5 w 35"/>
                <a:gd name="T23" fmla="*/ 41 h 54"/>
                <a:gd name="T24" fmla="*/ 8 w 35"/>
                <a:gd name="T25" fmla="*/ 46 h 54"/>
                <a:gd name="T26" fmla="*/ 12 w 35"/>
                <a:gd name="T27" fmla="*/ 49 h 54"/>
                <a:gd name="T28" fmla="*/ 18 w 35"/>
                <a:gd name="T29" fmla="*/ 50 h 54"/>
                <a:gd name="T30" fmla="*/ 22 w 35"/>
                <a:gd name="T31" fmla="*/ 50 h 54"/>
                <a:gd name="T32" fmla="*/ 25 w 35"/>
                <a:gd name="T33" fmla="*/ 48 h 54"/>
                <a:gd name="T34" fmla="*/ 27 w 35"/>
                <a:gd name="T35" fmla="*/ 45 h 54"/>
                <a:gd name="T36" fmla="*/ 28 w 35"/>
                <a:gd name="T37" fmla="*/ 41 h 54"/>
                <a:gd name="T38" fmla="*/ 26 w 35"/>
                <a:gd name="T39" fmla="*/ 36 h 54"/>
                <a:gd name="T40" fmla="*/ 21 w 35"/>
                <a:gd name="T41" fmla="*/ 32 h 54"/>
                <a:gd name="T42" fmla="*/ 15 w 35"/>
                <a:gd name="T43" fmla="*/ 30 h 54"/>
                <a:gd name="T44" fmla="*/ 10 w 35"/>
                <a:gd name="T45" fmla="*/ 28 h 54"/>
                <a:gd name="T46" fmla="*/ 3 w 35"/>
                <a:gd name="T47" fmla="*/ 22 h 54"/>
                <a:gd name="T48" fmla="*/ 1 w 35"/>
                <a:gd name="T49" fmla="*/ 14 h 54"/>
                <a:gd name="T50" fmla="*/ 2 w 35"/>
                <a:gd name="T51" fmla="*/ 9 h 54"/>
                <a:gd name="T52" fmla="*/ 6 w 35"/>
                <a:gd name="T53" fmla="*/ 4 h 54"/>
                <a:gd name="T54" fmla="*/ 11 w 35"/>
                <a:gd name="T55" fmla="*/ 1 h 54"/>
                <a:gd name="T56" fmla="*/ 16 w 35"/>
                <a:gd name="T57" fmla="*/ 0 h 54"/>
                <a:gd name="T58" fmla="*/ 23 w 35"/>
                <a:gd name="T59" fmla="*/ 1 h 54"/>
                <a:gd name="T60" fmla="*/ 28 w 35"/>
                <a:gd name="T61" fmla="*/ 4 h 54"/>
                <a:gd name="T62" fmla="*/ 29 w 35"/>
                <a:gd name="T63" fmla="*/ 1 h 54"/>
                <a:gd name="T64" fmla="*/ 32 w 35"/>
                <a:gd name="T65" fmla="*/ 1 h 54"/>
                <a:gd name="T66" fmla="*/ 32 w 35"/>
                <a:gd name="T67" fmla="*/ 18 h 54"/>
                <a:gd name="T68" fmla="*/ 30 w 35"/>
                <a:gd name="T69" fmla="*/ 18 h 54"/>
                <a:gd name="T70" fmla="*/ 28 w 35"/>
                <a:gd name="T71" fmla="*/ 13 h 54"/>
                <a:gd name="T72" fmla="*/ 25 w 35"/>
                <a:gd name="T73" fmla="*/ 8 h 54"/>
                <a:gd name="T74" fmla="*/ 21 w 35"/>
                <a:gd name="T75" fmla="*/ 5 h 54"/>
                <a:gd name="T76" fmla="*/ 16 w 35"/>
                <a:gd name="T77" fmla="*/ 3 h 54"/>
                <a:gd name="T78" fmla="*/ 10 w 35"/>
                <a:gd name="T79" fmla="*/ 6 h 54"/>
                <a:gd name="T80" fmla="*/ 8 w 35"/>
                <a:gd name="T81" fmla="*/ 11 h 54"/>
                <a:gd name="T82" fmla="*/ 9 w 35"/>
                <a:gd name="T83" fmla="*/ 17 h 54"/>
                <a:gd name="T84" fmla="*/ 14 w 35"/>
                <a:gd name="T85" fmla="*/ 20 h 54"/>
                <a:gd name="T86" fmla="*/ 19 w 35"/>
                <a:gd name="T87" fmla="*/ 22 h 54"/>
                <a:gd name="T88" fmla="*/ 24 w 35"/>
                <a:gd name="T89" fmla="*/ 24 h 54"/>
                <a:gd name="T90" fmla="*/ 28 w 35"/>
                <a:gd name="T91" fmla="*/ 26 h 54"/>
                <a:gd name="T92" fmla="*/ 31 w 35"/>
                <a:gd name="T93"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54">
                  <a:moveTo>
                    <a:pt x="31" y="29"/>
                  </a:moveTo>
                  <a:cubicBezTo>
                    <a:pt x="32" y="30"/>
                    <a:pt x="33" y="32"/>
                    <a:pt x="34" y="33"/>
                  </a:cubicBezTo>
                  <a:cubicBezTo>
                    <a:pt x="34" y="34"/>
                    <a:pt x="35" y="36"/>
                    <a:pt x="35" y="38"/>
                  </a:cubicBezTo>
                  <a:cubicBezTo>
                    <a:pt x="35" y="43"/>
                    <a:pt x="33" y="46"/>
                    <a:pt x="30" y="49"/>
                  </a:cubicBezTo>
                  <a:cubicBezTo>
                    <a:pt x="26" y="52"/>
                    <a:pt x="22" y="54"/>
                    <a:pt x="17" y="54"/>
                  </a:cubicBezTo>
                  <a:cubicBezTo>
                    <a:pt x="15" y="54"/>
                    <a:pt x="13" y="53"/>
                    <a:pt x="10" y="52"/>
                  </a:cubicBezTo>
                  <a:cubicBezTo>
                    <a:pt x="8" y="52"/>
                    <a:pt x="6" y="51"/>
                    <a:pt x="5" y="50"/>
                  </a:cubicBezTo>
                  <a:cubicBezTo>
                    <a:pt x="3" y="52"/>
                    <a:pt x="3" y="52"/>
                    <a:pt x="3" y="52"/>
                  </a:cubicBezTo>
                  <a:cubicBezTo>
                    <a:pt x="0" y="52"/>
                    <a:pt x="0" y="52"/>
                    <a:pt x="0" y="52"/>
                  </a:cubicBezTo>
                  <a:cubicBezTo>
                    <a:pt x="0" y="35"/>
                    <a:pt x="0" y="35"/>
                    <a:pt x="0" y="35"/>
                  </a:cubicBezTo>
                  <a:cubicBezTo>
                    <a:pt x="2" y="35"/>
                    <a:pt x="2" y="35"/>
                    <a:pt x="2" y="35"/>
                  </a:cubicBezTo>
                  <a:cubicBezTo>
                    <a:pt x="3" y="37"/>
                    <a:pt x="4" y="39"/>
                    <a:pt x="5" y="41"/>
                  </a:cubicBezTo>
                  <a:cubicBezTo>
                    <a:pt x="5" y="43"/>
                    <a:pt x="6" y="44"/>
                    <a:pt x="8" y="46"/>
                  </a:cubicBezTo>
                  <a:cubicBezTo>
                    <a:pt x="9" y="47"/>
                    <a:pt x="10" y="48"/>
                    <a:pt x="12" y="49"/>
                  </a:cubicBezTo>
                  <a:cubicBezTo>
                    <a:pt x="14" y="50"/>
                    <a:pt x="16" y="50"/>
                    <a:pt x="18" y="50"/>
                  </a:cubicBezTo>
                  <a:cubicBezTo>
                    <a:pt x="20" y="50"/>
                    <a:pt x="21" y="50"/>
                    <a:pt x="22" y="50"/>
                  </a:cubicBezTo>
                  <a:cubicBezTo>
                    <a:pt x="23" y="49"/>
                    <a:pt x="24" y="49"/>
                    <a:pt x="25" y="48"/>
                  </a:cubicBezTo>
                  <a:cubicBezTo>
                    <a:pt x="26" y="47"/>
                    <a:pt x="27" y="46"/>
                    <a:pt x="27" y="45"/>
                  </a:cubicBezTo>
                  <a:cubicBezTo>
                    <a:pt x="27" y="44"/>
                    <a:pt x="28" y="43"/>
                    <a:pt x="28" y="41"/>
                  </a:cubicBezTo>
                  <a:cubicBezTo>
                    <a:pt x="28" y="39"/>
                    <a:pt x="27" y="37"/>
                    <a:pt x="26" y="36"/>
                  </a:cubicBezTo>
                  <a:cubicBezTo>
                    <a:pt x="25" y="34"/>
                    <a:pt x="23" y="33"/>
                    <a:pt x="21" y="32"/>
                  </a:cubicBezTo>
                  <a:cubicBezTo>
                    <a:pt x="19" y="31"/>
                    <a:pt x="17" y="30"/>
                    <a:pt x="15" y="30"/>
                  </a:cubicBezTo>
                  <a:cubicBezTo>
                    <a:pt x="13" y="29"/>
                    <a:pt x="12" y="28"/>
                    <a:pt x="10" y="28"/>
                  </a:cubicBezTo>
                  <a:cubicBezTo>
                    <a:pt x="7" y="26"/>
                    <a:pt x="5" y="25"/>
                    <a:pt x="3" y="22"/>
                  </a:cubicBezTo>
                  <a:cubicBezTo>
                    <a:pt x="2" y="20"/>
                    <a:pt x="1" y="18"/>
                    <a:pt x="1" y="14"/>
                  </a:cubicBezTo>
                  <a:cubicBezTo>
                    <a:pt x="1" y="12"/>
                    <a:pt x="1" y="10"/>
                    <a:pt x="2" y="9"/>
                  </a:cubicBezTo>
                  <a:cubicBezTo>
                    <a:pt x="3" y="7"/>
                    <a:pt x="4" y="6"/>
                    <a:pt x="6" y="4"/>
                  </a:cubicBezTo>
                  <a:cubicBezTo>
                    <a:pt x="7" y="3"/>
                    <a:pt x="9" y="2"/>
                    <a:pt x="11" y="1"/>
                  </a:cubicBezTo>
                  <a:cubicBezTo>
                    <a:pt x="12" y="1"/>
                    <a:pt x="14" y="0"/>
                    <a:pt x="16" y="0"/>
                  </a:cubicBezTo>
                  <a:cubicBezTo>
                    <a:pt x="19" y="0"/>
                    <a:pt x="21" y="1"/>
                    <a:pt x="23" y="1"/>
                  </a:cubicBezTo>
                  <a:cubicBezTo>
                    <a:pt x="25" y="2"/>
                    <a:pt x="26" y="3"/>
                    <a:pt x="28" y="4"/>
                  </a:cubicBezTo>
                  <a:cubicBezTo>
                    <a:pt x="29" y="1"/>
                    <a:pt x="29" y="1"/>
                    <a:pt x="29" y="1"/>
                  </a:cubicBezTo>
                  <a:cubicBezTo>
                    <a:pt x="32" y="1"/>
                    <a:pt x="32" y="1"/>
                    <a:pt x="32" y="1"/>
                  </a:cubicBezTo>
                  <a:cubicBezTo>
                    <a:pt x="32" y="18"/>
                    <a:pt x="32" y="18"/>
                    <a:pt x="32" y="18"/>
                  </a:cubicBezTo>
                  <a:cubicBezTo>
                    <a:pt x="30" y="18"/>
                    <a:pt x="30" y="18"/>
                    <a:pt x="30" y="18"/>
                  </a:cubicBezTo>
                  <a:cubicBezTo>
                    <a:pt x="29" y="16"/>
                    <a:pt x="28" y="15"/>
                    <a:pt x="28" y="13"/>
                  </a:cubicBezTo>
                  <a:cubicBezTo>
                    <a:pt x="27" y="11"/>
                    <a:pt x="26" y="9"/>
                    <a:pt x="25" y="8"/>
                  </a:cubicBezTo>
                  <a:cubicBezTo>
                    <a:pt x="24" y="7"/>
                    <a:pt x="23" y="6"/>
                    <a:pt x="21" y="5"/>
                  </a:cubicBezTo>
                  <a:cubicBezTo>
                    <a:pt x="20" y="4"/>
                    <a:pt x="18" y="3"/>
                    <a:pt x="16" y="3"/>
                  </a:cubicBezTo>
                  <a:cubicBezTo>
                    <a:pt x="14" y="3"/>
                    <a:pt x="12" y="4"/>
                    <a:pt x="10" y="6"/>
                  </a:cubicBezTo>
                  <a:cubicBezTo>
                    <a:pt x="9" y="7"/>
                    <a:pt x="8" y="9"/>
                    <a:pt x="8" y="11"/>
                  </a:cubicBezTo>
                  <a:cubicBezTo>
                    <a:pt x="8" y="13"/>
                    <a:pt x="8" y="15"/>
                    <a:pt x="9" y="17"/>
                  </a:cubicBezTo>
                  <a:cubicBezTo>
                    <a:pt x="10" y="18"/>
                    <a:pt x="12" y="19"/>
                    <a:pt x="14" y="20"/>
                  </a:cubicBezTo>
                  <a:cubicBezTo>
                    <a:pt x="16" y="21"/>
                    <a:pt x="17" y="22"/>
                    <a:pt x="19" y="22"/>
                  </a:cubicBezTo>
                  <a:cubicBezTo>
                    <a:pt x="21" y="23"/>
                    <a:pt x="22" y="24"/>
                    <a:pt x="24" y="24"/>
                  </a:cubicBezTo>
                  <a:cubicBezTo>
                    <a:pt x="25" y="25"/>
                    <a:pt x="27" y="26"/>
                    <a:pt x="28" y="26"/>
                  </a:cubicBezTo>
                  <a:cubicBezTo>
                    <a:pt x="29" y="27"/>
                    <a:pt x="30" y="28"/>
                    <a:pt x="31"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1">
              <a:extLst>
                <a:ext uri="{FF2B5EF4-FFF2-40B4-BE49-F238E27FC236}">
                  <a16:creationId xmlns:a16="http://schemas.microsoft.com/office/drawing/2014/main" id="{78A42A22-D2AB-4316-9E09-B391B3BC7436}"/>
                </a:ext>
              </a:extLst>
            </p:cNvPr>
            <p:cNvSpPr>
              <a:spLocks/>
            </p:cNvSpPr>
            <p:nvPr userDrawn="1"/>
          </p:nvSpPr>
          <p:spPr bwMode="auto">
            <a:xfrm>
              <a:off x="4281439"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7 w 23"/>
                <a:gd name="T11" fmla="*/ 47 h 51"/>
                <a:gd name="T12" fmla="*/ 8 w 23"/>
                <a:gd name="T13" fmla="*/ 45 h 51"/>
                <a:gd name="T14" fmla="*/ 8 w 23"/>
                <a:gd name="T15" fmla="*/ 8 h 51"/>
                <a:gd name="T16" fmla="*/ 7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8 w 23"/>
                <a:gd name="T33" fmla="*/ 4 h 51"/>
                <a:gd name="T34" fmla="*/ 16 w 23"/>
                <a:gd name="T35" fmla="*/ 5 h 51"/>
                <a:gd name="T36" fmla="*/ 15 w 23"/>
                <a:gd name="T37" fmla="*/ 7 h 51"/>
                <a:gd name="T38" fmla="*/ 15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6" y="48"/>
                    <a:pt x="7" y="47"/>
                    <a:pt x="7" y="47"/>
                  </a:cubicBezTo>
                  <a:cubicBezTo>
                    <a:pt x="8" y="46"/>
                    <a:pt x="8" y="46"/>
                    <a:pt x="8" y="45"/>
                  </a:cubicBezTo>
                  <a:cubicBezTo>
                    <a:pt x="8" y="8"/>
                    <a:pt x="8" y="8"/>
                    <a:pt x="8" y="8"/>
                  </a:cubicBezTo>
                  <a:cubicBezTo>
                    <a:pt x="8" y="7"/>
                    <a:pt x="8" y="6"/>
                    <a:pt x="7"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9" y="4"/>
                    <a:pt x="18" y="4"/>
                  </a:cubicBezTo>
                  <a:cubicBezTo>
                    <a:pt x="17" y="4"/>
                    <a:pt x="16" y="5"/>
                    <a:pt x="16" y="5"/>
                  </a:cubicBezTo>
                  <a:cubicBezTo>
                    <a:pt x="16" y="6"/>
                    <a:pt x="15" y="7"/>
                    <a:pt x="15" y="7"/>
                  </a:cubicBezTo>
                  <a:cubicBezTo>
                    <a:pt x="15" y="44"/>
                    <a:pt x="15" y="44"/>
                    <a:pt x="15" y="44"/>
                  </a:cubicBezTo>
                  <a:cubicBezTo>
                    <a:pt x="15" y="45"/>
                    <a:pt x="16" y="46"/>
                    <a:pt x="16" y="46"/>
                  </a:cubicBezTo>
                  <a:cubicBezTo>
                    <a:pt x="16" y="47"/>
                    <a:pt x="17" y="47"/>
                    <a:pt x="18" y="48"/>
                  </a:cubicBezTo>
                  <a:cubicBezTo>
                    <a:pt x="18" y="48"/>
                    <a:pt x="19"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42">
              <a:extLst>
                <a:ext uri="{FF2B5EF4-FFF2-40B4-BE49-F238E27FC236}">
                  <a16:creationId xmlns:a16="http://schemas.microsoft.com/office/drawing/2014/main" id="{465B1118-ED91-422C-8889-85AB3DA29F32}"/>
                </a:ext>
              </a:extLst>
            </p:cNvPr>
            <p:cNvSpPr>
              <a:spLocks/>
            </p:cNvSpPr>
            <p:nvPr userDrawn="1"/>
          </p:nvSpPr>
          <p:spPr bwMode="auto">
            <a:xfrm>
              <a:off x="4383039" y="1452985"/>
              <a:ext cx="165100" cy="192088"/>
            </a:xfrm>
            <a:custGeom>
              <a:avLst/>
              <a:gdLst>
                <a:gd name="T0" fmla="*/ 44 w 44"/>
                <a:gd name="T1" fmla="*/ 14 h 51"/>
                <a:gd name="T2" fmla="*/ 42 w 44"/>
                <a:gd name="T3" fmla="*/ 14 h 51"/>
                <a:gd name="T4" fmla="*/ 40 w 44"/>
                <a:gd name="T5" fmla="*/ 11 h 51"/>
                <a:gd name="T6" fmla="*/ 38 w 44"/>
                <a:gd name="T7" fmla="*/ 8 h 51"/>
                <a:gd name="T8" fmla="*/ 36 w 44"/>
                <a:gd name="T9" fmla="*/ 5 h 51"/>
                <a:gd name="T10" fmla="*/ 34 w 44"/>
                <a:gd name="T11" fmla="*/ 4 h 51"/>
                <a:gd name="T12" fmla="*/ 31 w 44"/>
                <a:gd name="T13" fmla="*/ 3 h 51"/>
                <a:gd name="T14" fmla="*/ 28 w 44"/>
                <a:gd name="T15" fmla="*/ 3 h 51"/>
                <a:gd name="T16" fmla="*/ 26 w 44"/>
                <a:gd name="T17" fmla="*/ 3 h 51"/>
                <a:gd name="T18" fmla="*/ 26 w 44"/>
                <a:gd name="T19" fmla="*/ 44 h 51"/>
                <a:gd name="T20" fmla="*/ 26 w 44"/>
                <a:gd name="T21" fmla="*/ 46 h 51"/>
                <a:gd name="T22" fmla="*/ 28 w 44"/>
                <a:gd name="T23" fmla="*/ 48 h 51"/>
                <a:gd name="T24" fmla="*/ 31 w 44"/>
                <a:gd name="T25" fmla="*/ 48 h 51"/>
                <a:gd name="T26" fmla="*/ 34 w 44"/>
                <a:gd name="T27" fmla="*/ 49 h 51"/>
                <a:gd name="T28" fmla="*/ 34 w 44"/>
                <a:gd name="T29" fmla="*/ 51 h 51"/>
                <a:gd name="T30" fmla="*/ 10 w 44"/>
                <a:gd name="T31" fmla="*/ 51 h 51"/>
                <a:gd name="T32" fmla="*/ 10 w 44"/>
                <a:gd name="T33" fmla="*/ 49 h 51"/>
                <a:gd name="T34" fmla="*/ 13 w 44"/>
                <a:gd name="T35" fmla="*/ 49 h 51"/>
                <a:gd name="T36" fmla="*/ 16 w 44"/>
                <a:gd name="T37" fmla="*/ 48 h 51"/>
                <a:gd name="T38" fmla="*/ 17 w 44"/>
                <a:gd name="T39" fmla="*/ 47 h 51"/>
                <a:gd name="T40" fmla="*/ 18 w 44"/>
                <a:gd name="T41" fmla="*/ 44 h 51"/>
                <a:gd name="T42" fmla="*/ 18 w 44"/>
                <a:gd name="T43" fmla="*/ 3 h 51"/>
                <a:gd name="T44" fmla="*/ 16 w 44"/>
                <a:gd name="T45" fmla="*/ 3 h 51"/>
                <a:gd name="T46" fmla="*/ 13 w 44"/>
                <a:gd name="T47" fmla="*/ 3 h 51"/>
                <a:gd name="T48" fmla="*/ 10 w 44"/>
                <a:gd name="T49" fmla="*/ 4 h 51"/>
                <a:gd name="T50" fmla="*/ 7 w 44"/>
                <a:gd name="T51" fmla="*/ 5 h 51"/>
                <a:gd name="T52" fmla="*/ 5 w 44"/>
                <a:gd name="T53" fmla="*/ 8 h 51"/>
                <a:gd name="T54" fmla="*/ 3 w 44"/>
                <a:gd name="T55" fmla="*/ 11 h 51"/>
                <a:gd name="T56" fmla="*/ 2 w 44"/>
                <a:gd name="T57" fmla="*/ 14 h 51"/>
                <a:gd name="T58" fmla="*/ 0 w 44"/>
                <a:gd name="T59" fmla="*/ 14 h 51"/>
                <a:gd name="T60" fmla="*/ 0 w 44"/>
                <a:gd name="T61" fmla="*/ 0 h 51"/>
                <a:gd name="T62" fmla="*/ 44 w 44"/>
                <a:gd name="T63" fmla="*/ 0 h 51"/>
                <a:gd name="T64" fmla="*/ 44 w 44"/>
                <a:gd name="T6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1">
                  <a:moveTo>
                    <a:pt x="44" y="14"/>
                  </a:moveTo>
                  <a:cubicBezTo>
                    <a:pt x="42" y="14"/>
                    <a:pt x="42" y="14"/>
                    <a:pt x="42" y="14"/>
                  </a:cubicBezTo>
                  <a:cubicBezTo>
                    <a:pt x="41" y="13"/>
                    <a:pt x="41" y="12"/>
                    <a:pt x="40" y="11"/>
                  </a:cubicBezTo>
                  <a:cubicBezTo>
                    <a:pt x="40" y="10"/>
                    <a:pt x="39" y="9"/>
                    <a:pt x="38" y="8"/>
                  </a:cubicBezTo>
                  <a:cubicBezTo>
                    <a:pt x="38" y="7"/>
                    <a:pt x="37" y="6"/>
                    <a:pt x="36" y="5"/>
                  </a:cubicBezTo>
                  <a:cubicBezTo>
                    <a:pt x="35" y="4"/>
                    <a:pt x="34" y="4"/>
                    <a:pt x="34" y="4"/>
                  </a:cubicBezTo>
                  <a:cubicBezTo>
                    <a:pt x="33" y="3"/>
                    <a:pt x="32" y="3"/>
                    <a:pt x="31" y="3"/>
                  </a:cubicBezTo>
                  <a:cubicBezTo>
                    <a:pt x="30" y="3"/>
                    <a:pt x="29" y="3"/>
                    <a:pt x="28" y="3"/>
                  </a:cubicBezTo>
                  <a:cubicBezTo>
                    <a:pt x="26" y="3"/>
                    <a:pt x="26" y="3"/>
                    <a:pt x="26" y="3"/>
                  </a:cubicBezTo>
                  <a:cubicBezTo>
                    <a:pt x="26" y="44"/>
                    <a:pt x="26" y="44"/>
                    <a:pt x="26" y="44"/>
                  </a:cubicBezTo>
                  <a:cubicBezTo>
                    <a:pt x="26" y="45"/>
                    <a:pt x="26" y="46"/>
                    <a:pt x="26" y="46"/>
                  </a:cubicBezTo>
                  <a:cubicBezTo>
                    <a:pt x="26" y="47"/>
                    <a:pt x="27" y="47"/>
                    <a:pt x="28" y="48"/>
                  </a:cubicBezTo>
                  <a:cubicBezTo>
                    <a:pt x="28" y="48"/>
                    <a:pt x="29" y="48"/>
                    <a:pt x="31" y="48"/>
                  </a:cubicBezTo>
                  <a:cubicBezTo>
                    <a:pt x="32" y="49"/>
                    <a:pt x="33" y="49"/>
                    <a:pt x="34" y="49"/>
                  </a:cubicBezTo>
                  <a:cubicBezTo>
                    <a:pt x="34" y="51"/>
                    <a:pt x="34" y="51"/>
                    <a:pt x="34" y="51"/>
                  </a:cubicBezTo>
                  <a:cubicBezTo>
                    <a:pt x="10" y="51"/>
                    <a:pt x="10" y="51"/>
                    <a:pt x="10" y="51"/>
                  </a:cubicBezTo>
                  <a:cubicBezTo>
                    <a:pt x="10" y="49"/>
                    <a:pt x="10" y="49"/>
                    <a:pt x="10" y="49"/>
                  </a:cubicBezTo>
                  <a:cubicBezTo>
                    <a:pt x="10" y="49"/>
                    <a:pt x="11" y="49"/>
                    <a:pt x="13" y="49"/>
                  </a:cubicBezTo>
                  <a:cubicBezTo>
                    <a:pt x="14" y="48"/>
                    <a:pt x="15" y="48"/>
                    <a:pt x="16" y="48"/>
                  </a:cubicBezTo>
                  <a:cubicBezTo>
                    <a:pt x="16" y="48"/>
                    <a:pt x="17" y="47"/>
                    <a:pt x="17" y="47"/>
                  </a:cubicBezTo>
                  <a:cubicBezTo>
                    <a:pt x="18" y="46"/>
                    <a:pt x="18" y="45"/>
                    <a:pt x="18" y="44"/>
                  </a:cubicBezTo>
                  <a:cubicBezTo>
                    <a:pt x="18" y="3"/>
                    <a:pt x="18" y="3"/>
                    <a:pt x="18" y="3"/>
                  </a:cubicBezTo>
                  <a:cubicBezTo>
                    <a:pt x="16" y="3"/>
                    <a:pt x="16" y="3"/>
                    <a:pt x="16" y="3"/>
                  </a:cubicBezTo>
                  <a:cubicBezTo>
                    <a:pt x="15" y="3"/>
                    <a:pt x="14" y="3"/>
                    <a:pt x="13" y="3"/>
                  </a:cubicBezTo>
                  <a:cubicBezTo>
                    <a:pt x="12" y="3"/>
                    <a:pt x="11" y="3"/>
                    <a:pt x="10" y="4"/>
                  </a:cubicBezTo>
                  <a:cubicBezTo>
                    <a:pt x="9" y="4"/>
                    <a:pt x="8" y="4"/>
                    <a:pt x="7" y="5"/>
                  </a:cubicBezTo>
                  <a:cubicBezTo>
                    <a:pt x="7" y="6"/>
                    <a:pt x="6" y="7"/>
                    <a:pt x="5" y="8"/>
                  </a:cubicBezTo>
                  <a:cubicBezTo>
                    <a:pt x="4" y="9"/>
                    <a:pt x="4" y="10"/>
                    <a:pt x="3" y="11"/>
                  </a:cubicBezTo>
                  <a:cubicBezTo>
                    <a:pt x="3" y="13"/>
                    <a:pt x="2" y="14"/>
                    <a:pt x="2" y="14"/>
                  </a:cubicBezTo>
                  <a:cubicBezTo>
                    <a:pt x="0" y="14"/>
                    <a:pt x="0" y="14"/>
                    <a:pt x="0" y="14"/>
                  </a:cubicBezTo>
                  <a:cubicBezTo>
                    <a:pt x="0" y="0"/>
                    <a:pt x="0" y="0"/>
                    <a:pt x="0" y="0"/>
                  </a:cubicBezTo>
                  <a:cubicBezTo>
                    <a:pt x="44" y="0"/>
                    <a:pt x="44" y="0"/>
                    <a:pt x="44" y="0"/>
                  </a:cubicBezTo>
                  <a:lnTo>
                    <a:pt x="4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43">
              <a:extLst>
                <a:ext uri="{FF2B5EF4-FFF2-40B4-BE49-F238E27FC236}">
                  <a16:creationId xmlns:a16="http://schemas.microsoft.com/office/drawing/2014/main" id="{6525AD19-A615-4ABA-8DEE-167E55DB73B5}"/>
                </a:ext>
              </a:extLst>
            </p:cNvPr>
            <p:cNvSpPr>
              <a:spLocks/>
            </p:cNvSpPr>
            <p:nvPr userDrawn="1"/>
          </p:nvSpPr>
          <p:spPr bwMode="auto">
            <a:xfrm>
              <a:off x="4559251" y="1452985"/>
              <a:ext cx="184150" cy="192088"/>
            </a:xfrm>
            <a:custGeom>
              <a:avLst/>
              <a:gdLst>
                <a:gd name="T0" fmla="*/ 49 w 49"/>
                <a:gd name="T1" fmla="*/ 3 h 51"/>
                <a:gd name="T2" fmla="*/ 47 w 49"/>
                <a:gd name="T3" fmla="*/ 4 h 51"/>
                <a:gd name="T4" fmla="*/ 45 w 49"/>
                <a:gd name="T5" fmla="*/ 4 h 51"/>
                <a:gd name="T6" fmla="*/ 43 w 49"/>
                <a:gd name="T7" fmla="*/ 6 h 51"/>
                <a:gd name="T8" fmla="*/ 41 w 49"/>
                <a:gd name="T9" fmla="*/ 8 h 51"/>
                <a:gd name="T10" fmla="*/ 36 w 49"/>
                <a:gd name="T11" fmla="*/ 16 h 51"/>
                <a:gd name="T12" fmla="*/ 30 w 49"/>
                <a:gd name="T13" fmla="*/ 26 h 51"/>
                <a:gd name="T14" fmla="*/ 28 w 49"/>
                <a:gd name="T15" fmla="*/ 30 h 51"/>
                <a:gd name="T16" fmla="*/ 28 w 49"/>
                <a:gd name="T17" fmla="*/ 34 h 51"/>
                <a:gd name="T18" fmla="*/ 28 w 49"/>
                <a:gd name="T19" fmla="*/ 44 h 51"/>
                <a:gd name="T20" fmla="*/ 29 w 49"/>
                <a:gd name="T21" fmla="*/ 46 h 51"/>
                <a:gd name="T22" fmla="*/ 30 w 49"/>
                <a:gd name="T23" fmla="*/ 48 h 51"/>
                <a:gd name="T24" fmla="*/ 33 w 49"/>
                <a:gd name="T25" fmla="*/ 48 h 51"/>
                <a:gd name="T26" fmla="*/ 36 w 49"/>
                <a:gd name="T27" fmla="*/ 49 h 51"/>
                <a:gd name="T28" fmla="*/ 36 w 49"/>
                <a:gd name="T29" fmla="*/ 51 h 51"/>
                <a:gd name="T30" fmla="*/ 12 w 49"/>
                <a:gd name="T31" fmla="*/ 51 h 51"/>
                <a:gd name="T32" fmla="*/ 12 w 49"/>
                <a:gd name="T33" fmla="*/ 49 h 51"/>
                <a:gd name="T34" fmla="*/ 15 w 49"/>
                <a:gd name="T35" fmla="*/ 49 h 51"/>
                <a:gd name="T36" fmla="*/ 18 w 49"/>
                <a:gd name="T37" fmla="*/ 48 h 51"/>
                <a:gd name="T38" fmla="*/ 20 w 49"/>
                <a:gd name="T39" fmla="*/ 47 h 51"/>
                <a:gd name="T40" fmla="*/ 20 w 49"/>
                <a:gd name="T41" fmla="*/ 44 h 51"/>
                <a:gd name="T42" fmla="*/ 20 w 49"/>
                <a:gd name="T43" fmla="*/ 32 h 51"/>
                <a:gd name="T44" fmla="*/ 20 w 49"/>
                <a:gd name="T45" fmla="*/ 30 h 51"/>
                <a:gd name="T46" fmla="*/ 18 w 49"/>
                <a:gd name="T47" fmla="*/ 26 h 51"/>
                <a:gd name="T48" fmla="*/ 13 w 49"/>
                <a:gd name="T49" fmla="*/ 17 h 51"/>
                <a:gd name="T50" fmla="*/ 9 w 49"/>
                <a:gd name="T51" fmla="*/ 9 h 51"/>
                <a:gd name="T52" fmla="*/ 7 w 49"/>
                <a:gd name="T53" fmla="*/ 6 h 51"/>
                <a:gd name="T54" fmla="*/ 5 w 49"/>
                <a:gd name="T55" fmla="*/ 4 h 51"/>
                <a:gd name="T56" fmla="*/ 2 w 49"/>
                <a:gd name="T57" fmla="*/ 3 h 51"/>
                <a:gd name="T58" fmla="*/ 0 w 49"/>
                <a:gd name="T59" fmla="*/ 3 h 51"/>
                <a:gd name="T60" fmla="*/ 0 w 49"/>
                <a:gd name="T61" fmla="*/ 0 h 51"/>
                <a:gd name="T62" fmla="*/ 22 w 49"/>
                <a:gd name="T63" fmla="*/ 0 h 51"/>
                <a:gd name="T64" fmla="*/ 22 w 49"/>
                <a:gd name="T65" fmla="*/ 3 h 51"/>
                <a:gd name="T66" fmla="*/ 17 w 49"/>
                <a:gd name="T67" fmla="*/ 4 h 51"/>
                <a:gd name="T68" fmla="*/ 15 w 49"/>
                <a:gd name="T69" fmla="*/ 5 h 51"/>
                <a:gd name="T70" fmla="*/ 16 w 49"/>
                <a:gd name="T71" fmla="*/ 6 h 51"/>
                <a:gd name="T72" fmla="*/ 16 w 49"/>
                <a:gd name="T73" fmla="*/ 7 h 51"/>
                <a:gd name="T74" fmla="*/ 17 w 49"/>
                <a:gd name="T75" fmla="*/ 9 h 51"/>
                <a:gd name="T76" fmla="*/ 18 w 49"/>
                <a:gd name="T77" fmla="*/ 11 h 51"/>
                <a:gd name="T78" fmla="*/ 22 w 49"/>
                <a:gd name="T79" fmla="*/ 18 h 51"/>
                <a:gd name="T80" fmla="*/ 26 w 49"/>
                <a:gd name="T81" fmla="*/ 26 h 51"/>
                <a:gd name="T82" fmla="*/ 35 w 49"/>
                <a:gd name="T83" fmla="*/ 12 h 51"/>
                <a:gd name="T84" fmla="*/ 38 w 49"/>
                <a:gd name="T85" fmla="*/ 6 h 51"/>
                <a:gd name="T86" fmla="*/ 37 w 49"/>
                <a:gd name="T87" fmla="*/ 4 h 51"/>
                <a:gd name="T88" fmla="*/ 36 w 49"/>
                <a:gd name="T89" fmla="*/ 4 h 51"/>
                <a:gd name="T90" fmla="*/ 34 w 49"/>
                <a:gd name="T91" fmla="*/ 3 h 51"/>
                <a:gd name="T92" fmla="*/ 31 w 49"/>
                <a:gd name="T93" fmla="*/ 3 h 51"/>
                <a:gd name="T94" fmla="*/ 31 w 49"/>
                <a:gd name="T95" fmla="*/ 0 h 51"/>
                <a:gd name="T96" fmla="*/ 49 w 49"/>
                <a:gd name="T97" fmla="*/ 0 h 51"/>
                <a:gd name="T98" fmla="*/ 49 w 49"/>
                <a:gd name="T99"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 h="51">
                  <a:moveTo>
                    <a:pt x="49" y="3"/>
                  </a:moveTo>
                  <a:cubicBezTo>
                    <a:pt x="49" y="3"/>
                    <a:pt x="48" y="3"/>
                    <a:pt x="47" y="4"/>
                  </a:cubicBezTo>
                  <a:cubicBezTo>
                    <a:pt x="46" y="4"/>
                    <a:pt x="46" y="4"/>
                    <a:pt x="45" y="4"/>
                  </a:cubicBezTo>
                  <a:cubicBezTo>
                    <a:pt x="44" y="5"/>
                    <a:pt x="44" y="5"/>
                    <a:pt x="43" y="6"/>
                  </a:cubicBezTo>
                  <a:cubicBezTo>
                    <a:pt x="43" y="6"/>
                    <a:pt x="42" y="7"/>
                    <a:pt x="41" y="8"/>
                  </a:cubicBezTo>
                  <a:cubicBezTo>
                    <a:pt x="39" y="11"/>
                    <a:pt x="38" y="13"/>
                    <a:pt x="36" y="16"/>
                  </a:cubicBezTo>
                  <a:cubicBezTo>
                    <a:pt x="35" y="19"/>
                    <a:pt x="33" y="22"/>
                    <a:pt x="30" y="26"/>
                  </a:cubicBezTo>
                  <a:cubicBezTo>
                    <a:pt x="29" y="28"/>
                    <a:pt x="29" y="29"/>
                    <a:pt x="28" y="30"/>
                  </a:cubicBezTo>
                  <a:cubicBezTo>
                    <a:pt x="28" y="31"/>
                    <a:pt x="28" y="32"/>
                    <a:pt x="28" y="34"/>
                  </a:cubicBezTo>
                  <a:cubicBezTo>
                    <a:pt x="28" y="44"/>
                    <a:pt x="28" y="44"/>
                    <a:pt x="28" y="44"/>
                  </a:cubicBezTo>
                  <a:cubicBezTo>
                    <a:pt x="28" y="45"/>
                    <a:pt x="28" y="46"/>
                    <a:pt x="29" y="46"/>
                  </a:cubicBezTo>
                  <a:cubicBezTo>
                    <a:pt x="29" y="47"/>
                    <a:pt x="29" y="47"/>
                    <a:pt x="30" y="48"/>
                  </a:cubicBezTo>
                  <a:cubicBezTo>
                    <a:pt x="31" y="48"/>
                    <a:pt x="32" y="48"/>
                    <a:pt x="33" y="48"/>
                  </a:cubicBezTo>
                  <a:cubicBezTo>
                    <a:pt x="34" y="49"/>
                    <a:pt x="35" y="49"/>
                    <a:pt x="36" y="49"/>
                  </a:cubicBezTo>
                  <a:cubicBezTo>
                    <a:pt x="36" y="51"/>
                    <a:pt x="36" y="51"/>
                    <a:pt x="36" y="51"/>
                  </a:cubicBezTo>
                  <a:cubicBezTo>
                    <a:pt x="12" y="51"/>
                    <a:pt x="12" y="51"/>
                    <a:pt x="12" y="51"/>
                  </a:cubicBezTo>
                  <a:cubicBezTo>
                    <a:pt x="12" y="49"/>
                    <a:pt x="12" y="49"/>
                    <a:pt x="12" y="49"/>
                  </a:cubicBezTo>
                  <a:cubicBezTo>
                    <a:pt x="13" y="49"/>
                    <a:pt x="14" y="49"/>
                    <a:pt x="15" y="49"/>
                  </a:cubicBezTo>
                  <a:cubicBezTo>
                    <a:pt x="17" y="48"/>
                    <a:pt x="18" y="48"/>
                    <a:pt x="18" y="48"/>
                  </a:cubicBezTo>
                  <a:cubicBezTo>
                    <a:pt x="19" y="48"/>
                    <a:pt x="20" y="47"/>
                    <a:pt x="20" y="47"/>
                  </a:cubicBezTo>
                  <a:cubicBezTo>
                    <a:pt x="20" y="46"/>
                    <a:pt x="20" y="45"/>
                    <a:pt x="20" y="44"/>
                  </a:cubicBezTo>
                  <a:cubicBezTo>
                    <a:pt x="20" y="32"/>
                    <a:pt x="20" y="32"/>
                    <a:pt x="20" y="32"/>
                  </a:cubicBezTo>
                  <a:cubicBezTo>
                    <a:pt x="20" y="32"/>
                    <a:pt x="20" y="31"/>
                    <a:pt x="20" y="30"/>
                  </a:cubicBezTo>
                  <a:cubicBezTo>
                    <a:pt x="19" y="29"/>
                    <a:pt x="19" y="28"/>
                    <a:pt x="18" y="26"/>
                  </a:cubicBezTo>
                  <a:cubicBezTo>
                    <a:pt x="17" y="24"/>
                    <a:pt x="15" y="21"/>
                    <a:pt x="13" y="17"/>
                  </a:cubicBezTo>
                  <a:cubicBezTo>
                    <a:pt x="12" y="14"/>
                    <a:pt x="10" y="11"/>
                    <a:pt x="9" y="9"/>
                  </a:cubicBezTo>
                  <a:cubicBezTo>
                    <a:pt x="8" y="8"/>
                    <a:pt x="7" y="7"/>
                    <a:pt x="7" y="6"/>
                  </a:cubicBezTo>
                  <a:cubicBezTo>
                    <a:pt x="6" y="5"/>
                    <a:pt x="5" y="5"/>
                    <a:pt x="5" y="4"/>
                  </a:cubicBezTo>
                  <a:cubicBezTo>
                    <a:pt x="4" y="4"/>
                    <a:pt x="3" y="4"/>
                    <a:pt x="2" y="3"/>
                  </a:cubicBezTo>
                  <a:cubicBezTo>
                    <a:pt x="2" y="3"/>
                    <a:pt x="1" y="3"/>
                    <a:pt x="0" y="3"/>
                  </a:cubicBezTo>
                  <a:cubicBezTo>
                    <a:pt x="0" y="0"/>
                    <a:pt x="0" y="0"/>
                    <a:pt x="0" y="0"/>
                  </a:cubicBezTo>
                  <a:cubicBezTo>
                    <a:pt x="22" y="0"/>
                    <a:pt x="22" y="0"/>
                    <a:pt x="22" y="0"/>
                  </a:cubicBezTo>
                  <a:cubicBezTo>
                    <a:pt x="22" y="3"/>
                    <a:pt x="22" y="3"/>
                    <a:pt x="22" y="3"/>
                  </a:cubicBezTo>
                  <a:cubicBezTo>
                    <a:pt x="20" y="3"/>
                    <a:pt x="18" y="3"/>
                    <a:pt x="17" y="4"/>
                  </a:cubicBezTo>
                  <a:cubicBezTo>
                    <a:pt x="16" y="4"/>
                    <a:pt x="15" y="4"/>
                    <a:pt x="15" y="5"/>
                  </a:cubicBezTo>
                  <a:cubicBezTo>
                    <a:pt x="15" y="5"/>
                    <a:pt x="15" y="5"/>
                    <a:pt x="16" y="6"/>
                  </a:cubicBezTo>
                  <a:cubicBezTo>
                    <a:pt x="16" y="6"/>
                    <a:pt x="16" y="6"/>
                    <a:pt x="16" y="7"/>
                  </a:cubicBezTo>
                  <a:cubicBezTo>
                    <a:pt x="16" y="7"/>
                    <a:pt x="17" y="8"/>
                    <a:pt x="17" y="9"/>
                  </a:cubicBezTo>
                  <a:cubicBezTo>
                    <a:pt x="18" y="10"/>
                    <a:pt x="18" y="11"/>
                    <a:pt x="18" y="11"/>
                  </a:cubicBezTo>
                  <a:cubicBezTo>
                    <a:pt x="20" y="13"/>
                    <a:pt x="21" y="16"/>
                    <a:pt x="22" y="18"/>
                  </a:cubicBezTo>
                  <a:cubicBezTo>
                    <a:pt x="23" y="20"/>
                    <a:pt x="25" y="23"/>
                    <a:pt x="26" y="26"/>
                  </a:cubicBezTo>
                  <a:cubicBezTo>
                    <a:pt x="30" y="20"/>
                    <a:pt x="33" y="15"/>
                    <a:pt x="35" y="12"/>
                  </a:cubicBezTo>
                  <a:cubicBezTo>
                    <a:pt x="37" y="8"/>
                    <a:pt x="38" y="6"/>
                    <a:pt x="38" y="6"/>
                  </a:cubicBezTo>
                  <a:cubicBezTo>
                    <a:pt x="38" y="5"/>
                    <a:pt x="38" y="5"/>
                    <a:pt x="37" y="4"/>
                  </a:cubicBezTo>
                  <a:cubicBezTo>
                    <a:pt x="37" y="4"/>
                    <a:pt x="36" y="4"/>
                    <a:pt x="36" y="4"/>
                  </a:cubicBezTo>
                  <a:cubicBezTo>
                    <a:pt x="35" y="3"/>
                    <a:pt x="34" y="3"/>
                    <a:pt x="34" y="3"/>
                  </a:cubicBezTo>
                  <a:cubicBezTo>
                    <a:pt x="33" y="3"/>
                    <a:pt x="32" y="3"/>
                    <a:pt x="31" y="3"/>
                  </a:cubicBezTo>
                  <a:cubicBezTo>
                    <a:pt x="31" y="0"/>
                    <a:pt x="31" y="0"/>
                    <a:pt x="31" y="0"/>
                  </a:cubicBezTo>
                  <a:cubicBezTo>
                    <a:pt x="49" y="0"/>
                    <a:pt x="49" y="0"/>
                    <a:pt x="49" y="0"/>
                  </a:cubicBezTo>
                  <a:lnTo>
                    <a:pt x="49"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44">
              <a:extLst>
                <a:ext uri="{FF2B5EF4-FFF2-40B4-BE49-F238E27FC236}">
                  <a16:creationId xmlns:a16="http://schemas.microsoft.com/office/drawing/2014/main" id="{2351EFCE-6458-49AB-A861-09E66615BCE5}"/>
                </a:ext>
              </a:extLst>
            </p:cNvPr>
            <p:cNvSpPr>
              <a:spLocks/>
            </p:cNvSpPr>
            <p:nvPr userDrawn="1"/>
          </p:nvSpPr>
          <p:spPr bwMode="auto">
            <a:xfrm>
              <a:off x="2306589" y="714797"/>
              <a:ext cx="327025" cy="461963"/>
            </a:xfrm>
            <a:custGeom>
              <a:avLst/>
              <a:gdLst>
                <a:gd name="T0" fmla="*/ 67 w 87"/>
                <a:gd name="T1" fmla="*/ 93 h 122"/>
                <a:gd name="T2" fmla="*/ 63 w 87"/>
                <a:gd name="T3" fmla="*/ 93 h 122"/>
                <a:gd name="T4" fmla="*/ 50 w 87"/>
                <a:gd name="T5" fmla="*/ 98 h 122"/>
                <a:gd name="T6" fmla="*/ 33 w 87"/>
                <a:gd name="T7" fmla="*/ 98 h 122"/>
                <a:gd name="T8" fmla="*/ 33 w 87"/>
                <a:gd name="T9" fmla="*/ 97 h 122"/>
                <a:gd name="T10" fmla="*/ 44 w 87"/>
                <a:gd name="T11" fmla="*/ 86 h 122"/>
                <a:gd name="T12" fmla="*/ 44 w 87"/>
                <a:gd name="T13" fmla="*/ 73 h 122"/>
                <a:gd name="T14" fmla="*/ 59 w 87"/>
                <a:gd name="T15" fmla="*/ 68 h 122"/>
                <a:gd name="T16" fmla="*/ 71 w 87"/>
                <a:gd name="T17" fmla="*/ 63 h 122"/>
                <a:gd name="T18" fmla="*/ 80 w 87"/>
                <a:gd name="T19" fmla="*/ 51 h 122"/>
                <a:gd name="T20" fmla="*/ 81 w 87"/>
                <a:gd name="T21" fmla="*/ 44 h 122"/>
                <a:gd name="T22" fmla="*/ 81 w 87"/>
                <a:gd name="T23" fmla="*/ 41 h 122"/>
                <a:gd name="T24" fmla="*/ 68 w 87"/>
                <a:gd name="T25" fmla="*/ 36 h 122"/>
                <a:gd name="T26" fmla="*/ 64 w 87"/>
                <a:gd name="T27" fmla="*/ 31 h 122"/>
                <a:gd name="T28" fmla="*/ 63 w 87"/>
                <a:gd name="T29" fmla="*/ 28 h 122"/>
                <a:gd name="T30" fmla="*/ 62 w 87"/>
                <a:gd name="T31" fmla="*/ 27 h 122"/>
                <a:gd name="T32" fmla="*/ 58 w 87"/>
                <a:gd name="T33" fmla="*/ 28 h 122"/>
                <a:gd name="T34" fmla="*/ 57 w 87"/>
                <a:gd name="T35" fmla="*/ 29 h 122"/>
                <a:gd name="T36" fmla="*/ 57 w 87"/>
                <a:gd name="T37" fmla="*/ 30 h 122"/>
                <a:gd name="T38" fmla="*/ 57 w 87"/>
                <a:gd name="T39" fmla="*/ 41 h 122"/>
                <a:gd name="T40" fmla="*/ 49 w 87"/>
                <a:gd name="T41" fmla="*/ 46 h 122"/>
                <a:gd name="T42" fmla="*/ 44 w 87"/>
                <a:gd name="T43" fmla="*/ 52 h 122"/>
                <a:gd name="T44" fmla="*/ 39 w 87"/>
                <a:gd name="T45" fmla="*/ 50 h 122"/>
                <a:gd name="T46" fmla="*/ 22 w 87"/>
                <a:gd name="T47" fmla="*/ 8 h 122"/>
                <a:gd name="T48" fmla="*/ 13 w 87"/>
                <a:gd name="T49" fmla="*/ 0 h 122"/>
                <a:gd name="T50" fmla="*/ 9 w 87"/>
                <a:gd name="T51" fmla="*/ 11 h 122"/>
                <a:gd name="T52" fmla="*/ 9 w 87"/>
                <a:gd name="T53" fmla="*/ 13 h 122"/>
                <a:gd name="T54" fmla="*/ 3 w 87"/>
                <a:gd name="T55" fmla="*/ 38 h 122"/>
                <a:gd name="T56" fmla="*/ 0 w 87"/>
                <a:gd name="T57" fmla="*/ 53 h 122"/>
                <a:gd name="T58" fmla="*/ 7 w 87"/>
                <a:gd name="T59" fmla="*/ 81 h 122"/>
                <a:gd name="T60" fmla="*/ 8 w 87"/>
                <a:gd name="T61" fmla="*/ 91 h 122"/>
                <a:gd name="T62" fmla="*/ 21 w 87"/>
                <a:gd name="T63" fmla="*/ 117 h 122"/>
                <a:gd name="T64" fmla="*/ 41 w 87"/>
                <a:gd name="T65" fmla="*/ 119 h 122"/>
                <a:gd name="T66" fmla="*/ 46 w 87"/>
                <a:gd name="T67" fmla="*/ 115 h 122"/>
                <a:gd name="T68" fmla="*/ 53 w 87"/>
                <a:gd name="T69" fmla="*/ 115 h 122"/>
                <a:gd name="T70" fmla="*/ 72 w 87"/>
                <a:gd name="T71" fmla="*/ 110 h 122"/>
                <a:gd name="T72" fmla="*/ 82 w 87"/>
                <a:gd name="T73" fmla="*/ 104 h 122"/>
                <a:gd name="T74" fmla="*/ 87 w 87"/>
                <a:gd name="T75" fmla="*/ 94 h 122"/>
                <a:gd name="T76" fmla="*/ 86 w 87"/>
                <a:gd name="T77" fmla="*/ 88 h 122"/>
                <a:gd name="T78" fmla="*/ 67 w 87"/>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122">
                  <a:moveTo>
                    <a:pt x="67" y="93"/>
                  </a:moveTo>
                  <a:cubicBezTo>
                    <a:pt x="66" y="93"/>
                    <a:pt x="64" y="93"/>
                    <a:pt x="63" y="93"/>
                  </a:cubicBezTo>
                  <a:cubicBezTo>
                    <a:pt x="59" y="95"/>
                    <a:pt x="54" y="96"/>
                    <a:pt x="50" y="98"/>
                  </a:cubicBezTo>
                  <a:cubicBezTo>
                    <a:pt x="45" y="99"/>
                    <a:pt x="38" y="102"/>
                    <a:pt x="33" y="98"/>
                  </a:cubicBezTo>
                  <a:cubicBezTo>
                    <a:pt x="33" y="98"/>
                    <a:pt x="33" y="98"/>
                    <a:pt x="33" y="97"/>
                  </a:cubicBezTo>
                  <a:cubicBezTo>
                    <a:pt x="37" y="93"/>
                    <a:pt x="37" y="90"/>
                    <a:pt x="44" y="86"/>
                  </a:cubicBezTo>
                  <a:cubicBezTo>
                    <a:pt x="44" y="82"/>
                    <a:pt x="46" y="76"/>
                    <a:pt x="44" y="73"/>
                  </a:cubicBezTo>
                  <a:cubicBezTo>
                    <a:pt x="44" y="66"/>
                    <a:pt x="53" y="69"/>
                    <a:pt x="59" y="68"/>
                  </a:cubicBezTo>
                  <a:cubicBezTo>
                    <a:pt x="63" y="67"/>
                    <a:pt x="68" y="65"/>
                    <a:pt x="71" y="63"/>
                  </a:cubicBezTo>
                  <a:cubicBezTo>
                    <a:pt x="75" y="61"/>
                    <a:pt x="78" y="56"/>
                    <a:pt x="80" y="51"/>
                  </a:cubicBezTo>
                  <a:cubicBezTo>
                    <a:pt x="81" y="50"/>
                    <a:pt x="80" y="46"/>
                    <a:pt x="81" y="44"/>
                  </a:cubicBezTo>
                  <a:cubicBezTo>
                    <a:pt x="81" y="43"/>
                    <a:pt x="81" y="42"/>
                    <a:pt x="81" y="41"/>
                  </a:cubicBezTo>
                  <a:cubicBezTo>
                    <a:pt x="81" y="40"/>
                    <a:pt x="70" y="37"/>
                    <a:pt x="68" y="36"/>
                  </a:cubicBezTo>
                  <a:cubicBezTo>
                    <a:pt x="67" y="35"/>
                    <a:pt x="64" y="33"/>
                    <a:pt x="64" y="31"/>
                  </a:cubicBezTo>
                  <a:cubicBezTo>
                    <a:pt x="63" y="30"/>
                    <a:pt x="64" y="29"/>
                    <a:pt x="63" y="28"/>
                  </a:cubicBezTo>
                  <a:cubicBezTo>
                    <a:pt x="63" y="27"/>
                    <a:pt x="62" y="27"/>
                    <a:pt x="62" y="27"/>
                  </a:cubicBezTo>
                  <a:cubicBezTo>
                    <a:pt x="59" y="27"/>
                    <a:pt x="59" y="27"/>
                    <a:pt x="58" y="28"/>
                  </a:cubicBezTo>
                  <a:cubicBezTo>
                    <a:pt x="58" y="29"/>
                    <a:pt x="57" y="29"/>
                    <a:pt x="57" y="29"/>
                  </a:cubicBezTo>
                  <a:cubicBezTo>
                    <a:pt x="57" y="30"/>
                    <a:pt x="57" y="30"/>
                    <a:pt x="57" y="30"/>
                  </a:cubicBezTo>
                  <a:cubicBezTo>
                    <a:pt x="57" y="34"/>
                    <a:pt x="57" y="37"/>
                    <a:pt x="57" y="41"/>
                  </a:cubicBezTo>
                  <a:cubicBezTo>
                    <a:pt x="56" y="43"/>
                    <a:pt x="51" y="45"/>
                    <a:pt x="49" y="46"/>
                  </a:cubicBezTo>
                  <a:cubicBezTo>
                    <a:pt x="47" y="48"/>
                    <a:pt x="45" y="50"/>
                    <a:pt x="44" y="52"/>
                  </a:cubicBezTo>
                  <a:cubicBezTo>
                    <a:pt x="41" y="52"/>
                    <a:pt x="41" y="51"/>
                    <a:pt x="39" y="50"/>
                  </a:cubicBezTo>
                  <a:cubicBezTo>
                    <a:pt x="36" y="32"/>
                    <a:pt x="34" y="17"/>
                    <a:pt x="22" y="8"/>
                  </a:cubicBezTo>
                  <a:cubicBezTo>
                    <a:pt x="19" y="6"/>
                    <a:pt x="17" y="2"/>
                    <a:pt x="13" y="0"/>
                  </a:cubicBezTo>
                  <a:cubicBezTo>
                    <a:pt x="12" y="4"/>
                    <a:pt x="10" y="7"/>
                    <a:pt x="9" y="11"/>
                  </a:cubicBezTo>
                  <a:cubicBezTo>
                    <a:pt x="9" y="12"/>
                    <a:pt x="9" y="13"/>
                    <a:pt x="9" y="13"/>
                  </a:cubicBezTo>
                  <a:cubicBezTo>
                    <a:pt x="7" y="21"/>
                    <a:pt x="5" y="30"/>
                    <a:pt x="3" y="38"/>
                  </a:cubicBezTo>
                  <a:cubicBezTo>
                    <a:pt x="3" y="40"/>
                    <a:pt x="0" y="51"/>
                    <a:pt x="0" y="53"/>
                  </a:cubicBezTo>
                  <a:cubicBezTo>
                    <a:pt x="2" y="62"/>
                    <a:pt x="5" y="73"/>
                    <a:pt x="7" y="81"/>
                  </a:cubicBezTo>
                  <a:cubicBezTo>
                    <a:pt x="8" y="85"/>
                    <a:pt x="7" y="88"/>
                    <a:pt x="8" y="91"/>
                  </a:cubicBezTo>
                  <a:cubicBezTo>
                    <a:pt x="10" y="98"/>
                    <a:pt x="16" y="114"/>
                    <a:pt x="21" y="117"/>
                  </a:cubicBezTo>
                  <a:cubicBezTo>
                    <a:pt x="26" y="120"/>
                    <a:pt x="34" y="122"/>
                    <a:pt x="41" y="119"/>
                  </a:cubicBezTo>
                  <a:cubicBezTo>
                    <a:pt x="43" y="118"/>
                    <a:pt x="45" y="115"/>
                    <a:pt x="46" y="115"/>
                  </a:cubicBezTo>
                  <a:cubicBezTo>
                    <a:pt x="49" y="115"/>
                    <a:pt x="51" y="115"/>
                    <a:pt x="53" y="115"/>
                  </a:cubicBezTo>
                  <a:cubicBezTo>
                    <a:pt x="59" y="113"/>
                    <a:pt x="66" y="111"/>
                    <a:pt x="72" y="110"/>
                  </a:cubicBezTo>
                  <a:cubicBezTo>
                    <a:pt x="74" y="109"/>
                    <a:pt x="80" y="106"/>
                    <a:pt x="82" y="104"/>
                  </a:cubicBezTo>
                  <a:cubicBezTo>
                    <a:pt x="84" y="102"/>
                    <a:pt x="84" y="97"/>
                    <a:pt x="87" y="94"/>
                  </a:cubicBezTo>
                  <a:cubicBezTo>
                    <a:pt x="87" y="91"/>
                    <a:pt x="87" y="90"/>
                    <a:pt x="86" y="88"/>
                  </a:cubicBezTo>
                  <a:cubicBezTo>
                    <a:pt x="78" y="88"/>
                    <a:pt x="73" y="91"/>
                    <a:pt x="67" y="9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45">
              <a:extLst>
                <a:ext uri="{FF2B5EF4-FFF2-40B4-BE49-F238E27FC236}">
                  <a16:creationId xmlns:a16="http://schemas.microsoft.com/office/drawing/2014/main" id="{801BFC47-846C-45CA-B2A1-542EBD4FBE6B}"/>
                </a:ext>
              </a:extLst>
            </p:cNvPr>
            <p:cNvSpPr>
              <a:spLocks noEditPoints="1"/>
            </p:cNvSpPr>
            <p:nvPr userDrawn="1"/>
          </p:nvSpPr>
          <p:spPr bwMode="auto">
            <a:xfrm>
              <a:off x="1919239" y="627485"/>
              <a:ext cx="282575" cy="644525"/>
            </a:xfrm>
            <a:custGeom>
              <a:avLst/>
              <a:gdLst>
                <a:gd name="T0" fmla="*/ 74 w 75"/>
                <a:gd name="T1" fmla="*/ 59 h 170"/>
                <a:gd name="T2" fmla="*/ 73 w 75"/>
                <a:gd name="T3" fmla="*/ 42 h 170"/>
                <a:gd name="T4" fmla="*/ 72 w 75"/>
                <a:gd name="T5" fmla="*/ 30 h 170"/>
                <a:gd name="T6" fmla="*/ 42 w 75"/>
                <a:gd name="T7" fmla="*/ 7 h 170"/>
                <a:gd name="T8" fmla="*/ 33 w 75"/>
                <a:gd name="T9" fmla="*/ 1 h 170"/>
                <a:gd name="T10" fmla="*/ 30 w 75"/>
                <a:gd name="T11" fmla="*/ 4 h 170"/>
                <a:gd name="T12" fmla="*/ 37 w 75"/>
                <a:gd name="T13" fmla="*/ 16 h 170"/>
                <a:gd name="T14" fmla="*/ 42 w 75"/>
                <a:gd name="T15" fmla="*/ 23 h 170"/>
                <a:gd name="T16" fmla="*/ 51 w 75"/>
                <a:gd name="T17" fmla="*/ 35 h 170"/>
                <a:gd name="T18" fmla="*/ 52 w 75"/>
                <a:gd name="T19" fmla="*/ 71 h 170"/>
                <a:gd name="T20" fmla="*/ 52 w 75"/>
                <a:gd name="T21" fmla="*/ 80 h 170"/>
                <a:gd name="T22" fmla="*/ 51 w 75"/>
                <a:gd name="T23" fmla="*/ 90 h 170"/>
                <a:gd name="T24" fmla="*/ 44 w 75"/>
                <a:gd name="T25" fmla="*/ 86 h 170"/>
                <a:gd name="T26" fmla="*/ 39 w 75"/>
                <a:gd name="T27" fmla="*/ 85 h 170"/>
                <a:gd name="T28" fmla="*/ 33 w 75"/>
                <a:gd name="T29" fmla="*/ 81 h 170"/>
                <a:gd name="T30" fmla="*/ 26 w 75"/>
                <a:gd name="T31" fmla="*/ 80 h 170"/>
                <a:gd name="T32" fmla="*/ 17 w 75"/>
                <a:gd name="T33" fmla="*/ 77 h 170"/>
                <a:gd name="T34" fmla="*/ 14 w 75"/>
                <a:gd name="T35" fmla="*/ 79 h 170"/>
                <a:gd name="T36" fmla="*/ 19 w 75"/>
                <a:gd name="T37" fmla="*/ 88 h 170"/>
                <a:gd name="T38" fmla="*/ 19 w 75"/>
                <a:gd name="T39" fmla="*/ 91 h 170"/>
                <a:gd name="T40" fmla="*/ 21 w 75"/>
                <a:gd name="T41" fmla="*/ 101 h 170"/>
                <a:gd name="T42" fmla="*/ 18 w 75"/>
                <a:gd name="T43" fmla="*/ 112 h 170"/>
                <a:gd name="T44" fmla="*/ 2 w 75"/>
                <a:gd name="T45" fmla="*/ 143 h 170"/>
                <a:gd name="T46" fmla="*/ 1 w 75"/>
                <a:gd name="T47" fmla="*/ 144 h 170"/>
                <a:gd name="T48" fmla="*/ 1 w 75"/>
                <a:gd name="T49" fmla="*/ 146 h 170"/>
                <a:gd name="T50" fmla="*/ 6 w 75"/>
                <a:gd name="T51" fmla="*/ 169 h 170"/>
                <a:gd name="T52" fmla="*/ 7 w 75"/>
                <a:gd name="T53" fmla="*/ 170 h 170"/>
                <a:gd name="T54" fmla="*/ 15 w 75"/>
                <a:gd name="T55" fmla="*/ 170 h 170"/>
                <a:gd name="T56" fmla="*/ 24 w 75"/>
                <a:gd name="T57" fmla="*/ 161 h 170"/>
                <a:gd name="T58" fmla="*/ 36 w 75"/>
                <a:gd name="T59" fmla="*/ 153 h 170"/>
                <a:gd name="T60" fmla="*/ 38 w 75"/>
                <a:gd name="T61" fmla="*/ 151 h 170"/>
                <a:gd name="T62" fmla="*/ 50 w 75"/>
                <a:gd name="T63" fmla="*/ 141 h 170"/>
                <a:gd name="T64" fmla="*/ 51 w 75"/>
                <a:gd name="T65" fmla="*/ 141 h 170"/>
                <a:gd name="T66" fmla="*/ 51 w 75"/>
                <a:gd name="T67" fmla="*/ 147 h 170"/>
                <a:gd name="T68" fmla="*/ 53 w 75"/>
                <a:gd name="T69" fmla="*/ 165 h 170"/>
                <a:gd name="T70" fmla="*/ 58 w 75"/>
                <a:gd name="T71" fmla="*/ 164 h 170"/>
                <a:gd name="T72" fmla="*/ 65 w 75"/>
                <a:gd name="T73" fmla="*/ 154 h 170"/>
                <a:gd name="T74" fmla="*/ 72 w 75"/>
                <a:gd name="T75" fmla="*/ 124 h 170"/>
                <a:gd name="T76" fmla="*/ 72 w 75"/>
                <a:gd name="T77" fmla="*/ 113 h 170"/>
                <a:gd name="T78" fmla="*/ 74 w 75"/>
                <a:gd name="T79" fmla="*/ 80 h 170"/>
                <a:gd name="T80" fmla="*/ 75 w 75"/>
                <a:gd name="T81" fmla="*/ 66 h 170"/>
                <a:gd name="T82" fmla="*/ 74 w 75"/>
                <a:gd name="T83" fmla="*/ 59 h 170"/>
                <a:gd name="T84" fmla="*/ 51 w 75"/>
                <a:gd name="T85" fmla="*/ 122 h 170"/>
                <a:gd name="T86" fmla="*/ 51 w 75"/>
                <a:gd name="T87" fmla="*/ 128 h 170"/>
                <a:gd name="T88" fmla="*/ 44 w 75"/>
                <a:gd name="T89" fmla="*/ 132 h 170"/>
                <a:gd name="T90" fmla="*/ 40 w 75"/>
                <a:gd name="T91" fmla="*/ 136 h 170"/>
                <a:gd name="T92" fmla="*/ 31 w 75"/>
                <a:gd name="T93" fmla="*/ 139 h 170"/>
                <a:gd name="T94" fmla="*/ 24 w 75"/>
                <a:gd name="T95" fmla="*/ 144 h 170"/>
                <a:gd name="T96" fmla="*/ 13 w 75"/>
                <a:gd name="T97" fmla="*/ 146 h 170"/>
                <a:gd name="T98" fmla="*/ 12 w 75"/>
                <a:gd name="T99" fmla="*/ 145 h 170"/>
                <a:gd name="T100" fmla="*/ 17 w 75"/>
                <a:gd name="T101" fmla="*/ 135 h 170"/>
                <a:gd name="T102" fmla="*/ 30 w 75"/>
                <a:gd name="T103" fmla="*/ 118 h 170"/>
                <a:gd name="T104" fmla="*/ 31 w 75"/>
                <a:gd name="T105" fmla="*/ 115 h 170"/>
                <a:gd name="T106" fmla="*/ 36 w 75"/>
                <a:gd name="T107" fmla="*/ 108 h 170"/>
                <a:gd name="T108" fmla="*/ 49 w 75"/>
                <a:gd name="T109" fmla="*/ 99 h 170"/>
                <a:gd name="T110" fmla="*/ 51 w 75"/>
                <a:gd name="T111" fmla="*/ 99 h 170"/>
                <a:gd name="T112" fmla="*/ 51 w 75"/>
                <a:gd name="T113" fmla="*/ 114 h 170"/>
                <a:gd name="T114" fmla="*/ 51 w 75"/>
                <a:gd name="T115"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70">
                  <a:moveTo>
                    <a:pt x="74" y="59"/>
                  </a:moveTo>
                  <a:cubicBezTo>
                    <a:pt x="74" y="53"/>
                    <a:pt x="74" y="46"/>
                    <a:pt x="73" y="42"/>
                  </a:cubicBezTo>
                  <a:cubicBezTo>
                    <a:pt x="72" y="38"/>
                    <a:pt x="74" y="33"/>
                    <a:pt x="72" y="30"/>
                  </a:cubicBezTo>
                  <a:cubicBezTo>
                    <a:pt x="68" y="20"/>
                    <a:pt x="51" y="12"/>
                    <a:pt x="42" y="7"/>
                  </a:cubicBezTo>
                  <a:cubicBezTo>
                    <a:pt x="38" y="5"/>
                    <a:pt x="38" y="2"/>
                    <a:pt x="33" y="1"/>
                  </a:cubicBezTo>
                  <a:cubicBezTo>
                    <a:pt x="32" y="0"/>
                    <a:pt x="30" y="3"/>
                    <a:pt x="30" y="4"/>
                  </a:cubicBezTo>
                  <a:cubicBezTo>
                    <a:pt x="29" y="10"/>
                    <a:pt x="34" y="12"/>
                    <a:pt x="37" y="16"/>
                  </a:cubicBezTo>
                  <a:cubicBezTo>
                    <a:pt x="39" y="18"/>
                    <a:pt x="40" y="21"/>
                    <a:pt x="42" y="23"/>
                  </a:cubicBezTo>
                  <a:cubicBezTo>
                    <a:pt x="45" y="27"/>
                    <a:pt x="49" y="30"/>
                    <a:pt x="51" y="35"/>
                  </a:cubicBezTo>
                  <a:cubicBezTo>
                    <a:pt x="54" y="43"/>
                    <a:pt x="54" y="63"/>
                    <a:pt x="52" y="71"/>
                  </a:cubicBezTo>
                  <a:cubicBezTo>
                    <a:pt x="52" y="74"/>
                    <a:pt x="52" y="77"/>
                    <a:pt x="52" y="80"/>
                  </a:cubicBezTo>
                  <a:cubicBezTo>
                    <a:pt x="52" y="84"/>
                    <a:pt x="51" y="87"/>
                    <a:pt x="51" y="90"/>
                  </a:cubicBezTo>
                  <a:cubicBezTo>
                    <a:pt x="49" y="89"/>
                    <a:pt x="47" y="87"/>
                    <a:pt x="44" y="86"/>
                  </a:cubicBezTo>
                  <a:cubicBezTo>
                    <a:pt x="43" y="86"/>
                    <a:pt x="41" y="85"/>
                    <a:pt x="39" y="85"/>
                  </a:cubicBezTo>
                  <a:cubicBezTo>
                    <a:pt x="37" y="84"/>
                    <a:pt x="36" y="82"/>
                    <a:pt x="33" y="81"/>
                  </a:cubicBezTo>
                  <a:cubicBezTo>
                    <a:pt x="31" y="80"/>
                    <a:pt x="28" y="81"/>
                    <a:pt x="26" y="80"/>
                  </a:cubicBezTo>
                  <a:cubicBezTo>
                    <a:pt x="23" y="79"/>
                    <a:pt x="22" y="77"/>
                    <a:pt x="17" y="77"/>
                  </a:cubicBezTo>
                  <a:cubicBezTo>
                    <a:pt x="16" y="77"/>
                    <a:pt x="14" y="78"/>
                    <a:pt x="14" y="79"/>
                  </a:cubicBezTo>
                  <a:cubicBezTo>
                    <a:pt x="15" y="83"/>
                    <a:pt x="18" y="84"/>
                    <a:pt x="19" y="88"/>
                  </a:cubicBezTo>
                  <a:cubicBezTo>
                    <a:pt x="19" y="89"/>
                    <a:pt x="19" y="90"/>
                    <a:pt x="19" y="91"/>
                  </a:cubicBezTo>
                  <a:cubicBezTo>
                    <a:pt x="20" y="94"/>
                    <a:pt x="21" y="98"/>
                    <a:pt x="21" y="101"/>
                  </a:cubicBezTo>
                  <a:cubicBezTo>
                    <a:pt x="22" y="106"/>
                    <a:pt x="19" y="109"/>
                    <a:pt x="18" y="112"/>
                  </a:cubicBezTo>
                  <a:cubicBezTo>
                    <a:pt x="14" y="124"/>
                    <a:pt x="12" y="137"/>
                    <a:pt x="2" y="143"/>
                  </a:cubicBezTo>
                  <a:cubicBezTo>
                    <a:pt x="2" y="144"/>
                    <a:pt x="2" y="144"/>
                    <a:pt x="1" y="144"/>
                  </a:cubicBezTo>
                  <a:cubicBezTo>
                    <a:pt x="1" y="145"/>
                    <a:pt x="1" y="146"/>
                    <a:pt x="1" y="146"/>
                  </a:cubicBezTo>
                  <a:cubicBezTo>
                    <a:pt x="1" y="153"/>
                    <a:pt x="0" y="167"/>
                    <a:pt x="6" y="169"/>
                  </a:cubicBezTo>
                  <a:cubicBezTo>
                    <a:pt x="7" y="170"/>
                    <a:pt x="7" y="170"/>
                    <a:pt x="7" y="170"/>
                  </a:cubicBezTo>
                  <a:cubicBezTo>
                    <a:pt x="8" y="170"/>
                    <a:pt x="14" y="170"/>
                    <a:pt x="15" y="170"/>
                  </a:cubicBezTo>
                  <a:cubicBezTo>
                    <a:pt x="17" y="169"/>
                    <a:pt x="21" y="162"/>
                    <a:pt x="24" y="161"/>
                  </a:cubicBezTo>
                  <a:cubicBezTo>
                    <a:pt x="28" y="158"/>
                    <a:pt x="32" y="156"/>
                    <a:pt x="36" y="153"/>
                  </a:cubicBezTo>
                  <a:cubicBezTo>
                    <a:pt x="37" y="152"/>
                    <a:pt x="38" y="151"/>
                    <a:pt x="38" y="151"/>
                  </a:cubicBezTo>
                  <a:cubicBezTo>
                    <a:pt x="42" y="148"/>
                    <a:pt x="46" y="144"/>
                    <a:pt x="50" y="141"/>
                  </a:cubicBezTo>
                  <a:cubicBezTo>
                    <a:pt x="50" y="141"/>
                    <a:pt x="51" y="141"/>
                    <a:pt x="51" y="141"/>
                  </a:cubicBezTo>
                  <a:cubicBezTo>
                    <a:pt x="51" y="142"/>
                    <a:pt x="52" y="146"/>
                    <a:pt x="51" y="147"/>
                  </a:cubicBezTo>
                  <a:cubicBezTo>
                    <a:pt x="51" y="155"/>
                    <a:pt x="50" y="160"/>
                    <a:pt x="53" y="165"/>
                  </a:cubicBezTo>
                  <a:cubicBezTo>
                    <a:pt x="55" y="165"/>
                    <a:pt x="57" y="165"/>
                    <a:pt x="58" y="164"/>
                  </a:cubicBezTo>
                  <a:cubicBezTo>
                    <a:pt x="62" y="163"/>
                    <a:pt x="63" y="157"/>
                    <a:pt x="65" y="154"/>
                  </a:cubicBezTo>
                  <a:cubicBezTo>
                    <a:pt x="69" y="145"/>
                    <a:pt x="70" y="134"/>
                    <a:pt x="72" y="124"/>
                  </a:cubicBezTo>
                  <a:cubicBezTo>
                    <a:pt x="72" y="120"/>
                    <a:pt x="72" y="117"/>
                    <a:pt x="72" y="113"/>
                  </a:cubicBezTo>
                  <a:cubicBezTo>
                    <a:pt x="75" y="103"/>
                    <a:pt x="74" y="91"/>
                    <a:pt x="74" y="80"/>
                  </a:cubicBezTo>
                  <a:cubicBezTo>
                    <a:pt x="74" y="75"/>
                    <a:pt x="74" y="71"/>
                    <a:pt x="75" y="66"/>
                  </a:cubicBezTo>
                  <a:cubicBezTo>
                    <a:pt x="74" y="64"/>
                    <a:pt x="74" y="61"/>
                    <a:pt x="74" y="59"/>
                  </a:cubicBezTo>
                  <a:close/>
                  <a:moveTo>
                    <a:pt x="51" y="122"/>
                  </a:moveTo>
                  <a:cubicBezTo>
                    <a:pt x="51" y="124"/>
                    <a:pt x="51" y="126"/>
                    <a:pt x="51" y="128"/>
                  </a:cubicBezTo>
                  <a:cubicBezTo>
                    <a:pt x="50" y="130"/>
                    <a:pt x="46" y="131"/>
                    <a:pt x="44" y="132"/>
                  </a:cubicBezTo>
                  <a:cubicBezTo>
                    <a:pt x="43" y="133"/>
                    <a:pt x="41" y="135"/>
                    <a:pt x="40" y="136"/>
                  </a:cubicBezTo>
                  <a:cubicBezTo>
                    <a:pt x="37" y="137"/>
                    <a:pt x="34" y="137"/>
                    <a:pt x="31" y="139"/>
                  </a:cubicBezTo>
                  <a:cubicBezTo>
                    <a:pt x="29" y="140"/>
                    <a:pt x="26" y="142"/>
                    <a:pt x="24" y="144"/>
                  </a:cubicBezTo>
                  <a:cubicBezTo>
                    <a:pt x="22" y="145"/>
                    <a:pt x="16" y="148"/>
                    <a:pt x="13" y="146"/>
                  </a:cubicBezTo>
                  <a:cubicBezTo>
                    <a:pt x="12" y="146"/>
                    <a:pt x="12" y="145"/>
                    <a:pt x="12" y="145"/>
                  </a:cubicBezTo>
                  <a:cubicBezTo>
                    <a:pt x="12" y="141"/>
                    <a:pt x="15" y="138"/>
                    <a:pt x="17" y="135"/>
                  </a:cubicBezTo>
                  <a:cubicBezTo>
                    <a:pt x="21" y="129"/>
                    <a:pt x="26" y="124"/>
                    <a:pt x="30" y="118"/>
                  </a:cubicBezTo>
                  <a:cubicBezTo>
                    <a:pt x="30" y="117"/>
                    <a:pt x="31" y="116"/>
                    <a:pt x="31" y="115"/>
                  </a:cubicBezTo>
                  <a:cubicBezTo>
                    <a:pt x="32" y="113"/>
                    <a:pt x="35" y="111"/>
                    <a:pt x="36" y="108"/>
                  </a:cubicBezTo>
                  <a:cubicBezTo>
                    <a:pt x="44" y="108"/>
                    <a:pt x="48" y="104"/>
                    <a:pt x="49" y="99"/>
                  </a:cubicBezTo>
                  <a:cubicBezTo>
                    <a:pt x="50" y="99"/>
                    <a:pt x="51" y="99"/>
                    <a:pt x="51" y="99"/>
                  </a:cubicBezTo>
                  <a:cubicBezTo>
                    <a:pt x="51" y="104"/>
                    <a:pt x="52" y="109"/>
                    <a:pt x="51" y="114"/>
                  </a:cubicBezTo>
                  <a:cubicBezTo>
                    <a:pt x="51" y="117"/>
                    <a:pt x="52" y="121"/>
                    <a:pt x="51" y="1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46">
              <a:extLst>
                <a:ext uri="{FF2B5EF4-FFF2-40B4-BE49-F238E27FC236}">
                  <a16:creationId xmlns:a16="http://schemas.microsoft.com/office/drawing/2014/main" id="{B26983CE-5878-458B-A099-52DBB01529E1}"/>
                </a:ext>
              </a:extLst>
            </p:cNvPr>
            <p:cNvSpPr>
              <a:spLocks/>
            </p:cNvSpPr>
            <p:nvPr userDrawn="1"/>
          </p:nvSpPr>
          <p:spPr bwMode="auto">
            <a:xfrm>
              <a:off x="4246514" y="684635"/>
              <a:ext cx="158750" cy="219075"/>
            </a:xfrm>
            <a:custGeom>
              <a:avLst/>
              <a:gdLst>
                <a:gd name="T0" fmla="*/ 14 w 42"/>
                <a:gd name="T1" fmla="*/ 25 h 58"/>
                <a:gd name="T2" fmla="*/ 19 w 42"/>
                <a:gd name="T3" fmla="*/ 30 h 58"/>
                <a:gd name="T4" fmla="*/ 28 w 42"/>
                <a:gd name="T5" fmla="*/ 58 h 58"/>
                <a:gd name="T6" fmla="*/ 42 w 42"/>
                <a:gd name="T7" fmla="*/ 47 h 58"/>
                <a:gd name="T8" fmla="*/ 25 w 42"/>
                <a:gd name="T9" fmla="*/ 15 h 58"/>
                <a:gd name="T10" fmla="*/ 13 w 42"/>
                <a:gd name="T11" fmla="*/ 9 h 58"/>
                <a:gd name="T12" fmla="*/ 2 w 42"/>
                <a:gd name="T13" fmla="*/ 0 h 58"/>
                <a:gd name="T14" fmla="*/ 0 w 42"/>
                <a:gd name="T15" fmla="*/ 2 h 58"/>
                <a:gd name="T16" fmla="*/ 0 w 42"/>
                <a:gd name="T17" fmla="*/ 9 h 58"/>
                <a:gd name="T18" fmla="*/ 5 w 42"/>
                <a:gd name="T19" fmla="*/ 13 h 58"/>
                <a:gd name="T20" fmla="*/ 14 w 42"/>
                <a:gd name="T21"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8">
                  <a:moveTo>
                    <a:pt x="14" y="25"/>
                  </a:moveTo>
                  <a:cubicBezTo>
                    <a:pt x="15" y="27"/>
                    <a:pt x="18" y="28"/>
                    <a:pt x="19" y="30"/>
                  </a:cubicBezTo>
                  <a:cubicBezTo>
                    <a:pt x="24" y="37"/>
                    <a:pt x="25" y="50"/>
                    <a:pt x="28" y="58"/>
                  </a:cubicBezTo>
                  <a:cubicBezTo>
                    <a:pt x="35" y="58"/>
                    <a:pt x="39" y="51"/>
                    <a:pt x="42" y="47"/>
                  </a:cubicBezTo>
                  <a:cubicBezTo>
                    <a:pt x="42" y="36"/>
                    <a:pt x="31" y="19"/>
                    <a:pt x="25" y="15"/>
                  </a:cubicBezTo>
                  <a:cubicBezTo>
                    <a:pt x="21" y="12"/>
                    <a:pt x="17" y="11"/>
                    <a:pt x="13" y="9"/>
                  </a:cubicBezTo>
                  <a:cubicBezTo>
                    <a:pt x="9" y="6"/>
                    <a:pt x="7" y="2"/>
                    <a:pt x="2" y="0"/>
                  </a:cubicBezTo>
                  <a:cubicBezTo>
                    <a:pt x="2" y="0"/>
                    <a:pt x="0" y="2"/>
                    <a:pt x="0" y="2"/>
                  </a:cubicBezTo>
                  <a:cubicBezTo>
                    <a:pt x="0" y="5"/>
                    <a:pt x="0" y="7"/>
                    <a:pt x="0" y="9"/>
                  </a:cubicBezTo>
                  <a:cubicBezTo>
                    <a:pt x="2" y="10"/>
                    <a:pt x="3" y="12"/>
                    <a:pt x="5" y="13"/>
                  </a:cubicBezTo>
                  <a:cubicBezTo>
                    <a:pt x="8" y="17"/>
                    <a:pt x="11" y="21"/>
                    <a:pt x="14" y="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47">
              <a:extLst>
                <a:ext uri="{FF2B5EF4-FFF2-40B4-BE49-F238E27FC236}">
                  <a16:creationId xmlns:a16="http://schemas.microsoft.com/office/drawing/2014/main" id="{417D32B9-0AD5-4AE6-85F1-B99C1AE004D4}"/>
                </a:ext>
              </a:extLst>
            </p:cNvPr>
            <p:cNvSpPr>
              <a:spLocks noEditPoints="1"/>
            </p:cNvSpPr>
            <p:nvPr userDrawn="1"/>
          </p:nvSpPr>
          <p:spPr bwMode="auto">
            <a:xfrm>
              <a:off x="4276676" y="529060"/>
              <a:ext cx="474663" cy="533400"/>
            </a:xfrm>
            <a:custGeom>
              <a:avLst/>
              <a:gdLst>
                <a:gd name="T0" fmla="*/ 120 w 126"/>
                <a:gd name="T1" fmla="*/ 50 h 141"/>
                <a:gd name="T2" fmla="*/ 114 w 126"/>
                <a:gd name="T3" fmla="*/ 33 h 141"/>
                <a:gd name="T4" fmla="*/ 105 w 126"/>
                <a:gd name="T5" fmla="*/ 32 h 141"/>
                <a:gd name="T6" fmla="*/ 79 w 126"/>
                <a:gd name="T7" fmla="*/ 40 h 141"/>
                <a:gd name="T8" fmla="*/ 86 w 126"/>
                <a:gd name="T9" fmla="*/ 19 h 141"/>
                <a:gd name="T10" fmla="*/ 82 w 126"/>
                <a:gd name="T11" fmla="*/ 1 h 141"/>
                <a:gd name="T12" fmla="*/ 67 w 126"/>
                <a:gd name="T13" fmla="*/ 30 h 141"/>
                <a:gd name="T14" fmla="*/ 46 w 126"/>
                <a:gd name="T15" fmla="*/ 34 h 141"/>
                <a:gd name="T16" fmla="*/ 48 w 126"/>
                <a:gd name="T17" fmla="*/ 44 h 141"/>
                <a:gd name="T18" fmla="*/ 50 w 126"/>
                <a:gd name="T19" fmla="*/ 52 h 141"/>
                <a:gd name="T20" fmla="*/ 60 w 126"/>
                <a:gd name="T21" fmla="*/ 54 h 141"/>
                <a:gd name="T22" fmla="*/ 43 w 126"/>
                <a:gd name="T23" fmla="*/ 66 h 141"/>
                <a:gd name="T24" fmla="*/ 46 w 126"/>
                <a:gd name="T25" fmla="*/ 72 h 141"/>
                <a:gd name="T26" fmla="*/ 37 w 126"/>
                <a:gd name="T27" fmla="*/ 90 h 141"/>
                <a:gd name="T28" fmla="*/ 53 w 126"/>
                <a:gd name="T29" fmla="*/ 79 h 141"/>
                <a:gd name="T30" fmla="*/ 62 w 126"/>
                <a:gd name="T31" fmla="*/ 90 h 141"/>
                <a:gd name="T32" fmla="*/ 79 w 126"/>
                <a:gd name="T33" fmla="*/ 90 h 141"/>
                <a:gd name="T34" fmla="*/ 73 w 126"/>
                <a:gd name="T35" fmla="*/ 94 h 141"/>
                <a:gd name="T36" fmla="*/ 37 w 126"/>
                <a:gd name="T37" fmla="*/ 113 h 141"/>
                <a:gd name="T38" fmla="*/ 0 w 126"/>
                <a:gd name="T39" fmla="*/ 135 h 141"/>
                <a:gd name="T40" fmla="*/ 0 w 126"/>
                <a:gd name="T41" fmla="*/ 139 h 141"/>
                <a:gd name="T42" fmla="*/ 68 w 126"/>
                <a:gd name="T43" fmla="*/ 111 h 141"/>
                <a:gd name="T44" fmla="*/ 85 w 126"/>
                <a:gd name="T45" fmla="*/ 98 h 141"/>
                <a:gd name="T46" fmla="*/ 83 w 126"/>
                <a:gd name="T47" fmla="*/ 104 h 141"/>
                <a:gd name="T48" fmla="*/ 75 w 126"/>
                <a:gd name="T49" fmla="*/ 114 h 141"/>
                <a:gd name="T50" fmla="*/ 61 w 126"/>
                <a:gd name="T51" fmla="*/ 127 h 141"/>
                <a:gd name="T52" fmla="*/ 78 w 126"/>
                <a:gd name="T53" fmla="*/ 124 h 141"/>
                <a:gd name="T54" fmla="*/ 92 w 126"/>
                <a:gd name="T55" fmla="*/ 116 h 141"/>
                <a:gd name="T56" fmla="*/ 100 w 126"/>
                <a:gd name="T57" fmla="*/ 87 h 141"/>
                <a:gd name="T58" fmla="*/ 100 w 126"/>
                <a:gd name="T59" fmla="*/ 78 h 141"/>
                <a:gd name="T60" fmla="*/ 81 w 126"/>
                <a:gd name="T61" fmla="*/ 80 h 141"/>
                <a:gd name="T62" fmla="*/ 75 w 126"/>
                <a:gd name="T63" fmla="*/ 63 h 141"/>
                <a:gd name="T64" fmla="*/ 68 w 126"/>
                <a:gd name="T65" fmla="*/ 74 h 141"/>
                <a:gd name="T66" fmla="*/ 76 w 126"/>
                <a:gd name="T67" fmla="*/ 48 h 141"/>
                <a:gd name="T68" fmla="*/ 86 w 126"/>
                <a:gd name="T69"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41">
                  <a:moveTo>
                    <a:pt x="100" y="78"/>
                  </a:moveTo>
                  <a:cubicBezTo>
                    <a:pt x="106" y="69"/>
                    <a:pt x="115" y="61"/>
                    <a:pt x="120" y="50"/>
                  </a:cubicBezTo>
                  <a:cubicBezTo>
                    <a:pt x="121" y="47"/>
                    <a:pt x="126" y="39"/>
                    <a:pt x="123" y="35"/>
                  </a:cubicBezTo>
                  <a:cubicBezTo>
                    <a:pt x="121" y="33"/>
                    <a:pt x="117" y="34"/>
                    <a:pt x="114" y="33"/>
                  </a:cubicBezTo>
                  <a:cubicBezTo>
                    <a:pt x="113" y="33"/>
                    <a:pt x="112" y="31"/>
                    <a:pt x="111" y="31"/>
                  </a:cubicBezTo>
                  <a:cubicBezTo>
                    <a:pt x="109" y="30"/>
                    <a:pt x="106" y="32"/>
                    <a:pt x="105" y="32"/>
                  </a:cubicBezTo>
                  <a:cubicBezTo>
                    <a:pt x="100" y="34"/>
                    <a:pt x="95" y="35"/>
                    <a:pt x="90" y="37"/>
                  </a:cubicBezTo>
                  <a:cubicBezTo>
                    <a:pt x="88" y="38"/>
                    <a:pt x="81" y="41"/>
                    <a:pt x="79" y="40"/>
                  </a:cubicBezTo>
                  <a:cubicBezTo>
                    <a:pt x="78" y="40"/>
                    <a:pt x="78" y="39"/>
                    <a:pt x="77" y="39"/>
                  </a:cubicBezTo>
                  <a:cubicBezTo>
                    <a:pt x="78" y="31"/>
                    <a:pt x="84" y="26"/>
                    <a:pt x="86" y="19"/>
                  </a:cubicBezTo>
                  <a:cubicBezTo>
                    <a:pt x="87" y="17"/>
                    <a:pt x="90" y="12"/>
                    <a:pt x="88" y="10"/>
                  </a:cubicBezTo>
                  <a:cubicBezTo>
                    <a:pt x="88" y="6"/>
                    <a:pt x="84" y="3"/>
                    <a:pt x="82" y="1"/>
                  </a:cubicBezTo>
                  <a:cubicBezTo>
                    <a:pt x="81" y="0"/>
                    <a:pt x="78" y="1"/>
                    <a:pt x="78" y="3"/>
                  </a:cubicBezTo>
                  <a:cubicBezTo>
                    <a:pt x="78" y="14"/>
                    <a:pt x="73" y="26"/>
                    <a:pt x="67" y="30"/>
                  </a:cubicBezTo>
                  <a:cubicBezTo>
                    <a:pt x="65" y="31"/>
                    <a:pt x="63" y="31"/>
                    <a:pt x="60" y="32"/>
                  </a:cubicBezTo>
                  <a:cubicBezTo>
                    <a:pt x="56" y="33"/>
                    <a:pt x="51" y="38"/>
                    <a:pt x="46" y="34"/>
                  </a:cubicBezTo>
                  <a:cubicBezTo>
                    <a:pt x="44" y="34"/>
                    <a:pt x="43" y="34"/>
                    <a:pt x="42" y="35"/>
                  </a:cubicBezTo>
                  <a:cubicBezTo>
                    <a:pt x="42" y="40"/>
                    <a:pt x="45" y="43"/>
                    <a:pt x="48" y="44"/>
                  </a:cubicBezTo>
                  <a:cubicBezTo>
                    <a:pt x="49" y="45"/>
                    <a:pt x="52" y="45"/>
                    <a:pt x="55" y="44"/>
                  </a:cubicBezTo>
                  <a:cubicBezTo>
                    <a:pt x="54" y="48"/>
                    <a:pt x="52" y="51"/>
                    <a:pt x="50" y="52"/>
                  </a:cubicBezTo>
                  <a:cubicBezTo>
                    <a:pt x="50" y="54"/>
                    <a:pt x="50" y="55"/>
                    <a:pt x="50" y="56"/>
                  </a:cubicBezTo>
                  <a:cubicBezTo>
                    <a:pt x="55" y="57"/>
                    <a:pt x="56" y="54"/>
                    <a:pt x="60" y="54"/>
                  </a:cubicBezTo>
                  <a:cubicBezTo>
                    <a:pt x="59" y="59"/>
                    <a:pt x="55" y="61"/>
                    <a:pt x="53" y="65"/>
                  </a:cubicBezTo>
                  <a:cubicBezTo>
                    <a:pt x="50" y="66"/>
                    <a:pt x="46" y="66"/>
                    <a:pt x="43" y="66"/>
                  </a:cubicBezTo>
                  <a:cubicBezTo>
                    <a:pt x="43" y="66"/>
                    <a:pt x="43" y="67"/>
                    <a:pt x="43" y="67"/>
                  </a:cubicBezTo>
                  <a:cubicBezTo>
                    <a:pt x="43" y="70"/>
                    <a:pt x="44" y="71"/>
                    <a:pt x="46" y="72"/>
                  </a:cubicBezTo>
                  <a:cubicBezTo>
                    <a:pt x="45" y="77"/>
                    <a:pt x="41" y="80"/>
                    <a:pt x="39" y="84"/>
                  </a:cubicBezTo>
                  <a:cubicBezTo>
                    <a:pt x="38" y="85"/>
                    <a:pt x="35" y="87"/>
                    <a:pt x="37" y="90"/>
                  </a:cubicBezTo>
                  <a:cubicBezTo>
                    <a:pt x="37" y="91"/>
                    <a:pt x="38" y="91"/>
                    <a:pt x="39" y="91"/>
                  </a:cubicBezTo>
                  <a:cubicBezTo>
                    <a:pt x="44" y="87"/>
                    <a:pt x="51" y="85"/>
                    <a:pt x="53" y="79"/>
                  </a:cubicBezTo>
                  <a:cubicBezTo>
                    <a:pt x="60" y="79"/>
                    <a:pt x="60" y="81"/>
                    <a:pt x="64" y="83"/>
                  </a:cubicBezTo>
                  <a:cubicBezTo>
                    <a:pt x="64" y="86"/>
                    <a:pt x="63" y="88"/>
                    <a:pt x="62" y="90"/>
                  </a:cubicBezTo>
                  <a:cubicBezTo>
                    <a:pt x="62" y="92"/>
                    <a:pt x="62" y="93"/>
                    <a:pt x="62" y="94"/>
                  </a:cubicBezTo>
                  <a:cubicBezTo>
                    <a:pt x="67" y="94"/>
                    <a:pt x="75" y="87"/>
                    <a:pt x="79" y="90"/>
                  </a:cubicBezTo>
                  <a:cubicBezTo>
                    <a:pt x="79" y="90"/>
                    <a:pt x="79" y="90"/>
                    <a:pt x="79" y="90"/>
                  </a:cubicBezTo>
                  <a:cubicBezTo>
                    <a:pt x="79" y="92"/>
                    <a:pt x="76" y="93"/>
                    <a:pt x="73" y="94"/>
                  </a:cubicBezTo>
                  <a:cubicBezTo>
                    <a:pt x="69" y="97"/>
                    <a:pt x="63" y="99"/>
                    <a:pt x="58" y="101"/>
                  </a:cubicBezTo>
                  <a:cubicBezTo>
                    <a:pt x="51" y="105"/>
                    <a:pt x="43" y="109"/>
                    <a:pt x="37" y="113"/>
                  </a:cubicBezTo>
                  <a:cubicBezTo>
                    <a:pt x="35" y="114"/>
                    <a:pt x="33" y="114"/>
                    <a:pt x="31" y="115"/>
                  </a:cubicBezTo>
                  <a:cubicBezTo>
                    <a:pt x="21" y="121"/>
                    <a:pt x="11" y="129"/>
                    <a:pt x="0" y="135"/>
                  </a:cubicBezTo>
                  <a:cubicBezTo>
                    <a:pt x="0" y="135"/>
                    <a:pt x="0" y="135"/>
                    <a:pt x="0" y="135"/>
                  </a:cubicBezTo>
                  <a:cubicBezTo>
                    <a:pt x="0" y="137"/>
                    <a:pt x="0" y="138"/>
                    <a:pt x="0" y="139"/>
                  </a:cubicBezTo>
                  <a:cubicBezTo>
                    <a:pt x="14" y="141"/>
                    <a:pt x="24" y="135"/>
                    <a:pt x="34" y="132"/>
                  </a:cubicBezTo>
                  <a:cubicBezTo>
                    <a:pt x="46" y="127"/>
                    <a:pt x="58" y="118"/>
                    <a:pt x="68" y="111"/>
                  </a:cubicBezTo>
                  <a:cubicBezTo>
                    <a:pt x="71" y="109"/>
                    <a:pt x="74" y="104"/>
                    <a:pt x="77" y="102"/>
                  </a:cubicBezTo>
                  <a:cubicBezTo>
                    <a:pt x="80" y="100"/>
                    <a:pt x="82" y="100"/>
                    <a:pt x="85" y="98"/>
                  </a:cubicBezTo>
                  <a:cubicBezTo>
                    <a:pt x="85" y="98"/>
                    <a:pt x="86" y="98"/>
                    <a:pt x="87" y="98"/>
                  </a:cubicBezTo>
                  <a:cubicBezTo>
                    <a:pt x="86" y="101"/>
                    <a:pt x="84" y="102"/>
                    <a:pt x="83" y="104"/>
                  </a:cubicBezTo>
                  <a:cubicBezTo>
                    <a:pt x="83" y="105"/>
                    <a:pt x="82" y="106"/>
                    <a:pt x="82" y="107"/>
                  </a:cubicBezTo>
                  <a:cubicBezTo>
                    <a:pt x="79" y="109"/>
                    <a:pt x="77" y="111"/>
                    <a:pt x="75" y="114"/>
                  </a:cubicBezTo>
                  <a:cubicBezTo>
                    <a:pt x="74" y="115"/>
                    <a:pt x="73" y="117"/>
                    <a:pt x="71" y="118"/>
                  </a:cubicBezTo>
                  <a:cubicBezTo>
                    <a:pt x="68" y="121"/>
                    <a:pt x="64" y="124"/>
                    <a:pt x="61" y="127"/>
                  </a:cubicBezTo>
                  <a:cubicBezTo>
                    <a:pt x="61" y="128"/>
                    <a:pt x="61" y="130"/>
                    <a:pt x="62" y="132"/>
                  </a:cubicBezTo>
                  <a:cubicBezTo>
                    <a:pt x="69" y="131"/>
                    <a:pt x="73" y="126"/>
                    <a:pt x="78" y="124"/>
                  </a:cubicBezTo>
                  <a:cubicBezTo>
                    <a:pt x="81" y="123"/>
                    <a:pt x="84" y="122"/>
                    <a:pt x="87" y="121"/>
                  </a:cubicBezTo>
                  <a:cubicBezTo>
                    <a:pt x="89" y="119"/>
                    <a:pt x="90" y="117"/>
                    <a:pt x="92" y="116"/>
                  </a:cubicBezTo>
                  <a:cubicBezTo>
                    <a:pt x="101" y="109"/>
                    <a:pt x="108" y="105"/>
                    <a:pt x="107" y="89"/>
                  </a:cubicBezTo>
                  <a:cubicBezTo>
                    <a:pt x="104" y="88"/>
                    <a:pt x="101" y="88"/>
                    <a:pt x="100" y="87"/>
                  </a:cubicBezTo>
                  <a:cubicBezTo>
                    <a:pt x="97" y="87"/>
                    <a:pt x="93" y="87"/>
                    <a:pt x="90" y="87"/>
                  </a:cubicBezTo>
                  <a:cubicBezTo>
                    <a:pt x="92" y="82"/>
                    <a:pt x="97" y="82"/>
                    <a:pt x="100" y="78"/>
                  </a:cubicBezTo>
                  <a:close/>
                  <a:moveTo>
                    <a:pt x="86" y="72"/>
                  </a:moveTo>
                  <a:cubicBezTo>
                    <a:pt x="84" y="75"/>
                    <a:pt x="83" y="77"/>
                    <a:pt x="81" y="80"/>
                  </a:cubicBezTo>
                  <a:cubicBezTo>
                    <a:pt x="80" y="80"/>
                    <a:pt x="80" y="80"/>
                    <a:pt x="79" y="79"/>
                  </a:cubicBezTo>
                  <a:cubicBezTo>
                    <a:pt x="78" y="73"/>
                    <a:pt x="77" y="68"/>
                    <a:pt x="75" y="63"/>
                  </a:cubicBezTo>
                  <a:cubicBezTo>
                    <a:pt x="74" y="63"/>
                    <a:pt x="73" y="63"/>
                    <a:pt x="72" y="64"/>
                  </a:cubicBezTo>
                  <a:cubicBezTo>
                    <a:pt x="69" y="66"/>
                    <a:pt x="71" y="72"/>
                    <a:pt x="68" y="74"/>
                  </a:cubicBezTo>
                  <a:cubicBezTo>
                    <a:pt x="66" y="76"/>
                    <a:pt x="63" y="71"/>
                    <a:pt x="62" y="70"/>
                  </a:cubicBezTo>
                  <a:cubicBezTo>
                    <a:pt x="63" y="61"/>
                    <a:pt x="72" y="54"/>
                    <a:pt x="76" y="48"/>
                  </a:cubicBezTo>
                  <a:cubicBezTo>
                    <a:pt x="85" y="48"/>
                    <a:pt x="91" y="52"/>
                    <a:pt x="99" y="52"/>
                  </a:cubicBezTo>
                  <a:cubicBezTo>
                    <a:pt x="98" y="63"/>
                    <a:pt x="90" y="66"/>
                    <a:pt x="8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48">
              <a:extLst>
                <a:ext uri="{FF2B5EF4-FFF2-40B4-BE49-F238E27FC236}">
                  <a16:creationId xmlns:a16="http://schemas.microsoft.com/office/drawing/2014/main" id="{B17CE62D-94BB-429B-A192-81C516FF8D5C}"/>
                </a:ext>
              </a:extLst>
            </p:cNvPr>
            <p:cNvSpPr>
              <a:spLocks/>
            </p:cNvSpPr>
            <p:nvPr userDrawn="1"/>
          </p:nvSpPr>
          <p:spPr bwMode="auto">
            <a:xfrm>
              <a:off x="4240164" y="867197"/>
              <a:ext cx="71438" cy="120650"/>
            </a:xfrm>
            <a:custGeom>
              <a:avLst/>
              <a:gdLst>
                <a:gd name="T0" fmla="*/ 2 w 19"/>
                <a:gd name="T1" fmla="*/ 24 h 32"/>
                <a:gd name="T2" fmla="*/ 7 w 19"/>
                <a:gd name="T3" fmla="*/ 32 h 32"/>
                <a:gd name="T4" fmla="*/ 12 w 19"/>
                <a:gd name="T5" fmla="*/ 32 h 32"/>
                <a:gd name="T6" fmla="*/ 18 w 19"/>
                <a:gd name="T7" fmla="*/ 19 h 32"/>
                <a:gd name="T8" fmla="*/ 5 w 19"/>
                <a:gd name="T9" fmla="*/ 0 h 32"/>
                <a:gd name="T10" fmla="*/ 1 w 19"/>
                <a:gd name="T11" fmla="*/ 0 h 32"/>
                <a:gd name="T12" fmla="*/ 2 w 19"/>
                <a:gd name="T13" fmla="*/ 15 h 32"/>
                <a:gd name="T14" fmla="*/ 2 w 19"/>
                <a:gd name="T15" fmla="*/ 2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2" y="24"/>
                  </a:moveTo>
                  <a:cubicBezTo>
                    <a:pt x="3" y="26"/>
                    <a:pt x="6" y="29"/>
                    <a:pt x="7" y="32"/>
                  </a:cubicBezTo>
                  <a:cubicBezTo>
                    <a:pt x="9" y="32"/>
                    <a:pt x="10" y="32"/>
                    <a:pt x="12" y="32"/>
                  </a:cubicBezTo>
                  <a:cubicBezTo>
                    <a:pt x="15" y="29"/>
                    <a:pt x="17" y="25"/>
                    <a:pt x="18" y="19"/>
                  </a:cubicBezTo>
                  <a:cubicBezTo>
                    <a:pt x="19" y="14"/>
                    <a:pt x="9" y="1"/>
                    <a:pt x="5" y="0"/>
                  </a:cubicBezTo>
                  <a:cubicBezTo>
                    <a:pt x="4" y="0"/>
                    <a:pt x="2" y="0"/>
                    <a:pt x="1" y="0"/>
                  </a:cubicBezTo>
                  <a:cubicBezTo>
                    <a:pt x="0" y="3"/>
                    <a:pt x="2" y="12"/>
                    <a:pt x="2" y="15"/>
                  </a:cubicBezTo>
                  <a:cubicBezTo>
                    <a:pt x="2" y="18"/>
                    <a:pt x="2" y="21"/>
                    <a:pt x="2" y="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49">
              <a:extLst>
                <a:ext uri="{FF2B5EF4-FFF2-40B4-BE49-F238E27FC236}">
                  <a16:creationId xmlns:a16="http://schemas.microsoft.com/office/drawing/2014/main" id="{B2FD8BDA-0BE0-452C-90B0-12AC75DC9A63}"/>
                </a:ext>
              </a:extLst>
            </p:cNvPr>
            <p:cNvSpPr>
              <a:spLocks/>
            </p:cNvSpPr>
            <p:nvPr userDrawn="1"/>
          </p:nvSpPr>
          <p:spPr bwMode="auto">
            <a:xfrm>
              <a:off x="4210001" y="1051347"/>
              <a:ext cx="398463" cy="265113"/>
            </a:xfrm>
            <a:custGeom>
              <a:avLst/>
              <a:gdLst>
                <a:gd name="T0" fmla="*/ 87 w 106"/>
                <a:gd name="T1" fmla="*/ 0 h 70"/>
                <a:gd name="T2" fmla="*/ 63 w 106"/>
                <a:gd name="T3" fmla="*/ 7 h 70"/>
                <a:gd name="T4" fmla="*/ 38 w 106"/>
                <a:gd name="T5" fmla="*/ 16 h 70"/>
                <a:gd name="T6" fmla="*/ 22 w 106"/>
                <a:gd name="T7" fmla="*/ 24 h 70"/>
                <a:gd name="T8" fmla="*/ 17 w 106"/>
                <a:gd name="T9" fmla="*/ 25 h 70"/>
                <a:gd name="T10" fmla="*/ 10 w 106"/>
                <a:gd name="T11" fmla="*/ 29 h 70"/>
                <a:gd name="T12" fmla="*/ 4 w 106"/>
                <a:gd name="T13" fmla="*/ 30 h 70"/>
                <a:gd name="T14" fmla="*/ 0 w 106"/>
                <a:gd name="T15" fmla="*/ 35 h 70"/>
                <a:gd name="T16" fmla="*/ 6 w 106"/>
                <a:gd name="T17" fmla="*/ 49 h 70"/>
                <a:gd name="T18" fmla="*/ 7 w 106"/>
                <a:gd name="T19" fmla="*/ 52 h 70"/>
                <a:gd name="T20" fmla="*/ 10 w 106"/>
                <a:gd name="T21" fmla="*/ 54 h 70"/>
                <a:gd name="T22" fmla="*/ 20 w 106"/>
                <a:gd name="T23" fmla="*/ 51 h 70"/>
                <a:gd name="T24" fmla="*/ 41 w 106"/>
                <a:gd name="T25" fmla="*/ 37 h 70"/>
                <a:gd name="T26" fmla="*/ 51 w 106"/>
                <a:gd name="T27" fmla="*/ 32 h 70"/>
                <a:gd name="T28" fmla="*/ 59 w 106"/>
                <a:gd name="T29" fmla="*/ 31 h 70"/>
                <a:gd name="T30" fmla="*/ 69 w 106"/>
                <a:gd name="T31" fmla="*/ 28 h 70"/>
                <a:gd name="T32" fmla="*/ 71 w 106"/>
                <a:gd name="T33" fmla="*/ 31 h 70"/>
                <a:gd name="T34" fmla="*/ 70 w 106"/>
                <a:gd name="T35" fmla="*/ 40 h 70"/>
                <a:gd name="T36" fmla="*/ 72 w 106"/>
                <a:gd name="T37" fmla="*/ 47 h 70"/>
                <a:gd name="T38" fmla="*/ 69 w 106"/>
                <a:gd name="T39" fmla="*/ 51 h 70"/>
                <a:gd name="T40" fmla="*/ 54 w 106"/>
                <a:gd name="T41" fmla="*/ 56 h 70"/>
                <a:gd name="T42" fmla="*/ 44 w 106"/>
                <a:gd name="T43" fmla="*/ 56 h 70"/>
                <a:gd name="T44" fmla="*/ 43 w 106"/>
                <a:gd name="T45" fmla="*/ 56 h 70"/>
                <a:gd name="T46" fmla="*/ 44 w 106"/>
                <a:gd name="T47" fmla="*/ 60 h 70"/>
                <a:gd name="T48" fmla="*/ 52 w 106"/>
                <a:gd name="T49" fmla="*/ 63 h 70"/>
                <a:gd name="T50" fmla="*/ 67 w 106"/>
                <a:gd name="T51" fmla="*/ 67 h 70"/>
                <a:gd name="T52" fmla="*/ 71 w 106"/>
                <a:gd name="T53" fmla="*/ 63 h 70"/>
                <a:gd name="T54" fmla="*/ 80 w 106"/>
                <a:gd name="T55" fmla="*/ 62 h 70"/>
                <a:gd name="T56" fmla="*/ 83 w 106"/>
                <a:gd name="T57" fmla="*/ 56 h 70"/>
                <a:gd name="T58" fmla="*/ 86 w 106"/>
                <a:gd name="T59" fmla="*/ 49 h 70"/>
                <a:gd name="T60" fmla="*/ 85 w 106"/>
                <a:gd name="T61" fmla="*/ 42 h 70"/>
                <a:gd name="T62" fmla="*/ 84 w 106"/>
                <a:gd name="T63" fmla="*/ 37 h 70"/>
                <a:gd name="T64" fmla="*/ 80 w 106"/>
                <a:gd name="T65" fmla="*/ 25 h 70"/>
                <a:gd name="T66" fmla="*/ 81 w 106"/>
                <a:gd name="T67" fmla="*/ 23 h 70"/>
                <a:gd name="T68" fmla="*/ 97 w 106"/>
                <a:gd name="T69" fmla="*/ 21 h 70"/>
                <a:gd name="T70" fmla="*/ 104 w 106"/>
                <a:gd name="T71" fmla="*/ 15 h 70"/>
                <a:gd name="T72" fmla="*/ 106 w 106"/>
                <a:gd name="T73" fmla="*/ 9 h 70"/>
                <a:gd name="T74" fmla="*/ 103 w 106"/>
                <a:gd name="T75" fmla="*/ 2 h 70"/>
                <a:gd name="T76" fmla="*/ 87 w 106"/>
                <a:gd name="T7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70">
                  <a:moveTo>
                    <a:pt x="87" y="0"/>
                  </a:moveTo>
                  <a:cubicBezTo>
                    <a:pt x="83" y="4"/>
                    <a:pt x="69" y="4"/>
                    <a:pt x="63" y="7"/>
                  </a:cubicBezTo>
                  <a:cubicBezTo>
                    <a:pt x="55" y="10"/>
                    <a:pt x="47" y="13"/>
                    <a:pt x="38" y="16"/>
                  </a:cubicBezTo>
                  <a:cubicBezTo>
                    <a:pt x="33" y="19"/>
                    <a:pt x="27" y="22"/>
                    <a:pt x="22" y="24"/>
                  </a:cubicBezTo>
                  <a:cubicBezTo>
                    <a:pt x="20" y="24"/>
                    <a:pt x="19" y="25"/>
                    <a:pt x="17" y="25"/>
                  </a:cubicBezTo>
                  <a:cubicBezTo>
                    <a:pt x="15" y="26"/>
                    <a:pt x="13" y="28"/>
                    <a:pt x="10" y="29"/>
                  </a:cubicBezTo>
                  <a:cubicBezTo>
                    <a:pt x="8" y="30"/>
                    <a:pt x="6" y="30"/>
                    <a:pt x="4" y="30"/>
                  </a:cubicBezTo>
                  <a:cubicBezTo>
                    <a:pt x="2" y="31"/>
                    <a:pt x="1" y="33"/>
                    <a:pt x="0" y="35"/>
                  </a:cubicBezTo>
                  <a:cubicBezTo>
                    <a:pt x="0" y="42"/>
                    <a:pt x="4" y="45"/>
                    <a:pt x="6" y="49"/>
                  </a:cubicBezTo>
                  <a:cubicBezTo>
                    <a:pt x="6" y="50"/>
                    <a:pt x="6" y="51"/>
                    <a:pt x="7" y="52"/>
                  </a:cubicBezTo>
                  <a:cubicBezTo>
                    <a:pt x="7" y="53"/>
                    <a:pt x="9" y="54"/>
                    <a:pt x="10" y="54"/>
                  </a:cubicBezTo>
                  <a:cubicBezTo>
                    <a:pt x="14" y="54"/>
                    <a:pt x="18" y="52"/>
                    <a:pt x="20" y="51"/>
                  </a:cubicBezTo>
                  <a:cubicBezTo>
                    <a:pt x="28" y="47"/>
                    <a:pt x="34" y="41"/>
                    <a:pt x="41" y="37"/>
                  </a:cubicBezTo>
                  <a:cubicBezTo>
                    <a:pt x="44" y="35"/>
                    <a:pt x="48" y="33"/>
                    <a:pt x="51" y="32"/>
                  </a:cubicBezTo>
                  <a:cubicBezTo>
                    <a:pt x="54" y="31"/>
                    <a:pt x="56" y="32"/>
                    <a:pt x="59" y="31"/>
                  </a:cubicBezTo>
                  <a:cubicBezTo>
                    <a:pt x="64" y="29"/>
                    <a:pt x="62" y="26"/>
                    <a:pt x="69" y="28"/>
                  </a:cubicBezTo>
                  <a:cubicBezTo>
                    <a:pt x="70" y="29"/>
                    <a:pt x="71" y="30"/>
                    <a:pt x="71" y="31"/>
                  </a:cubicBezTo>
                  <a:cubicBezTo>
                    <a:pt x="72" y="34"/>
                    <a:pt x="70" y="38"/>
                    <a:pt x="70" y="40"/>
                  </a:cubicBezTo>
                  <a:cubicBezTo>
                    <a:pt x="71" y="43"/>
                    <a:pt x="72" y="43"/>
                    <a:pt x="72" y="47"/>
                  </a:cubicBezTo>
                  <a:cubicBezTo>
                    <a:pt x="71" y="48"/>
                    <a:pt x="70" y="50"/>
                    <a:pt x="69" y="51"/>
                  </a:cubicBezTo>
                  <a:cubicBezTo>
                    <a:pt x="65" y="54"/>
                    <a:pt x="59" y="55"/>
                    <a:pt x="54" y="56"/>
                  </a:cubicBezTo>
                  <a:cubicBezTo>
                    <a:pt x="51" y="57"/>
                    <a:pt x="46" y="55"/>
                    <a:pt x="44" y="56"/>
                  </a:cubicBezTo>
                  <a:cubicBezTo>
                    <a:pt x="43" y="56"/>
                    <a:pt x="43" y="56"/>
                    <a:pt x="43" y="56"/>
                  </a:cubicBezTo>
                  <a:cubicBezTo>
                    <a:pt x="43" y="58"/>
                    <a:pt x="43" y="59"/>
                    <a:pt x="44" y="60"/>
                  </a:cubicBezTo>
                  <a:cubicBezTo>
                    <a:pt x="45" y="64"/>
                    <a:pt x="47" y="62"/>
                    <a:pt x="52" y="63"/>
                  </a:cubicBezTo>
                  <a:cubicBezTo>
                    <a:pt x="56" y="65"/>
                    <a:pt x="60" y="70"/>
                    <a:pt x="67" y="67"/>
                  </a:cubicBezTo>
                  <a:cubicBezTo>
                    <a:pt x="68" y="66"/>
                    <a:pt x="69" y="64"/>
                    <a:pt x="71" y="63"/>
                  </a:cubicBezTo>
                  <a:cubicBezTo>
                    <a:pt x="74" y="62"/>
                    <a:pt x="77" y="64"/>
                    <a:pt x="80" y="62"/>
                  </a:cubicBezTo>
                  <a:cubicBezTo>
                    <a:pt x="82" y="61"/>
                    <a:pt x="82" y="58"/>
                    <a:pt x="83" y="56"/>
                  </a:cubicBezTo>
                  <a:cubicBezTo>
                    <a:pt x="84" y="54"/>
                    <a:pt x="86" y="52"/>
                    <a:pt x="86" y="49"/>
                  </a:cubicBezTo>
                  <a:cubicBezTo>
                    <a:pt x="87" y="46"/>
                    <a:pt x="85" y="44"/>
                    <a:pt x="85" y="42"/>
                  </a:cubicBezTo>
                  <a:cubicBezTo>
                    <a:pt x="84" y="40"/>
                    <a:pt x="84" y="39"/>
                    <a:pt x="84" y="37"/>
                  </a:cubicBezTo>
                  <a:cubicBezTo>
                    <a:pt x="82" y="33"/>
                    <a:pt x="80" y="31"/>
                    <a:pt x="80" y="25"/>
                  </a:cubicBezTo>
                  <a:cubicBezTo>
                    <a:pt x="79" y="24"/>
                    <a:pt x="80" y="23"/>
                    <a:pt x="81" y="23"/>
                  </a:cubicBezTo>
                  <a:cubicBezTo>
                    <a:pt x="86" y="22"/>
                    <a:pt x="91" y="21"/>
                    <a:pt x="97" y="21"/>
                  </a:cubicBezTo>
                  <a:cubicBezTo>
                    <a:pt x="99" y="19"/>
                    <a:pt x="102" y="17"/>
                    <a:pt x="104" y="15"/>
                  </a:cubicBezTo>
                  <a:cubicBezTo>
                    <a:pt x="105" y="13"/>
                    <a:pt x="105" y="10"/>
                    <a:pt x="106" y="9"/>
                  </a:cubicBezTo>
                  <a:cubicBezTo>
                    <a:pt x="106" y="5"/>
                    <a:pt x="104" y="4"/>
                    <a:pt x="103" y="2"/>
                  </a:cubicBezTo>
                  <a:cubicBezTo>
                    <a:pt x="96" y="2"/>
                    <a:pt x="93" y="0"/>
                    <a:pt x="8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0">
              <a:extLst>
                <a:ext uri="{FF2B5EF4-FFF2-40B4-BE49-F238E27FC236}">
                  <a16:creationId xmlns:a16="http://schemas.microsoft.com/office/drawing/2014/main" id="{3342A04E-EE9D-4145-BCD8-C0664B354515}"/>
                </a:ext>
              </a:extLst>
            </p:cNvPr>
            <p:cNvSpPr>
              <a:spLocks/>
            </p:cNvSpPr>
            <p:nvPr userDrawn="1"/>
          </p:nvSpPr>
          <p:spPr bwMode="auto">
            <a:xfrm>
              <a:off x="3400376" y="624310"/>
              <a:ext cx="557213" cy="593725"/>
            </a:xfrm>
            <a:custGeom>
              <a:avLst/>
              <a:gdLst>
                <a:gd name="T0" fmla="*/ 143 w 148"/>
                <a:gd name="T1" fmla="*/ 58 h 157"/>
                <a:gd name="T2" fmla="*/ 146 w 148"/>
                <a:gd name="T3" fmla="*/ 53 h 157"/>
                <a:gd name="T4" fmla="*/ 145 w 148"/>
                <a:gd name="T5" fmla="*/ 47 h 157"/>
                <a:gd name="T6" fmla="*/ 119 w 148"/>
                <a:gd name="T7" fmla="*/ 62 h 157"/>
                <a:gd name="T8" fmla="*/ 106 w 148"/>
                <a:gd name="T9" fmla="*/ 70 h 157"/>
                <a:gd name="T10" fmla="*/ 106 w 148"/>
                <a:gd name="T11" fmla="*/ 70 h 157"/>
                <a:gd name="T12" fmla="*/ 105 w 148"/>
                <a:gd name="T13" fmla="*/ 40 h 157"/>
                <a:gd name="T14" fmla="*/ 105 w 148"/>
                <a:gd name="T15" fmla="*/ 29 h 157"/>
                <a:gd name="T16" fmla="*/ 107 w 148"/>
                <a:gd name="T17" fmla="*/ 26 h 157"/>
                <a:gd name="T18" fmla="*/ 106 w 148"/>
                <a:gd name="T19" fmla="*/ 14 h 157"/>
                <a:gd name="T20" fmla="*/ 96 w 148"/>
                <a:gd name="T21" fmla="*/ 7 h 157"/>
                <a:gd name="T22" fmla="*/ 90 w 148"/>
                <a:gd name="T23" fmla="*/ 2 h 157"/>
                <a:gd name="T24" fmla="*/ 79 w 148"/>
                <a:gd name="T25" fmla="*/ 0 h 157"/>
                <a:gd name="T26" fmla="*/ 75 w 148"/>
                <a:gd name="T27" fmla="*/ 2 h 157"/>
                <a:gd name="T28" fmla="*/ 84 w 148"/>
                <a:gd name="T29" fmla="*/ 33 h 157"/>
                <a:gd name="T30" fmla="*/ 85 w 148"/>
                <a:gd name="T31" fmla="*/ 66 h 157"/>
                <a:gd name="T32" fmla="*/ 82 w 148"/>
                <a:gd name="T33" fmla="*/ 84 h 157"/>
                <a:gd name="T34" fmla="*/ 63 w 148"/>
                <a:gd name="T35" fmla="*/ 93 h 157"/>
                <a:gd name="T36" fmla="*/ 53 w 148"/>
                <a:gd name="T37" fmla="*/ 97 h 157"/>
                <a:gd name="T38" fmla="*/ 42 w 148"/>
                <a:gd name="T39" fmla="*/ 100 h 157"/>
                <a:gd name="T40" fmla="*/ 24 w 148"/>
                <a:gd name="T41" fmla="*/ 110 h 157"/>
                <a:gd name="T42" fmla="*/ 19 w 148"/>
                <a:gd name="T43" fmla="*/ 111 h 157"/>
                <a:gd name="T44" fmla="*/ 12 w 148"/>
                <a:gd name="T45" fmla="*/ 114 h 157"/>
                <a:gd name="T46" fmla="*/ 9 w 148"/>
                <a:gd name="T47" fmla="*/ 114 h 157"/>
                <a:gd name="T48" fmla="*/ 4 w 148"/>
                <a:gd name="T49" fmla="*/ 108 h 157"/>
                <a:gd name="T50" fmla="*/ 2 w 148"/>
                <a:gd name="T51" fmla="*/ 107 h 157"/>
                <a:gd name="T52" fmla="*/ 1 w 148"/>
                <a:gd name="T53" fmla="*/ 109 h 157"/>
                <a:gd name="T54" fmla="*/ 6 w 148"/>
                <a:gd name="T55" fmla="*/ 134 h 157"/>
                <a:gd name="T56" fmla="*/ 36 w 148"/>
                <a:gd name="T57" fmla="*/ 125 h 157"/>
                <a:gd name="T58" fmla="*/ 47 w 148"/>
                <a:gd name="T59" fmla="*/ 119 h 157"/>
                <a:gd name="T60" fmla="*/ 55 w 148"/>
                <a:gd name="T61" fmla="*/ 112 h 157"/>
                <a:gd name="T62" fmla="*/ 59 w 148"/>
                <a:gd name="T63" fmla="*/ 111 h 157"/>
                <a:gd name="T64" fmla="*/ 78 w 148"/>
                <a:gd name="T65" fmla="*/ 105 h 157"/>
                <a:gd name="T66" fmla="*/ 57 w 148"/>
                <a:gd name="T67" fmla="*/ 140 h 157"/>
                <a:gd name="T68" fmla="*/ 52 w 148"/>
                <a:gd name="T69" fmla="*/ 142 h 157"/>
                <a:gd name="T70" fmla="*/ 47 w 148"/>
                <a:gd name="T71" fmla="*/ 145 h 157"/>
                <a:gd name="T72" fmla="*/ 44 w 148"/>
                <a:gd name="T73" fmla="*/ 145 h 157"/>
                <a:gd name="T74" fmla="*/ 37 w 148"/>
                <a:gd name="T75" fmla="*/ 149 h 157"/>
                <a:gd name="T76" fmla="*/ 33 w 148"/>
                <a:gd name="T77" fmla="*/ 156 h 157"/>
                <a:gd name="T78" fmla="*/ 33 w 148"/>
                <a:gd name="T79" fmla="*/ 157 h 157"/>
                <a:gd name="T80" fmla="*/ 83 w 148"/>
                <a:gd name="T81" fmla="*/ 136 h 157"/>
                <a:gd name="T82" fmla="*/ 97 w 148"/>
                <a:gd name="T83" fmla="*/ 123 h 157"/>
                <a:gd name="T84" fmla="*/ 103 w 148"/>
                <a:gd name="T85" fmla="*/ 99 h 157"/>
                <a:gd name="T86" fmla="*/ 105 w 148"/>
                <a:gd name="T87" fmla="*/ 89 h 157"/>
                <a:gd name="T88" fmla="*/ 115 w 148"/>
                <a:gd name="T89" fmla="*/ 82 h 157"/>
                <a:gd name="T90" fmla="*/ 121 w 148"/>
                <a:gd name="T91" fmla="*/ 76 h 157"/>
                <a:gd name="T92" fmla="*/ 135 w 148"/>
                <a:gd name="T93" fmla="*/ 66 h 157"/>
                <a:gd name="T94" fmla="*/ 143 w 148"/>
                <a:gd name="T95" fmla="*/ 5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57">
                  <a:moveTo>
                    <a:pt x="143" y="58"/>
                  </a:moveTo>
                  <a:cubicBezTo>
                    <a:pt x="144" y="56"/>
                    <a:pt x="144" y="54"/>
                    <a:pt x="146" y="53"/>
                  </a:cubicBezTo>
                  <a:cubicBezTo>
                    <a:pt x="148" y="52"/>
                    <a:pt x="146" y="47"/>
                    <a:pt x="145" y="47"/>
                  </a:cubicBezTo>
                  <a:cubicBezTo>
                    <a:pt x="129" y="43"/>
                    <a:pt x="127" y="55"/>
                    <a:pt x="119" y="62"/>
                  </a:cubicBezTo>
                  <a:cubicBezTo>
                    <a:pt x="115" y="65"/>
                    <a:pt x="110" y="67"/>
                    <a:pt x="106" y="70"/>
                  </a:cubicBezTo>
                  <a:cubicBezTo>
                    <a:pt x="106" y="70"/>
                    <a:pt x="106" y="70"/>
                    <a:pt x="106" y="70"/>
                  </a:cubicBezTo>
                  <a:cubicBezTo>
                    <a:pt x="104" y="61"/>
                    <a:pt x="105" y="50"/>
                    <a:pt x="105" y="40"/>
                  </a:cubicBezTo>
                  <a:cubicBezTo>
                    <a:pt x="105" y="36"/>
                    <a:pt x="105" y="32"/>
                    <a:pt x="105" y="29"/>
                  </a:cubicBezTo>
                  <a:cubicBezTo>
                    <a:pt x="105" y="28"/>
                    <a:pt x="107" y="27"/>
                    <a:pt x="107" y="26"/>
                  </a:cubicBezTo>
                  <a:cubicBezTo>
                    <a:pt x="109" y="23"/>
                    <a:pt x="108" y="17"/>
                    <a:pt x="106" y="14"/>
                  </a:cubicBezTo>
                  <a:cubicBezTo>
                    <a:pt x="104" y="10"/>
                    <a:pt x="99" y="9"/>
                    <a:pt x="96" y="7"/>
                  </a:cubicBezTo>
                  <a:cubicBezTo>
                    <a:pt x="94" y="5"/>
                    <a:pt x="92" y="3"/>
                    <a:pt x="90" y="2"/>
                  </a:cubicBezTo>
                  <a:cubicBezTo>
                    <a:pt x="86" y="1"/>
                    <a:pt x="82" y="2"/>
                    <a:pt x="79" y="0"/>
                  </a:cubicBezTo>
                  <a:cubicBezTo>
                    <a:pt x="77" y="0"/>
                    <a:pt x="77" y="1"/>
                    <a:pt x="75" y="2"/>
                  </a:cubicBezTo>
                  <a:cubicBezTo>
                    <a:pt x="72" y="12"/>
                    <a:pt x="81" y="26"/>
                    <a:pt x="84" y="33"/>
                  </a:cubicBezTo>
                  <a:cubicBezTo>
                    <a:pt x="86" y="39"/>
                    <a:pt x="86" y="59"/>
                    <a:pt x="85" y="66"/>
                  </a:cubicBezTo>
                  <a:cubicBezTo>
                    <a:pt x="83" y="72"/>
                    <a:pt x="85" y="80"/>
                    <a:pt x="82" y="84"/>
                  </a:cubicBezTo>
                  <a:cubicBezTo>
                    <a:pt x="81" y="86"/>
                    <a:pt x="66" y="91"/>
                    <a:pt x="63" y="93"/>
                  </a:cubicBezTo>
                  <a:cubicBezTo>
                    <a:pt x="60" y="94"/>
                    <a:pt x="56" y="96"/>
                    <a:pt x="53" y="97"/>
                  </a:cubicBezTo>
                  <a:cubicBezTo>
                    <a:pt x="49" y="98"/>
                    <a:pt x="45" y="98"/>
                    <a:pt x="42" y="100"/>
                  </a:cubicBezTo>
                  <a:cubicBezTo>
                    <a:pt x="37" y="103"/>
                    <a:pt x="30" y="109"/>
                    <a:pt x="24" y="110"/>
                  </a:cubicBezTo>
                  <a:cubicBezTo>
                    <a:pt x="23" y="111"/>
                    <a:pt x="21" y="111"/>
                    <a:pt x="19" y="111"/>
                  </a:cubicBezTo>
                  <a:cubicBezTo>
                    <a:pt x="17" y="112"/>
                    <a:pt x="14" y="113"/>
                    <a:pt x="12" y="114"/>
                  </a:cubicBezTo>
                  <a:cubicBezTo>
                    <a:pt x="11" y="114"/>
                    <a:pt x="9" y="114"/>
                    <a:pt x="9" y="114"/>
                  </a:cubicBezTo>
                  <a:cubicBezTo>
                    <a:pt x="7" y="112"/>
                    <a:pt x="5" y="110"/>
                    <a:pt x="4" y="108"/>
                  </a:cubicBezTo>
                  <a:cubicBezTo>
                    <a:pt x="3" y="107"/>
                    <a:pt x="2" y="107"/>
                    <a:pt x="2" y="107"/>
                  </a:cubicBezTo>
                  <a:cubicBezTo>
                    <a:pt x="2" y="107"/>
                    <a:pt x="1" y="108"/>
                    <a:pt x="1" y="109"/>
                  </a:cubicBezTo>
                  <a:cubicBezTo>
                    <a:pt x="1" y="122"/>
                    <a:pt x="0" y="125"/>
                    <a:pt x="6" y="134"/>
                  </a:cubicBezTo>
                  <a:cubicBezTo>
                    <a:pt x="19" y="137"/>
                    <a:pt x="28" y="131"/>
                    <a:pt x="36" y="125"/>
                  </a:cubicBezTo>
                  <a:cubicBezTo>
                    <a:pt x="40" y="123"/>
                    <a:pt x="43" y="121"/>
                    <a:pt x="47" y="119"/>
                  </a:cubicBezTo>
                  <a:cubicBezTo>
                    <a:pt x="50" y="117"/>
                    <a:pt x="52" y="113"/>
                    <a:pt x="55" y="112"/>
                  </a:cubicBezTo>
                  <a:cubicBezTo>
                    <a:pt x="56" y="111"/>
                    <a:pt x="58" y="111"/>
                    <a:pt x="59" y="111"/>
                  </a:cubicBezTo>
                  <a:cubicBezTo>
                    <a:pt x="65" y="109"/>
                    <a:pt x="70" y="105"/>
                    <a:pt x="78" y="105"/>
                  </a:cubicBezTo>
                  <a:cubicBezTo>
                    <a:pt x="78" y="119"/>
                    <a:pt x="66" y="134"/>
                    <a:pt x="57" y="140"/>
                  </a:cubicBezTo>
                  <a:cubicBezTo>
                    <a:pt x="55" y="141"/>
                    <a:pt x="54" y="142"/>
                    <a:pt x="52" y="142"/>
                  </a:cubicBezTo>
                  <a:cubicBezTo>
                    <a:pt x="51" y="143"/>
                    <a:pt x="49" y="144"/>
                    <a:pt x="47" y="145"/>
                  </a:cubicBezTo>
                  <a:cubicBezTo>
                    <a:pt x="46" y="145"/>
                    <a:pt x="45" y="145"/>
                    <a:pt x="44" y="145"/>
                  </a:cubicBezTo>
                  <a:cubicBezTo>
                    <a:pt x="42" y="146"/>
                    <a:pt x="39" y="148"/>
                    <a:pt x="37" y="149"/>
                  </a:cubicBezTo>
                  <a:cubicBezTo>
                    <a:pt x="34" y="152"/>
                    <a:pt x="34" y="154"/>
                    <a:pt x="33" y="156"/>
                  </a:cubicBezTo>
                  <a:cubicBezTo>
                    <a:pt x="33" y="157"/>
                    <a:pt x="33" y="157"/>
                    <a:pt x="33" y="157"/>
                  </a:cubicBezTo>
                  <a:cubicBezTo>
                    <a:pt x="56" y="157"/>
                    <a:pt x="70" y="147"/>
                    <a:pt x="83" y="136"/>
                  </a:cubicBezTo>
                  <a:cubicBezTo>
                    <a:pt x="88" y="132"/>
                    <a:pt x="94" y="129"/>
                    <a:pt x="97" y="123"/>
                  </a:cubicBezTo>
                  <a:cubicBezTo>
                    <a:pt x="100" y="115"/>
                    <a:pt x="101" y="106"/>
                    <a:pt x="103" y="99"/>
                  </a:cubicBezTo>
                  <a:cubicBezTo>
                    <a:pt x="104" y="96"/>
                    <a:pt x="104" y="93"/>
                    <a:pt x="105" y="89"/>
                  </a:cubicBezTo>
                  <a:cubicBezTo>
                    <a:pt x="106" y="87"/>
                    <a:pt x="112" y="84"/>
                    <a:pt x="115" y="82"/>
                  </a:cubicBezTo>
                  <a:cubicBezTo>
                    <a:pt x="117" y="80"/>
                    <a:pt x="119" y="78"/>
                    <a:pt x="121" y="76"/>
                  </a:cubicBezTo>
                  <a:cubicBezTo>
                    <a:pt x="126" y="72"/>
                    <a:pt x="131" y="69"/>
                    <a:pt x="135" y="66"/>
                  </a:cubicBezTo>
                  <a:cubicBezTo>
                    <a:pt x="138" y="64"/>
                    <a:pt x="142" y="61"/>
                    <a:pt x="143"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1">
              <a:extLst>
                <a:ext uri="{FF2B5EF4-FFF2-40B4-BE49-F238E27FC236}">
                  <a16:creationId xmlns:a16="http://schemas.microsoft.com/office/drawing/2014/main" id="{03D05BB1-FF57-44DE-8497-2D79DAA22CDC}"/>
                </a:ext>
              </a:extLst>
            </p:cNvPr>
            <p:cNvSpPr>
              <a:spLocks/>
            </p:cNvSpPr>
            <p:nvPr userDrawn="1"/>
          </p:nvSpPr>
          <p:spPr bwMode="auto">
            <a:xfrm>
              <a:off x="3886151" y="1062460"/>
              <a:ext cx="120650" cy="152400"/>
            </a:xfrm>
            <a:custGeom>
              <a:avLst/>
              <a:gdLst>
                <a:gd name="T0" fmla="*/ 15 w 32"/>
                <a:gd name="T1" fmla="*/ 8 h 40"/>
                <a:gd name="T2" fmla="*/ 1 w 32"/>
                <a:gd name="T3" fmla="*/ 0 h 40"/>
                <a:gd name="T4" fmla="*/ 0 w 32"/>
                <a:gd name="T5" fmla="*/ 1 h 40"/>
                <a:gd name="T6" fmla="*/ 4 w 32"/>
                <a:gd name="T7" fmla="*/ 20 h 40"/>
                <a:gd name="T8" fmla="*/ 5 w 32"/>
                <a:gd name="T9" fmla="*/ 24 h 40"/>
                <a:gd name="T10" fmla="*/ 7 w 32"/>
                <a:gd name="T11" fmla="*/ 34 h 40"/>
                <a:gd name="T12" fmla="*/ 19 w 32"/>
                <a:gd name="T13" fmla="*/ 38 h 40"/>
                <a:gd name="T14" fmla="*/ 32 w 32"/>
                <a:gd name="T15" fmla="*/ 29 h 40"/>
                <a:gd name="T16" fmla="*/ 15 w 32"/>
                <a:gd name="T1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15" y="8"/>
                  </a:moveTo>
                  <a:cubicBezTo>
                    <a:pt x="11" y="5"/>
                    <a:pt x="9" y="0"/>
                    <a:pt x="1" y="0"/>
                  </a:cubicBezTo>
                  <a:cubicBezTo>
                    <a:pt x="1" y="0"/>
                    <a:pt x="0" y="0"/>
                    <a:pt x="0" y="1"/>
                  </a:cubicBezTo>
                  <a:cubicBezTo>
                    <a:pt x="0" y="11"/>
                    <a:pt x="1" y="12"/>
                    <a:pt x="4" y="20"/>
                  </a:cubicBezTo>
                  <a:cubicBezTo>
                    <a:pt x="4" y="21"/>
                    <a:pt x="4" y="22"/>
                    <a:pt x="5" y="24"/>
                  </a:cubicBezTo>
                  <a:cubicBezTo>
                    <a:pt x="6" y="26"/>
                    <a:pt x="10" y="30"/>
                    <a:pt x="7" y="34"/>
                  </a:cubicBezTo>
                  <a:cubicBezTo>
                    <a:pt x="8" y="38"/>
                    <a:pt x="14" y="40"/>
                    <a:pt x="19" y="38"/>
                  </a:cubicBezTo>
                  <a:cubicBezTo>
                    <a:pt x="24" y="37"/>
                    <a:pt x="29" y="33"/>
                    <a:pt x="32" y="29"/>
                  </a:cubicBezTo>
                  <a:cubicBezTo>
                    <a:pt x="32" y="18"/>
                    <a:pt x="22" y="13"/>
                    <a:pt x="15"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52">
              <a:extLst>
                <a:ext uri="{FF2B5EF4-FFF2-40B4-BE49-F238E27FC236}">
                  <a16:creationId xmlns:a16="http://schemas.microsoft.com/office/drawing/2014/main" id="{AECE6A47-E57C-410F-8967-45479C6EA8D0}"/>
                </a:ext>
              </a:extLst>
            </p:cNvPr>
            <p:cNvSpPr>
              <a:spLocks/>
            </p:cNvSpPr>
            <p:nvPr userDrawn="1"/>
          </p:nvSpPr>
          <p:spPr bwMode="auto">
            <a:xfrm>
              <a:off x="2990801" y="517947"/>
              <a:ext cx="176213" cy="182563"/>
            </a:xfrm>
            <a:custGeom>
              <a:avLst/>
              <a:gdLst>
                <a:gd name="T0" fmla="*/ 6 w 47"/>
                <a:gd name="T1" fmla="*/ 16 h 48"/>
                <a:gd name="T2" fmla="*/ 8 w 47"/>
                <a:gd name="T3" fmla="*/ 18 h 48"/>
                <a:gd name="T4" fmla="*/ 12 w 47"/>
                <a:gd name="T5" fmla="*/ 27 h 48"/>
                <a:gd name="T6" fmla="*/ 10 w 47"/>
                <a:gd name="T7" fmla="*/ 44 h 48"/>
                <a:gd name="T8" fmla="*/ 12 w 47"/>
                <a:gd name="T9" fmla="*/ 48 h 48"/>
                <a:gd name="T10" fmla="*/ 28 w 47"/>
                <a:gd name="T11" fmla="*/ 37 h 48"/>
                <a:gd name="T12" fmla="*/ 46 w 47"/>
                <a:gd name="T13" fmla="*/ 22 h 48"/>
                <a:gd name="T14" fmla="*/ 43 w 47"/>
                <a:gd name="T15" fmla="*/ 18 h 48"/>
                <a:gd name="T16" fmla="*/ 32 w 47"/>
                <a:gd name="T17" fmla="*/ 10 h 48"/>
                <a:gd name="T18" fmla="*/ 26 w 47"/>
                <a:gd name="T19" fmla="*/ 8 h 48"/>
                <a:gd name="T20" fmla="*/ 5 w 47"/>
                <a:gd name="T21" fmla="*/ 0 h 48"/>
                <a:gd name="T22" fmla="*/ 5 w 47"/>
                <a:gd name="T23" fmla="*/ 11 h 48"/>
                <a:gd name="T24" fmla="*/ 6 w 47"/>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8">
                  <a:moveTo>
                    <a:pt x="6" y="16"/>
                  </a:moveTo>
                  <a:cubicBezTo>
                    <a:pt x="7" y="17"/>
                    <a:pt x="7" y="17"/>
                    <a:pt x="8" y="18"/>
                  </a:cubicBezTo>
                  <a:cubicBezTo>
                    <a:pt x="9" y="20"/>
                    <a:pt x="11" y="24"/>
                    <a:pt x="12" y="27"/>
                  </a:cubicBezTo>
                  <a:cubicBezTo>
                    <a:pt x="14" y="32"/>
                    <a:pt x="14" y="41"/>
                    <a:pt x="10" y="44"/>
                  </a:cubicBezTo>
                  <a:cubicBezTo>
                    <a:pt x="10" y="44"/>
                    <a:pt x="10" y="48"/>
                    <a:pt x="12" y="48"/>
                  </a:cubicBezTo>
                  <a:cubicBezTo>
                    <a:pt x="19" y="48"/>
                    <a:pt x="26" y="43"/>
                    <a:pt x="28" y="37"/>
                  </a:cubicBezTo>
                  <a:cubicBezTo>
                    <a:pt x="40" y="38"/>
                    <a:pt x="47" y="34"/>
                    <a:pt x="46" y="22"/>
                  </a:cubicBezTo>
                  <a:cubicBezTo>
                    <a:pt x="45" y="21"/>
                    <a:pt x="45" y="19"/>
                    <a:pt x="43" y="18"/>
                  </a:cubicBezTo>
                  <a:cubicBezTo>
                    <a:pt x="40" y="15"/>
                    <a:pt x="36" y="12"/>
                    <a:pt x="32" y="10"/>
                  </a:cubicBezTo>
                  <a:cubicBezTo>
                    <a:pt x="30" y="9"/>
                    <a:pt x="28" y="9"/>
                    <a:pt x="26" y="8"/>
                  </a:cubicBezTo>
                  <a:cubicBezTo>
                    <a:pt x="20" y="4"/>
                    <a:pt x="15" y="0"/>
                    <a:pt x="5" y="0"/>
                  </a:cubicBezTo>
                  <a:cubicBezTo>
                    <a:pt x="0" y="6"/>
                    <a:pt x="3" y="6"/>
                    <a:pt x="5" y="11"/>
                  </a:cubicBezTo>
                  <a:cubicBezTo>
                    <a:pt x="5" y="13"/>
                    <a:pt x="6" y="15"/>
                    <a:pt x="6"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53">
              <a:extLst>
                <a:ext uri="{FF2B5EF4-FFF2-40B4-BE49-F238E27FC236}">
                  <a16:creationId xmlns:a16="http://schemas.microsoft.com/office/drawing/2014/main" id="{4D08759B-6640-44F6-9168-6B4305509C7A}"/>
                </a:ext>
              </a:extLst>
            </p:cNvPr>
            <p:cNvSpPr>
              <a:spLocks/>
            </p:cNvSpPr>
            <p:nvPr userDrawn="1"/>
          </p:nvSpPr>
          <p:spPr bwMode="auto">
            <a:xfrm>
              <a:off x="2900314" y="722735"/>
              <a:ext cx="304800" cy="161925"/>
            </a:xfrm>
            <a:custGeom>
              <a:avLst/>
              <a:gdLst>
                <a:gd name="T0" fmla="*/ 20 w 81"/>
                <a:gd name="T1" fmla="*/ 42 h 43"/>
                <a:gd name="T2" fmla="*/ 34 w 81"/>
                <a:gd name="T3" fmla="*/ 41 h 43"/>
                <a:gd name="T4" fmla="*/ 55 w 81"/>
                <a:gd name="T5" fmla="*/ 21 h 43"/>
                <a:gd name="T6" fmla="*/ 69 w 81"/>
                <a:gd name="T7" fmla="*/ 11 h 43"/>
                <a:gd name="T8" fmla="*/ 75 w 81"/>
                <a:gd name="T9" fmla="*/ 10 h 43"/>
                <a:gd name="T10" fmla="*/ 81 w 81"/>
                <a:gd name="T11" fmla="*/ 4 h 43"/>
                <a:gd name="T12" fmla="*/ 79 w 81"/>
                <a:gd name="T13" fmla="*/ 0 h 43"/>
                <a:gd name="T14" fmla="*/ 74 w 81"/>
                <a:gd name="T15" fmla="*/ 0 h 43"/>
                <a:gd name="T16" fmla="*/ 65 w 81"/>
                <a:gd name="T17" fmla="*/ 1 h 43"/>
                <a:gd name="T18" fmla="*/ 50 w 81"/>
                <a:gd name="T19" fmla="*/ 7 h 43"/>
                <a:gd name="T20" fmla="*/ 46 w 81"/>
                <a:gd name="T21" fmla="*/ 7 h 43"/>
                <a:gd name="T22" fmla="*/ 2 w 81"/>
                <a:gd name="T23" fmla="*/ 25 h 43"/>
                <a:gd name="T24" fmla="*/ 2 w 81"/>
                <a:gd name="T25" fmla="*/ 32 h 43"/>
                <a:gd name="T26" fmla="*/ 20 w 81"/>
                <a:gd name="T27"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43">
                  <a:moveTo>
                    <a:pt x="20" y="42"/>
                  </a:moveTo>
                  <a:cubicBezTo>
                    <a:pt x="24" y="43"/>
                    <a:pt x="31" y="42"/>
                    <a:pt x="34" y="41"/>
                  </a:cubicBezTo>
                  <a:cubicBezTo>
                    <a:pt x="41" y="38"/>
                    <a:pt x="49" y="25"/>
                    <a:pt x="55" y="21"/>
                  </a:cubicBezTo>
                  <a:cubicBezTo>
                    <a:pt x="60" y="18"/>
                    <a:pt x="64" y="13"/>
                    <a:pt x="69" y="11"/>
                  </a:cubicBezTo>
                  <a:cubicBezTo>
                    <a:pt x="71" y="11"/>
                    <a:pt x="73" y="10"/>
                    <a:pt x="75" y="10"/>
                  </a:cubicBezTo>
                  <a:cubicBezTo>
                    <a:pt x="77" y="8"/>
                    <a:pt x="79" y="6"/>
                    <a:pt x="81" y="4"/>
                  </a:cubicBezTo>
                  <a:cubicBezTo>
                    <a:pt x="81" y="1"/>
                    <a:pt x="80" y="0"/>
                    <a:pt x="79" y="0"/>
                  </a:cubicBezTo>
                  <a:cubicBezTo>
                    <a:pt x="77" y="0"/>
                    <a:pt x="76" y="0"/>
                    <a:pt x="74" y="0"/>
                  </a:cubicBezTo>
                  <a:cubicBezTo>
                    <a:pt x="71" y="1"/>
                    <a:pt x="67" y="1"/>
                    <a:pt x="65" y="1"/>
                  </a:cubicBezTo>
                  <a:cubicBezTo>
                    <a:pt x="60" y="3"/>
                    <a:pt x="54" y="5"/>
                    <a:pt x="50" y="7"/>
                  </a:cubicBezTo>
                  <a:cubicBezTo>
                    <a:pt x="48" y="7"/>
                    <a:pt x="47" y="7"/>
                    <a:pt x="46" y="7"/>
                  </a:cubicBezTo>
                  <a:cubicBezTo>
                    <a:pt x="31" y="12"/>
                    <a:pt x="16" y="19"/>
                    <a:pt x="2" y="25"/>
                  </a:cubicBezTo>
                  <a:cubicBezTo>
                    <a:pt x="2" y="27"/>
                    <a:pt x="0" y="30"/>
                    <a:pt x="2" y="32"/>
                  </a:cubicBezTo>
                  <a:cubicBezTo>
                    <a:pt x="3" y="37"/>
                    <a:pt x="15" y="41"/>
                    <a:pt x="20" y="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4">
              <a:extLst>
                <a:ext uri="{FF2B5EF4-FFF2-40B4-BE49-F238E27FC236}">
                  <a16:creationId xmlns:a16="http://schemas.microsoft.com/office/drawing/2014/main" id="{0CF33BA9-40BC-4FBA-BA03-ECD938CC765F}"/>
                </a:ext>
              </a:extLst>
            </p:cNvPr>
            <p:cNvSpPr>
              <a:spLocks/>
            </p:cNvSpPr>
            <p:nvPr userDrawn="1"/>
          </p:nvSpPr>
          <p:spPr bwMode="auto">
            <a:xfrm>
              <a:off x="2798714" y="892597"/>
              <a:ext cx="395288" cy="439738"/>
            </a:xfrm>
            <a:custGeom>
              <a:avLst/>
              <a:gdLst>
                <a:gd name="T0" fmla="*/ 76 w 105"/>
                <a:gd name="T1" fmla="*/ 37 h 116"/>
                <a:gd name="T2" fmla="*/ 78 w 105"/>
                <a:gd name="T3" fmla="*/ 32 h 116"/>
                <a:gd name="T4" fmla="*/ 88 w 105"/>
                <a:gd name="T5" fmla="*/ 23 h 116"/>
                <a:gd name="T6" fmla="*/ 92 w 105"/>
                <a:gd name="T7" fmla="*/ 19 h 116"/>
                <a:gd name="T8" fmla="*/ 105 w 105"/>
                <a:gd name="T9" fmla="*/ 8 h 116"/>
                <a:gd name="T10" fmla="*/ 81 w 105"/>
                <a:gd name="T11" fmla="*/ 1 h 116"/>
                <a:gd name="T12" fmla="*/ 71 w 105"/>
                <a:gd name="T13" fmla="*/ 8 h 116"/>
                <a:gd name="T14" fmla="*/ 57 w 105"/>
                <a:gd name="T15" fmla="*/ 16 h 116"/>
                <a:gd name="T16" fmla="*/ 33 w 105"/>
                <a:gd name="T17" fmla="*/ 20 h 116"/>
                <a:gd name="T18" fmla="*/ 28 w 105"/>
                <a:gd name="T19" fmla="*/ 19 h 116"/>
                <a:gd name="T20" fmla="*/ 26 w 105"/>
                <a:gd name="T21" fmla="*/ 30 h 116"/>
                <a:gd name="T22" fmla="*/ 27 w 105"/>
                <a:gd name="T23" fmla="*/ 63 h 116"/>
                <a:gd name="T24" fmla="*/ 33 w 105"/>
                <a:gd name="T25" fmla="*/ 74 h 116"/>
                <a:gd name="T26" fmla="*/ 47 w 105"/>
                <a:gd name="T27" fmla="*/ 56 h 116"/>
                <a:gd name="T28" fmla="*/ 47 w 105"/>
                <a:gd name="T29" fmla="*/ 53 h 116"/>
                <a:gd name="T30" fmla="*/ 47 w 105"/>
                <a:gd name="T31" fmla="*/ 43 h 116"/>
                <a:gd name="T32" fmla="*/ 57 w 105"/>
                <a:gd name="T33" fmla="*/ 42 h 116"/>
                <a:gd name="T34" fmla="*/ 56 w 105"/>
                <a:gd name="T35" fmla="*/ 60 h 116"/>
                <a:gd name="T36" fmla="*/ 30 w 105"/>
                <a:gd name="T37" fmla="*/ 81 h 116"/>
                <a:gd name="T38" fmla="*/ 20 w 105"/>
                <a:gd name="T39" fmla="*/ 86 h 116"/>
                <a:gd name="T40" fmla="*/ 12 w 105"/>
                <a:gd name="T41" fmla="*/ 91 h 116"/>
                <a:gd name="T42" fmla="*/ 1 w 105"/>
                <a:gd name="T43" fmla="*/ 92 h 116"/>
                <a:gd name="T44" fmla="*/ 35 w 105"/>
                <a:gd name="T45" fmla="*/ 95 h 116"/>
                <a:gd name="T46" fmla="*/ 43 w 105"/>
                <a:gd name="T47" fmla="*/ 85 h 116"/>
                <a:gd name="T48" fmla="*/ 50 w 105"/>
                <a:gd name="T49" fmla="*/ 79 h 116"/>
                <a:gd name="T50" fmla="*/ 56 w 105"/>
                <a:gd name="T51" fmla="*/ 77 h 116"/>
                <a:gd name="T52" fmla="*/ 56 w 105"/>
                <a:gd name="T53" fmla="*/ 92 h 116"/>
                <a:gd name="T54" fmla="*/ 49 w 105"/>
                <a:gd name="T55" fmla="*/ 96 h 116"/>
                <a:gd name="T56" fmla="*/ 58 w 105"/>
                <a:gd name="T57" fmla="*/ 103 h 116"/>
                <a:gd name="T58" fmla="*/ 61 w 105"/>
                <a:gd name="T59" fmla="*/ 111 h 116"/>
                <a:gd name="T60" fmla="*/ 71 w 105"/>
                <a:gd name="T61" fmla="*/ 115 h 116"/>
                <a:gd name="T62" fmla="*/ 67 w 105"/>
                <a:gd name="T63" fmla="*/ 78 h 116"/>
                <a:gd name="T64" fmla="*/ 72 w 105"/>
                <a:gd name="T65" fmla="*/ 57 h 116"/>
                <a:gd name="T66" fmla="*/ 93 w 105"/>
                <a:gd name="T67" fmla="*/ 4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16">
                  <a:moveTo>
                    <a:pt x="91" y="36"/>
                  </a:moveTo>
                  <a:cubicBezTo>
                    <a:pt x="86" y="36"/>
                    <a:pt x="81" y="35"/>
                    <a:pt x="76" y="37"/>
                  </a:cubicBezTo>
                  <a:cubicBezTo>
                    <a:pt x="74" y="38"/>
                    <a:pt x="73" y="39"/>
                    <a:pt x="71" y="40"/>
                  </a:cubicBezTo>
                  <a:cubicBezTo>
                    <a:pt x="71" y="37"/>
                    <a:pt x="77" y="34"/>
                    <a:pt x="78" y="32"/>
                  </a:cubicBezTo>
                  <a:cubicBezTo>
                    <a:pt x="80" y="30"/>
                    <a:pt x="81" y="28"/>
                    <a:pt x="83" y="26"/>
                  </a:cubicBezTo>
                  <a:cubicBezTo>
                    <a:pt x="85" y="25"/>
                    <a:pt x="87" y="24"/>
                    <a:pt x="88" y="23"/>
                  </a:cubicBezTo>
                  <a:cubicBezTo>
                    <a:pt x="89" y="22"/>
                    <a:pt x="89" y="20"/>
                    <a:pt x="90" y="19"/>
                  </a:cubicBezTo>
                  <a:cubicBezTo>
                    <a:pt x="91" y="19"/>
                    <a:pt x="92" y="19"/>
                    <a:pt x="92" y="19"/>
                  </a:cubicBezTo>
                  <a:cubicBezTo>
                    <a:pt x="94" y="18"/>
                    <a:pt x="94" y="16"/>
                    <a:pt x="95" y="15"/>
                  </a:cubicBezTo>
                  <a:cubicBezTo>
                    <a:pt x="99" y="12"/>
                    <a:pt x="102" y="12"/>
                    <a:pt x="105" y="8"/>
                  </a:cubicBezTo>
                  <a:cubicBezTo>
                    <a:pt x="105" y="7"/>
                    <a:pt x="104" y="5"/>
                    <a:pt x="103" y="4"/>
                  </a:cubicBezTo>
                  <a:cubicBezTo>
                    <a:pt x="100" y="2"/>
                    <a:pt x="86" y="0"/>
                    <a:pt x="81" y="1"/>
                  </a:cubicBezTo>
                  <a:cubicBezTo>
                    <a:pt x="79" y="2"/>
                    <a:pt x="75" y="4"/>
                    <a:pt x="73" y="5"/>
                  </a:cubicBezTo>
                  <a:cubicBezTo>
                    <a:pt x="72" y="6"/>
                    <a:pt x="71" y="7"/>
                    <a:pt x="71" y="8"/>
                  </a:cubicBezTo>
                  <a:cubicBezTo>
                    <a:pt x="68" y="9"/>
                    <a:pt x="66" y="9"/>
                    <a:pt x="64" y="9"/>
                  </a:cubicBezTo>
                  <a:cubicBezTo>
                    <a:pt x="61" y="11"/>
                    <a:pt x="59" y="14"/>
                    <a:pt x="57" y="16"/>
                  </a:cubicBezTo>
                  <a:cubicBezTo>
                    <a:pt x="51" y="20"/>
                    <a:pt x="46" y="23"/>
                    <a:pt x="40" y="26"/>
                  </a:cubicBezTo>
                  <a:cubicBezTo>
                    <a:pt x="38" y="27"/>
                    <a:pt x="35" y="21"/>
                    <a:pt x="33" y="20"/>
                  </a:cubicBezTo>
                  <a:cubicBezTo>
                    <a:pt x="32" y="19"/>
                    <a:pt x="30" y="19"/>
                    <a:pt x="29" y="18"/>
                  </a:cubicBezTo>
                  <a:cubicBezTo>
                    <a:pt x="28" y="19"/>
                    <a:pt x="28" y="19"/>
                    <a:pt x="28" y="19"/>
                  </a:cubicBezTo>
                  <a:cubicBezTo>
                    <a:pt x="27" y="19"/>
                    <a:pt x="27" y="19"/>
                    <a:pt x="26" y="20"/>
                  </a:cubicBezTo>
                  <a:cubicBezTo>
                    <a:pt x="26" y="23"/>
                    <a:pt x="27" y="27"/>
                    <a:pt x="26" y="30"/>
                  </a:cubicBezTo>
                  <a:cubicBezTo>
                    <a:pt x="25" y="37"/>
                    <a:pt x="22" y="50"/>
                    <a:pt x="24" y="59"/>
                  </a:cubicBezTo>
                  <a:cubicBezTo>
                    <a:pt x="25" y="60"/>
                    <a:pt x="26" y="62"/>
                    <a:pt x="27" y="63"/>
                  </a:cubicBezTo>
                  <a:cubicBezTo>
                    <a:pt x="28" y="65"/>
                    <a:pt x="27" y="66"/>
                    <a:pt x="28" y="68"/>
                  </a:cubicBezTo>
                  <a:cubicBezTo>
                    <a:pt x="29" y="70"/>
                    <a:pt x="32" y="71"/>
                    <a:pt x="33" y="74"/>
                  </a:cubicBezTo>
                  <a:cubicBezTo>
                    <a:pt x="37" y="73"/>
                    <a:pt x="44" y="61"/>
                    <a:pt x="47" y="56"/>
                  </a:cubicBezTo>
                  <a:cubicBezTo>
                    <a:pt x="47" y="56"/>
                    <a:pt x="47" y="56"/>
                    <a:pt x="47" y="56"/>
                  </a:cubicBezTo>
                  <a:cubicBezTo>
                    <a:pt x="47" y="55"/>
                    <a:pt x="47" y="54"/>
                    <a:pt x="47" y="53"/>
                  </a:cubicBezTo>
                  <a:cubicBezTo>
                    <a:pt x="47" y="53"/>
                    <a:pt x="47" y="53"/>
                    <a:pt x="47" y="53"/>
                  </a:cubicBezTo>
                  <a:cubicBezTo>
                    <a:pt x="47" y="53"/>
                    <a:pt x="47" y="53"/>
                    <a:pt x="47" y="53"/>
                  </a:cubicBezTo>
                  <a:cubicBezTo>
                    <a:pt x="47" y="50"/>
                    <a:pt x="47" y="46"/>
                    <a:pt x="47" y="43"/>
                  </a:cubicBezTo>
                  <a:cubicBezTo>
                    <a:pt x="49" y="42"/>
                    <a:pt x="52" y="42"/>
                    <a:pt x="53" y="41"/>
                  </a:cubicBezTo>
                  <a:cubicBezTo>
                    <a:pt x="55" y="41"/>
                    <a:pt x="56" y="41"/>
                    <a:pt x="57" y="42"/>
                  </a:cubicBezTo>
                  <a:cubicBezTo>
                    <a:pt x="57" y="43"/>
                    <a:pt x="52" y="55"/>
                    <a:pt x="51" y="56"/>
                  </a:cubicBezTo>
                  <a:cubicBezTo>
                    <a:pt x="52" y="59"/>
                    <a:pt x="54" y="60"/>
                    <a:pt x="56" y="60"/>
                  </a:cubicBezTo>
                  <a:cubicBezTo>
                    <a:pt x="55" y="66"/>
                    <a:pt x="49" y="68"/>
                    <a:pt x="45" y="70"/>
                  </a:cubicBezTo>
                  <a:cubicBezTo>
                    <a:pt x="40" y="74"/>
                    <a:pt x="35" y="77"/>
                    <a:pt x="30" y="81"/>
                  </a:cubicBezTo>
                  <a:cubicBezTo>
                    <a:pt x="28" y="82"/>
                    <a:pt x="26" y="82"/>
                    <a:pt x="24" y="83"/>
                  </a:cubicBezTo>
                  <a:cubicBezTo>
                    <a:pt x="23" y="84"/>
                    <a:pt x="22" y="86"/>
                    <a:pt x="20" y="86"/>
                  </a:cubicBezTo>
                  <a:cubicBezTo>
                    <a:pt x="18" y="87"/>
                    <a:pt x="16" y="88"/>
                    <a:pt x="14" y="89"/>
                  </a:cubicBezTo>
                  <a:cubicBezTo>
                    <a:pt x="13" y="90"/>
                    <a:pt x="13" y="91"/>
                    <a:pt x="12" y="91"/>
                  </a:cubicBezTo>
                  <a:cubicBezTo>
                    <a:pt x="10" y="92"/>
                    <a:pt x="8" y="90"/>
                    <a:pt x="7" y="90"/>
                  </a:cubicBezTo>
                  <a:cubicBezTo>
                    <a:pt x="4" y="90"/>
                    <a:pt x="3" y="91"/>
                    <a:pt x="1" y="92"/>
                  </a:cubicBezTo>
                  <a:cubicBezTo>
                    <a:pt x="0" y="103"/>
                    <a:pt x="5" y="114"/>
                    <a:pt x="17" y="114"/>
                  </a:cubicBezTo>
                  <a:cubicBezTo>
                    <a:pt x="23" y="107"/>
                    <a:pt x="29" y="102"/>
                    <a:pt x="35" y="95"/>
                  </a:cubicBezTo>
                  <a:cubicBezTo>
                    <a:pt x="37" y="93"/>
                    <a:pt x="39" y="92"/>
                    <a:pt x="40" y="90"/>
                  </a:cubicBezTo>
                  <a:cubicBezTo>
                    <a:pt x="42" y="88"/>
                    <a:pt x="42" y="87"/>
                    <a:pt x="43" y="85"/>
                  </a:cubicBezTo>
                  <a:cubicBezTo>
                    <a:pt x="44" y="84"/>
                    <a:pt x="45" y="85"/>
                    <a:pt x="46" y="84"/>
                  </a:cubicBezTo>
                  <a:cubicBezTo>
                    <a:pt x="47" y="82"/>
                    <a:pt x="49" y="81"/>
                    <a:pt x="50" y="79"/>
                  </a:cubicBezTo>
                  <a:cubicBezTo>
                    <a:pt x="52" y="78"/>
                    <a:pt x="53" y="78"/>
                    <a:pt x="54" y="76"/>
                  </a:cubicBezTo>
                  <a:cubicBezTo>
                    <a:pt x="55" y="76"/>
                    <a:pt x="55" y="76"/>
                    <a:pt x="56" y="77"/>
                  </a:cubicBezTo>
                  <a:cubicBezTo>
                    <a:pt x="57" y="78"/>
                    <a:pt x="57" y="81"/>
                    <a:pt x="58" y="82"/>
                  </a:cubicBezTo>
                  <a:cubicBezTo>
                    <a:pt x="58" y="86"/>
                    <a:pt x="58" y="91"/>
                    <a:pt x="56" y="92"/>
                  </a:cubicBezTo>
                  <a:cubicBezTo>
                    <a:pt x="54" y="92"/>
                    <a:pt x="53" y="93"/>
                    <a:pt x="52" y="93"/>
                  </a:cubicBezTo>
                  <a:cubicBezTo>
                    <a:pt x="51" y="94"/>
                    <a:pt x="50" y="95"/>
                    <a:pt x="49" y="96"/>
                  </a:cubicBezTo>
                  <a:cubicBezTo>
                    <a:pt x="49" y="97"/>
                    <a:pt x="49" y="98"/>
                    <a:pt x="49" y="99"/>
                  </a:cubicBezTo>
                  <a:cubicBezTo>
                    <a:pt x="49" y="100"/>
                    <a:pt x="57" y="102"/>
                    <a:pt x="58" y="103"/>
                  </a:cubicBezTo>
                  <a:cubicBezTo>
                    <a:pt x="59" y="103"/>
                    <a:pt x="61" y="106"/>
                    <a:pt x="61" y="107"/>
                  </a:cubicBezTo>
                  <a:cubicBezTo>
                    <a:pt x="61" y="108"/>
                    <a:pt x="61" y="109"/>
                    <a:pt x="61" y="111"/>
                  </a:cubicBezTo>
                  <a:cubicBezTo>
                    <a:pt x="62" y="112"/>
                    <a:pt x="64" y="113"/>
                    <a:pt x="65" y="115"/>
                  </a:cubicBezTo>
                  <a:cubicBezTo>
                    <a:pt x="66" y="115"/>
                    <a:pt x="69" y="116"/>
                    <a:pt x="71" y="115"/>
                  </a:cubicBezTo>
                  <a:cubicBezTo>
                    <a:pt x="71" y="115"/>
                    <a:pt x="71" y="114"/>
                    <a:pt x="72" y="114"/>
                  </a:cubicBezTo>
                  <a:cubicBezTo>
                    <a:pt x="72" y="101"/>
                    <a:pt x="71" y="89"/>
                    <a:pt x="67" y="78"/>
                  </a:cubicBezTo>
                  <a:cubicBezTo>
                    <a:pt x="66" y="75"/>
                    <a:pt x="61" y="69"/>
                    <a:pt x="64" y="64"/>
                  </a:cubicBezTo>
                  <a:cubicBezTo>
                    <a:pt x="64" y="57"/>
                    <a:pt x="68" y="59"/>
                    <a:pt x="72" y="57"/>
                  </a:cubicBezTo>
                  <a:cubicBezTo>
                    <a:pt x="78" y="54"/>
                    <a:pt x="83" y="51"/>
                    <a:pt x="89" y="47"/>
                  </a:cubicBezTo>
                  <a:cubicBezTo>
                    <a:pt x="90" y="45"/>
                    <a:pt x="91" y="43"/>
                    <a:pt x="93" y="41"/>
                  </a:cubicBezTo>
                  <a:cubicBezTo>
                    <a:pt x="93" y="39"/>
                    <a:pt x="92" y="38"/>
                    <a:pt x="91"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55">
              <a:extLst>
                <a:ext uri="{FF2B5EF4-FFF2-40B4-BE49-F238E27FC236}">
                  <a16:creationId xmlns:a16="http://schemas.microsoft.com/office/drawing/2014/main" id="{D7ED95E6-129F-4477-8F34-B01E2F9FCCF7}"/>
                </a:ext>
              </a:extLst>
            </p:cNvPr>
            <p:cNvSpPr>
              <a:spLocks/>
            </p:cNvSpPr>
            <p:nvPr userDrawn="1"/>
          </p:nvSpPr>
          <p:spPr bwMode="auto">
            <a:xfrm>
              <a:off x="3138439" y="1097385"/>
              <a:ext cx="119063" cy="147638"/>
            </a:xfrm>
            <a:custGeom>
              <a:avLst/>
              <a:gdLst>
                <a:gd name="T0" fmla="*/ 27 w 32"/>
                <a:gd name="T1" fmla="*/ 12 h 39"/>
                <a:gd name="T2" fmla="*/ 6 w 32"/>
                <a:gd name="T3" fmla="*/ 0 h 39"/>
                <a:gd name="T4" fmla="*/ 2 w 32"/>
                <a:gd name="T5" fmla="*/ 0 h 39"/>
                <a:gd name="T6" fmla="*/ 5 w 32"/>
                <a:gd name="T7" fmla="*/ 23 h 39"/>
                <a:gd name="T8" fmla="*/ 8 w 32"/>
                <a:gd name="T9" fmla="*/ 27 h 39"/>
                <a:gd name="T10" fmla="*/ 17 w 32"/>
                <a:gd name="T11" fmla="*/ 36 h 39"/>
                <a:gd name="T12" fmla="*/ 30 w 32"/>
                <a:gd name="T13" fmla="*/ 31 h 39"/>
                <a:gd name="T14" fmla="*/ 31 w 32"/>
                <a:gd name="T15" fmla="*/ 18 h 39"/>
                <a:gd name="T16" fmla="*/ 27 w 32"/>
                <a:gd name="T1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27" y="12"/>
                  </a:moveTo>
                  <a:cubicBezTo>
                    <a:pt x="22" y="5"/>
                    <a:pt x="17" y="0"/>
                    <a:pt x="6" y="0"/>
                  </a:cubicBezTo>
                  <a:cubicBezTo>
                    <a:pt x="5" y="0"/>
                    <a:pt x="3" y="0"/>
                    <a:pt x="2" y="0"/>
                  </a:cubicBezTo>
                  <a:cubicBezTo>
                    <a:pt x="0" y="9"/>
                    <a:pt x="0" y="17"/>
                    <a:pt x="5" y="23"/>
                  </a:cubicBezTo>
                  <a:cubicBezTo>
                    <a:pt x="6" y="25"/>
                    <a:pt x="7" y="26"/>
                    <a:pt x="8" y="27"/>
                  </a:cubicBezTo>
                  <a:cubicBezTo>
                    <a:pt x="11" y="30"/>
                    <a:pt x="12" y="34"/>
                    <a:pt x="17" y="36"/>
                  </a:cubicBezTo>
                  <a:cubicBezTo>
                    <a:pt x="22" y="39"/>
                    <a:pt x="27" y="33"/>
                    <a:pt x="30" y="31"/>
                  </a:cubicBezTo>
                  <a:cubicBezTo>
                    <a:pt x="30" y="29"/>
                    <a:pt x="32" y="21"/>
                    <a:pt x="31" y="18"/>
                  </a:cubicBezTo>
                  <a:cubicBezTo>
                    <a:pt x="31" y="15"/>
                    <a:pt x="28" y="14"/>
                    <a:pt x="27"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6996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
            <a:extLst>
              <a:ext uri="{FF2B5EF4-FFF2-40B4-BE49-F238E27FC236}">
                <a16:creationId xmlns:a16="http://schemas.microsoft.com/office/drawing/2014/main" id="{6CE8B3E9-0144-4E85-B5A3-8807646B35A4}"/>
              </a:ext>
            </a:extLst>
          </p:cNvPr>
          <p:cNvSpPr txBox="1">
            <a:spLocks noChangeArrowheads="1"/>
          </p:cNvSpPr>
          <p:nvPr/>
        </p:nvSpPr>
        <p:spPr bwMode="auto">
          <a:xfrm>
            <a:off x="3687307" y="3073097"/>
            <a:ext cx="14505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6000" dirty="0">
                <a:solidFill>
                  <a:schemeClr val="bg1"/>
                </a:solidFill>
                <a:latin typeface="Impact" pitchFamily="34" charset="0"/>
                <a:cs typeface="+mn-ea"/>
              </a:rPr>
              <a:t>04</a:t>
            </a:r>
            <a:endParaRPr lang="zh-CN" altLang="en-US" sz="4400" dirty="0">
              <a:solidFill>
                <a:schemeClr val="bg1"/>
              </a:solidFill>
              <a:latin typeface="Impact" pitchFamily="34" charset="0"/>
              <a:cs typeface="+mn-ea"/>
            </a:endParaRPr>
          </a:p>
        </p:txBody>
      </p:sp>
      <p:sp>
        <p:nvSpPr>
          <p:cNvPr id="39" name="TextBox 6">
            <a:extLst>
              <a:ext uri="{FF2B5EF4-FFF2-40B4-BE49-F238E27FC236}">
                <a16:creationId xmlns:a16="http://schemas.microsoft.com/office/drawing/2014/main" id="{F1C26D18-6F6C-441D-BCE7-0FEA5A7F2232}"/>
              </a:ext>
            </a:extLst>
          </p:cNvPr>
          <p:cNvSpPr txBox="1">
            <a:spLocks noChangeArrowheads="1"/>
          </p:cNvSpPr>
          <p:nvPr/>
        </p:nvSpPr>
        <p:spPr bwMode="auto">
          <a:xfrm>
            <a:off x="5531523" y="2674478"/>
            <a:ext cx="3045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mn-ea"/>
              </a:rPr>
              <a:t>项目总结</a:t>
            </a:r>
            <a:endParaRPr lang="zh-CN" altLang="en-US" sz="2800" b="1" dirty="0">
              <a:solidFill>
                <a:schemeClr val="bg1"/>
              </a:solidFill>
              <a:latin typeface="微软雅黑" panose="020B0503020204020204" pitchFamily="34" charset="-122"/>
              <a:ea typeface="微软雅黑" panose="020B0503020204020204" pitchFamily="34" charset="-122"/>
              <a:cs typeface="+mn-ea"/>
            </a:endParaRPr>
          </a:p>
        </p:txBody>
      </p:sp>
      <p:sp>
        <p:nvSpPr>
          <p:cNvPr id="41" name="TextBox 6">
            <a:extLst>
              <a:ext uri="{FF2B5EF4-FFF2-40B4-BE49-F238E27FC236}">
                <a16:creationId xmlns:a16="http://schemas.microsoft.com/office/drawing/2014/main" id="{7A8DBDDD-6601-4961-A6FA-95B9E35DDF5B}"/>
              </a:ext>
            </a:extLst>
          </p:cNvPr>
          <p:cNvSpPr txBox="1">
            <a:spLocks noChangeArrowheads="1"/>
          </p:cNvSpPr>
          <p:nvPr/>
        </p:nvSpPr>
        <p:spPr bwMode="auto">
          <a:xfrm>
            <a:off x="3542869" y="2551367"/>
            <a:ext cx="1933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4000" b="1" dirty="0">
                <a:solidFill>
                  <a:schemeClr val="bg1"/>
                </a:solidFill>
                <a:latin typeface="+mn-ea"/>
                <a:cs typeface="+mn-ea"/>
              </a:rPr>
              <a:t>PART</a:t>
            </a:r>
            <a:endParaRPr lang="zh-CN" altLang="en-US" sz="3600" dirty="0">
              <a:solidFill>
                <a:schemeClr val="bg1"/>
              </a:solidFill>
              <a:cs typeface="+mn-ea"/>
            </a:endParaRPr>
          </a:p>
        </p:txBody>
      </p:sp>
      <p:cxnSp>
        <p:nvCxnSpPr>
          <p:cNvPr id="42" name="直接连接符 41">
            <a:extLst>
              <a:ext uri="{FF2B5EF4-FFF2-40B4-BE49-F238E27FC236}">
                <a16:creationId xmlns:a16="http://schemas.microsoft.com/office/drawing/2014/main" id="{42180BD6-B372-4D53-8995-4C13C8D63F2E}"/>
              </a:ext>
            </a:extLst>
          </p:cNvPr>
          <p:cNvCxnSpPr/>
          <p:nvPr/>
        </p:nvCxnSpPr>
        <p:spPr>
          <a:xfrm>
            <a:off x="5888060" y="3259253"/>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21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项目总结</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55921" y="869025"/>
            <a:ext cx="10650985" cy="64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4.1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生产效率</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    本项目以</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VisualStudio</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为开发工具，使用</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NetFramework</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进行编写</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Winform</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项目。项目涉及外业数据录入与数据库通信、外业数据管理、几何图层绘制、属性编辑与查询、系统使用与帮助共四个模块。项目从需求分析到软件落地在</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3</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个月内，效率较高。</a:t>
            </a:r>
            <a:endParaRPr lang="en-US" altLang="zh-CN" sz="2000"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4.2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产品质量</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2000" dirty="0">
                <a:solidFill>
                  <a:schemeClr val="bg1"/>
                </a:solidFill>
                <a:latin typeface="微软雅黑" panose="020B0503020204020204" pitchFamily="34" charset="-122"/>
                <a:ea typeface="微软雅黑" panose="020B0503020204020204" pitchFamily="34" charset="-122"/>
                <a:cs typeface="+mn-ea"/>
              </a:rPr>
              <a:t>本项目为</a:t>
            </a:r>
            <a:r>
              <a:rPr lang="en-US" altLang="zh-CN" sz="2000" dirty="0">
                <a:solidFill>
                  <a:schemeClr val="bg1"/>
                </a:solidFill>
                <a:latin typeface="微软雅黑" panose="020B0503020204020204" pitchFamily="34" charset="-122"/>
                <a:ea typeface="微软雅黑" panose="020B0503020204020204" pitchFamily="34" charset="-122"/>
                <a:cs typeface="+mn-ea"/>
              </a:rPr>
              <a:t>Windows</a:t>
            </a:r>
            <a:r>
              <a:rPr lang="zh-CN" altLang="en-US" sz="2000" dirty="0">
                <a:solidFill>
                  <a:schemeClr val="bg1"/>
                </a:solidFill>
                <a:latin typeface="微软雅黑" panose="020B0503020204020204" pitchFamily="34" charset="-122"/>
                <a:ea typeface="微软雅黑" panose="020B0503020204020204" pitchFamily="34" charset="-122"/>
                <a:cs typeface="+mn-ea"/>
              </a:rPr>
              <a:t>桌面程序，在测试过程中，没有发现明显的程序卡顿和崩溃现象。在数据录入与数据管理时，与数据库之间的通讯正常；在几何图层绘制过程中操作流畅，属性编辑正常。由于外业数据存储于数据库中，因此软件对系统安装环境要求较多，在另一台计算机上部署软件时较为麻烦。未来将简化软件部署与安装过程中的步骤，提高软件部署效率。</a:t>
            </a: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2400" b="1" dirty="0">
                <a:solidFill>
                  <a:prstClr val="white"/>
                </a:solidFill>
                <a:latin typeface="微软雅黑" panose="020B0503020204020204" pitchFamily="34" charset="-122"/>
                <a:ea typeface="微软雅黑" panose="020B0503020204020204" pitchFamily="34" charset="-122"/>
                <a:cs typeface="+mn-ea"/>
                <a:sym typeface="+mn-lt"/>
              </a:rPr>
              <a:t>4</a:t>
            </a: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.3 </a:t>
            </a: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技术方法</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rPr>
              <a:t>    本项目采用</a:t>
            </a:r>
            <a:r>
              <a:rPr lang="en-US" altLang="zh-CN" sz="2000" dirty="0" err="1">
                <a:solidFill>
                  <a:schemeClr val="bg1"/>
                </a:solidFill>
                <a:latin typeface="微软雅黑" panose="020B0503020204020204" pitchFamily="34" charset="-122"/>
                <a:ea typeface="微软雅黑" panose="020B0503020204020204" pitchFamily="34" charset="-122"/>
                <a:cs typeface="+mn-ea"/>
              </a:rPr>
              <a:t>Winform+ArcObjects+MySQL</a:t>
            </a:r>
            <a:r>
              <a:rPr lang="zh-CN" altLang="en-US" sz="2000" dirty="0">
                <a:solidFill>
                  <a:schemeClr val="bg1"/>
                </a:solidFill>
                <a:latin typeface="微软雅黑" panose="020B0503020204020204" pitchFamily="34" charset="-122"/>
                <a:ea typeface="微软雅黑" panose="020B0503020204020204" pitchFamily="34" charset="-122"/>
                <a:cs typeface="+mn-ea"/>
              </a:rPr>
              <a:t>的技术路线进行开发，相对</a:t>
            </a:r>
            <a:r>
              <a:rPr lang="zh-CN" altLang="en-US" sz="2000">
                <a:solidFill>
                  <a:schemeClr val="bg1"/>
                </a:solidFill>
                <a:latin typeface="微软雅黑" panose="020B0503020204020204" pitchFamily="34" charset="-122"/>
                <a:ea typeface="微软雅黑" panose="020B0503020204020204" pitchFamily="34" charset="-122"/>
                <a:cs typeface="+mn-ea"/>
              </a:rPr>
              <a:t>来说技术路线</a:t>
            </a:r>
            <a:r>
              <a:rPr lang="zh-CN" altLang="en-US" sz="2000" dirty="0">
                <a:solidFill>
                  <a:schemeClr val="bg1"/>
                </a:solidFill>
                <a:latin typeface="微软雅黑" panose="020B0503020204020204" pitchFamily="34" charset="-122"/>
                <a:ea typeface="微软雅黑" panose="020B0503020204020204" pitchFamily="34" charset="-122"/>
                <a:cs typeface="+mn-ea"/>
              </a:rPr>
              <a:t>比较成熟，相关支持资料较多，开发过程较为顺畅。</a:t>
            </a: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342900" lvl="0" indent="-342900">
              <a:lnSpc>
                <a:spcPct val="150000"/>
              </a:lnSpc>
              <a:buFont typeface="Arial" panose="020B0604020202020204" pitchFamily="34" charset="0"/>
              <a:buChar char="•"/>
            </a:pPr>
            <a:endParaRPr lang="zh-CN" altLang="zh-CN" sz="2000" dirty="0">
              <a:solidFill>
                <a:schemeClr val="bg1"/>
              </a:solidFill>
              <a:latin typeface="+mn-ea"/>
              <a:cs typeface="+mn-ea"/>
            </a:endParaRPr>
          </a:p>
        </p:txBody>
      </p:sp>
    </p:spTree>
    <p:extLst>
      <p:ext uri="{BB962C8B-B14F-4D97-AF65-F5344CB8AC3E}">
        <p14:creationId xmlns:p14="http://schemas.microsoft.com/office/powerpoint/2010/main" val="134274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A2C0AC4-1902-4D22-AA06-C9E462A3ADB2}"/>
              </a:ext>
            </a:extLst>
          </p:cNvPr>
          <p:cNvGrpSpPr/>
          <p:nvPr/>
        </p:nvGrpSpPr>
        <p:grpSpPr>
          <a:xfrm>
            <a:off x="3114234" y="3489758"/>
            <a:ext cx="5963531" cy="1130531"/>
            <a:chOff x="1728568" y="3771591"/>
            <a:chExt cx="5963531" cy="1130531"/>
          </a:xfrm>
        </p:grpSpPr>
        <p:sp>
          <p:nvSpPr>
            <p:cNvPr id="4" name="矩形 3">
              <a:extLst>
                <a:ext uri="{FF2B5EF4-FFF2-40B4-BE49-F238E27FC236}">
                  <a16:creationId xmlns:a16="http://schemas.microsoft.com/office/drawing/2014/main" id="{9017B159-ACEE-4AF0-A101-BA29200613E7}"/>
                </a:ext>
              </a:extLst>
            </p:cNvPr>
            <p:cNvSpPr/>
            <p:nvPr/>
          </p:nvSpPr>
          <p:spPr>
            <a:xfrm>
              <a:off x="2833233" y="3858170"/>
              <a:ext cx="3647152" cy="923330"/>
            </a:xfrm>
            <a:prstGeom prst="rect">
              <a:avLst/>
            </a:prstGeom>
            <a:effectLst/>
          </p:spPr>
          <p:txBody>
            <a:bodyPr wrap="none">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请批评指正</a:t>
              </a:r>
            </a:p>
          </p:txBody>
        </p:sp>
        <p:cxnSp>
          <p:nvCxnSpPr>
            <p:cNvPr id="6" name="直接连接符 5">
              <a:extLst>
                <a:ext uri="{FF2B5EF4-FFF2-40B4-BE49-F238E27FC236}">
                  <a16:creationId xmlns:a16="http://schemas.microsoft.com/office/drawing/2014/main" id="{BF01785F-2A3B-4335-8854-7BDC76BE0597}"/>
                </a:ext>
              </a:extLst>
            </p:cNvPr>
            <p:cNvCxnSpPr/>
            <p:nvPr/>
          </p:nvCxnSpPr>
          <p:spPr>
            <a:xfrm>
              <a:off x="1728568" y="3771591"/>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39D2C36-8B26-48E4-9EB3-0FBEA5BE7477}"/>
                </a:ext>
              </a:extLst>
            </p:cNvPr>
            <p:cNvCxnSpPr/>
            <p:nvPr/>
          </p:nvCxnSpPr>
          <p:spPr>
            <a:xfrm>
              <a:off x="1728568" y="4902122"/>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id="{9AC73265-9E9A-43BA-8F72-D1F5B65798E2}"/>
              </a:ext>
            </a:extLst>
          </p:cNvPr>
          <p:cNvGrpSpPr/>
          <p:nvPr/>
        </p:nvGrpSpPr>
        <p:grpSpPr>
          <a:xfrm>
            <a:off x="3756433" y="1251554"/>
            <a:ext cx="3894766" cy="1101419"/>
            <a:chOff x="479376" y="479847"/>
            <a:chExt cx="4271963" cy="1208088"/>
          </a:xfrm>
        </p:grpSpPr>
        <p:sp>
          <p:nvSpPr>
            <p:cNvPr id="61" name="Freeform 5">
              <a:extLst>
                <a:ext uri="{FF2B5EF4-FFF2-40B4-BE49-F238E27FC236}">
                  <a16:creationId xmlns:a16="http://schemas.microsoft.com/office/drawing/2014/main" id="{87A20CC1-66A2-4F46-91A3-11E1564BE183}"/>
                </a:ext>
              </a:extLst>
            </p:cNvPr>
            <p:cNvSpPr>
              <a:spLocks/>
            </p:cNvSpPr>
            <p:nvPr userDrawn="1"/>
          </p:nvSpPr>
          <p:spPr bwMode="auto">
            <a:xfrm>
              <a:off x="833389" y="1516485"/>
              <a:ext cx="63500" cy="84138"/>
            </a:xfrm>
            <a:custGeom>
              <a:avLst/>
              <a:gdLst>
                <a:gd name="T0" fmla="*/ 11 w 17"/>
                <a:gd name="T1" fmla="*/ 22 h 22"/>
                <a:gd name="T2" fmla="*/ 11 w 17"/>
                <a:gd name="T3" fmla="*/ 22 h 22"/>
                <a:gd name="T4" fmla="*/ 6 w 17"/>
                <a:gd name="T5" fmla="*/ 20 h 22"/>
                <a:gd name="T6" fmla="*/ 0 w 17"/>
                <a:gd name="T7" fmla="*/ 17 h 22"/>
                <a:gd name="T8" fmla="*/ 0 w 17"/>
                <a:gd name="T9" fmla="*/ 17 h 22"/>
                <a:gd name="T10" fmla="*/ 0 w 17"/>
                <a:gd name="T11" fmla="*/ 16 h 22"/>
                <a:gd name="T12" fmla="*/ 0 w 17"/>
                <a:gd name="T13" fmla="*/ 16 h 22"/>
                <a:gd name="T14" fmla="*/ 2 w 17"/>
                <a:gd name="T15" fmla="*/ 17 h 22"/>
                <a:gd name="T16" fmla="*/ 3 w 17"/>
                <a:gd name="T17" fmla="*/ 17 h 22"/>
                <a:gd name="T18" fmla="*/ 4 w 17"/>
                <a:gd name="T19" fmla="*/ 17 h 22"/>
                <a:gd name="T20" fmla="*/ 7 w 17"/>
                <a:gd name="T21" fmla="*/ 12 h 22"/>
                <a:gd name="T22" fmla="*/ 8 w 17"/>
                <a:gd name="T23" fmla="*/ 8 h 22"/>
                <a:gd name="T24" fmla="*/ 10 w 17"/>
                <a:gd name="T25" fmla="*/ 4 h 22"/>
                <a:gd name="T26" fmla="*/ 11 w 17"/>
                <a:gd name="T27" fmla="*/ 3 h 22"/>
                <a:gd name="T28" fmla="*/ 11 w 17"/>
                <a:gd name="T29" fmla="*/ 2 h 22"/>
                <a:gd name="T30" fmla="*/ 10 w 17"/>
                <a:gd name="T31" fmla="*/ 2 h 22"/>
                <a:gd name="T32" fmla="*/ 6 w 17"/>
                <a:gd name="T33" fmla="*/ 2 h 22"/>
                <a:gd name="T34" fmla="*/ 6 w 17"/>
                <a:gd name="T35" fmla="*/ 2 h 22"/>
                <a:gd name="T36" fmla="*/ 6 w 17"/>
                <a:gd name="T37" fmla="*/ 0 h 22"/>
                <a:gd name="T38" fmla="*/ 6 w 17"/>
                <a:gd name="T39" fmla="*/ 0 h 22"/>
                <a:gd name="T40" fmla="*/ 16 w 17"/>
                <a:gd name="T41" fmla="*/ 1 h 22"/>
                <a:gd name="T42" fmla="*/ 17 w 17"/>
                <a:gd name="T43" fmla="*/ 1 h 22"/>
                <a:gd name="T44" fmla="*/ 15 w 17"/>
                <a:gd name="T45" fmla="*/ 4 h 22"/>
                <a:gd name="T46" fmla="*/ 14 w 17"/>
                <a:gd name="T47" fmla="*/ 7 h 22"/>
                <a:gd name="T48" fmla="*/ 11 w 17"/>
                <a:gd name="T49" fmla="*/ 13 h 22"/>
                <a:gd name="T50" fmla="*/ 8 w 17"/>
                <a:gd name="T51" fmla="*/ 19 h 22"/>
                <a:gd name="T52" fmla="*/ 9 w 17"/>
                <a:gd name="T53" fmla="*/ 20 h 22"/>
                <a:gd name="T54" fmla="*/ 11 w 17"/>
                <a:gd name="T55" fmla="*/ 21 h 22"/>
                <a:gd name="T56" fmla="*/ 11 w 17"/>
                <a:gd name="T57" fmla="*/ 21 h 22"/>
                <a:gd name="T58" fmla="*/ 11 w 17"/>
                <a:gd name="T5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22">
                  <a:moveTo>
                    <a:pt x="11" y="22"/>
                  </a:moveTo>
                  <a:cubicBezTo>
                    <a:pt x="11" y="22"/>
                    <a:pt x="11" y="22"/>
                    <a:pt x="11" y="22"/>
                  </a:cubicBezTo>
                  <a:cubicBezTo>
                    <a:pt x="9" y="22"/>
                    <a:pt x="8" y="21"/>
                    <a:pt x="6" y="20"/>
                  </a:cubicBezTo>
                  <a:cubicBezTo>
                    <a:pt x="4" y="19"/>
                    <a:pt x="2" y="18"/>
                    <a:pt x="0" y="17"/>
                  </a:cubicBezTo>
                  <a:cubicBezTo>
                    <a:pt x="0" y="17"/>
                    <a:pt x="0" y="17"/>
                    <a:pt x="0" y="17"/>
                  </a:cubicBezTo>
                  <a:cubicBezTo>
                    <a:pt x="0" y="16"/>
                    <a:pt x="0" y="16"/>
                    <a:pt x="0" y="16"/>
                  </a:cubicBezTo>
                  <a:cubicBezTo>
                    <a:pt x="0" y="16"/>
                    <a:pt x="0" y="16"/>
                    <a:pt x="0" y="16"/>
                  </a:cubicBezTo>
                  <a:cubicBezTo>
                    <a:pt x="1" y="16"/>
                    <a:pt x="1" y="17"/>
                    <a:pt x="2" y="17"/>
                  </a:cubicBezTo>
                  <a:cubicBezTo>
                    <a:pt x="3" y="17"/>
                    <a:pt x="3" y="17"/>
                    <a:pt x="3" y="17"/>
                  </a:cubicBezTo>
                  <a:cubicBezTo>
                    <a:pt x="4" y="17"/>
                    <a:pt x="4" y="17"/>
                    <a:pt x="4" y="17"/>
                  </a:cubicBezTo>
                  <a:cubicBezTo>
                    <a:pt x="5" y="17"/>
                    <a:pt x="5" y="15"/>
                    <a:pt x="7" y="12"/>
                  </a:cubicBezTo>
                  <a:cubicBezTo>
                    <a:pt x="8" y="8"/>
                    <a:pt x="8" y="8"/>
                    <a:pt x="8" y="8"/>
                  </a:cubicBezTo>
                  <a:cubicBezTo>
                    <a:pt x="9" y="7"/>
                    <a:pt x="10" y="6"/>
                    <a:pt x="10" y="4"/>
                  </a:cubicBezTo>
                  <a:cubicBezTo>
                    <a:pt x="11" y="3"/>
                    <a:pt x="11" y="3"/>
                    <a:pt x="11" y="3"/>
                  </a:cubicBezTo>
                  <a:cubicBezTo>
                    <a:pt x="11" y="2"/>
                    <a:pt x="11" y="2"/>
                    <a:pt x="11" y="2"/>
                  </a:cubicBezTo>
                  <a:cubicBezTo>
                    <a:pt x="11" y="2"/>
                    <a:pt x="10" y="2"/>
                    <a:pt x="10" y="2"/>
                  </a:cubicBezTo>
                  <a:cubicBezTo>
                    <a:pt x="8" y="2"/>
                    <a:pt x="7" y="2"/>
                    <a:pt x="6" y="2"/>
                  </a:cubicBezTo>
                  <a:cubicBezTo>
                    <a:pt x="6" y="2"/>
                    <a:pt x="6" y="2"/>
                    <a:pt x="6" y="2"/>
                  </a:cubicBezTo>
                  <a:cubicBezTo>
                    <a:pt x="6" y="1"/>
                    <a:pt x="6" y="1"/>
                    <a:pt x="6" y="0"/>
                  </a:cubicBezTo>
                  <a:cubicBezTo>
                    <a:pt x="6" y="0"/>
                    <a:pt x="6" y="0"/>
                    <a:pt x="6" y="0"/>
                  </a:cubicBezTo>
                  <a:cubicBezTo>
                    <a:pt x="9" y="0"/>
                    <a:pt x="13" y="1"/>
                    <a:pt x="16" y="1"/>
                  </a:cubicBezTo>
                  <a:cubicBezTo>
                    <a:pt x="17" y="1"/>
                    <a:pt x="17" y="1"/>
                    <a:pt x="17" y="1"/>
                  </a:cubicBezTo>
                  <a:cubicBezTo>
                    <a:pt x="16" y="2"/>
                    <a:pt x="16" y="2"/>
                    <a:pt x="15" y="4"/>
                  </a:cubicBezTo>
                  <a:cubicBezTo>
                    <a:pt x="15" y="4"/>
                    <a:pt x="14" y="5"/>
                    <a:pt x="14" y="7"/>
                  </a:cubicBezTo>
                  <a:cubicBezTo>
                    <a:pt x="11" y="13"/>
                    <a:pt x="11" y="13"/>
                    <a:pt x="11" y="13"/>
                  </a:cubicBezTo>
                  <a:cubicBezTo>
                    <a:pt x="9" y="17"/>
                    <a:pt x="8" y="19"/>
                    <a:pt x="8" y="19"/>
                  </a:cubicBezTo>
                  <a:cubicBezTo>
                    <a:pt x="8" y="19"/>
                    <a:pt x="8" y="20"/>
                    <a:pt x="9" y="20"/>
                  </a:cubicBezTo>
                  <a:cubicBezTo>
                    <a:pt x="9" y="20"/>
                    <a:pt x="10" y="20"/>
                    <a:pt x="11" y="21"/>
                  </a:cubicBezTo>
                  <a:cubicBezTo>
                    <a:pt x="11" y="21"/>
                    <a:pt x="11" y="21"/>
                    <a:pt x="11" y="21"/>
                  </a:cubicBezTo>
                  <a:lnTo>
                    <a:pt x="11"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6">
              <a:extLst>
                <a:ext uri="{FF2B5EF4-FFF2-40B4-BE49-F238E27FC236}">
                  <a16:creationId xmlns:a16="http://schemas.microsoft.com/office/drawing/2014/main" id="{DB8FB8C5-2F23-446E-9C5B-908C2AE01DFB}"/>
                </a:ext>
              </a:extLst>
            </p:cNvPr>
            <p:cNvSpPr>
              <a:spLocks noEditPoints="1"/>
            </p:cNvSpPr>
            <p:nvPr userDrawn="1"/>
          </p:nvSpPr>
          <p:spPr bwMode="auto">
            <a:xfrm>
              <a:off x="976264" y="1554585"/>
              <a:ext cx="63500" cy="84138"/>
            </a:xfrm>
            <a:custGeom>
              <a:avLst/>
              <a:gdLst>
                <a:gd name="T0" fmla="*/ 16 w 17"/>
                <a:gd name="T1" fmla="*/ 16 h 22"/>
                <a:gd name="T2" fmla="*/ 15 w 17"/>
                <a:gd name="T3" fmla="*/ 19 h 22"/>
                <a:gd name="T4" fmla="*/ 10 w 17"/>
                <a:gd name="T5" fmla="*/ 22 h 22"/>
                <a:gd name="T6" fmla="*/ 7 w 17"/>
                <a:gd name="T7" fmla="*/ 22 h 22"/>
                <a:gd name="T8" fmla="*/ 1 w 17"/>
                <a:gd name="T9" fmla="*/ 18 h 22"/>
                <a:gd name="T10" fmla="*/ 1 w 17"/>
                <a:gd name="T11" fmla="*/ 15 h 22"/>
                <a:gd name="T12" fmla="*/ 3 w 17"/>
                <a:gd name="T13" fmla="*/ 11 h 22"/>
                <a:gd name="T14" fmla="*/ 5 w 17"/>
                <a:gd name="T15" fmla="*/ 10 h 22"/>
                <a:gd name="T16" fmla="*/ 3 w 17"/>
                <a:gd name="T17" fmla="*/ 5 h 22"/>
                <a:gd name="T18" fmla="*/ 7 w 17"/>
                <a:gd name="T19" fmla="*/ 0 h 22"/>
                <a:gd name="T20" fmla="*/ 11 w 17"/>
                <a:gd name="T21" fmla="*/ 0 h 22"/>
                <a:gd name="T22" fmla="*/ 15 w 17"/>
                <a:gd name="T23" fmla="*/ 2 h 22"/>
                <a:gd name="T24" fmla="*/ 17 w 17"/>
                <a:gd name="T25" fmla="*/ 5 h 22"/>
                <a:gd name="T26" fmla="*/ 13 w 17"/>
                <a:gd name="T27" fmla="*/ 9 h 22"/>
                <a:gd name="T28" fmla="*/ 16 w 17"/>
                <a:gd name="T29" fmla="*/ 12 h 22"/>
                <a:gd name="T30" fmla="*/ 16 w 17"/>
                <a:gd name="T31" fmla="*/ 16 h 22"/>
                <a:gd name="T32" fmla="*/ 12 w 17"/>
                <a:gd name="T33" fmla="*/ 17 h 22"/>
                <a:gd name="T34" fmla="*/ 10 w 17"/>
                <a:gd name="T35" fmla="*/ 13 h 22"/>
                <a:gd name="T36" fmla="*/ 7 w 17"/>
                <a:gd name="T37" fmla="*/ 11 h 22"/>
                <a:gd name="T38" fmla="*/ 7 w 17"/>
                <a:gd name="T39" fmla="*/ 11 h 22"/>
                <a:gd name="T40" fmla="*/ 4 w 17"/>
                <a:gd name="T41" fmla="*/ 15 h 22"/>
                <a:gd name="T42" fmla="*/ 4 w 17"/>
                <a:gd name="T43" fmla="*/ 18 h 22"/>
                <a:gd name="T44" fmla="*/ 8 w 17"/>
                <a:gd name="T45" fmla="*/ 20 h 22"/>
                <a:gd name="T46" fmla="*/ 11 w 17"/>
                <a:gd name="T47" fmla="*/ 20 h 22"/>
                <a:gd name="T48" fmla="*/ 12 w 17"/>
                <a:gd name="T49" fmla="*/ 17 h 22"/>
                <a:gd name="T50" fmla="*/ 14 w 17"/>
                <a:gd name="T51" fmla="*/ 5 h 22"/>
                <a:gd name="T52" fmla="*/ 13 w 17"/>
                <a:gd name="T53" fmla="*/ 3 h 22"/>
                <a:gd name="T54" fmla="*/ 10 w 17"/>
                <a:gd name="T55" fmla="*/ 1 h 22"/>
                <a:gd name="T56" fmla="*/ 8 w 17"/>
                <a:gd name="T57" fmla="*/ 2 h 22"/>
                <a:gd name="T58" fmla="*/ 6 w 17"/>
                <a:gd name="T59" fmla="*/ 4 h 22"/>
                <a:gd name="T60" fmla="*/ 7 w 17"/>
                <a:gd name="T61" fmla="*/ 6 h 22"/>
                <a:gd name="T62" fmla="*/ 9 w 17"/>
                <a:gd name="T63" fmla="*/ 7 h 22"/>
                <a:gd name="T64" fmla="*/ 10 w 17"/>
                <a:gd name="T65" fmla="*/ 8 h 22"/>
                <a:gd name="T66" fmla="*/ 11 w 17"/>
                <a:gd name="T67" fmla="*/ 9 h 22"/>
                <a:gd name="T68" fmla="*/ 14 w 17"/>
                <a:gd name="T6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2">
                  <a:moveTo>
                    <a:pt x="16" y="16"/>
                  </a:moveTo>
                  <a:cubicBezTo>
                    <a:pt x="16" y="17"/>
                    <a:pt x="16" y="18"/>
                    <a:pt x="15" y="19"/>
                  </a:cubicBezTo>
                  <a:cubicBezTo>
                    <a:pt x="14" y="20"/>
                    <a:pt x="12" y="22"/>
                    <a:pt x="10" y="22"/>
                  </a:cubicBezTo>
                  <a:cubicBezTo>
                    <a:pt x="9" y="22"/>
                    <a:pt x="8" y="22"/>
                    <a:pt x="7" y="22"/>
                  </a:cubicBezTo>
                  <a:cubicBezTo>
                    <a:pt x="4" y="22"/>
                    <a:pt x="2" y="20"/>
                    <a:pt x="1" y="18"/>
                  </a:cubicBezTo>
                  <a:cubicBezTo>
                    <a:pt x="1" y="18"/>
                    <a:pt x="0" y="16"/>
                    <a:pt x="1" y="15"/>
                  </a:cubicBezTo>
                  <a:cubicBezTo>
                    <a:pt x="1" y="14"/>
                    <a:pt x="2" y="12"/>
                    <a:pt x="3" y="11"/>
                  </a:cubicBezTo>
                  <a:cubicBezTo>
                    <a:pt x="3" y="11"/>
                    <a:pt x="4" y="11"/>
                    <a:pt x="5" y="10"/>
                  </a:cubicBezTo>
                  <a:cubicBezTo>
                    <a:pt x="3" y="9"/>
                    <a:pt x="2" y="7"/>
                    <a:pt x="3" y="5"/>
                  </a:cubicBezTo>
                  <a:cubicBezTo>
                    <a:pt x="3" y="2"/>
                    <a:pt x="4" y="1"/>
                    <a:pt x="7" y="0"/>
                  </a:cubicBezTo>
                  <a:cubicBezTo>
                    <a:pt x="8" y="0"/>
                    <a:pt x="9" y="0"/>
                    <a:pt x="11" y="0"/>
                  </a:cubicBezTo>
                  <a:cubicBezTo>
                    <a:pt x="13" y="0"/>
                    <a:pt x="14" y="1"/>
                    <a:pt x="15" y="2"/>
                  </a:cubicBezTo>
                  <a:cubicBezTo>
                    <a:pt x="16" y="3"/>
                    <a:pt x="17" y="4"/>
                    <a:pt x="17" y="5"/>
                  </a:cubicBezTo>
                  <a:cubicBezTo>
                    <a:pt x="16" y="7"/>
                    <a:pt x="15" y="9"/>
                    <a:pt x="13" y="9"/>
                  </a:cubicBezTo>
                  <a:cubicBezTo>
                    <a:pt x="14" y="10"/>
                    <a:pt x="15" y="11"/>
                    <a:pt x="16" y="12"/>
                  </a:cubicBezTo>
                  <a:cubicBezTo>
                    <a:pt x="16" y="13"/>
                    <a:pt x="16" y="14"/>
                    <a:pt x="16" y="16"/>
                  </a:cubicBezTo>
                  <a:close/>
                  <a:moveTo>
                    <a:pt x="12" y="17"/>
                  </a:moveTo>
                  <a:cubicBezTo>
                    <a:pt x="12" y="15"/>
                    <a:pt x="12" y="14"/>
                    <a:pt x="10" y="13"/>
                  </a:cubicBezTo>
                  <a:cubicBezTo>
                    <a:pt x="9" y="13"/>
                    <a:pt x="8" y="12"/>
                    <a:pt x="7" y="11"/>
                  </a:cubicBezTo>
                  <a:cubicBezTo>
                    <a:pt x="7" y="11"/>
                    <a:pt x="7" y="11"/>
                    <a:pt x="7" y="11"/>
                  </a:cubicBezTo>
                  <a:cubicBezTo>
                    <a:pt x="5" y="12"/>
                    <a:pt x="4" y="13"/>
                    <a:pt x="4" y="15"/>
                  </a:cubicBezTo>
                  <a:cubicBezTo>
                    <a:pt x="4" y="16"/>
                    <a:pt x="4" y="17"/>
                    <a:pt x="4" y="18"/>
                  </a:cubicBezTo>
                  <a:cubicBezTo>
                    <a:pt x="5" y="19"/>
                    <a:pt x="6" y="20"/>
                    <a:pt x="8" y="20"/>
                  </a:cubicBezTo>
                  <a:cubicBezTo>
                    <a:pt x="9" y="20"/>
                    <a:pt x="10" y="20"/>
                    <a:pt x="11" y="20"/>
                  </a:cubicBezTo>
                  <a:cubicBezTo>
                    <a:pt x="12" y="19"/>
                    <a:pt x="12" y="18"/>
                    <a:pt x="12" y="17"/>
                  </a:cubicBezTo>
                  <a:close/>
                  <a:moveTo>
                    <a:pt x="14" y="5"/>
                  </a:moveTo>
                  <a:cubicBezTo>
                    <a:pt x="14" y="4"/>
                    <a:pt x="13" y="3"/>
                    <a:pt x="13" y="3"/>
                  </a:cubicBezTo>
                  <a:cubicBezTo>
                    <a:pt x="12" y="2"/>
                    <a:pt x="11" y="2"/>
                    <a:pt x="10" y="1"/>
                  </a:cubicBezTo>
                  <a:cubicBezTo>
                    <a:pt x="9" y="1"/>
                    <a:pt x="8" y="1"/>
                    <a:pt x="8" y="2"/>
                  </a:cubicBezTo>
                  <a:cubicBezTo>
                    <a:pt x="7" y="2"/>
                    <a:pt x="7" y="3"/>
                    <a:pt x="6" y="4"/>
                  </a:cubicBezTo>
                  <a:cubicBezTo>
                    <a:pt x="6" y="5"/>
                    <a:pt x="7" y="5"/>
                    <a:pt x="7" y="6"/>
                  </a:cubicBezTo>
                  <a:cubicBezTo>
                    <a:pt x="8" y="7"/>
                    <a:pt x="8" y="7"/>
                    <a:pt x="9" y="7"/>
                  </a:cubicBezTo>
                  <a:cubicBezTo>
                    <a:pt x="9" y="8"/>
                    <a:pt x="10" y="8"/>
                    <a:pt x="10" y="8"/>
                  </a:cubicBezTo>
                  <a:cubicBezTo>
                    <a:pt x="11" y="9"/>
                    <a:pt x="11" y="9"/>
                    <a:pt x="11" y="9"/>
                  </a:cubicBezTo>
                  <a:cubicBezTo>
                    <a:pt x="12" y="8"/>
                    <a:pt x="13" y="7"/>
                    <a:pt x="14"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7">
              <a:extLst>
                <a:ext uri="{FF2B5EF4-FFF2-40B4-BE49-F238E27FC236}">
                  <a16:creationId xmlns:a16="http://schemas.microsoft.com/office/drawing/2014/main" id="{B18959BC-C5BE-4722-AF9C-117879A066ED}"/>
                </a:ext>
              </a:extLst>
            </p:cNvPr>
            <p:cNvSpPr>
              <a:spLocks noEditPoints="1"/>
            </p:cNvSpPr>
            <p:nvPr userDrawn="1"/>
          </p:nvSpPr>
          <p:spPr bwMode="auto">
            <a:xfrm>
              <a:off x="1114376" y="1551410"/>
              <a:ext cx="65088" cy="90488"/>
            </a:xfrm>
            <a:custGeom>
              <a:avLst/>
              <a:gdLst>
                <a:gd name="T0" fmla="*/ 16 w 17"/>
                <a:gd name="T1" fmla="*/ 9 h 24"/>
                <a:gd name="T2" fmla="*/ 16 w 17"/>
                <a:gd name="T3" fmla="*/ 16 h 24"/>
                <a:gd name="T4" fmla="*/ 12 w 17"/>
                <a:gd name="T5" fmla="*/ 21 h 24"/>
                <a:gd name="T6" fmla="*/ 5 w 17"/>
                <a:gd name="T7" fmla="*/ 24 h 24"/>
                <a:gd name="T8" fmla="*/ 4 w 17"/>
                <a:gd name="T9" fmla="*/ 23 h 24"/>
                <a:gd name="T10" fmla="*/ 4 w 17"/>
                <a:gd name="T11" fmla="*/ 22 h 24"/>
                <a:gd name="T12" fmla="*/ 6 w 17"/>
                <a:gd name="T13" fmla="*/ 22 h 24"/>
                <a:gd name="T14" fmla="*/ 10 w 17"/>
                <a:gd name="T15" fmla="*/ 20 h 24"/>
                <a:gd name="T16" fmla="*/ 11 w 17"/>
                <a:gd name="T17" fmla="*/ 17 h 24"/>
                <a:gd name="T18" fmla="*/ 12 w 17"/>
                <a:gd name="T19" fmla="*/ 12 h 24"/>
                <a:gd name="T20" fmla="*/ 9 w 17"/>
                <a:gd name="T21" fmla="*/ 14 h 24"/>
                <a:gd name="T22" fmla="*/ 7 w 17"/>
                <a:gd name="T23" fmla="*/ 15 h 24"/>
                <a:gd name="T24" fmla="*/ 3 w 17"/>
                <a:gd name="T25" fmla="*/ 14 h 24"/>
                <a:gd name="T26" fmla="*/ 1 w 17"/>
                <a:gd name="T27" fmla="*/ 10 h 24"/>
                <a:gd name="T28" fmla="*/ 3 w 17"/>
                <a:gd name="T29" fmla="*/ 2 h 24"/>
                <a:gd name="T30" fmla="*/ 7 w 17"/>
                <a:gd name="T31" fmla="*/ 1 h 24"/>
                <a:gd name="T32" fmla="*/ 15 w 17"/>
                <a:gd name="T33" fmla="*/ 4 h 24"/>
                <a:gd name="T34" fmla="*/ 16 w 17"/>
                <a:gd name="T35" fmla="*/ 9 h 24"/>
                <a:gd name="T36" fmla="*/ 12 w 17"/>
                <a:gd name="T37" fmla="*/ 8 h 24"/>
                <a:gd name="T38" fmla="*/ 10 w 17"/>
                <a:gd name="T39" fmla="*/ 3 h 24"/>
                <a:gd name="T40" fmla="*/ 7 w 17"/>
                <a:gd name="T41" fmla="*/ 2 h 24"/>
                <a:gd name="T42" fmla="*/ 5 w 17"/>
                <a:gd name="T43" fmla="*/ 5 h 24"/>
                <a:gd name="T44" fmla="*/ 5 w 17"/>
                <a:gd name="T45" fmla="*/ 7 h 24"/>
                <a:gd name="T46" fmla="*/ 6 w 17"/>
                <a:gd name="T47" fmla="*/ 11 h 24"/>
                <a:gd name="T48" fmla="*/ 9 w 17"/>
                <a:gd name="T49" fmla="*/ 12 h 24"/>
                <a:gd name="T50" fmla="*/ 12 w 17"/>
                <a:gd name="T51" fmla="*/ 10 h 24"/>
                <a:gd name="T52" fmla="*/ 12 w 17"/>
                <a:gd name="T5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4">
                  <a:moveTo>
                    <a:pt x="16" y="9"/>
                  </a:moveTo>
                  <a:cubicBezTo>
                    <a:pt x="17" y="11"/>
                    <a:pt x="16" y="14"/>
                    <a:pt x="16" y="16"/>
                  </a:cubicBezTo>
                  <a:cubicBezTo>
                    <a:pt x="15" y="18"/>
                    <a:pt x="13" y="20"/>
                    <a:pt x="12" y="21"/>
                  </a:cubicBezTo>
                  <a:cubicBezTo>
                    <a:pt x="10" y="22"/>
                    <a:pt x="8" y="23"/>
                    <a:pt x="5" y="24"/>
                  </a:cubicBezTo>
                  <a:cubicBezTo>
                    <a:pt x="4" y="23"/>
                    <a:pt x="4" y="23"/>
                    <a:pt x="4" y="23"/>
                  </a:cubicBezTo>
                  <a:cubicBezTo>
                    <a:pt x="4" y="22"/>
                    <a:pt x="4" y="22"/>
                    <a:pt x="4" y="22"/>
                  </a:cubicBezTo>
                  <a:cubicBezTo>
                    <a:pt x="5" y="22"/>
                    <a:pt x="5" y="22"/>
                    <a:pt x="6" y="22"/>
                  </a:cubicBezTo>
                  <a:cubicBezTo>
                    <a:pt x="7" y="22"/>
                    <a:pt x="9" y="21"/>
                    <a:pt x="10" y="20"/>
                  </a:cubicBezTo>
                  <a:cubicBezTo>
                    <a:pt x="10" y="19"/>
                    <a:pt x="11" y="18"/>
                    <a:pt x="11" y="17"/>
                  </a:cubicBezTo>
                  <a:cubicBezTo>
                    <a:pt x="12" y="16"/>
                    <a:pt x="12" y="14"/>
                    <a:pt x="12" y="12"/>
                  </a:cubicBezTo>
                  <a:cubicBezTo>
                    <a:pt x="10" y="13"/>
                    <a:pt x="10" y="14"/>
                    <a:pt x="9" y="14"/>
                  </a:cubicBezTo>
                  <a:cubicBezTo>
                    <a:pt x="9" y="15"/>
                    <a:pt x="8" y="15"/>
                    <a:pt x="7" y="15"/>
                  </a:cubicBezTo>
                  <a:cubicBezTo>
                    <a:pt x="5" y="15"/>
                    <a:pt x="4" y="15"/>
                    <a:pt x="3" y="14"/>
                  </a:cubicBezTo>
                  <a:cubicBezTo>
                    <a:pt x="2" y="13"/>
                    <a:pt x="1" y="12"/>
                    <a:pt x="1" y="10"/>
                  </a:cubicBezTo>
                  <a:cubicBezTo>
                    <a:pt x="0" y="7"/>
                    <a:pt x="1" y="4"/>
                    <a:pt x="3" y="2"/>
                  </a:cubicBezTo>
                  <a:cubicBezTo>
                    <a:pt x="4" y="1"/>
                    <a:pt x="6" y="1"/>
                    <a:pt x="7" y="1"/>
                  </a:cubicBezTo>
                  <a:cubicBezTo>
                    <a:pt x="11" y="0"/>
                    <a:pt x="13" y="1"/>
                    <a:pt x="15" y="4"/>
                  </a:cubicBezTo>
                  <a:cubicBezTo>
                    <a:pt x="16" y="5"/>
                    <a:pt x="16" y="7"/>
                    <a:pt x="16" y="9"/>
                  </a:cubicBezTo>
                  <a:close/>
                  <a:moveTo>
                    <a:pt x="12" y="8"/>
                  </a:moveTo>
                  <a:cubicBezTo>
                    <a:pt x="11" y="6"/>
                    <a:pt x="11" y="4"/>
                    <a:pt x="10" y="3"/>
                  </a:cubicBezTo>
                  <a:cubicBezTo>
                    <a:pt x="9" y="3"/>
                    <a:pt x="8" y="2"/>
                    <a:pt x="7" y="2"/>
                  </a:cubicBezTo>
                  <a:cubicBezTo>
                    <a:pt x="6" y="3"/>
                    <a:pt x="5" y="3"/>
                    <a:pt x="5" y="5"/>
                  </a:cubicBezTo>
                  <a:cubicBezTo>
                    <a:pt x="5" y="5"/>
                    <a:pt x="5" y="6"/>
                    <a:pt x="5" y="7"/>
                  </a:cubicBezTo>
                  <a:cubicBezTo>
                    <a:pt x="5" y="9"/>
                    <a:pt x="6" y="10"/>
                    <a:pt x="6" y="11"/>
                  </a:cubicBezTo>
                  <a:cubicBezTo>
                    <a:pt x="7" y="12"/>
                    <a:pt x="8" y="12"/>
                    <a:pt x="9" y="12"/>
                  </a:cubicBezTo>
                  <a:cubicBezTo>
                    <a:pt x="10" y="12"/>
                    <a:pt x="11" y="11"/>
                    <a:pt x="12" y="10"/>
                  </a:cubicBezTo>
                  <a:cubicBezTo>
                    <a:pt x="12" y="9"/>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8">
              <a:extLst>
                <a:ext uri="{FF2B5EF4-FFF2-40B4-BE49-F238E27FC236}">
                  <a16:creationId xmlns:a16="http://schemas.microsoft.com/office/drawing/2014/main" id="{DFC1F143-49A1-46EC-8580-D72B05F6B6D9}"/>
                </a:ext>
              </a:extLst>
            </p:cNvPr>
            <p:cNvSpPr>
              <a:spLocks noEditPoints="1"/>
            </p:cNvSpPr>
            <p:nvPr userDrawn="1"/>
          </p:nvSpPr>
          <p:spPr bwMode="auto">
            <a:xfrm>
              <a:off x="1246139" y="1513310"/>
              <a:ext cx="71438" cy="87313"/>
            </a:xfrm>
            <a:custGeom>
              <a:avLst/>
              <a:gdLst>
                <a:gd name="T0" fmla="*/ 18 w 19"/>
                <a:gd name="T1" fmla="*/ 12 h 23"/>
                <a:gd name="T2" fmla="*/ 19 w 19"/>
                <a:gd name="T3" fmla="*/ 15 h 23"/>
                <a:gd name="T4" fmla="*/ 16 w 19"/>
                <a:gd name="T5" fmla="*/ 21 h 23"/>
                <a:gd name="T6" fmla="*/ 14 w 19"/>
                <a:gd name="T7" fmla="*/ 22 h 23"/>
                <a:gd name="T8" fmla="*/ 7 w 19"/>
                <a:gd name="T9" fmla="*/ 22 h 23"/>
                <a:gd name="T10" fmla="*/ 5 w 19"/>
                <a:gd name="T11" fmla="*/ 20 h 23"/>
                <a:gd name="T12" fmla="*/ 5 w 19"/>
                <a:gd name="T13" fmla="*/ 15 h 23"/>
                <a:gd name="T14" fmla="*/ 6 w 19"/>
                <a:gd name="T15" fmla="*/ 13 h 23"/>
                <a:gd name="T16" fmla="*/ 1 w 19"/>
                <a:gd name="T17" fmla="*/ 10 h 23"/>
                <a:gd name="T18" fmla="*/ 2 w 19"/>
                <a:gd name="T19" fmla="*/ 3 h 23"/>
                <a:gd name="T20" fmla="*/ 6 w 19"/>
                <a:gd name="T21" fmla="*/ 1 h 23"/>
                <a:gd name="T22" fmla="*/ 10 w 19"/>
                <a:gd name="T23" fmla="*/ 1 h 23"/>
                <a:gd name="T24" fmla="*/ 13 w 19"/>
                <a:gd name="T25" fmla="*/ 3 h 23"/>
                <a:gd name="T26" fmla="*/ 12 w 19"/>
                <a:gd name="T27" fmla="*/ 9 h 23"/>
                <a:gd name="T28" fmla="*/ 16 w 19"/>
                <a:gd name="T29" fmla="*/ 9 h 23"/>
                <a:gd name="T30" fmla="*/ 18 w 19"/>
                <a:gd name="T31" fmla="*/ 12 h 23"/>
                <a:gd name="T32" fmla="*/ 11 w 19"/>
                <a:gd name="T33" fmla="*/ 5 h 23"/>
                <a:gd name="T34" fmla="*/ 9 w 19"/>
                <a:gd name="T35" fmla="*/ 3 h 23"/>
                <a:gd name="T36" fmla="*/ 6 w 19"/>
                <a:gd name="T37" fmla="*/ 3 h 23"/>
                <a:gd name="T38" fmla="*/ 4 w 19"/>
                <a:gd name="T39" fmla="*/ 5 h 23"/>
                <a:gd name="T40" fmla="*/ 4 w 19"/>
                <a:gd name="T41" fmla="*/ 7 h 23"/>
                <a:gd name="T42" fmla="*/ 6 w 19"/>
                <a:gd name="T43" fmla="*/ 9 h 23"/>
                <a:gd name="T44" fmla="*/ 8 w 19"/>
                <a:gd name="T45" fmla="*/ 9 h 23"/>
                <a:gd name="T46" fmla="*/ 9 w 19"/>
                <a:gd name="T47" fmla="*/ 9 h 23"/>
                <a:gd name="T48" fmla="*/ 10 w 19"/>
                <a:gd name="T49" fmla="*/ 9 h 23"/>
                <a:gd name="T50" fmla="*/ 11 w 19"/>
                <a:gd name="T51" fmla="*/ 5 h 23"/>
                <a:gd name="T52" fmla="*/ 16 w 19"/>
                <a:gd name="T53" fmla="*/ 15 h 23"/>
                <a:gd name="T54" fmla="*/ 12 w 19"/>
                <a:gd name="T55" fmla="*/ 13 h 23"/>
                <a:gd name="T56" fmla="*/ 9 w 19"/>
                <a:gd name="T57" fmla="*/ 13 h 23"/>
                <a:gd name="T58" fmla="*/ 8 w 19"/>
                <a:gd name="T59" fmla="*/ 13 h 23"/>
                <a:gd name="T60" fmla="*/ 8 w 19"/>
                <a:gd name="T61" fmla="*/ 18 h 23"/>
                <a:gd name="T62" fmla="*/ 9 w 19"/>
                <a:gd name="T63" fmla="*/ 20 h 23"/>
                <a:gd name="T64" fmla="*/ 13 w 19"/>
                <a:gd name="T65" fmla="*/ 20 h 23"/>
                <a:gd name="T66" fmla="*/ 16 w 19"/>
                <a:gd name="T67" fmla="*/ 18 h 23"/>
                <a:gd name="T68" fmla="*/ 16 w 19"/>
                <a:gd name="T6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23">
                  <a:moveTo>
                    <a:pt x="18" y="12"/>
                  </a:moveTo>
                  <a:cubicBezTo>
                    <a:pt x="19" y="13"/>
                    <a:pt x="19" y="14"/>
                    <a:pt x="19" y="15"/>
                  </a:cubicBezTo>
                  <a:cubicBezTo>
                    <a:pt x="19" y="17"/>
                    <a:pt x="18" y="19"/>
                    <a:pt x="16" y="21"/>
                  </a:cubicBezTo>
                  <a:cubicBezTo>
                    <a:pt x="16" y="21"/>
                    <a:pt x="15" y="22"/>
                    <a:pt x="14" y="22"/>
                  </a:cubicBezTo>
                  <a:cubicBezTo>
                    <a:pt x="11" y="23"/>
                    <a:pt x="9" y="23"/>
                    <a:pt x="7" y="22"/>
                  </a:cubicBezTo>
                  <a:cubicBezTo>
                    <a:pt x="6" y="22"/>
                    <a:pt x="5" y="21"/>
                    <a:pt x="5" y="20"/>
                  </a:cubicBezTo>
                  <a:cubicBezTo>
                    <a:pt x="4" y="18"/>
                    <a:pt x="4" y="17"/>
                    <a:pt x="5" y="15"/>
                  </a:cubicBezTo>
                  <a:cubicBezTo>
                    <a:pt x="5" y="15"/>
                    <a:pt x="6" y="14"/>
                    <a:pt x="6" y="13"/>
                  </a:cubicBezTo>
                  <a:cubicBezTo>
                    <a:pt x="4" y="13"/>
                    <a:pt x="2" y="12"/>
                    <a:pt x="1" y="10"/>
                  </a:cubicBezTo>
                  <a:cubicBezTo>
                    <a:pt x="0" y="8"/>
                    <a:pt x="1" y="6"/>
                    <a:pt x="2" y="3"/>
                  </a:cubicBezTo>
                  <a:cubicBezTo>
                    <a:pt x="3" y="3"/>
                    <a:pt x="4" y="2"/>
                    <a:pt x="6" y="1"/>
                  </a:cubicBezTo>
                  <a:cubicBezTo>
                    <a:pt x="7" y="0"/>
                    <a:pt x="9" y="0"/>
                    <a:pt x="10" y="1"/>
                  </a:cubicBezTo>
                  <a:cubicBezTo>
                    <a:pt x="12" y="1"/>
                    <a:pt x="13" y="2"/>
                    <a:pt x="13" y="3"/>
                  </a:cubicBezTo>
                  <a:cubicBezTo>
                    <a:pt x="14" y="5"/>
                    <a:pt x="14" y="7"/>
                    <a:pt x="12" y="9"/>
                  </a:cubicBezTo>
                  <a:cubicBezTo>
                    <a:pt x="14" y="9"/>
                    <a:pt x="15" y="9"/>
                    <a:pt x="16" y="9"/>
                  </a:cubicBezTo>
                  <a:cubicBezTo>
                    <a:pt x="17" y="10"/>
                    <a:pt x="18" y="11"/>
                    <a:pt x="18" y="12"/>
                  </a:cubicBezTo>
                  <a:close/>
                  <a:moveTo>
                    <a:pt x="11" y="5"/>
                  </a:moveTo>
                  <a:cubicBezTo>
                    <a:pt x="10" y="4"/>
                    <a:pt x="10" y="3"/>
                    <a:pt x="9" y="3"/>
                  </a:cubicBezTo>
                  <a:cubicBezTo>
                    <a:pt x="8" y="3"/>
                    <a:pt x="7" y="3"/>
                    <a:pt x="6" y="3"/>
                  </a:cubicBezTo>
                  <a:cubicBezTo>
                    <a:pt x="5" y="4"/>
                    <a:pt x="4" y="4"/>
                    <a:pt x="4" y="5"/>
                  </a:cubicBezTo>
                  <a:cubicBezTo>
                    <a:pt x="4" y="6"/>
                    <a:pt x="4" y="6"/>
                    <a:pt x="4" y="7"/>
                  </a:cubicBezTo>
                  <a:cubicBezTo>
                    <a:pt x="4" y="8"/>
                    <a:pt x="5" y="8"/>
                    <a:pt x="6" y="9"/>
                  </a:cubicBezTo>
                  <a:cubicBezTo>
                    <a:pt x="6" y="9"/>
                    <a:pt x="7" y="9"/>
                    <a:pt x="8" y="9"/>
                  </a:cubicBezTo>
                  <a:cubicBezTo>
                    <a:pt x="8" y="9"/>
                    <a:pt x="9" y="9"/>
                    <a:pt x="9" y="9"/>
                  </a:cubicBezTo>
                  <a:cubicBezTo>
                    <a:pt x="10" y="9"/>
                    <a:pt x="10" y="9"/>
                    <a:pt x="10" y="9"/>
                  </a:cubicBezTo>
                  <a:cubicBezTo>
                    <a:pt x="11" y="8"/>
                    <a:pt x="11" y="6"/>
                    <a:pt x="11" y="5"/>
                  </a:cubicBezTo>
                  <a:close/>
                  <a:moveTo>
                    <a:pt x="16" y="15"/>
                  </a:moveTo>
                  <a:cubicBezTo>
                    <a:pt x="15" y="14"/>
                    <a:pt x="14" y="13"/>
                    <a:pt x="12" y="13"/>
                  </a:cubicBezTo>
                  <a:cubicBezTo>
                    <a:pt x="11" y="13"/>
                    <a:pt x="10" y="13"/>
                    <a:pt x="9" y="13"/>
                  </a:cubicBezTo>
                  <a:cubicBezTo>
                    <a:pt x="8" y="13"/>
                    <a:pt x="8" y="13"/>
                    <a:pt x="8" y="13"/>
                  </a:cubicBezTo>
                  <a:cubicBezTo>
                    <a:pt x="7" y="15"/>
                    <a:pt x="7" y="16"/>
                    <a:pt x="8" y="18"/>
                  </a:cubicBezTo>
                  <a:cubicBezTo>
                    <a:pt x="8" y="19"/>
                    <a:pt x="8" y="20"/>
                    <a:pt x="9" y="20"/>
                  </a:cubicBezTo>
                  <a:cubicBezTo>
                    <a:pt x="10" y="21"/>
                    <a:pt x="12" y="21"/>
                    <a:pt x="13" y="20"/>
                  </a:cubicBezTo>
                  <a:cubicBezTo>
                    <a:pt x="15" y="20"/>
                    <a:pt x="15" y="19"/>
                    <a:pt x="16" y="18"/>
                  </a:cubicBezTo>
                  <a:cubicBezTo>
                    <a:pt x="16" y="17"/>
                    <a:pt x="16" y="16"/>
                    <a:pt x="16"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9">
              <a:extLst>
                <a:ext uri="{FF2B5EF4-FFF2-40B4-BE49-F238E27FC236}">
                  <a16:creationId xmlns:a16="http://schemas.microsoft.com/office/drawing/2014/main" id="{8ECEC40B-431B-42F7-9E16-D4112D8D1984}"/>
                </a:ext>
              </a:extLst>
            </p:cNvPr>
            <p:cNvSpPr>
              <a:spLocks noEditPoints="1"/>
            </p:cNvSpPr>
            <p:nvPr userDrawn="1"/>
          </p:nvSpPr>
          <p:spPr bwMode="auto">
            <a:xfrm>
              <a:off x="479376" y="479847"/>
              <a:ext cx="1200150" cy="1208088"/>
            </a:xfrm>
            <a:custGeom>
              <a:avLst/>
              <a:gdLst>
                <a:gd name="T0" fmla="*/ 97 w 319"/>
                <a:gd name="T1" fmla="*/ 13 h 319"/>
                <a:gd name="T2" fmla="*/ 46 w 319"/>
                <a:gd name="T3" fmla="*/ 47 h 319"/>
                <a:gd name="T4" fmla="*/ 12 w 319"/>
                <a:gd name="T5" fmla="*/ 98 h 319"/>
                <a:gd name="T6" fmla="*/ 0 w 319"/>
                <a:gd name="T7" fmla="*/ 160 h 319"/>
                <a:gd name="T8" fmla="*/ 12 w 319"/>
                <a:gd name="T9" fmla="*/ 222 h 319"/>
                <a:gd name="T10" fmla="*/ 46 w 319"/>
                <a:gd name="T11" fmla="*/ 273 h 319"/>
                <a:gd name="T12" fmla="*/ 97 w 319"/>
                <a:gd name="T13" fmla="*/ 307 h 319"/>
                <a:gd name="T14" fmla="*/ 159 w 319"/>
                <a:gd name="T15" fmla="*/ 319 h 319"/>
                <a:gd name="T16" fmla="*/ 221 w 319"/>
                <a:gd name="T17" fmla="*/ 307 h 319"/>
                <a:gd name="T18" fmla="*/ 272 w 319"/>
                <a:gd name="T19" fmla="*/ 273 h 319"/>
                <a:gd name="T20" fmla="*/ 306 w 319"/>
                <a:gd name="T21" fmla="*/ 222 h 319"/>
                <a:gd name="T22" fmla="*/ 319 w 319"/>
                <a:gd name="T23" fmla="*/ 160 h 319"/>
                <a:gd name="T24" fmla="*/ 306 w 319"/>
                <a:gd name="T25" fmla="*/ 98 h 319"/>
                <a:gd name="T26" fmla="*/ 272 w 319"/>
                <a:gd name="T27" fmla="*/ 47 h 319"/>
                <a:gd name="T28" fmla="*/ 221 w 319"/>
                <a:gd name="T29" fmla="*/ 13 h 319"/>
                <a:gd name="T30" fmla="*/ 159 w 319"/>
                <a:gd name="T31" fmla="*/ 0 h 319"/>
                <a:gd name="T32" fmla="*/ 97 w 319"/>
                <a:gd name="T33" fmla="*/ 13 h 319"/>
                <a:gd name="T34" fmla="*/ 99 w 319"/>
                <a:gd name="T35" fmla="*/ 302 h 319"/>
                <a:gd name="T36" fmla="*/ 50 w 319"/>
                <a:gd name="T37" fmla="*/ 269 h 319"/>
                <a:gd name="T38" fmla="*/ 17 w 319"/>
                <a:gd name="T39" fmla="*/ 220 h 319"/>
                <a:gd name="T40" fmla="*/ 5 w 319"/>
                <a:gd name="T41" fmla="*/ 160 h 319"/>
                <a:gd name="T42" fmla="*/ 17 w 319"/>
                <a:gd name="T43" fmla="*/ 100 h 319"/>
                <a:gd name="T44" fmla="*/ 50 w 319"/>
                <a:gd name="T45" fmla="*/ 51 h 319"/>
                <a:gd name="T46" fmla="*/ 99 w 319"/>
                <a:gd name="T47" fmla="*/ 18 h 319"/>
                <a:gd name="T48" fmla="*/ 159 w 319"/>
                <a:gd name="T49" fmla="*/ 6 h 319"/>
                <a:gd name="T50" fmla="*/ 219 w 319"/>
                <a:gd name="T51" fmla="*/ 18 h 319"/>
                <a:gd name="T52" fmla="*/ 268 w 319"/>
                <a:gd name="T53" fmla="*/ 51 h 319"/>
                <a:gd name="T54" fmla="*/ 301 w 319"/>
                <a:gd name="T55" fmla="*/ 100 h 319"/>
                <a:gd name="T56" fmla="*/ 314 w 319"/>
                <a:gd name="T57" fmla="*/ 160 h 319"/>
                <a:gd name="T58" fmla="*/ 301 w 319"/>
                <a:gd name="T59" fmla="*/ 220 h 319"/>
                <a:gd name="T60" fmla="*/ 268 w 319"/>
                <a:gd name="T61" fmla="*/ 269 h 319"/>
                <a:gd name="T62" fmla="*/ 219 w 319"/>
                <a:gd name="T63" fmla="*/ 302 h 319"/>
                <a:gd name="T64" fmla="*/ 159 w 319"/>
                <a:gd name="T65" fmla="*/ 314 h 319"/>
                <a:gd name="T66" fmla="*/ 99 w 319"/>
                <a:gd name="T67" fmla="*/ 30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9" h="319">
                  <a:moveTo>
                    <a:pt x="97" y="13"/>
                  </a:moveTo>
                  <a:cubicBezTo>
                    <a:pt x="78" y="21"/>
                    <a:pt x="61" y="32"/>
                    <a:pt x="46" y="47"/>
                  </a:cubicBezTo>
                  <a:cubicBezTo>
                    <a:pt x="32" y="62"/>
                    <a:pt x="20" y="79"/>
                    <a:pt x="12" y="98"/>
                  </a:cubicBezTo>
                  <a:cubicBezTo>
                    <a:pt x="4" y="117"/>
                    <a:pt x="0" y="138"/>
                    <a:pt x="0" y="160"/>
                  </a:cubicBezTo>
                  <a:cubicBezTo>
                    <a:pt x="0" y="181"/>
                    <a:pt x="4" y="202"/>
                    <a:pt x="12" y="222"/>
                  </a:cubicBezTo>
                  <a:cubicBezTo>
                    <a:pt x="20" y="241"/>
                    <a:pt x="32" y="258"/>
                    <a:pt x="46" y="273"/>
                  </a:cubicBezTo>
                  <a:cubicBezTo>
                    <a:pt x="61" y="287"/>
                    <a:pt x="78" y="299"/>
                    <a:pt x="97" y="307"/>
                  </a:cubicBezTo>
                  <a:cubicBezTo>
                    <a:pt x="117" y="315"/>
                    <a:pt x="138" y="319"/>
                    <a:pt x="159" y="319"/>
                  </a:cubicBezTo>
                  <a:cubicBezTo>
                    <a:pt x="181" y="319"/>
                    <a:pt x="202" y="315"/>
                    <a:pt x="221" y="307"/>
                  </a:cubicBezTo>
                  <a:cubicBezTo>
                    <a:pt x="240" y="299"/>
                    <a:pt x="257" y="287"/>
                    <a:pt x="272" y="273"/>
                  </a:cubicBezTo>
                  <a:cubicBezTo>
                    <a:pt x="287" y="258"/>
                    <a:pt x="298" y="241"/>
                    <a:pt x="306" y="222"/>
                  </a:cubicBezTo>
                  <a:cubicBezTo>
                    <a:pt x="315" y="202"/>
                    <a:pt x="319" y="181"/>
                    <a:pt x="319" y="160"/>
                  </a:cubicBezTo>
                  <a:cubicBezTo>
                    <a:pt x="319" y="138"/>
                    <a:pt x="315" y="117"/>
                    <a:pt x="306" y="98"/>
                  </a:cubicBezTo>
                  <a:cubicBezTo>
                    <a:pt x="298" y="79"/>
                    <a:pt x="287" y="62"/>
                    <a:pt x="272" y="47"/>
                  </a:cubicBezTo>
                  <a:cubicBezTo>
                    <a:pt x="257" y="32"/>
                    <a:pt x="240" y="21"/>
                    <a:pt x="221" y="13"/>
                  </a:cubicBezTo>
                  <a:cubicBezTo>
                    <a:pt x="202" y="5"/>
                    <a:pt x="181" y="0"/>
                    <a:pt x="159" y="0"/>
                  </a:cubicBezTo>
                  <a:cubicBezTo>
                    <a:pt x="138" y="0"/>
                    <a:pt x="117" y="5"/>
                    <a:pt x="97" y="13"/>
                  </a:cubicBezTo>
                  <a:close/>
                  <a:moveTo>
                    <a:pt x="99" y="302"/>
                  </a:moveTo>
                  <a:cubicBezTo>
                    <a:pt x="81" y="294"/>
                    <a:pt x="64" y="283"/>
                    <a:pt x="50" y="269"/>
                  </a:cubicBezTo>
                  <a:cubicBezTo>
                    <a:pt x="36" y="255"/>
                    <a:pt x="25" y="238"/>
                    <a:pt x="17" y="220"/>
                  </a:cubicBezTo>
                  <a:cubicBezTo>
                    <a:pt x="9" y="201"/>
                    <a:pt x="5" y="181"/>
                    <a:pt x="5" y="160"/>
                  </a:cubicBezTo>
                  <a:cubicBezTo>
                    <a:pt x="5" y="139"/>
                    <a:pt x="9" y="119"/>
                    <a:pt x="17" y="100"/>
                  </a:cubicBezTo>
                  <a:cubicBezTo>
                    <a:pt x="25" y="81"/>
                    <a:pt x="36" y="65"/>
                    <a:pt x="50" y="51"/>
                  </a:cubicBezTo>
                  <a:cubicBezTo>
                    <a:pt x="64" y="37"/>
                    <a:pt x="81" y="26"/>
                    <a:pt x="99" y="18"/>
                  </a:cubicBezTo>
                  <a:cubicBezTo>
                    <a:pt x="118" y="10"/>
                    <a:pt x="138" y="6"/>
                    <a:pt x="159" y="6"/>
                  </a:cubicBezTo>
                  <a:cubicBezTo>
                    <a:pt x="180" y="6"/>
                    <a:pt x="200" y="10"/>
                    <a:pt x="219" y="18"/>
                  </a:cubicBezTo>
                  <a:cubicBezTo>
                    <a:pt x="238" y="26"/>
                    <a:pt x="254" y="37"/>
                    <a:pt x="268" y="51"/>
                  </a:cubicBezTo>
                  <a:cubicBezTo>
                    <a:pt x="283" y="65"/>
                    <a:pt x="294" y="81"/>
                    <a:pt x="301" y="100"/>
                  </a:cubicBezTo>
                  <a:cubicBezTo>
                    <a:pt x="309" y="119"/>
                    <a:pt x="314" y="139"/>
                    <a:pt x="314" y="160"/>
                  </a:cubicBezTo>
                  <a:cubicBezTo>
                    <a:pt x="314" y="181"/>
                    <a:pt x="309" y="201"/>
                    <a:pt x="301" y="220"/>
                  </a:cubicBezTo>
                  <a:cubicBezTo>
                    <a:pt x="294" y="238"/>
                    <a:pt x="283" y="255"/>
                    <a:pt x="268" y="269"/>
                  </a:cubicBezTo>
                  <a:cubicBezTo>
                    <a:pt x="254" y="283"/>
                    <a:pt x="238" y="294"/>
                    <a:pt x="219" y="302"/>
                  </a:cubicBezTo>
                  <a:cubicBezTo>
                    <a:pt x="200" y="310"/>
                    <a:pt x="180" y="314"/>
                    <a:pt x="159" y="314"/>
                  </a:cubicBezTo>
                  <a:cubicBezTo>
                    <a:pt x="138" y="314"/>
                    <a:pt x="118" y="310"/>
                    <a:pt x="99"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0">
              <a:extLst>
                <a:ext uri="{FF2B5EF4-FFF2-40B4-BE49-F238E27FC236}">
                  <a16:creationId xmlns:a16="http://schemas.microsoft.com/office/drawing/2014/main" id="{05412E56-9BBC-4A42-8F84-50EC6BE675D1}"/>
                </a:ext>
              </a:extLst>
            </p:cNvPr>
            <p:cNvSpPr>
              <a:spLocks noEditPoints="1"/>
            </p:cNvSpPr>
            <p:nvPr userDrawn="1"/>
          </p:nvSpPr>
          <p:spPr bwMode="auto">
            <a:xfrm>
              <a:off x="633364" y="640185"/>
              <a:ext cx="887413" cy="892175"/>
            </a:xfrm>
            <a:custGeom>
              <a:avLst/>
              <a:gdLst>
                <a:gd name="T0" fmla="*/ 72 w 236"/>
                <a:gd name="T1" fmla="*/ 9 h 236"/>
                <a:gd name="T2" fmla="*/ 35 w 236"/>
                <a:gd name="T3" fmla="*/ 34 h 236"/>
                <a:gd name="T4" fmla="*/ 10 w 236"/>
                <a:gd name="T5" fmla="*/ 72 h 236"/>
                <a:gd name="T6" fmla="*/ 0 w 236"/>
                <a:gd name="T7" fmla="*/ 118 h 236"/>
                <a:gd name="T8" fmla="*/ 10 w 236"/>
                <a:gd name="T9" fmla="*/ 164 h 236"/>
                <a:gd name="T10" fmla="*/ 35 w 236"/>
                <a:gd name="T11" fmla="*/ 201 h 236"/>
                <a:gd name="T12" fmla="*/ 72 w 236"/>
                <a:gd name="T13" fmla="*/ 227 h 236"/>
                <a:gd name="T14" fmla="*/ 118 w 236"/>
                <a:gd name="T15" fmla="*/ 236 h 236"/>
                <a:gd name="T16" fmla="*/ 164 w 236"/>
                <a:gd name="T17" fmla="*/ 227 h 236"/>
                <a:gd name="T18" fmla="*/ 202 w 236"/>
                <a:gd name="T19" fmla="*/ 201 h 236"/>
                <a:gd name="T20" fmla="*/ 227 w 236"/>
                <a:gd name="T21" fmla="*/ 164 h 236"/>
                <a:gd name="T22" fmla="*/ 236 w 236"/>
                <a:gd name="T23" fmla="*/ 118 h 236"/>
                <a:gd name="T24" fmla="*/ 227 w 236"/>
                <a:gd name="T25" fmla="*/ 72 h 236"/>
                <a:gd name="T26" fmla="*/ 202 w 236"/>
                <a:gd name="T27" fmla="*/ 34 h 236"/>
                <a:gd name="T28" fmla="*/ 164 w 236"/>
                <a:gd name="T29" fmla="*/ 9 h 236"/>
                <a:gd name="T30" fmla="*/ 118 w 236"/>
                <a:gd name="T31" fmla="*/ 0 h 236"/>
                <a:gd name="T32" fmla="*/ 72 w 236"/>
                <a:gd name="T33" fmla="*/ 9 h 236"/>
                <a:gd name="T34" fmla="*/ 74 w 236"/>
                <a:gd name="T35" fmla="*/ 223 h 236"/>
                <a:gd name="T36" fmla="*/ 37 w 236"/>
                <a:gd name="T37" fmla="*/ 199 h 236"/>
                <a:gd name="T38" fmla="*/ 13 w 236"/>
                <a:gd name="T39" fmla="*/ 162 h 236"/>
                <a:gd name="T40" fmla="*/ 4 w 236"/>
                <a:gd name="T41" fmla="*/ 118 h 236"/>
                <a:gd name="T42" fmla="*/ 13 w 236"/>
                <a:gd name="T43" fmla="*/ 73 h 236"/>
                <a:gd name="T44" fmla="*/ 37 w 236"/>
                <a:gd name="T45" fmla="*/ 37 h 236"/>
                <a:gd name="T46" fmla="*/ 74 w 236"/>
                <a:gd name="T47" fmla="*/ 12 h 236"/>
                <a:gd name="T48" fmla="*/ 118 w 236"/>
                <a:gd name="T49" fmla="*/ 3 h 236"/>
                <a:gd name="T50" fmla="*/ 163 w 236"/>
                <a:gd name="T51" fmla="*/ 12 h 236"/>
                <a:gd name="T52" fmla="*/ 199 w 236"/>
                <a:gd name="T53" fmla="*/ 37 h 236"/>
                <a:gd name="T54" fmla="*/ 224 w 236"/>
                <a:gd name="T55" fmla="*/ 73 h 236"/>
                <a:gd name="T56" fmla="*/ 233 w 236"/>
                <a:gd name="T57" fmla="*/ 118 h 236"/>
                <a:gd name="T58" fmla="*/ 224 w 236"/>
                <a:gd name="T59" fmla="*/ 162 h 236"/>
                <a:gd name="T60" fmla="*/ 199 w 236"/>
                <a:gd name="T61" fmla="*/ 199 h 236"/>
                <a:gd name="T62" fmla="*/ 163 w 236"/>
                <a:gd name="T63" fmla="*/ 223 h 236"/>
                <a:gd name="T64" fmla="*/ 118 w 236"/>
                <a:gd name="T65" fmla="*/ 232 h 236"/>
                <a:gd name="T66" fmla="*/ 74 w 236"/>
                <a:gd name="T67" fmla="*/ 22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36">
                  <a:moveTo>
                    <a:pt x="72" y="9"/>
                  </a:moveTo>
                  <a:cubicBezTo>
                    <a:pt x="58" y="15"/>
                    <a:pt x="46" y="24"/>
                    <a:pt x="35" y="34"/>
                  </a:cubicBezTo>
                  <a:cubicBezTo>
                    <a:pt x="24" y="45"/>
                    <a:pt x="15" y="58"/>
                    <a:pt x="10" y="72"/>
                  </a:cubicBezTo>
                  <a:cubicBezTo>
                    <a:pt x="3" y="87"/>
                    <a:pt x="0" y="102"/>
                    <a:pt x="0" y="118"/>
                  </a:cubicBezTo>
                  <a:cubicBezTo>
                    <a:pt x="0" y="134"/>
                    <a:pt x="3" y="149"/>
                    <a:pt x="10" y="164"/>
                  </a:cubicBezTo>
                  <a:cubicBezTo>
                    <a:pt x="15" y="178"/>
                    <a:pt x="24" y="190"/>
                    <a:pt x="35" y="201"/>
                  </a:cubicBezTo>
                  <a:cubicBezTo>
                    <a:pt x="46" y="212"/>
                    <a:pt x="58" y="221"/>
                    <a:pt x="72" y="227"/>
                  </a:cubicBezTo>
                  <a:cubicBezTo>
                    <a:pt x="87" y="233"/>
                    <a:pt x="102" y="236"/>
                    <a:pt x="118" y="236"/>
                  </a:cubicBezTo>
                  <a:cubicBezTo>
                    <a:pt x="134" y="236"/>
                    <a:pt x="150" y="233"/>
                    <a:pt x="164" y="227"/>
                  </a:cubicBezTo>
                  <a:cubicBezTo>
                    <a:pt x="178" y="221"/>
                    <a:pt x="191" y="212"/>
                    <a:pt x="202" y="201"/>
                  </a:cubicBezTo>
                  <a:cubicBezTo>
                    <a:pt x="213" y="190"/>
                    <a:pt x="221" y="178"/>
                    <a:pt x="227" y="164"/>
                  </a:cubicBezTo>
                  <a:cubicBezTo>
                    <a:pt x="233" y="149"/>
                    <a:pt x="236" y="134"/>
                    <a:pt x="236" y="118"/>
                  </a:cubicBezTo>
                  <a:cubicBezTo>
                    <a:pt x="236" y="102"/>
                    <a:pt x="233" y="87"/>
                    <a:pt x="227" y="72"/>
                  </a:cubicBezTo>
                  <a:cubicBezTo>
                    <a:pt x="221" y="58"/>
                    <a:pt x="213" y="45"/>
                    <a:pt x="202" y="34"/>
                  </a:cubicBezTo>
                  <a:cubicBezTo>
                    <a:pt x="191" y="24"/>
                    <a:pt x="178" y="15"/>
                    <a:pt x="164" y="9"/>
                  </a:cubicBezTo>
                  <a:cubicBezTo>
                    <a:pt x="150" y="3"/>
                    <a:pt x="134" y="0"/>
                    <a:pt x="118" y="0"/>
                  </a:cubicBezTo>
                  <a:cubicBezTo>
                    <a:pt x="102" y="0"/>
                    <a:pt x="87" y="3"/>
                    <a:pt x="72" y="9"/>
                  </a:cubicBezTo>
                  <a:close/>
                  <a:moveTo>
                    <a:pt x="74" y="223"/>
                  </a:moveTo>
                  <a:cubicBezTo>
                    <a:pt x="60" y="218"/>
                    <a:pt x="48" y="209"/>
                    <a:pt x="37" y="199"/>
                  </a:cubicBezTo>
                  <a:cubicBezTo>
                    <a:pt x="27" y="188"/>
                    <a:pt x="19" y="176"/>
                    <a:pt x="13" y="162"/>
                  </a:cubicBezTo>
                  <a:cubicBezTo>
                    <a:pt x="7" y="148"/>
                    <a:pt x="4" y="133"/>
                    <a:pt x="4" y="118"/>
                  </a:cubicBezTo>
                  <a:cubicBezTo>
                    <a:pt x="4" y="102"/>
                    <a:pt x="7" y="87"/>
                    <a:pt x="13" y="73"/>
                  </a:cubicBezTo>
                  <a:cubicBezTo>
                    <a:pt x="19" y="60"/>
                    <a:pt x="27" y="47"/>
                    <a:pt x="37" y="37"/>
                  </a:cubicBezTo>
                  <a:cubicBezTo>
                    <a:pt x="48" y="26"/>
                    <a:pt x="60" y="18"/>
                    <a:pt x="74" y="12"/>
                  </a:cubicBezTo>
                  <a:cubicBezTo>
                    <a:pt x="88" y="6"/>
                    <a:pt x="103" y="3"/>
                    <a:pt x="118" y="3"/>
                  </a:cubicBezTo>
                  <a:cubicBezTo>
                    <a:pt x="134" y="3"/>
                    <a:pt x="149" y="6"/>
                    <a:pt x="163" y="12"/>
                  </a:cubicBezTo>
                  <a:cubicBezTo>
                    <a:pt x="176" y="18"/>
                    <a:pt x="189" y="26"/>
                    <a:pt x="199" y="37"/>
                  </a:cubicBezTo>
                  <a:cubicBezTo>
                    <a:pt x="210" y="47"/>
                    <a:pt x="218" y="60"/>
                    <a:pt x="224" y="73"/>
                  </a:cubicBezTo>
                  <a:cubicBezTo>
                    <a:pt x="230" y="87"/>
                    <a:pt x="233" y="102"/>
                    <a:pt x="233" y="118"/>
                  </a:cubicBezTo>
                  <a:cubicBezTo>
                    <a:pt x="233" y="133"/>
                    <a:pt x="230" y="148"/>
                    <a:pt x="224" y="162"/>
                  </a:cubicBezTo>
                  <a:cubicBezTo>
                    <a:pt x="218" y="176"/>
                    <a:pt x="210" y="188"/>
                    <a:pt x="199" y="199"/>
                  </a:cubicBezTo>
                  <a:cubicBezTo>
                    <a:pt x="189" y="209"/>
                    <a:pt x="176" y="218"/>
                    <a:pt x="163" y="223"/>
                  </a:cubicBezTo>
                  <a:cubicBezTo>
                    <a:pt x="149" y="229"/>
                    <a:pt x="134" y="232"/>
                    <a:pt x="118" y="232"/>
                  </a:cubicBezTo>
                  <a:cubicBezTo>
                    <a:pt x="103" y="232"/>
                    <a:pt x="88" y="229"/>
                    <a:pt x="74" y="2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1">
              <a:extLst>
                <a:ext uri="{FF2B5EF4-FFF2-40B4-BE49-F238E27FC236}">
                  <a16:creationId xmlns:a16="http://schemas.microsoft.com/office/drawing/2014/main" id="{FF4FAFE2-D348-46E2-8292-3B47A04A7435}"/>
                </a:ext>
              </a:extLst>
            </p:cNvPr>
            <p:cNvSpPr>
              <a:spLocks noEditPoints="1"/>
            </p:cNvSpPr>
            <p:nvPr userDrawn="1"/>
          </p:nvSpPr>
          <p:spPr bwMode="auto">
            <a:xfrm>
              <a:off x="558751" y="1237085"/>
              <a:ext cx="93663" cy="79375"/>
            </a:xfrm>
            <a:custGeom>
              <a:avLst/>
              <a:gdLst>
                <a:gd name="T0" fmla="*/ 3 w 25"/>
                <a:gd name="T1" fmla="*/ 1 h 21"/>
                <a:gd name="T2" fmla="*/ 6 w 25"/>
                <a:gd name="T3" fmla="*/ 0 h 21"/>
                <a:gd name="T4" fmla="*/ 9 w 25"/>
                <a:gd name="T5" fmla="*/ 1 h 21"/>
                <a:gd name="T6" fmla="*/ 11 w 25"/>
                <a:gd name="T7" fmla="*/ 4 h 21"/>
                <a:gd name="T8" fmla="*/ 13 w 25"/>
                <a:gd name="T9" fmla="*/ 7 h 21"/>
                <a:gd name="T10" fmla="*/ 13 w 25"/>
                <a:gd name="T11" fmla="*/ 9 h 21"/>
                <a:gd name="T12" fmla="*/ 19 w 25"/>
                <a:gd name="T13" fmla="*/ 7 h 21"/>
                <a:gd name="T14" fmla="*/ 20 w 25"/>
                <a:gd name="T15" fmla="*/ 6 h 21"/>
                <a:gd name="T16" fmla="*/ 20 w 25"/>
                <a:gd name="T17" fmla="*/ 5 h 21"/>
                <a:gd name="T18" fmla="*/ 20 w 25"/>
                <a:gd name="T19" fmla="*/ 4 h 21"/>
                <a:gd name="T20" fmla="*/ 19 w 25"/>
                <a:gd name="T21" fmla="*/ 3 h 21"/>
                <a:gd name="T22" fmla="*/ 21 w 25"/>
                <a:gd name="T23" fmla="*/ 3 h 21"/>
                <a:gd name="T24" fmla="*/ 25 w 25"/>
                <a:gd name="T25" fmla="*/ 14 h 21"/>
                <a:gd name="T26" fmla="*/ 24 w 25"/>
                <a:gd name="T27" fmla="*/ 14 h 21"/>
                <a:gd name="T28" fmla="*/ 23 w 25"/>
                <a:gd name="T29" fmla="*/ 13 h 21"/>
                <a:gd name="T30" fmla="*/ 23 w 25"/>
                <a:gd name="T31" fmla="*/ 12 h 21"/>
                <a:gd name="T32" fmla="*/ 22 w 25"/>
                <a:gd name="T33" fmla="*/ 12 h 21"/>
                <a:gd name="T34" fmla="*/ 21 w 25"/>
                <a:gd name="T35" fmla="*/ 12 h 21"/>
                <a:gd name="T36" fmla="*/ 7 w 25"/>
                <a:gd name="T37" fmla="*/ 17 h 21"/>
                <a:gd name="T38" fmla="*/ 6 w 25"/>
                <a:gd name="T39" fmla="*/ 18 h 21"/>
                <a:gd name="T40" fmla="*/ 6 w 25"/>
                <a:gd name="T41" fmla="*/ 18 h 21"/>
                <a:gd name="T42" fmla="*/ 6 w 25"/>
                <a:gd name="T43" fmla="*/ 20 h 21"/>
                <a:gd name="T44" fmla="*/ 6 w 25"/>
                <a:gd name="T45" fmla="*/ 21 h 21"/>
                <a:gd name="T46" fmla="*/ 5 w 25"/>
                <a:gd name="T47" fmla="*/ 21 h 21"/>
                <a:gd name="T48" fmla="*/ 1 w 25"/>
                <a:gd name="T49" fmla="*/ 10 h 21"/>
                <a:gd name="T50" fmla="*/ 0 w 25"/>
                <a:gd name="T51" fmla="*/ 4 h 21"/>
                <a:gd name="T52" fmla="*/ 3 w 25"/>
                <a:gd name="T53" fmla="*/ 1 h 21"/>
                <a:gd name="T54" fmla="*/ 6 w 25"/>
                <a:gd name="T55" fmla="*/ 6 h 21"/>
                <a:gd name="T56" fmla="*/ 3 w 25"/>
                <a:gd name="T57" fmla="*/ 8 h 21"/>
                <a:gd name="T58" fmla="*/ 3 w 25"/>
                <a:gd name="T59" fmla="*/ 12 h 21"/>
                <a:gd name="T60" fmla="*/ 3 w 25"/>
                <a:gd name="T61" fmla="*/ 13 h 21"/>
                <a:gd name="T62" fmla="*/ 12 w 25"/>
                <a:gd name="T63" fmla="*/ 9 h 21"/>
                <a:gd name="T64" fmla="*/ 12 w 25"/>
                <a:gd name="T65" fmla="*/ 9 h 21"/>
                <a:gd name="T66" fmla="*/ 9 w 25"/>
                <a:gd name="T67" fmla="*/ 6 h 21"/>
                <a:gd name="T68" fmla="*/ 6 w 25"/>
                <a:gd name="T6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3" y="1"/>
                  </a:moveTo>
                  <a:cubicBezTo>
                    <a:pt x="4" y="0"/>
                    <a:pt x="5" y="0"/>
                    <a:pt x="6" y="0"/>
                  </a:cubicBezTo>
                  <a:cubicBezTo>
                    <a:pt x="7" y="0"/>
                    <a:pt x="8" y="1"/>
                    <a:pt x="9" y="1"/>
                  </a:cubicBezTo>
                  <a:cubicBezTo>
                    <a:pt x="10" y="2"/>
                    <a:pt x="10" y="3"/>
                    <a:pt x="11" y="4"/>
                  </a:cubicBezTo>
                  <a:cubicBezTo>
                    <a:pt x="12" y="5"/>
                    <a:pt x="12" y="6"/>
                    <a:pt x="13" y="7"/>
                  </a:cubicBezTo>
                  <a:cubicBezTo>
                    <a:pt x="13" y="9"/>
                    <a:pt x="13" y="9"/>
                    <a:pt x="13" y="9"/>
                  </a:cubicBezTo>
                  <a:cubicBezTo>
                    <a:pt x="19" y="7"/>
                    <a:pt x="19" y="7"/>
                    <a:pt x="19" y="7"/>
                  </a:cubicBezTo>
                  <a:cubicBezTo>
                    <a:pt x="19" y="7"/>
                    <a:pt x="19" y="7"/>
                    <a:pt x="20" y="6"/>
                  </a:cubicBezTo>
                  <a:cubicBezTo>
                    <a:pt x="20" y="6"/>
                    <a:pt x="20" y="6"/>
                    <a:pt x="20" y="5"/>
                  </a:cubicBezTo>
                  <a:cubicBezTo>
                    <a:pt x="20" y="5"/>
                    <a:pt x="20" y="5"/>
                    <a:pt x="20" y="4"/>
                  </a:cubicBezTo>
                  <a:cubicBezTo>
                    <a:pt x="20" y="4"/>
                    <a:pt x="20" y="4"/>
                    <a:pt x="19" y="3"/>
                  </a:cubicBezTo>
                  <a:cubicBezTo>
                    <a:pt x="21" y="3"/>
                    <a:pt x="21" y="3"/>
                    <a:pt x="21" y="3"/>
                  </a:cubicBezTo>
                  <a:cubicBezTo>
                    <a:pt x="25" y="14"/>
                    <a:pt x="25" y="14"/>
                    <a:pt x="25" y="14"/>
                  </a:cubicBezTo>
                  <a:cubicBezTo>
                    <a:pt x="24" y="14"/>
                    <a:pt x="24" y="14"/>
                    <a:pt x="24" y="14"/>
                  </a:cubicBezTo>
                  <a:cubicBezTo>
                    <a:pt x="23" y="14"/>
                    <a:pt x="23" y="13"/>
                    <a:pt x="23" y="13"/>
                  </a:cubicBezTo>
                  <a:cubicBezTo>
                    <a:pt x="23" y="13"/>
                    <a:pt x="23" y="12"/>
                    <a:pt x="23" y="12"/>
                  </a:cubicBezTo>
                  <a:cubicBezTo>
                    <a:pt x="22" y="12"/>
                    <a:pt x="22" y="12"/>
                    <a:pt x="22" y="12"/>
                  </a:cubicBezTo>
                  <a:cubicBezTo>
                    <a:pt x="21" y="12"/>
                    <a:pt x="21" y="12"/>
                    <a:pt x="21" y="12"/>
                  </a:cubicBezTo>
                  <a:cubicBezTo>
                    <a:pt x="7" y="17"/>
                    <a:pt x="7" y="17"/>
                    <a:pt x="7" y="17"/>
                  </a:cubicBezTo>
                  <a:cubicBezTo>
                    <a:pt x="7" y="17"/>
                    <a:pt x="6" y="17"/>
                    <a:pt x="6" y="18"/>
                  </a:cubicBezTo>
                  <a:cubicBezTo>
                    <a:pt x="6" y="18"/>
                    <a:pt x="6" y="18"/>
                    <a:pt x="6" y="18"/>
                  </a:cubicBezTo>
                  <a:cubicBezTo>
                    <a:pt x="6" y="19"/>
                    <a:pt x="6" y="19"/>
                    <a:pt x="6" y="20"/>
                  </a:cubicBezTo>
                  <a:cubicBezTo>
                    <a:pt x="6" y="20"/>
                    <a:pt x="6" y="20"/>
                    <a:pt x="6" y="21"/>
                  </a:cubicBezTo>
                  <a:cubicBezTo>
                    <a:pt x="5" y="21"/>
                    <a:pt x="5" y="21"/>
                    <a:pt x="5" y="21"/>
                  </a:cubicBezTo>
                  <a:cubicBezTo>
                    <a:pt x="1" y="10"/>
                    <a:pt x="1" y="10"/>
                    <a:pt x="1" y="10"/>
                  </a:cubicBezTo>
                  <a:cubicBezTo>
                    <a:pt x="0" y="8"/>
                    <a:pt x="0" y="6"/>
                    <a:pt x="0" y="4"/>
                  </a:cubicBezTo>
                  <a:cubicBezTo>
                    <a:pt x="0" y="3"/>
                    <a:pt x="1" y="1"/>
                    <a:pt x="3" y="1"/>
                  </a:cubicBezTo>
                  <a:close/>
                  <a:moveTo>
                    <a:pt x="6" y="6"/>
                  </a:moveTo>
                  <a:cubicBezTo>
                    <a:pt x="4" y="6"/>
                    <a:pt x="3" y="7"/>
                    <a:pt x="3" y="8"/>
                  </a:cubicBezTo>
                  <a:cubicBezTo>
                    <a:pt x="2" y="9"/>
                    <a:pt x="2" y="10"/>
                    <a:pt x="3" y="12"/>
                  </a:cubicBezTo>
                  <a:cubicBezTo>
                    <a:pt x="3" y="13"/>
                    <a:pt x="3" y="13"/>
                    <a:pt x="3" y="13"/>
                  </a:cubicBezTo>
                  <a:cubicBezTo>
                    <a:pt x="12" y="9"/>
                    <a:pt x="12" y="9"/>
                    <a:pt x="12" y="9"/>
                  </a:cubicBezTo>
                  <a:cubicBezTo>
                    <a:pt x="12" y="9"/>
                    <a:pt x="12" y="9"/>
                    <a:pt x="12" y="9"/>
                  </a:cubicBezTo>
                  <a:cubicBezTo>
                    <a:pt x="11" y="7"/>
                    <a:pt x="10" y="6"/>
                    <a:pt x="9" y="6"/>
                  </a:cubicBezTo>
                  <a:cubicBezTo>
                    <a:pt x="8" y="5"/>
                    <a:pt x="7" y="5"/>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2">
              <a:extLst>
                <a:ext uri="{FF2B5EF4-FFF2-40B4-BE49-F238E27FC236}">
                  <a16:creationId xmlns:a16="http://schemas.microsoft.com/office/drawing/2014/main" id="{799CB4B9-AA1E-458D-A384-5C94842A74F0}"/>
                </a:ext>
              </a:extLst>
            </p:cNvPr>
            <p:cNvSpPr>
              <a:spLocks/>
            </p:cNvSpPr>
            <p:nvPr userDrawn="1"/>
          </p:nvSpPr>
          <p:spPr bwMode="auto">
            <a:xfrm>
              <a:off x="528589" y="1105322"/>
              <a:ext cx="85725" cy="82550"/>
            </a:xfrm>
            <a:custGeom>
              <a:avLst/>
              <a:gdLst>
                <a:gd name="T0" fmla="*/ 5 w 23"/>
                <a:gd name="T1" fmla="*/ 3 h 22"/>
                <a:gd name="T2" fmla="*/ 5 w 23"/>
                <a:gd name="T3" fmla="*/ 4 h 22"/>
                <a:gd name="T4" fmla="*/ 3 w 23"/>
                <a:gd name="T5" fmla="*/ 6 h 22"/>
                <a:gd name="T6" fmla="*/ 2 w 23"/>
                <a:gd name="T7" fmla="*/ 8 h 22"/>
                <a:gd name="T8" fmla="*/ 2 w 23"/>
                <a:gd name="T9" fmla="*/ 9 h 22"/>
                <a:gd name="T10" fmla="*/ 2 w 23"/>
                <a:gd name="T11" fmla="*/ 10 h 22"/>
                <a:gd name="T12" fmla="*/ 3 w 23"/>
                <a:gd name="T13" fmla="*/ 13 h 22"/>
                <a:gd name="T14" fmla="*/ 11 w 23"/>
                <a:gd name="T15" fmla="*/ 12 h 22"/>
                <a:gd name="T16" fmla="*/ 10 w 23"/>
                <a:gd name="T17" fmla="*/ 10 h 22"/>
                <a:gd name="T18" fmla="*/ 10 w 23"/>
                <a:gd name="T19" fmla="*/ 9 h 22"/>
                <a:gd name="T20" fmla="*/ 9 w 23"/>
                <a:gd name="T21" fmla="*/ 8 h 22"/>
                <a:gd name="T22" fmla="*/ 8 w 23"/>
                <a:gd name="T23" fmla="*/ 7 h 22"/>
                <a:gd name="T24" fmla="*/ 6 w 23"/>
                <a:gd name="T25" fmla="*/ 7 h 22"/>
                <a:gd name="T26" fmla="*/ 6 w 23"/>
                <a:gd name="T27" fmla="*/ 6 h 22"/>
                <a:gd name="T28" fmla="*/ 15 w 23"/>
                <a:gd name="T29" fmla="*/ 5 h 22"/>
                <a:gd name="T30" fmla="*/ 15 w 23"/>
                <a:gd name="T31" fmla="*/ 6 h 22"/>
                <a:gd name="T32" fmla="*/ 13 w 23"/>
                <a:gd name="T33" fmla="*/ 7 h 22"/>
                <a:gd name="T34" fmla="*/ 12 w 23"/>
                <a:gd name="T35" fmla="*/ 7 h 22"/>
                <a:gd name="T36" fmla="*/ 12 w 23"/>
                <a:gd name="T37" fmla="*/ 9 h 22"/>
                <a:gd name="T38" fmla="*/ 12 w 23"/>
                <a:gd name="T39" fmla="*/ 10 h 22"/>
                <a:gd name="T40" fmla="*/ 12 w 23"/>
                <a:gd name="T41" fmla="*/ 12 h 22"/>
                <a:gd name="T42" fmla="*/ 18 w 23"/>
                <a:gd name="T43" fmla="*/ 12 h 22"/>
                <a:gd name="T44" fmla="*/ 19 w 23"/>
                <a:gd name="T45" fmla="*/ 11 h 22"/>
                <a:gd name="T46" fmla="*/ 20 w 23"/>
                <a:gd name="T47" fmla="*/ 11 h 22"/>
                <a:gd name="T48" fmla="*/ 20 w 23"/>
                <a:gd name="T49" fmla="*/ 10 h 22"/>
                <a:gd name="T50" fmla="*/ 20 w 23"/>
                <a:gd name="T51" fmla="*/ 8 h 22"/>
                <a:gd name="T52" fmla="*/ 20 w 23"/>
                <a:gd name="T53" fmla="*/ 7 h 22"/>
                <a:gd name="T54" fmla="*/ 20 w 23"/>
                <a:gd name="T55" fmla="*/ 5 h 22"/>
                <a:gd name="T56" fmla="*/ 20 w 23"/>
                <a:gd name="T57" fmla="*/ 4 h 22"/>
                <a:gd name="T58" fmla="*/ 19 w 23"/>
                <a:gd name="T59" fmla="*/ 4 h 22"/>
                <a:gd name="T60" fmla="*/ 17 w 23"/>
                <a:gd name="T61" fmla="*/ 2 h 22"/>
                <a:gd name="T62" fmla="*/ 14 w 23"/>
                <a:gd name="T63" fmla="*/ 1 h 22"/>
                <a:gd name="T64" fmla="*/ 14 w 23"/>
                <a:gd name="T65" fmla="*/ 0 h 22"/>
                <a:gd name="T66" fmla="*/ 21 w 23"/>
                <a:gd name="T67" fmla="*/ 0 h 22"/>
                <a:gd name="T68" fmla="*/ 23 w 23"/>
                <a:gd name="T69" fmla="*/ 19 h 22"/>
                <a:gd name="T70" fmla="*/ 22 w 23"/>
                <a:gd name="T71" fmla="*/ 20 h 22"/>
                <a:gd name="T72" fmla="*/ 22 w 23"/>
                <a:gd name="T73" fmla="*/ 18 h 22"/>
                <a:gd name="T74" fmla="*/ 21 w 23"/>
                <a:gd name="T75" fmla="*/ 17 h 22"/>
                <a:gd name="T76" fmla="*/ 21 w 23"/>
                <a:gd name="T77" fmla="*/ 17 h 22"/>
                <a:gd name="T78" fmla="*/ 20 w 23"/>
                <a:gd name="T79" fmla="*/ 17 h 22"/>
                <a:gd name="T80" fmla="*/ 5 w 23"/>
                <a:gd name="T81" fmla="*/ 18 h 22"/>
                <a:gd name="T82" fmla="*/ 4 w 23"/>
                <a:gd name="T83" fmla="*/ 19 h 22"/>
                <a:gd name="T84" fmla="*/ 4 w 23"/>
                <a:gd name="T85" fmla="*/ 20 h 22"/>
                <a:gd name="T86" fmla="*/ 3 w 23"/>
                <a:gd name="T87" fmla="*/ 21 h 22"/>
                <a:gd name="T88" fmla="*/ 3 w 23"/>
                <a:gd name="T89" fmla="*/ 22 h 22"/>
                <a:gd name="T90" fmla="*/ 2 w 23"/>
                <a:gd name="T91" fmla="*/ 22 h 22"/>
                <a:gd name="T92" fmla="*/ 0 w 23"/>
                <a:gd name="T93" fmla="*/ 3 h 22"/>
                <a:gd name="T94" fmla="*/ 5 w 23"/>
                <a:gd name="T9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 h="22">
                  <a:moveTo>
                    <a:pt x="5" y="3"/>
                  </a:moveTo>
                  <a:cubicBezTo>
                    <a:pt x="5" y="4"/>
                    <a:pt x="5" y="4"/>
                    <a:pt x="5" y="4"/>
                  </a:cubicBezTo>
                  <a:cubicBezTo>
                    <a:pt x="5" y="4"/>
                    <a:pt x="4" y="5"/>
                    <a:pt x="3" y="6"/>
                  </a:cubicBezTo>
                  <a:cubicBezTo>
                    <a:pt x="2" y="6"/>
                    <a:pt x="2" y="7"/>
                    <a:pt x="2" y="8"/>
                  </a:cubicBezTo>
                  <a:cubicBezTo>
                    <a:pt x="2" y="8"/>
                    <a:pt x="2" y="9"/>
                    <a:pt x="2" y="9"/>
                  </a:cubicBezTo>
                  <a:cubicBezTo>
                    <a:pt x="2" y="10"/>
                    <a:pt x="2" y="10"/>
                    <a:pt x="2" y="10"/>
                  </a:cubicBezTo>
                  <a:cubicBezTo>
                    <a:pt x="3" y="13"/>
                    <a:pt x="3" y="13"/>
                    <a:pt x="3" y="13"/>
                  </a:cubicBezTo>
                  <a:cubicBezTo>
                    <a:pt x="11" y="12"/>
                    <a:pt x="11" y="12"/>
                    <a:pt x="11" y="12"/>
                  </a:cubicBezTo>
                  <a:cubicBezTo>
                    <a:pt x="10" y="10"/>
                    <a:pt x="10" y="10"/>
                    <a:pt x="10" y="10"/>
                  </a:cubicBezTo>
                  <a:cubicBezTo>
                    <a:pt x="10" y="10"/>
                    <a:pt x="10" y="9"/>
                    <a:pt x="10" y="9"/>
                  </a:cubicBezTo>
                  <a:cubicBezTo>
                    <a:pt x="10" y="8"/>
                    <a:pt x="9" y="8"/>
                    <a:pt x="9" y="8"/>
                  </a:cubicBezTo>
                  <a:cubicBezTo>
                    <a:pt x="9" y="8"/>
                    <a:pt x="8" y="7"/>
                    <a:pt x="8" y="7"/>
                  </a:cubicBezTo>
                  <a:cubicBezTo>
                    <a:pt x="7" y="7"/>
                    <a:pt x="7" y="7"/>
                    <a:pt x="6" y="7"/>
                  </a:cubicBezTo>
                  <a:cubicBezTo>
                    <a:pt x="6" y="6"/>
                    <a:pt x="6" y="6"/>
                    <a:pt x="6" y="6"/>
                  </a:cubicBezTo>
                  <a:cubicBezTo>
                    <a:pt x="15" y="5"/>
                    <a:pt x="15" y="5"/>
                    <a:pt x="15" y="5"/>
                  </a:cubicBezTo>
                  <a:cubicBezTo>
                    <a:pt x="15" y="6"/>
                    <a:pt x="15" y="6"/>
                    <a:pt x="15" y="6"/>
                  </a:cubicBezTo>
                  <a:cubicBezTo>
                    <a:pt x="15" y="6"/>
                    <a:pt x="14" y="6"/>
                    <a:pt x="13" y="7"/>
                  </a:cubicBezTo>
                  <a:cubicBezTo>
                    <a:pt x="13" y="7"/>
                    <a:pt x="12" y="7"/>
                    <a:pt x="12" y="7"/>
                  </a:cubicBezTo>
                  <a:cubicBezTo>
                    <a:pt x="12" y="8"/>
                    <a:pt x="12" y="8"/>
                    <a:pt x="12" y="9"/>
                  </a:cubicBezTo>
                  <a:cubicBezTo>
                    <a:pt x="12" y="9"/>
                    <a:pt x="12" y="10"/>
                    <a:pt x="12" y="10"/>
                  </a:cubicBezTo>
                  <a:cubicBezTo>
                    <a:pt x="12" y="12"/>
                    <a:pt x="12" y="12"/>
                    <a:pt x="12" y="12"/>
                  </a:cubicBezTo>
                  <a:cubicBezTo>
                    <a:pt x="18" y="12"/>
                    <a:pt x="18" y="12"/>
                    <a:pt x="18" y="12"/>
                  </a:cubicBezTo>
                  <a:cubicBezTo>
                    <a:pt x="19" y="12"/>
                    <a:pt x="19" y="11"/>
                    <a:pt x="19" y="11"/>
                  </a:cubicBezTo>
                  <a:cubicBezTo>
                    <a:pt x="20" y="11"/>
                    <a:pt x="20" y="11"/>
                    <a:pt x="20" y="11"/>
                  </a:cubicBezTo>
                  <a:cubicBezTo>
                    <a:pt x="20" y="10"/>
                    <a:pt x="20" y="10"/>
                    <a:pt x="20" y="10"/>
                  </a:cubicBezTo>
                  <a:cubicBezTo>
                    <a:pt x="20" y="9"/>
                    <a:pt x="20" y="9"/>
                    <a:pt x="20" y="8"/>
                  </a:cubicBezTo>
                  <a:cubicBezTo>
                    <a:pt x="20" y="8"/>
                    <a:pt x="20" y="7"/>
                    <a:pt x="20" y="7"/>
                  </a:cubicBezTo>
                  <a:cubicBezTo>
                    <a:pt x="20" y="6"/>
                    <a:pt x="20" y="6"/>
                    <a:pt x="20" y="5"/>
                  </a:cubicBezTo>
                  <a:cubicBezTo>
                    <a:pt x="20" y="5"/>
                    <a:pt x="20" y="5"/>
                    <a:pt x="20" y="4"/>
                  </a:cubicBezTo>
                  <a:cubicBezTo>
                    <a:pt x="19" y="4"/>
                    <a:pt x="19" y="4"/>
                    <a:pt x="19" y="4"/>
                  </a:cubicBezTo>
                  <a:cubicBezTo>
                    <a:pt x="19" y="3"/>
                    <a:pt x="18" y="3"/>
                    <a:pt x="17" y="2"/>
                  </a:cubicBezTo>
                  <a:cubicBezTo>
                    <a:pt x="16" y="2"/>
                    <a:pt x="15" y="1"/>
                    <a:pt x="14" y="1"/>
                  </a:cubicBezTo>
                  <a:cubicBezTo>
                    <a:pt x="14" y="0"/>
                    <a:pt x="14" y="0"/>
                    <a:pt x="14" y="0"/>
                  </a:cubicBezTo>
                  <a:cubicBezTo>
                    <a:pt x="21" y="0"/>
                    <a:pt x="21" y="0"/>
                    <a:pt x="21" y="0"/>
                  </a:cubicBezTo>
                  <a:cubicBezTo>
                    <a:pt x="23" y="19"/>
                    <a:pt x="23" y="19"/>
                    <a:pt x="23" y="19"/>
                  </a:cubicBezTo>
                  <a:cubicBezTo>
                    <a:pt x="22" y="20"/>
                    <a:pt x="22" y="20"/>
                    <a:pt x="22" y="20"/>
                  </a:cubicBezTo>
                  <a:cubicBezTo>
                    <a:pt x="22" y="19"/>
                    <a:pt x="22" y="19"/>
                    <a:pt x="22" y="18"/>
                  </a:cubicBezTo>
                  <a:cubicBezTo>
                    <a:pt x="22" y="18"/>
                    <a:pt x="21" y="18"/>
                    <a:pt x="21" y="17"/>
                  </a:cubicBezTo>
                  <a:cubicBezTo>
                    <a:pt x="21" y="17"/>
                    <a:pt x="21" y="17"/>
                    <a:pt x="21" y="17"/>
                  </a:cubicBezTo>
                  <a:cubicBezTo>
                    <a:pt x="20" y="17"/>
                    <a:pt x="20" y="17"/>
                    <a:pt x="20" y="17"/>
                  </a:cubicBezTo>
                  <a:cubicBezTo>
                    <a:pt x="5" y="18"/>
                    <a:pt x="5" y="18"/>
                    <a:pt x="5" y="18"/>
                  </a:cubicBezTo>
                  <a:cubicBezTo>
                    <a:pt x="5" y="18"/>
                    <a:pt x="4" y="19"/>
                    <a:pt x="4" y="19"/>
                  </a:cubicBezTo>
                  <a:cubicBezTo>
                    <a:pt x="4" y="19"/>
                    <a:pt x="4" y="19"/>
                    <a:pt x="4" y="20"/>
                  </a:cubicBezTo>
                  <a:cubicBezTo>
                    <a:pt x="3" y="20"/>
                    <a:pt x="3" y="20"/>
                    <a:pt x="3" y="21"/>
                  </a:cubicBezTo>
                  <a:cubicBezTo>
                    <a:pt x="3" y="21"/>
                    <a:pt x="3" y="21"/>
                    <a:pt x="3" y="22"/>
                  </a:cubicBezTo>
                  <a:cubicBezTo>
                    <a:pt x="2" y="22"/>
                    <a:pt x="2" y="22"/>
                    <a:pt x="2" y="22"/>
                  </a:cubicBezTo>
                  <a:cubicBezTo>
                    <a:pt x="0" y="3"/>
                    <a:pt x="0" y="3"/>
                    <a:pt x="0" y="3"/>
                  </a:cubicBezTo>
                  <a:lnTo>
                    <a:pt x="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3">
              <a:extLst>
                <a:ext uri="{FF2B5EF4-FFF2-40B4-BE49-F238E27FC236}">
                  <a16:creationId xmlns:a16="http://schemas.microsoft.com/office/drawing/2014/main" id="{6003FD4C-F35E-447E-8429-876B5A154C02}"/>
                </a:ext>
              </a:extLst>
            </p:cNvPr>
            <p:cNvSpPr>
              <a:spLocks/>
            </p:cNvSpPr>
            <p:nvPr userDrawn="1"/>
          </p:nvSpPr>
          <p:spPr bwMode="auto">
            <a:xfrm>
              <a:off x="528589" y="960860"/>
              <a:ext cx="90488" cy="98425"/>
            </a:xfrm>
            <a:custGeom>
              <a:avLst/>
              <a:gdLst>
                <a:gd name="T0" fmla="*/ 24 w 24"/>
                <a:gd name="T1" fmla="*/ 2 h 26"/>
                <a:gd name="T2" fmla="*/ 23 w 24"/>
                <a:gd name="T3" fmla="*/ 10 h 26"/>
                <a:gd name="T4" fmla="*/ 18 w 24"/>
                <a:gd name="T5" fmla="*/ 13 h 26"/>
                <a:gd name="T6" fmla="*/ 12 w 24"/>
                <a:gd name="T7" fmla="*/ 16 h 26"/>
                <a:gd name="T8" fmla="*/ 12 w 24"/>
                <a:gd name="T9" fmla="*/ 17 h 26"/>
                <a:gd name="T10" fmla="*/ 19 w 24"/>
                <a:gd name="T11" fmla="*/ 18 h 26"/>
                <a:gd name="T12" fmla="*/ 20 w 24"/>
                <a:gd name="T13" fmla="*/ 18 h 26"/>
                <a:gd name="T14" fmla="*/ 20 w 24"/>
                <a:gd name="T15" fmla="*/ 17 h 26"/>
                <a:gd name="T16" fmla="*/ 21 w 24"/>
                <a:gd name="T17" fmla="*/ 16 h 26"/>
                <a:gd name="T18" fmla="*/ 21 w 24"/>
                <a:gd name="T19" fmla="*/ 15 h 26"/>
                <a:gd name="T20" fmla="*/ 22 w 24"/>
                <a:gd name="T21" fmla="*/ 15 h 26"/>
                <a:gd name="T22" fmla="*/ 21 w 24"/>
                <a:gd name="T23" fmla="*/ 26 h 26"/>
                <a:gd name="T24" fmla="*/ 20 w 24"/>
                <a:gd name="T25" fmla="*/ 26 h 26"/>
                <a:gd name="T26" fmla="*/ 20 w 24"/>
                <a:gd name="T27" fmla="*/ 25 h 26"/>
                <a:gd name="T28" fmla="*/ 20 w 24"/>
                <a:gd name="T29" fmla="*/ 24 h 26"/>
                <a:gd name="T30" fmla="*/ 19 w 24"/>
                <a:gd name="T31" fmla="*/ 23 h 26"/>
                <a:gd name="T32" fmla="*/ 18 w 24"/>
                <a:gd name="T33" fmla="*/ 23 h 26"/>
                <a:gd name="T34" fmla="*/ 3 w 24"/>
                <a:gd name="T35" fmla="*/ 21 h 26"/>
                <a:gd name="T36" fmla="*/ 3 w 24"/>
                <a:gd name="T37" fmla="*/ 21 h 26"/>
                <a:gd name="T38" fmla="*/ 2 w 24"/>
                <a:gd name="T39" fmla="*/ 21 h 26"/>
                <a:gd name="T40" fmla="*/ 1 w 24"/>
                <a:gd name="T41" fmla="*/ 22 h 26"/>
                <a:gd name="T42" fmla="*/ 1 w 24"/>
                <a:gd name="T43" fmla="*/ 23 h 26"/>
                <a:gd name="T44" fmla="*/ 0 w 24"/>
                <a:gd name="T45" fmla="*/ 23 h 26"/>
                <a:gd name="T46" fmla="*/ 1 w 24"/>
                <a:gd name="T47" fmla="*/ 12 h 26"/>
                <a:gd name="T48" fmla="*/ 3 w 24"/>
                <a:gd name="T49" fmla="*/ 12 h 26"/>
                <a:gd name="T50" fmla="*/ 3 w 24"/>
                <a:gd name="T51" fmla="*/ 13 h 26"/>
                <a:gd name="T52" fmla="*/ 3 w 24"/>
                <a:gd name="T53" fmla="*/ 14 h 26"/>
                <a:gd name="T54" fmla="*/ 3 w 24"/>
                <a:gd name="T55" fmla="*/ 15 h 26"/>
                <a:gd name="T56" fmla="*/ 4 w 24"/>
                <a:gd name="T57" fmla="*/ 15 h 26"/>
                <a:gd name="T58" fmla="*/ 11 w 24"/>
                <a:gd name="T59" fmla="*/ 16 h 26"/>
                <a:gd name="T60" fmla="*/ 11 w 24"/>
                <a:gd name="T61" fmla="*/ 16 h 26"/>
                <a:gd name="T62" fmla="*/ 9 w 24"/>
                <a:gd name="T63" fmla="*/ 13 h 26"/>
                <a:gd name="T64" fmla="*/ 7 w 24"/>
                <a:gd name="T65" fmla="*/ 10 h 26"/>
                <a:gd name="T66" fmla="*/ 5 w 24"/>
                <a:gd name="T67" fmla="*/ 8 h 26"/>
                <a:gd name="T68" fmla="*/ 4 w 24"/>
                <a:gd name="T69" fmla="*/ 7 h 26"/>
                <a:gd name="T70" fmla="*/ 3 w 24"/>
                <a:gd name="T71" fmla="*/ 8 h 26"/>
                <a:gd name="T72" fmla="*/ 3 w 24"/>
                <a:gd name="T73" fmla="*/ 9 h 26"/>
                <a:gd name="T74" fmla="*/ 2 w 24"/>
                <a:gd name="T75" fmla="*/ 9 h 26"/>
                <a:gd name="T76" fmla="*/ 3 w 24"/>
                <a:gd name="T77" fmla="*/ 0 h 26"/>
                <a:gd name="T78" fmla="*/ 4 w 24"/>
                <a:gd name="T79" fmla="*/ 0 h 26"/>
                <a:gd name="T80" fmla="*/ 5 w 24"/>
                <a:gd name="T81" fmla="*/ 3 h 26"/>
                <a:gd name="T82" fmla="*/ 6 w 24"/>
                <a:gd name="T83" fmla="*/ 6 h 26"/>
                <a:gd name="T84" fmla="*/ 8 w 24"/>
                <a:gd name="T85" fmla="*/ 9 h 26"/>
                <a:gd name="T86" fmla="*/ 10 w 24"/>
                <a:gd name="T87" fmla="*/ 12 h 26"/>
                <a:gd name="T88" fmla="*/ 15 w 24"/>
                <a:gd name="T89" fmla="*/ 9 h 26"/>
                <a:gd name="T90" fmla="*/ 20 w 24"/>
                <a:gd name="T91" fmla="*/ 6 h 26"/>
                <a:gd name="T92" fmla="*/ 21 w 24"/>
                <a:gd name="T93" fmla="*/ 5 h 26"/>
                <a:gd name="T94" fmla="*/ 22 w 24"/>
                <a:gd name="T95" fmla="*/ 3 h 26"/>
                <a:gd name="T96" fmla="*/ 23 w 24"/>
                <a:gd name="T97" fmla="*/ 2 h 26"/>
                <a:gd name="T98" fmla="*/ 23 w 24"/>
                <a:gd name="T99" fmla="*/ 2 h 26"/>
                <a:gd name="T100" fmla="*/ 24 w 24"/>
                <a:gd name="T10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 h="26">
                  <a:moveTo>
                    <a:pt x="24" y="2"/>
                  </a:moveTo>
                  <a:cubicBezTo>
                    <a:pt x="23" y="10"/>
                    <a:pt x="23" y="10"/>
                    <a:pt x="23" y="10"/>
                  </a:cubicBezTo>
                  <a:cubicBezTo>
                    <a:pt x="21" y="11"/>
                    <a:pt x="19" y="12"/>
                    <a:pt x="18" y="13"/>
                  </a:cubicBezTo>
                  <a:cubicBezTo>
                    <a:pt x="16" y="14"/>
                    <a:pt x="15" y="15"/>
                    <a:pt x="12" y="16"/>
                  </a:cubicBezTo>
                  <a:cubicBezTo>
                    <a:pt x="12" y="17"/>
                    <a:pt x="12" y="17"/>
                    <a:pt x="12" y="17"/>
                  </a:cubicBezTo>
                  <a:cubicBezTo>
                    <a:pt x="19" y="18"/>
                    <a:pt x="19" y="18"/>
                    <a:pt x="19" y="18"/>
                  </a:cubicBezTo>
                  <a:cubicBezTo>
                    <a:pt x="19" y="18"/>
                    <a:pt x="19" y="18"/>
                    <a:pt x="20" y="18"/>
                  </a:cubicBezTo>
                  <a:cubicBezTo>
                    <a:pt x="20" y="17"/>
                    <a:pt x="20" y="17"/>
                    <a:pt x="20" y="17"/>
                  </a:cubicBezTo>
                  <a:cubicBezTo>
                    <a:pt x="21" y="17"/>
                    <a:pt x="21" y="16"/>
                    <a:pt x="21" y="16"/>
                  </a:cubicBezTo>
                  <a:cubicBezTo>
                    <a:pt x="21" y="16"/>
                    <a:pt x="21" y="15"/>
                    <a:pt x="21" y="15"/>
                  </a:cubicBezTo>
                  <a:cubicBezTo>
                    <a:pt x="22" y="15"/>
                    <a:pt x="22" y="15"/>
                    <a:pt x="22" y="15"/>
                  </a:cubicBezTo>
                  <a:cubicBezTo>
                    <a:pt x="21" y="26"/>
                    <a:pt x="21" y="26"/>
                    <a:pt x="21" y="26"/>
                  </a:cubicBezTo>
                  <a:cubicBezTo>
                    <a:pt x="20" y="26"/>
                    <a:pt x="20" y="26"/>
                    <a:pt x="20" y="26"/>
                  </a:cubicBezTo>
                  <a:cubicBezTo>
                    <a:pt x="20" y="26"/>
                    <a:pt x="20" y="25"/>
                    <a:pt x="20" y="25"/>
                  </a:cubicBezTo>
                  <a:cubicBezTo>
                    <a:pt x="20" y="25"/>
                    <a:pt x="20" y="24"/>
                    <a:pt x="20" y="24"/>
                  </a:cubicBezTo>
                  <a:cubicBezTo>
                    <a:pt x="20" y="24"/>
                    <a:pt x="19" y="23"/>
                    <a:pt x="19" y="23"/>
                  </a:cubicBezTo>
                  <a:cubicBezTo>
                    <a:pt x="19" y="23"/>
                    <a:pt x="19" y="23"/>
                    <a:pt x="18" y="23"/>
                  </a:cubicBezTo>
                  <a:cubicBezTo>
                    <a:pt x="3" y="21"/>
                    <a:pt x="3" y="21"/>
                    <a:pt x="3" y="21"/>
                  </a:cubicBezTo>
                  <a:cubicBezTo>
                    <a:pt x="3" y="21"/>
                    <a:pt x="3" y="21"/>
                    <a:pt x="3" y="21"/>
                  </a:cubicBezTo>
                  <a:cubicBezTo>
                    <a:pt x="2" y="21"/>
                    <a:pt x="2" y="21"/>
                    <a:pt x="2" y="21"/>
                  </a:cubicBezTo>
                  <a:cubicBezTo>
                    <a:pt x="2" y="22"/>
                    <a:pt x="1" y="22"/>
                    <a:pt x="1" y="22"/>
                  </a:cubicBezTo>
                  <a:cubicBezTo>
                    <a:pt x="1" y="23"/>
                    <a:pt x="1" y="23"/>
                    <a:pt x="1" y="23"/>
                  </a:cubicBezTo>
                  <a:cubicBezTo>
                    <a:pt x="0" y="23"/>
                    <a:pt x="0" y="23"/>
                    <a:pt x="0" y="23"/>
                  </a:cubicBezTo>
                  <a:cubicBezTo>
                    <a:pt x="1" y="12"/>
                    <a:pt x="1" y="12"/>
                    <a:pt x="1" y="12"/>
                  </a:cubicBezTo>
                  <a:cubicBezTo>
                    <a:pt x="3" y="12"/>
                    <a:pt x="3" y="12"/>
                    <a:pt x="3" y="12"/>
                  </a:cubicBezTo>
                  <a:cubicBezTo>
                    <a:pt x="3" y="12"/>
                    <a:pt x="3" y="13"/>
                    <a:pt x="3" y="13"/>
                  </a:cubicBezTo>
                  <a:cubicBezTo>
                    <a:pt x="3" y="14"/>
                    <a:pt x="3" y="14"/>
                    <a:pt x="3" y="14"/>
                  </a:cubicBezTo>
                  <a:cubicBezTo>
                    <a:pt x="3" y="15"/>
                    <a:pt x="3" y="15"/>
                    <a:pt x="3" y="15"/>
                  </a:cubicBezTo>
                  <a:cubicBezTo>
                    <a:pt x="3" y="15"/>
                    <a:pt x="4" y="15"/>
                    <a:pt x="4" y="15"/>
                  </a:cubicBezTo>
                  <a:cubicBezTo>
                    <a:pt x="11" y="16"/>
                    <a:pt x="11" y="16"/>
                    <a:pt x="11" y="16"/>
                  </a:cubicBezTo>
                  <a:cubicBezTo>
                    <a:pt x="11" y="16"/>
                    <a:pt x="11" y="16"/>
                    <a:pt x="11" y="16"/>
                  </a:cubicBezTo>
                  <a:cubicBezTo>
                    <a:pt x="11" y="15"/>
                    <a:pt x="10" y="14"/>
                    <a:pt x="9" y="13"/>
                  </a:cubicBezTo>
                  <a:cubicBezTo>
                    <a:pt x="8" y="12"/>
                    <a:pt x="8" y="11"/>
                    <a:pt x="7" y="10"/>
                  </a:cubicBezTo>
                  <a:cubicBezTo>
                    <a:pt x="6" y="9"/>
                    <a:pt x="6" y="9"/>
                    <a:pt x="5" y="8"/>
                  </a:cubicBezTo>
                  <a:cubicBezTo>
                    <a:pt x="5" y="8"/>
                    <a:pt x="4" y="7"/>
                    <a:pt x="4" y="7"/>
                  </a:cubicBezTo>
                  <a:cubicBezTo>
                    <a:pt x="4" y="7"/>
                    <a:pt x="4" y="8"/>
                    <a:pt x="3" y="8"/>
                  </a:cubicBezTo>
                  <a:cubicBezTo>
                    <a:pt x="3" y="8"/>
                    <a:pt x="3" y="9"/>
                    <a:pt x="3" y="9"/>
                  </a:cubicBezTo>
                  <a:cubicBezTo>
                    <a:pt x="2" y="9"/>
                    <a:pt x="2" y="9"/>
                    <a:pt x="2" y="9"/>
                  </a:cubicBezTo>
                  <a:cubicBezTo>
                    <a:pt x="3" y="0"/>
                    <a:pt x="3" y="0"/>
                    <a:pt x="3" y="0"/>
                  </a:cubicBezTo>
                  <a:cubicBezTo>
                    <a:pt x="4" y="0"/>
                    <a:pt x="4" y="0"/>
                    <a:pt x="4" y="0"/>
                  </a:cubicBezTo>
                  <a:cubicBezTo>
                    <a:pt x="4" y="2"/>
                    <a:pt x="4" y="2"/>
                    <a:pt x="5" y="3"/>
                  </a:cubicBezTo>
                  <a:cubicBezTo>
                    <a:pt x="5" y="4"/>
                    <a:pt x="5" y="5"/>
                    <a:pt x="6" y="6"/>
                  </a:cubicBezTo>
                  <a:cubicBezTo>
                    <a:pt x="6" y="7"/>
                    <a:pt x="7" y="8"/>
                    <a:pt x="8" y="9"/>
                  </a:cubicBezTo>
                  <a:cubicBezTo>
                    <a:pt x="8" y="9"/>
                    <a:pt x="9" y="10"/>
                    <a:pt x="10" y="12"/>
                  </a:cubicBezTo>
                  <a:cubicBezTo>
                    <a:pt x="11" y="11"/>
                    <a:pt x="13" y="10"/>
                    <a:pt x="15" y="9"/>
                  </a:cubicBezTo>
                  <a:cubicBezTo>
                    <a:pt x="16" y="8"/>
                    <a:pt x="18" y="7"/>
                    <a:pt x="20" y="6"/>
                  </a:cubicBezTo>
                  <a:cubicBezTo>
                    <a:pt x="21" y="5"/>
                    <a:pt x="21" y="5"/>
                    <a:pt x="21" y="5"/>
                  </a:cubicBezTo>
                  <a:cubicBezTo>
                    <a:pt x="22" y="4"/>
                    <a:pt x="22" y="4"/>
                    <a:pt x="22" y="3"/>
                  </a:cubicBezTo>
                  <a:cubicBezTo>
                    <a:pt x="23" y="3"/>
                    <a:pt x="23" y="3"/>
                    <a:pt x="23" y="2"/>
                  </a:cubicBezTo>
                  <a:cubicBezTo>
                    <a:pt x="23" y="2"/>
                    <a:pt x="23" y="2"/>
                    <a:pt x="23" y="2"/>
                  </a:cubicBezTo>
                  <a:lnTo>
                    <a:pt x="24"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4">
              <a:extLst>
                <a:ext uri="{FF2B5EF4-FFF2-40B4-BE49-F238E27FC236}">
                  <a16:creationId xmlns:a16="http://schemas.microsoft.com/office/drawing/2014/main" id="{54431C86-D695-4EA9-9B2F-D237277F4FAB}"/>
                </a:ext>
              </a:extLst>
            </p:cNvPr>
            <p:cNvSpPr>
              <a:spLocks/>
            </p:cNvSpPr>
            <p:nvPr userDrawn="1"/>
          </p:nvSpPr>
          <p:spPr bwMode="auto">
            <a:xfrm>
              <a:off x="558751" y="859260"/>
              <a:ext cx="90488" cy="71438"/>
            </a:xfrm>
            <a:custGeom>
              <a:avLst/>
              <a:gdLst>
                <a:gd name="T0" fmla="*/ 24 w 24"/>
                <a:gd name="T1" fmla="*/ 8 h 19"/>
                <a:gd name="T2" fmla="*/ 20 w 24"/>
                <a:gd name="T3" fmla="*/ 19 h 19"/>
                <a:gd name="T4" fmla="*/ 19 w 24"/>
                <a:gd name="T5" fmla="*/ 18 h 19"/>
                <a:gd name="T6" fmla="*/ 19 w 24"/>
                <a:gd name="T7" fmla="*/ 17 h 19"/>
                <a:gd name="T8" fmla="*/ 19 w 24"/>
                <a:gd name="T9" fmla="*/ 16 h 19"/>
                <a:gd name="T10" fmla="*/ 19 w 24"/>
                <a:gd name="T11" fmla="*/ 15 h 19"/>
                <a:gd name="T12" fmla="*/ 18 w 24"/>
                <a:gd name="T13" fmla="*/ 15 h 19"/>
                <a:gd name="T14" fmla="*/ 4 w 24"/>
                <a:gd name="T15" fmla="*/ 9 h 19"/>
                <a:gd name="T16" fmla="*/ 4 w 24"/>
                <a:gd name="T17" fmla="*/ 9 h 19"/>
                <a:gd name="T18" fmla="*/ 3 w 24"/>
                <a:gd name="T19" fmla="*/ 10 h 19"/>
                <a:gd name="T20" fmla="*/ 2 w 24"/>
                <a:gd name="T21" fmla="*/ 10 h 19"/>
                <a:gd name="T22" fmla="*/ 1 w 24"/>
                <a:gd name="T23" fmla="*/ 11 h 19"/>
                <a:gd name="T24" fmla="*/ 0 w 24"/>
                <a:gd name="T25" fmla="*/ 11 h 19"/>
                <a:gd name="T26" fmla="*/ 5 w 24"/>
                <a:gd name="T27" fmla="*/ 0 h 19"/>
                <a:gd name="T28" fmla="*/ 6 w 24"/>
                <a:gd name="T29" fmla="*/ 1 h 19"/>
                <a:gd name="T30" fmla="*/ 5 w 24"/>
                <a:gd name="T31" fmla="*/ 2 h 19"/>
                <a:gd name="T32" fmla="*/ 5 w 24"/>
                <a:gd name="T33" fmla="*/ 3 h 19"/>
                <a:gd name="T34" fmla="*/ 5 w 24"/>
                <a:gd name="T35" fmla="*/ 4 h 19"/>
                <a:gd name="T36" fmla="*/ 6 w 24"/>
                <a:gd name="T37" fmla="*/ 4 h 19"/>
                <a:gd name="T38" fmla="*/ 20 w 24"/>
                <a:gd name="T39" fmla="*/ 10 h 19"/>
                <a:gd name="T40" fmla="*/ 21 w 24"/>
                <a:gd name="T41" fmla="*/ 10 h 19"/>
                <a:gd name="T42" fmla="*/ 22 w 24"/>
                <a:gd name="T43" fmla="*/ 9 h 19"/>
                <a:gd name="T44" fmla="*/ 22 w 24"/>
                <a:gd name="T45" fmla="*/ 9 h 19"/>
                <a:gd name="T46" fmla="*/ 23 w 24"/>
                <a:gd name="T47" fmla="*/ 8 h 19"/>
                <a:gd name="T48" fmla="*/ 24 w 24"/>
                <a:gd name="T4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19">
                  <a:moveTo>
                    <a:pt x="24" y="8"/>
                  </a:moveTo>
                  <a:cubicBezTo>
                    <a:pt x="20" y="19"/>
                    <a:pt x="20" y="19"/>
                    <a:pt x="20" y="19"/>
                  </a:cubicBezTo>
                  <a:cubicBezTo>
                    <a:pt x="19" y="18"/>
                    <a:pt x="19" y="18"/>
                    <a:pt x="19" y="18"/>
                  </a:cubicBezTo>
                  <a:cubicBezTo>
                    <a:pt x="19" y="18"/>
                    <a:pt x="19" y="18"/>
                    <a:pt x="19" y="17"/>
                  </a:cubicBezTo>
                  <a:cubicBezTo>
                    <a:pt x="19" y="17"/>
                    <a:pt x="19" y="16"/>
                    <a:pt x="19" y="16"/>
                  </a:cubicBezTo>
                  <a:cubicBezTo>
                    <a:pt x="19" y="16"/>
                    <a:pt x="19" y="15"/>
                    <a:pt x="19" y="15"/>
                  </a:cubicBezTo>
                  <a:cubicBezTo>
                    <a:pt x="19" y="15"/>
                    <a:pt x="19" y="15"/>
                    <a:pt x="18" y="15"/>
                  </a:cubicBezTo>
                  <a:cubicBezTo>
                    <a:pt x="4" y="9"/>
                    <a:pt x="4" y="9"/>
                    <a:pt x="4" y="9"/>
                  </a:cubicBezTo>
                  <a:cubicBezTo>
                    <a:pt x="4" y="9"/>
                    <a:pt x="4" y="9"/>
                    <a:pt x="4" y="9"/>
                  </a:cubicBezTo>
                  <a:cubicBezTo>
                    <a:pt x="3" y="9"/>
                    <a:pt x="3" y="9"/>
                    <a:pt x="3" y="10"/>
                  </a:cubicBezTo>
                  <a:cubicBezTo>
                    <a:pt x="2" y="10"/>
                    <a:pt x="2" y="10"/>
                    <a:pt x="2" y="10"/>
                  </a:cubicBezTo>
                  <a:cubicBezTo>
                    <a:pt x="2" y="11"/>
                    <a:pt x="1" y="11"/>
                    <a:pt x="1" y="11"/>
                  </a:cubicBezTo>
                  <a:cubicBezTo>
                    <a:pt x="0" y="11"/>
                    <a:pt x="0" y="11"/>
                    <a:pt x="0" y="11"/>
                  </a:cubicBezTo>
                  <a:cubicBezTo>
                    <a:pt x="5" y="0"/>
                    <a:pt x="5" y="0"/>
                    <a:pt x="5" y="0"/>
                  </a:cubicBezTo>
                  <a:cubicBezTo>
                    <a:pt x="6" y="1"/>
                    <a:pt x="6" y="1"/>
                    <a:pt x="6" y="1"/>
                  </a:cubicBezTo>
                  <a:cubicBezTo>
                    <a:pt x="6" y="1"/>
                    <a:pt x="5" y="1"/>
                    <a:pt x="5" y="2"/>
                  </a:cubicBezTo>
                  <a:cubicBezTo>
                    <a:pt x="5" y="2"/>
                    <a:pt x="5" y="2"/>
                    <a:pt x="5" y="3"/>
                  </a:cubicBezTo>
                  <a:cubicBezTo>
                    <a:pt x="5" y="3"/>
                    <a:pt x="5" y="3"/>
                    <a:pt x="5" y="4"/>
                  </a:cubicBezTo>
                  <a:cubicBezTo>
                    <a:pt x="6" y="4"/>
                    <a:pt x="6" y="4"/>
                    <a:pt x="6" y="4"/>
                  </a:cubicBezTo>
                  <a:cubicBezTo>
                    <a:pt x="20" y="10"/>
                    <a:pt x="20" y="10"/>
                    <a:pt x="20" y="10"/>
                  </a:cubicBezTo>
                  <a:cubicBezTo>
                    <a:pt x="20" y="10"/>
                    <a:pt x="21" y="10"/>
                    <a:pt x="21" y="10"/>
                  </a:cubicBezTo>
                  <a:cubicBezTo>
                    <a:pt x="21" y="10"/>
                    <a:pt x="22" y="10"/>
                    <a:pt x="22" y="9"/>
                  </a:cubicBezTo>
                  <a:cubicBezTo>
                    <a:pt x="22" y="9"/>
                    <a:pt x="22" y="9"/>
                    <a:pt x="22" y="9"/>
                  </a:cubicBezTo>
                  <a:cubicBezTo>
                    <a:pt x="23" y="8"/>
                    <a:pt x="23" y="8"/>
                    <a:pt x="23" y="8"/>
                  </a:cubicBezTo>
                  <a:lnTo>
                    <a:pt x="24"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5">
              <a:extLst>
                <a:ext uri="{FF2B5EF4-FFF2-40B4-BE49-F238E27FC236}">
                  <a16:creationId xmlns:a16="http://schemas.microsoft.com/office/drawing/2014/main" id="{B6B94FDA-54BA-48B1-805E-49504E4CFB12}"/>
                </a:ext>
              </a:extLst>
            </p:cNvPr>
            <p:cNvSpPr>
              <a:spLocks/>
            </p:cNvSpPr>
            <p:nvPr userDrawn="1"/>
          </p:nvSpPr>
          <p:spPr bwMode="auto">
            <a:xfrm>
              <a:off x="603201" y="725910"/>
              <a:ext cx="112713" cy="122238"/>
            </a:xfrm>
            <a:custGeom>
              <a:avLst/>
              <a:gdLst>
                <a:gd name="T0" fmla="*/ 16 w 30"/>
                <a:gd name="T1" fmla="*/ 0 h 32"/>
                <a:gd name="T2" fmla="*/ 15 w 30"/>
                <a:gd name="T3" fmla="*/ 1 h 32"/>
                <a:gd name="T4" fmla="*/ 15 w 30"/>
                <a:gd name="T5" fmla="*/ 3 h 32"/>
                <a:gd name="T6" fmla="*/ 15 w 30"/>
                <a:gd name="T7" fmla="*/ 4 h 32"/>
                <a:gd name="T8" fmla="*/ 17 w 30"/>
                <a:gd name="T9" fmla="*/ 6 h 32"/>
                <a:gd name="T10" fmla="*/ 30 w 30"/>
                <a:gd name="T11" fmla="*/ 15 h 32"/>
                <a:gd name="T12" fmla="*/ 28 w 30"/>
                <a:gd name="T13" fmla="*/ 17 h 32"/>
                <a:gd name="T14" fmla="*/ 7 w 30"/>
                <a:gd name="T15" fmla="*/ 18 h 32"/>
                <a:gd name="T16" fmla="*/ 15 w 30"/>
                <a:gd name="T17" fmla="*/ 24 h 32"/>
                <a:gd name="T18" fmla="*/ 18 w 30"/>
                <a:gd name="T19" fmla="*/ 25 h 32"/>
                <a:gd name="T20" fmla="*/ 19 w 30"/>
                <a:gd name="T21" fmla="*/ 25 h 32"/>
                <a:gd name="T22" fmla="*/ 21 w 30"/>
                <a:gd name="T23" fmla="*/ 25 h 32"/>
                <a:gd name="T24" fmla="*/ 22 w 30"/>
                <a:gd name="T25" fmla="*/ 24 h 32"/>
                <a:gd name="T26" fmla="*/ 23 w 30"/>
                <a:gd name="T27" fmla="*/ 25 h 32"/>
                <a:gd name="T28" fmla="*/ 17 w 30"/>
                <a:gd name="T29" fmla="*/ 32 h 32"/>
                <a:gd name="T30" fmla="*/ 16 w 30"/>
                <a:gd name="T31" fmla="*/ 31 h 32"/>
                <a:gd name="T32" fmla="*/ 17 w 30"/>
                <a:gd name="T33" fmla="*/ 30 h 32"/>
                <a:gd name="T34" fmla="*/ 17 w 30"/>
                <a:gd name="T35" fmla="*/ 29 h 32"/>
                <a:gd name="T36" fmla="*/ 17 w 30"/>
                <a:gd name="T37" fmla="*/ 27 h 32"/>
                <a:gd name="T38" fmla="*/ 14 w 30"/>
                <a:gd name="T39" fmla="*/ 25 h 32"/>
                <a:gd name="T40" fmla="*/ 6 w 30"/>
                <a:gd name="T41" fmla="*/ 20 h 32"/>
                <a:gd name="T42" fmla="*/ 5 w 30"/>
                <a:gd name="T43" fmla="*/ 19 h 32"/>
                <a:gd name="T44" fmla="*/ 4 w 30"/>
                <a:gd name="T45" fmla="*/ 19 h 32"/>
                <a:gd name="T46" fmla="*/ 2 w 30"/>
                <a:gd name="T47" fmla="*/ 19 h 32"/>
                <a:gd name="T48" fmla="*/ 1 w 30"/>
                <a:gd name="T49" fmla="*/ 20 h 32"/>
                <a:gd name="T50" fmla="*/ 0 w 30"/>
                <a:gd name="T51" fmla="*/ 20 h 32"/>
                <a:gd name="T52" fmla="*/ 5 w 30"/>
                <a:gd name="T53" fmla="*/ 13 h 32"/>
                <a:gd name="T54" fmla="*/ 23 w 30"/>
                <a:gd name="T55" fmla="*/ 12 h 32"/>
                <a:gd name="T56" fmla="*/ 17 w 30"/>
                <a:gd name="T57" fmla="*/ 8 h 32"/>
                <a:gd name="T58" fmla="*/ 14 w 30"/>
                <a:gd name="T59" fmla="*/ 6 h 32"/>
                <a:gd name="T60" fmla="*/ 13 w 30"/>
                <a:gd name="T61" fmla="*/ 6 h 32"/>
                <a:gd name="T62" fmla="*/ 11 w 30"/>
                <a:gd name="T63" fmla="*/ 7 h 32"/>
                <a:gd name="T64" fmla="*/ 10 w 30"/>
                <a:gd name="T65" fmla="*/ 8 h 32"/>
                <a:gd name="T66" fmla="*/ 9 w 30"/>
                <a:gd name="T67" fmla="*/ 7 h 32"/>
                <a:gd name="T68" fmla="*/ 15 w 30"/>
                <a:gd name="T69" fmla="*/ 0 h 32"/>
                <a:gd name="T70" fmla="*/ 16 w 30"/>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2">
                  <a:moveTo>
                    <a:pt x="16" y="0"/>
                  </a:moveTo>
                  <a:cubicBezTo>
                    <a:pt x="15" y="1"/>
                    <a:pt x="15" y="1"/>
                    <a:pt x="15" y="1"/>
                  </a:cubicBezTo>
                  <a:cubicBezTo>
                    <a:pt x="15" y="2"/>
                    <a:pt x="15" y="2"/>
                    <a:pt x="15" y="3"/>
                  </a:cubicBezTo>
                  <a:cubicBezTo>
                    <a:pt x="15" y="3"/>
                    <a:pt x="15" y="4"/>
                    <a:pt x="15" y="4"/>
                  </a:cubicBezTo>
                  <a:cubicBezTo>
                    <a:pt x="16" y="5"/>
                    <a:pt x="16" y="5"/>
                    <a:pt x="17" y="6"/>
                  </a:cubicBezTo>
                  <a:cubicBezTo>
                    <a:pt x="30" y="15"/>
                    <a:pt x="30" y="15"/>
                    <a:pt x="30" y="15"/>
                  </a:cubicBezTo>
                  <a:cubicBezTo>
                    <a:pt x="28" y="17"/>
                    <a:pt x="28" y="17"/>
                    <a:pt x="28" y="17"/>
                  </a:cubicBezTo>
                  <a:cubicBezTo>
                    <a:pt x="7" y="18"/>
                    <a:pt x="7" y="18"/>
                    <a:pt x="7" y="18"/>
                  </a:cubicBezTo>
                  <a:cubicBezTo>
                    <a:pt x="15" y="24"/>
                    <a:pt x="15" y="24"/>
                    <a:pt x="15" y="24"/>
                  </a:cubicBezTo>
                  <a:cubicBezTo>
                    <a:pt x="16" y="25"/>
                    <a:pt x="17" y="25"/>
                    <a:pt x="18" y="25"/>
                  </a:cubicBezTo>
                  <a:cubicBezTo>
                    <a:pt x="18" y="26"/>
                    <a:pt x="19" y="26"/>
                    <a:pt x="19" y="25"/>
                  </a:cubicBezTo>
                  <a:cubicBezTo>
                    <a:pt x="20" y="25"/>
                    <a:pt x="20" y="25"/>
                    <a:pt x="21" y="25"/>
                  </a:cubicBezTo>
                  <a:cubicBezTo>
                    <a:pt x="21" y="24"/>
                    <a:pt x="21" y="24"/>
                    <a:pt x="22" y="24"/>
                  </a:cubicBezTo>
                  <a:cubicBezTo>
                    <a:pt x="23" y="25"/>
                    <a:pt x="23" y="25"/>
                    <a:pt x="23" y="25"/>
                  </a:cubicBezTo>
                  <a:cubicBezTo>
                    <a:pt x="17" y="32"/>
                    <a:pt x="17" y="32"/>
                    <a:pt x="17" y="32"/>
                  </a:cubicBezTo>
                  <a:cubicBezTo>
                    <a:pt x="16" y="31"/>
                    <a:pt x="16" y="31"/>
                    <a:pt x="16" y="31"/>
                  </a:cubicBezTo>
                  <a:cubicBezTo>
                    <a:pt x="17" y="31"/>
                    <a:pt x="17" y="30"/>
                    <a:pt x="17" y="30"/>
                  </a:cubicBezTo>
                  <a:cubicBezTo>
                    <a:pt x="17" y="30"/>
                    <a:pt x="17" y="29"/>
                    <a:pt x="17" y="29"/>
                  </a:cubicBezTo>
                  <a:cubicBezTo>
                    <a:pt x="17" y="28"/>
                    <a:pt x="17" y="28"/>
                    <a:pt x="17" y="27"/>
                  </a:cubicBezTo>
                  <a:cubicBezTo>
                    <a:pt x="16" y="27"/>
                    <a:pt x="16" y="26"/>
                    <a:pt x="14" y="25"/>
                  </a:cubicBezTo>
                  <a:cubicBezTo>
                    <a:pt x="6" y="20"/>
                    <a:pt x="6" y="20"/>
                    <a:pt x="6" y="20"/>
                  </a:cubicBezTo>
                  <a:cubicBezTo>
                    <a:pt x="6" y="19"/>
                    <a:pt x="6" y="19"/>
                    <a:pt x="5" y="19"/>
                  </a:cubicBezTo>
                  <a:cubicBezTo>
                    <a:pt x="5" y="19"/>
                    <a:pt x="4" y="19"/>
                    <a:pt x="4" y="19"/>
                  </a:cubicBezTo>
                  <a:cubicBezTo>
                    <a:pt x="3" y="19"/>
                    <a:pt x="3" y="19"/>
                    <a:pt x="2" y="19"/>
                  </a:cubicBezTo>
                  <a:cubicBezTo>
                    <a:pt x="2" y="20"/>
                    <a:pt x="2" y="20"/>
                    <a:pt x="1" y="20"/>
                  </a:cubicBezTo>
                  <a:cubicBezTo>
                    <a:pt x="0" y="20"/>
                    <a:pt x="0" y="20"/>
                    <a:pt x="0" y="20"/>
                  </a:cubicBezTo>
                  <a:cubicBezTo>
                    <a:pt x="5" y="13"/>
                    <a:pt x="5" y="13"/>
                    <a:pt x="5" y="13"/>
                  </a:cubicBezTo>
                  <a:cubicBezTo>
                    <a:pt x="23" y="12"/>
                    <a:pt x="23" y="12"/>
                    <a:pt x="23" y="12"/>
                  </a:cubicBezTo>
                  <a:cubicBezTo>
                    <a:pt x="17" y="8"/>
                    <a:pt x="17" y="8"/>
                    <a:pt x="17" y="8"/>
                  </a:cubicBezTo>
                  <a:cubicBezTo>
                    <a:pt x="16" y="7"/>
                    <a:pt x="15" y="6"/>
                    <a:pt x="14" y="6"/>
                  </a:cubicBezTo>
                  <a:cubicBezTo>
                    <a:pt x="14" y="6"/>
                    <a:pt x="13" y="6"/>
                    <a:pt x="13" y="6"/>
                  </a:cubicBezTo>
                  <a:cubicBezTo>
                    <a:pt x="12" y="6"/>
                    <a:pt x="12" y="6"/>
                    <a:pt x="11" y="7"/>
                  </a:cubicBezTo>
                  <a:cubicBezTo>
                    <a:pt x="11" y="7"/>
                    <a:pt x="11" y="7"/>
                    <a:pt x="10" y="8"/>
                  </a:cubicBezTo>
                  <a:cubicBezTo>
                    <a:pt x="9" y="7"/>
                    <a:pt x="9" y="7"/>
                    <a:pt x="9" y="7"/>
                  </a:cubicBezTo>
                  <a:cubicBezTo>
                    <a:pt x="15" y="0"/>
                    <a:pt x="15" y="0"/>
                    <a:pt x="15" y="0"/>
                  </a:cubicBezTo>
                  <a:lnTo>
                    <a:pt x="1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6">
              <a:extLst>
                <a:ext uri="{FF2B5EF4-FFF2-40B4-BE49-F238E27FC236}">
                  <a16:creationId xmlns:a16="http://schemas.microsoft.com/office/drawing/2014/main" id="{C4044CA8-53D9-47A5-A284-D0E8DE62B6FC}"/>
                </a:ext>
              </a:extLst>
            </p:cNvPr>
            <p:cNvSpPr>
              <a:spLocks/>
            </p:cNvSpPr>
            <p:nvPr userDrawn="1"/>
          </p:nvSpPr>
          <p:spPr bwMode="auto">
            <a:xfrm>
              <a:off x="715914" y="635422"/>
              <a:ext cx="90488" cy="95250"/>
            </a:xfrm>
            <a:custGeom>
              <a:avLst/>
              <a:gdLst>
                <a:gd name="T0" fmla="*/ 22 w 24"/>
                <a:gd name="T1" fmla="*/ 7 h 25"/>
                <a:gd name="T2" fmla="*/ 21 w 24"/>
                <a:gd name="T3" fmla="*/ 8 h 25"/>
                <a:gd name="T4" fmla="*/ 21 w 24"/>
                <a:gd name="T5" fmla="*/ 8 h 25"/>
                <a:gd name="T6" fmla="*/ 21 w 24"/>
                <a:gd name="T7" fmla="*/ 9 h 25"/>
                <a:gd name="T8" fmla="*/ 21 w 24"/>
                <a:gd name="T9" fmla="*/ 10 h 25"/>
                <a:gd name="T10" fmla="*/ 23 w 24"/>
                <a:gd name="T11" fmla="*/ 12 h 25"/>
                <a:gd name="T12" fmla="*/ 23 w 24"/>
                <a:gd name="T13" fmla="*/ 13 h 25"/>
                <a:gd name="T14" fmla="*/ 24 w 24"/>
                <a:gd name="T15" fmla="*/ 14 h 25"/>
                <a:gd name="T16" fmla="*/ 22 w 24"/>
                <a:gd name="T17" fmla="*/ 18 h 25"/>
                <a:gd name="T18" fmla="*/ 18 w 24"/>
                <a:gd name="T19" fmla="*/ 22 h 25"/>
                <a:gd name="T20" fmla="*/ 14 w 24"/>
                <a:gd name="T21" fmla="*/ 24 h 25"/>
                <a:gd name="T22" fmla="*/ 10 w 24"/>
                <a:gd name="T23" fmla="*/ 25 h 25"/>
                <a:gd name="T24" fmla="*/ 6 w 24"/>
                <a:gd name="T25" fmla="*/ 23 h 25"/>
                <a:gd name="T26" fmla="*/ 3 w 24"/>
                <a:gd name="T27" fmla="*/ 20 h 25"/>
                <a:gd name="T28" fmla="*/ 0 w 24"/>
                <a:gd name="T29" fmla="*/ 16 h 25"/>
                <a:gd name="T30" fmla="*/ 0 w 24"/>
                <a:gd name="T31" fmla="*/ 12 h 25"/>
                <a:gd name="T32" fmla="*/ 1 w 24"/>
                <a:gd name="T33" fmla="*/ 8 h 25"/>
                <a:gd name="T34" fmla="*/ 5 w 24"/>
                <a:gd name="T35" fmla="*/ 4 h 25"/>
                <a:gd name="T36" fmla="*/ 8 w 24"/>
                <a:gd name="T37" fmla="*/ 2 h 25"/>
                <a:gd name="T38" fmla="*/ 10 w 24"/>
                <a:gd name="T39" fmla="*/ 2 h 25"/>
                <a:gd name="T40" fmla="*/ 10 w 24"/>
                <a:gd name="T41" fmla="*/ 0 h 25"/>
                <a:gd name="T42" fmla="*/ 11 w 24"/>
                <a:gd name="T43" fmla="*/ 0 h 25"/>
                <a:gd name="T44" fmla="*/ 16 w 24"/>
                <a:gd name="T45" fmla="*/ 5 h 25"/>
                <a:gd name="T46" fmla="*/ 15 w 24"/>
                <a:gd name="T47" fmla="*/ 6 h 25"/>
                <a:gd name="T48" fmla="*/ 10 w 24"/>
                <a:gd name="T49" fmla="*/ 4 h 25"/>
                <a:gd name="T50" fmla="*/ 6 w 24"/>
                <a:gd name="T51" fmla="*/ 5 h 25"/>
                <a:gd name="T52" fmla="*/ 4 w 24"/>
                <a:gd name="T53" fmla="*/ 10 h 25"/>
                <a:gd name="T54" fmla="*/ 7 w 24"/>
                <a:gd name="T55" fmla="*/ 16 h 25"/>
                <a:gd name="T56" fmla="*/ 13 w 24"/>
                <a:gd name="T57" fmla="*/ 21 h 25"/>
                <a:gd name="T58" fmla="*/ 18 w 24"/>
                <a:gd name="T59" fmla="*/ 20 h 25"/>
                <a:gd name="T60" fmla="*/ 19 w 24"/>
                <a:gd name="T61" fmla="*/ 18 h 25"/>
                <a:gd name="T62" fmla="*/ 20 w 24"/>
                <a:gd name="T63" fmla="*/ 17 h 25"/>
                <a:gd name="T64" fmla="*/ 17 w 24"/>
                <a:gd name="T65" fmla="*/ 13 h 25"/>
                <a:gd name="T66" fmla="*/ 17 w 24"/>
                <a:gd name="T67" fmla="*/ 13 h 25"/>
                <a:gd name="T68" fmla="*/ 16 w 24"/>
                <a:gd name="T69" fmla="*/ 13 h 25"/>
                <a:gd name="T70" fmla="*/ 14 w 24"/>
                <a:gd name="T71" fmla="*/ 13 h 25"/>
                <a:gd name="T72" fmla="*/ 13 w 24"/>
                <a:gd name="T73" fmla="*/ 14 h 25"/>
                <a:gd name="T74" fmla="*/ 13 w 24"/>
                <a:gd name="T75" fmla="*/ 13 h 25"/>
                <a:gd name="T76" fmla="*/ 21 w 24"/>
                <a:gd name="T77" fmla="*/ 6 h 25"/>
                <a:gd name="T78" fmla="*/ 22 w 24"/>
                <a:gd name="T7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25">
                  <a:moveTo>
                    <a:pt x="22" y="7"/>
                  </a:moveTo>
                  <a:cubicBezTo>
                    <a:pt x="22" y="7"/>
                    <a:pt x="22" y="7"/>
                    <a:pt x="21" y="8"/>
                  </a:cubicBezTo>
                  <a:cubicBezTo>
                    <a:pt x="21" y="8"/>
                    <a:pt x="21" y="8"/>
                    <a:pt x="21" y="8"/>
                  </a:cubicBezTo>
                  <a:cubicBezTo>
                    <a:pt x="21" y="9"/>
                    <a:pt x="21" y="9"/>
                    <a:pt x="21" y="9"/>
                  </a:cubicBezTo>
                  <a:cubicBezTo>
                    <a:pt x="21" y="10"/>
                    <a:pt x="21" y="10"/>
                    <a:pt x="21" y="10"/>
                  </a:cubicBezTo>
                  <a:cubicBezTo>
                    <a:pt x="23" y="12"/>
                    <a:pt x="23" y="12"/>
                    <a:pt x="23" y="12"/>
                  </a:cubicBezTo>
                  <a:cubicBezTo>
                    <a:pt x="23" y="12"/>
                    <a:pt x="23" y="13"/>
                    <a:pt x="23" y="13"/>
                  </a:cubicBezTo>
                  <a:cubicBezTo>
                    <a:pt x="24" y="13"/>
                    <a:pt x="24" y="13"/>
                    <a:pt x="24" y="14"/>
                  </a:cubicBezTo>
                  <a:cubicBezTo>
                    <a:pt x="24" y="15"/>
                    <a:pt x="23" y="16"/>
                    <a:pt x="22" y="18"/>
                  </a:cubicBezTo>
                  <a:cubicBezTo>
                    <a:pt x="21" y="19"/>
                    <a:pt x="19" y="21"/>
                    <a:pt x="18" y="22"/>
                  </a:cubicBezTo>
                  <a:cubicBezTo>
                    <a:pt x="17" y="23"/>
                    <a:pt x="16" y="23"/>
                    <a:pt x="14" y="24"/>
                  </a:cubicBezTo>
                  <a:cubicBezTo>
                    <a:pt x="13" y="24"/>
                    <a:pt x="12" y="25"/>
                    <a:pt x="10" y="25"/>
                  </a:cubicBezTo>
                  <a:cubicBezTo>
                    <a:pt x="9" y="24"/>
                    <a:pt x="8" y="24"/>
                    <a:pt x="6" y="23"/>
                  </a:cubicBezTo>
                  <a:cubicBezTo>
                    <a:pt x="5" y="23"/>
                    <a:pt x="4" y="22"/>
                    <a:pt x="3" y="20"/>
                  </a:cubicBezTo>
                  <a:cubicBezTo>
                    <a:pt x="2" y="19"/>
                    <a:pt x="1" y="18"/>
                    <a:pt x="0" y="16"/>
                  </a:cubicBezTo>
                  <a:cubicBezTo>
                    <a:pt x="0" y="15"/>
                    <a:pt x="0" y="13"/>
                    <a:pt x="0" y="12"/>
                  </a:cubicBezTo>
                  <a:cubicBezTo>
                    <a:pt x="0" y="10"/>
                    <a:pt x="1" y="9"/>
                    <a:pt x="1" y="8"/>
                  </a:cubicBezTo>
                  <a:cubicBezTo>
                    <a:pt x="2" y="6"/>
                    <a:pt x="3" y="5"/>
                    <a:pt x="5" y="4"/>
                  </a:cubicBezTo>
                  <a:cubicBezTo>
                    <a:pt x="6" y="3"/>
                    <a:pt x="7" y="3"/>
                    <a:pt x="8" y="2"/>
                  </a:cubicBezTo>
                  <a:cubicBezTo>
                    <a:pt x="9" y="2"/>
                    <a:pt x="9" y="2"/>
                    <a:pt x="10" y="2"/>
                  </a:cubicBezTo>
                  <a:cubicBezTo>
                    <a:pt x="10" y="0"/>
                    <a:pt x="10" y="0"/>
                    <a:pt x="10" y="0"/>
                  </a:cubicBezTo>
                  <a:cubicBezTo>
                    <a:pt x="11" y="0"/>
                    <a:pt x="11" y="0"/>
                    <a:pt x="11" y="0"/>
                  </a:cubicBezTo>
                  <a:cubicBezTo>
                    <a:pt x="16" y="5"/>
                    <a:pt x="16" y="5"/>
                    <a:pt x="16" y="5"/>
                  </a:cubicBezTo>
                  <a:cubicBezTo>
                    <a:pt x="15" y="6"/>
                    <a:pt x="15" y="6"/>
                    <a:pt x="15" y="6"/>
                  </a:cubicBezTo>
                  <a:cubicBezTo>
                    <a:pt x="13" y="5"/>
                    <a:pt x="11" y="4"/>
                    <a:pt x="10" y="4"/>
                  </a:cubicBezTo>
                  <a:cubicBezTo>
                    <a:pt x="8" y="4"/>
                    <a:pt x="7" y="4"/>
                    <a:pt x="6" y="5"/>
                  </a:cubicBezTo>
                  <a:cubicBezTo>
                    <a:pt x="4" y="6"/>
                    <a:pt x="4" y="8"/>
                    <a:pt x="4" y="10"/>
                  </a:cubicBezTo>
                  <a:cubicBezTo>
                    <a:pt x="4" y="12"/>
                    <a:pt x="5" y="14"/>
                    <a:pt x="7" y="16"/>
                  </a:cubicBezTo>
                  <a:cubicBezTo>
                    <a:pt x="9" y="19"/>
                    <a:pt x="11" y="20"/>
                    <a:pt x="13" y="21"/>
                  </a:cubicBezTo>
                  <a:cubicBezTo>
                    <a:pt x="15" y="22"/>
                    <a:pt x="16" y="21"/>
                    <a:pt x="18" y="20"/>
                  </a:cubicBezTo>
                  <a:cubicBezTo>
                    <a:pt x="18" y="20"/>
                    <a:pt x="19" y="19"/>
                    <a:pt x="19" y="18"/>
                  </a:cubicBezTo>
                  <a:cubicBezTo>
                    <a:pt x="20" y="18"/>
                    <a:pt x="20" y="17"/>
                    <a:pt x="20" y="17"/>
                  </a:cubicBezTo>
                  <a:cubicBezTo>
                    <a:pt x="17" y="13"/>
                    <a:pt x="17" y="13"/>
                    <a:pt x="17" y="13"/>
                  </a:cubicBezTo>
                  <a:cubicBezTo>
                    <a:pt x="17" y="13"/>
                    <a:pt x="17" y="13"/>
                    <a:pt x="17" y="13"/>
                  </a:cubicBezTo>
                  <a:cubicBezTo>
                    <a:pt x="16" y="13"/>
                    <a:pt x="16" y="13"/>
                    <a:pt x="16" y="13"/>
                  </a:cubicBezTo>
                  <a:cubicBezTo>
                    <a:pt x="15" y="13"/>
                    <a:pt x="15" y="13"/>
                    <a:pt x="14" y="13"/>
                  </a:cubicBezTo>
                  <a:cubicBezTo>
                    <a:pt x="14" y="13"/>
                    <a:pt x="14" y="14"/>
                    <a:pt x="13" y="14"/>
                  </a:cubicBezTo>
                  <a:cubicBezTo>
                    <a:pt x="13" y="13"/>
                    <a:pt x="13" y="13"/>
                    <a:pt x="13" y="13"/>
                  </a:cubicBezTo>
                  <a:cubicBezTo>
                    <a:pt x="21" y="6"/>
                    <a:pt x="21" y="6"/>
                    <a:pt x="21" y="6"/>
                  </a:cubicBezTo>
                  <a:lnTo>
                    <a:pt x="2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7">
              <a:extLst>
                <a:ext uri="{FF2B5EF4-FFF2-40B4-BE49-F238E27FC236}">
                  <a16:creationId xmlns:a16="http://schemas.microsoft.com/office/drawing/2014/main" id="{97EBDE09-E6CC-43F8-8868-846DD0A07D5F}"/>
                </a:ext>
              </a:extLst>
            </p:cNvPr>
            <p:cNvSpPr>
              <a:spLocks/>
            </p:cNvSpPr>
            <p:nvPr userDrawn="1"/>
          </p:nvSpPr>
          <p:spPr bwMode="auto">
            <a:xfrm>
              <a:off x="893714" y="536997"/>
              <a:ext cx="88900" cy="95250"/>
            </a:xfrm>
            <a:custGeom>
              <a:avLst/>
              <a:gdLst>
                <a:gd name="T0" fmla="*/ 24 w 24"/>
                <a:gd name="T1" fmla="*/ 1 h 25"/>
                <a:gd name="T2" fmla="*/ 23 w 24"/>
                <a:gd name="T3" fmla="*/ 2 h 25"/>
                <a:gd name="T4" fmla="*/ 22 w 24"/>
                <a:gd name="T5" fmla="*/ 3 h 25"/>
                <a:gd name="T6" fmla="*/ 21 w 24"/>
                <a:gd name="T7" fmla="*/ 4 h 25"/>
                <a:gd name="T8" fmla="*/ 22 w 24"/>
                <a:gd name="T9" fmla="*/ 7 h 25"/>
                <a:gd name="T10" fmla="*/ 24 w 24"/>
                <a:gd name="T11" fmla="*/ 15 h 25"/>
                <a:gd name="T12" fmla="*/ 23 w 24"/>
                <a:gd name="T13" fmla="*/ 21 h 25"/>
                <a:gd name="T14" fmla="*/ 17 w 24"/>
                <a:gd name="T15" fmla="*/ 24 h 25"/>
                <a:gd name="T16" fmla="*/ 10 w 24"/>
                <a:gd name="T17" fmla="*/ 24 h 25"/>
                <a:gd name="T18" fmla="*/ 6 w 24"/>
                <a:gd name="T19" fmla="*/ 19 h 25"/>
                <a:gd name="T20" fmla="*/ 4 w 24"/>
                <a:gd name="T21" fmla="*/ 9 h 25"/>
                <a:gd name="T22" fmla="*/ 3 w 24"/>
                <a:gd name="T23" fmla="*/ 8 h 25"/>
                <a:gd name="T24" fmla="*/ 2 w 24"/>
                <a:gd name="T25" fmla="*/ 8 h 25"/>
                <a:gd name="T26" fmla="*/ 1 w 24"/>
                <a:gd name="T27" fmla="*/ 8 h 25"/>
                <a:gd name="T28" fmla="*/ 0 w 24"/>
                <a:gd name="T29" fmla="*/ 8 h 25"/>
                <a:gd name="T30" fmla="*/ 0 w 24"/>
                <a:gd name="T31" fmla="*/ 7 h 25"/>
                <a:gd name="T32" fmla="*/ 11 w 24"/>
                <a:gd name="T33" fmla="*/ 4 h 25"/>
                <a:gd name="T34" fmla="*/ 11 w 24"/>
                <a:gd name="T35" fmla="*/ 5 h 25"/>
                <a:gd name="T36" fmla="*/ 10 w 24"/>
                <a:gd name="T37" fmla="*/ 5 h 25"/>
                <a:gd name="T38" fmla="*/ 9 w 24"/>
                <a:gd name="T39" fmla="*/ 6 h 25"/>
                <a:gd name="T40" fmla="*/ 9 w 24"/>
                <a:gd name="T41" fmla="*/ 7 h 25"/>
                <a:gd name="T42" fmla="*/ 9 w 24"/>
                <a:gd name="T43" fmla="*/ 8 h 25"/>
                <a:gd name="T44" fmla="*/ 11 w 24"/>
                <a:gd name="T45" fmla="*/ 18 h 25"/>
                <a:gd name="T46" fmla="*/ 14 w 24"/>
                <a:gd name="T47" fmla="*/ 22 h 25"/>
                <a:gd name="T48" fmla="*/ 18 w 24"/>
                <a:gd name="T49" fmla="*/ 22 h 25"/>
                <a:gd name="T50" fmla="*/ 22 w 24"/>
                <a:gd name="T51" fmla="*/ 20 h 25"/>
                <a:gd name="T52" fmla="*/ 22 w 24"/>
                <a:gd name="T53" fmla="*/ 15 h 25"/>
                <a:gd name="T54" fmla="*/ 20 w 24"/>
                <a:gd name="T55" fmla="*/ 8 h 25"/>
                <a:gd name="T56" fmla="*/ 19 w 24"/>
                <a:gd name="T57" fmla="*/ 5 h 25"/>
                <a:gd name="T58" fmla="*/ 18 w 24"/>
                <a:gd name="T59" fmla="*/ 4 h 25"/>
                <a:gd name="T60" fmla="*/ 17 w 24"/>
                <a:gd name="T61" fmla="*/ 4 h 25"/>
                <a:gd name="T62" fmla="*/ 15 w 24"/>
                <a:gd name="T63" fmla="*/ 4 h 25"/>
                <a:gd name="T64" fmla="*/ 15 w 24"/>
                <a:gd name="T65" fmla="*/ 3 h 25"/>
                <a:gd name="T66" fmla="*/ 24 w 24"/>
                <a:gd name="T67" fmla="*/ 0 h 25"/>
                <a:gd name="T68" fmla="*/ 24 w 24"/>
                <a:gd name="T6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 h="25">
                  <a:moveTo>
                    <a:pt x="24" y="1"/>
                  </a:moveTo>
                  <a:cubicBezTo>
                    <a:pt x="24" y="2"/>
                    <a:pt x="23" y="2"/>
                    <a:pt x="23" y="2"/>
                  </a:cubicBezTo>
                  <a:cubicBezTo>
                    <a:pt x="22" y="2"/>
                    <a:pt x="22" y="3"/>
                    <a:pt x="22" y="3"/>
                  </a:cubicBezTo>
                  <a:cubicBezTo>
                    <a:pt x="21" y="3"/>
                    <a:pt x="21" y="4"/>
                    <a:pt x="21" y="4"/>
                  </a:cubicBezTo>
                  <a:cubicBezTo>
                    <a:pt x="21" y="5"/>
                    <a:pt x="21" y="6"/>
                    <a:pt x="22" y="7"/>
                  </a:cubicBezTo>
                  <a:cubicBezTo>
                    <a:pt x="24" y="15"/>
                    <a:pt x="24" y="15"/>
                    <a:pt x="24" y="15"/>
                  </a:cubicBezTo>
                  <a:cubicBezTo>
                    <a:pt x="24" y="17"/>
                    <a:pt x="24" y="19"/>
                    <a:pt x="23" y="21"/>
                  </a:cubicBezTo>
                  <a:cubicBezTo>
                    <a:pt x="22" y="22"/>
                    <a:pt x="20" y="24"/>
                    <a:pt x="17" y="24"/>
                  </a:cubicBezTo>
                  <a:cubicBezTo>
                    <a:pt x="15" y="25"/>
                    <a:pt x="12" y="25"/>
                    <a:pt x="10" y="24"/>
                  </a:cubicBezTo>
                  <a:cubicBezTo>
                    <a:pt x="8" y="23"/>
                    <a:pt x="7" y="22"/>
                    <a:pt x="6" y="19"/>
                  </a:cubicBezTo>
                  <a:cubicBezTo>
                    <a:pt x="4" y="9"/>
                    <a:pt x="4" y="9"/>
                    <a:pt x="4" y="9"/>
                  </a:cubicBezTo>
                  <a:cubicBezTo>
                    <a:pt x="3" y="9"/>
                    <a:pt x="3" y="8"/>
                    <a:pt x="3" y="8"/>
                  </a:cubicBezTo>
                  <a:cubicBezTo>
                    <a:pt x="3" y="8"/>
                    <a:pt x="3" y="8"/>
                    <a:pt x="2" y="8"/>
                  </a:cubicBezTo>
                  <a:cubicBezTo>
                    <a:pt x="2" y="8"/>
                    <a:pt x="2" y="8"/>
                    <a:pt x="1" y="8"/>
                  </a:cubicBezTo>
                  <a:cubicBezTo>
                    <a:pt x="1" y="8"/>
                    <a:pt x="1" y="8"/>
                    <a:pt x="0" y="8"/>
                  </a:cubicBezTo>
                  <a:cubicBezTo>
                    <a:pt x="0" y="7"/>
                    <a:pt x="0" y="7"/>
                    <a:pt x="0" y="7"/>
                  </a:cubicBezTo>
                  <a:cubicBezTo>
                    <a:pt x="11" y="4"/>
                    <a:pt x="11" y="4"/>
                    <a:pt x="11" y="4"/>
                  </a:cubicBezTo>
                  <a:cubicBezTo>
                    <a:pt x="11" y="5"/>
                    <a:pt x="11" y="5"/>
                    <a:pt x="11" y="5"/>
                  </a:cubicBezTo>
                  <a:cubicBezTo>
                    <a:pt x="11" y="5"/>
                    <a:pt x="10" y="5"/>
                    <a:pt x="10" y="5"/>
                  </a:cubicBezTo>
                  <a:cubicBezTo>
                    <a:pt x="10" y="5"/>
                    <a:pt x="9" y="6"/>
                    <a:pt x="9" y="6"/>
                  </a:cubicBezTo>
                  <a:cubicBezTo>
                    <a:pt x="9" y="6"/>
                    <a:pt x="9" y="6"/>
                    <a:pt x="9" y="7"/>
                  </a:cubicBezTo>
                  <a:cubicBezTo>
                    <a:pt x="9" y="7"/>
                    <a:pt x="9" y="7"/>
                    <a:pt x="9" y="8"/>
                  </a:cubicBezTo>
                  <a:cubicBezTo>
                    <a:pt x="11" y="18"/>
                    <a:pt x="11" y="18"/>
                    <a:pt x="11" y="18"/>
                  </a:cubicBezTo>
                  <a:cubicBezTo>
                    <a:pt x="12" y="20"/>
                    <a:pt x="13" y="21"/>
                    <a:pt x="14" y="22"/>
                  </a:cubicBezTo>
                  <a:cubicBezTo>
                    <a:pt x="15" y="22"/>
                    <a:pt x="16" y="23"/>
                    <a:pt x="18" y="22"/>
                  </a:cubicBezTo>
                  <a:cubicBezTo>
                    <a:pt x="20" y="22"/>
                    <a:pt x="21" y="21"/>
                    <a:pt x="22" y="20"/>
                  </a:cubicBezTo>
                  <a:cubicBezTo>
                    <a:pt x="22" y="18"/>
                    <a:pt x="22" y="17"/>
                    <a:pt x="22" y="15"/>
                  </a:cubicBezTo>
                  <a:cubicBezTo>
                    <a:pt x="20" y="8"/>
                    <a:pt x="20" y="8"/>
                    <a:pt x="20" y="8"/>
                  </a:cubicBezTo>
                  <a:cubicBezTo>
                    <a:pt x="20" y="7"/>
                    <a:pt x="19" y="6"/>
                    <a:pt x="19" y="5"/>
                  </a:cubicBezTo>
                  <a:cubicBezTo>
                    <a:pt x="19" y="5"/>
                    <a:pt x="18" y="4"/>
                    <a:pt x="18" y="4"/>
                  </a:cubicBezTo>
                  <a:cubicBezTo>
                    <a:pt x="18" y="4"/>
                    <a:pt x="17" y="4"/>
                    <a:pt x="17" y="4"/>
                  </a:cubicBezTo>
                  <a:cubicBezTo>
                    <a:pt x="16" y="4"/>
                    <a:pt x="15" y="4"/>
                    <a:pt x="15" y="4"/>
                  </a:cubicBezTo>
                  <a:cubicBezTo>
                    <a:pt x="15" y="3"/>
                    <a:pt x="15" y="3"/>
                    <a:pt x="15" y="3"/>
                  </a:cubicBezTo>
                  <a:cubicBezTo>
                    <a:pt x="24" y="0"/>
                    <a:pt x="24" y="0"/>
                    <a:pt x="24" y="0"/>
                  </a:cubicBezTo>
                  <a:lnTo>
                    <a:pt x="24" y="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8">
              <a:extLst>
                <a:ext uri="{FF2B5EF4-FFF2-40B4-BE49-F238E27FC236}">
                  <a16:creationId xmlns:a16="http://schemas.microsoft.com/office/drawing/2014/main" id="{E6EA6EFD-8017-4BD8-A92B-8372484400ED}"/>
                </a:ext>
              </a:extLst>
            </p:cNvPr>
            <p:cNvSpPr>
              <a:spLocks/>
            </p:cNvSpPr>
            <p:nvPr userDrawn="1"/>
          </p:nvSpPr>
          <p:spPr bwMode="auto">
            <a:xfrm>
              <a:off x="1039764" y="529060"/>
              <a:ext cx="93663" cy="84138"/>
            </a:xfrm>
            <a:custGeom>
              <a:avLst/>
              <a:gdLst>
                <a:gd name="T0" fmla="*/ 25 w 25"/>
                <a:gd name="T1" fmla="*/ 2 h 22"/>
                <a:gd name="T2" fmla="*/ 24 w 25"/>
                <a:gd name="T3" fmla="*/ 2 h 22"/>
                <a:gd name="T4" fmla="*/ 22 w 25"/>
                <a:gd name="T5" fmla="*/ 3 h 22"/>
                <a:gd name="T6" fmla="*/ 21 w 25"/>
                <a:gd name="T7" fmla="*/ 4 h 22"/>
                <a:gd name="T8" fmla="*/ 21 w 25"/>
                <a:gd name="T9" fmla="*/ 7 h 22"/>
                <a:gd name="T10" fmla="*/ 21 w 25"/>
                <a:gd name="T11" fmla="*/ 22 h 22"/>
                <a:gd name="T12" fmla="*/ 18 w 25"/>
                <a:gd name="T13" fmla="*/ 22 h 22"/>
                <a:gd name="T14" fmla="*/ 5 w 25"/>
                <a:gd name="T15" fmla="*/ 5 h 22"/>
                <a:gd name="T16" fmla="*/ 5 w 25"/>
                <a:gd name="T17" fmla="*/ 15 h 22"/>
                <a:gd name="T18" fmla="*/ 5 w 25"/>
                <a:gd name="T19" fmla="*/ 18 h 22"/>
                <a:gd name="T20" fmla="*/ 6 w 25"/>
                <a:gd name="T21" fmla="*/ 20 h 22"/>
                <a:gd name="T22" fmla="*/ 7 w 25"/>
                <a:gd name="T23" fmla="*/ 20 h 22"/>
                <a:gd name="T24" fmla="*/ 9 w 25"/>
                <a:gd name="T25" fmla="*/ 21 h 22"/>
                <a:gd name="T26" fmla="*/ 9 w 25"/>
                <a:gd name="T27" fmla="*/ 22 h 22"/>
                <a:gd name="T28" fmla="*/ 0 w 25"/>
                <a:gd name="T29" fmla="*/ 22 h 22"/>
                <a:gd name="T30" fmla="*/ 0 w 25"/>
                <a:gd name="T31" fmla="*/ 20 h 22"/>
                <a:gd name="T32" fmla="*/ 1 w 25"/>
                <a:gd name="T33" fmla="*/ 20 h 22"/>
                <a:gd name="T34" fmla="*/ 2 w 25"/>
                <a:gd name="T35" fmla="*/ 20 h 22"/>
                <a:gd name="T36" fmla="*/ 3 w 25"/>
                <a:gd name="T37" fmla="*/ 18 h 22"/>
                <a:gd name="T38" fmla="*/ 3 w 25"/>
                <a:gd name="T39" fmla="*/ 15 h 22"/>
                <a:gd name="T40" fmla="*/ 4 w 25"/>
                <a:gd name="T41" fmla="*/ 5 h 22"/>
                <a:gd name="T42" fmla="*/ 3 w 25"/>
                <a:gd name="T43" fmla="*/ 4 h 22"/>
                <a:gd name="T44" fmla="*/ 3 w 25"/>
                <a:gd name="T45" fmla="*/ 3 h 22"/>
                <a:gd name="T46" fmla="*/ 2 w 25"/>
                <a:gd name="T47" fmla="*/ 2 h 22"/>
                <a:gd name="T48" fmla="*/ 0 w 25"/>
                <a:gd name="T49" fmla="*/ 2 h 22"/>
                <a:gd name="T50" fmla="*/ 0 w 25"/>
                <a:gd name="T51" fmla="*/ 0 h 22"/>
                <a:gd name="T52" fmla="*/ 8 w 25"/>
                <a:gd name="T53" fmla="*/ 1 h 22"/>
                <a:gd name="T54" fmla="*/ 19 w 25"/>
                <a:gd name="T55" fmla="*/ 15 h 22"/>
                <a:gd name="T56" fmla="*/ 19 w 25"/>
                <a:gd name="T57" fmla="*/ 7 h 22"/>
                <a:gd name="T58" fmla="*/ 19 w 25"/>
                <a:gd name="T59" fmla="*/ 4 h 22"/>
                <a:gd name="T60" fmla="*/ 18 w 25"/>
                <a:gd name="T61" fmla="*/ 3 h 22"/>
                <a:gd name="T62" fmla="*/ 17 w 25"/>
                <a:gd name="T63" fmla="*/ 2 h 22"/>
                <a:gd name="T64" fmla="*/ 16 w 25"/>
                <a:gd name="T65" fmla="*/ 2 h 22"/>
                <a:gd name="T66" fmla="*/ 16 w 25"/>
                <a:gd name="T67" fmla="*/ 1 h 22"/>
                <a:gd name="T68" fmla="*/ 25 w 25"/>
                <a:gd name="T69" fmla="*/ 1 h 22"/>
                <a:gd name="T70" fmla="*/ 25 w 25"/>
                <a:gd name="T7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22">
                  <a:moveTo>
                    <a:pt x="25" y="2"/>
                  </a:moveTo>
                  <a:cubicBezTo>
                    <a:pt x="24" y="2"/>
                    <a:pt x="24" y="2"/>
                    <a:pt x="24" y="2"/>
                  </a:cubicBezTo>
                  <a:cubicBezTo>
                    <a:pt x="23" y="2"/>
                    <a:pt x="23" y="2"/>
                    <a:pt x="22" y="3"/>
                  </a:cubicBezTo>
                  <a:cubicBezTo>
                    <a:pt x="22" y="3"/>
                    <a:pt x="22" y="3"/>
                    <a:pt x="21" y="4"/>
                  </a:cubicBezTo>
                  <a:cubicBezTo>
                    <a:pt x="21" y="5"/>
                    <a:pt x="21" y="6"/>
                    <a:pt x="21" y="7"/>
                  </a:cubicBezTo>
                  <a:cubicBezTo>
                    <a:pt x="21" y="22"/>
                    <a:pt x="21" y="22"/>
                    <a:pt x="21" y="22"/>
                  </a:cubicBezTo>
                  <a:cubicBezTo>
                    <a:pt x="18" y="22"/>
                    <a:pt x="18" y="22"/>
                    <a:pt x="18" y="22"/>
                  </a:cubicBezTo>
                  <a:cubicBezTo>
                    <a:pt x="5" y="5"/>
                    <a:pt x="5" y="5"/>
                    <a:pt x="5" y="5"/>
                  </a:cubicBezTo>
                  <a:cubicBezTo>
                    <a:pt x="5" y="15"/>
                    <a:pt x="5" y="15"/>
                    <a:pt x="5" y="15"/>
                  </a:cubicBezTo>
                  <a:cubicBezTo>
                    <a:pt x="5" y="17"/>
                    <a:pt x="5" y="18"/>
                    <a:pt x="5" y="18"/>
                  </a:cubicBezTo>
                  <a:cubicBezTo>
                    <a:pt x="6" y="19"/>
                    <a:pt x="6" y="19"/>
                    <a:pt x="6" y="20"/>
                  </a:cubicBezTo>
                  <a:cubicBezTo>
                    <a:pt x="6" y="20"/>
                    <a:pt x="7" y="20"/>
                    <a:pt x="7" y="20"/>
                  </a:cubicBezTo>
                  <a:cubicBezTo>
                    <a:pt x="8" y="20"/>
                    <a:pt x="9" y="20"/>
                    <a:pt x="9" y="21"/>
                  </a:cubicBezTo>
                  <a:cubicBezTo>
                    <a:pt x="9" y="22"/>
                    <a:pt x="9" y="22"/>
                    <a:pt x="9" y="22"/>
                  </a:cubicBezTo>
                  <a:cubicBezTo>
                    <a:pt x="0" y="22"/>
                    <a:pt x="0" y="22"/>
                    <a:pt x="0" y="22"/>
                  </a:cubicBezTo>
                  <a:cubicBezTo>
                    <a:pt x="0" y="20"/>
                    <a:pt x="0" y="20"/>
                    <a:pt x="0" y="20"/>
                  </a:cubicBezTo>
                  <a:cubicBezTo>
                    <a:pt x="0" y="20"/>
                    <a:pt x="1" y="20"/>
                    <a:pt x="1" y="20"/>
                  </a:cubicBezTo>
                  <a:cubicBezTo>
                    <a:pt x="2" y="20"/>
                    <a:pt x="2" y="20"/>
                    <a:pt x="2" y="20"/>
                  </a:cubicBezTo>
                  <a:cubicBezTo>
                    <a:pt x="3" y="19"/>
                    <a:pt x="3" y="19"/>
                    <a:pt x="3" y="18"/>
                  </a:cubicBezTo>
                  <a:cubicBezTo>
                    <a:pt x="3" y="18"/>
                    <a:pt x="3" y="17"/>
                    <a:pt x="3" y="15"/>
                  </a:cubicBezTo>
                  <a:cubicBezTo>
                    <a:pt x="4" y="5"/>
                    <a:pt x="4" y="5"/>
                    <a:pt x="4" y="5"/>
                  </a:cubicBezTo>
                  <a:cubicBezTo>
                    <a:pt x="4" y="5"/>
                    <a:pt x="4" y="5"/>
                    <a:pt x="3" y="4"/>
                  </a:cubicBezTo>
                  <a:cubicBezTo>
                    <a:pt x="3" y="4"/>
                    <a:pt x="3" y="3"/>
                    <a:pt x="3" y="3"/>
                  </a:cubicBezTo>
                  <a:cubicBezTo>
                    <a:pt x="2" y="3"/>
                    <a:pt x="2" y="2"/>
                    <a:pt x="2" y="2"/>
                  </a:cubicBezTo>
                  <a:cubicBezTo>
                    <a:pt x="1" y="2"/>
                    <a:pt x="1" y="2"/>
                    <a:pt x="0" y="2"/>
                  </a:cubicBezTo>
                  <a:cubicBezTo>
                    <a:pt x="0" y="0"/>
                    <a:pt x="0" y="0"/>
                    <a:pt x="0" y="0"/>
                  </a:cubicBezTo>
                  <a:cubicBezTo>
                    <a:pt x="8" y="1"/>
                    <a:pt x="8" y="1"/>
                    <a:pt x="8" y="1"/>
                  </a:cubicBezTo>
                  <a:cubicBezTo>
                    <a:pt x="19" y="15"/>
                    <a:pt x="19" y="15"/>
                    <a:pt x="19" y="15"/>
                  </a:cubicBezTo>
                  <a:cubicBezTo>
                    <a:pt x="19" y="7"/>
                    <a:pt x="19" y="7"/>
                    <a:pt x="19" y="7"/>
                  </a:cubicBezTo>
                  <a:cubicBezTo>
                    <a:pt x="19" y="6"/>
                    <a:pt x="19" y="5"/>
                    <a:pt x="19" y="4"/>
                  </a:cubicBezTo>
                  <a:cubicBezTo>
                    <a:pt x="19" y="4"/>
                    <a:pt x="19" y="3"/>
                    <a:pt x="18" y="3"/>
                  </a:cubicBezTo>
                  <a:cubicBezTo>
                    <a:pt x="18" y="3"/>
                    <a:pt x="18" y="2"/>
                    <a:pt x="17" y="2"/>
                  </a:cubicBezTo>
                  <a:cubicBezTo>
                    <a:pt x="17" y="2"/>
                    <a:pt x="16" y="2"/>
                    <a:pt x="16" y="2"/>
                  </a:cubicBezTo>
                  <a:cubicBezTo>
                    <a:pt x="16" y="1"/>
                    <a:pt x="16" y="1"/>
                    <a:pt x="16" y="1"/>
                  </a:cubicBezTo>
                  <a:cubicBezTo>
                    <a:pt x="25" y="1"/>
                    <a:pt x="25" y="1"/>
                    <a:pt x="25" y="1"/>
                  </a:cubicBezTo>
                  <a:lnTo>
                    <a:pt x="25"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9">
              <a:extLst>
                <a:ext uri="{FF2B5EF4-FFF2-40B4-BE49-F238E27FC236}">
                  <a16:creationId xmlns:a16="http://schemas.microsoft.com/office/drawing/2014/main" id="{D71C30A9-6534-4416-8F9C-06858ED93627}"/>
                </a:ext>
              </a:extLst>
            </p:cNvPr>
            <p:cNvSpPr>
              <a:spLocks/>
            </p:cNvSpPr>
            <p:nvPr userDrawn="1"/>
          </p:nvSpPr>
          <p:spPr bwMode="auto">
            <a:xfrm>
              <a:off x="1174701" y="544935"/>
              <a:ext cx="63500" cy="87313"/>
            </a:xfrm>
            <a:custGeom>
              <a:avLst/>
              <a:gdLst>
                <a:gd name="T0" fmla="*/ 11 w 17"/>
                <a:gd name="T1" fmla="*/ 23 h 23"/>
                <a:gd name="T2" fmla="*/ 0 w 17"/>
                <a:gd name="T3" fmla="*/ 20 h 23"/>
                <a:gd name="T4" fmla="*/ 0 w 17"/>
                <a:gd name="T5" fmla="*/ 19 h 23"/>
                <a:gd name="T6" fmla="*/ 2 w 17"/>
                <a:gd name="T7" fmla="*/ 19 h 23"/>
                <a:gd name="T8" fmla="*/ 3 w 17"/>
                <a:gd name="T9" fmla="*/ 19 h 23"/>
                <a:gd name="T10" fmla="*/ 3 w 17"/>
                <a:gd name="T11" fmla="*/ 19 h 23"/>
                <a:gd name="T12" fmla="*/ 4 w 17"/>
                <a:gd name="T13" fmla="*/ 18 h 23"/>
                <a:gd name="T14" fmla="*/ 8 w 17"/>
                <a:gd name="T15" fmla="*/ 4 h 23"/>
                <a:gd name="T16" fmla="*/ 8 w 17"/>
                <a:gd name="T17" fmla="*/ 3 h 23"/>
                <a:gd name="T18" fmla="*/ 7 w 17"/>
                <a:gd name="T19" fmla="*/ 2 h 23"/>
                <a:gd name="T20" fmla="*/ 6 w 17"/>
                <a:gd name="T21" fmla="*/ 1 h 23"/>
                <a:gd name="T22" fmla="*/ 5 w 17"/>
                <a:gd name="T23" fmla="*/ 1 h 23"/>
                <a:gd name="T24" fmla="*/ 5 w 17"/>
                <a:gd name="T25" fmla="*/ 0 h 23"/>
                <a:gd name="T26" fmla="*/ 17 w 17"/>
                <a:gd name="T27" fmla="*/ 3 h 23"/>
                <a:gd name="T28" fmla="*/ 16 w 17"/>
                <a:gd name="T29" fmla="*/ 4 h 23"/>
                <a:gd name="T30" fmla="*/ 15 w 17"/>
                <a:gd name="T31" fmla="*/ 4 h 23"/>
                <a:gd name="T32" fmla="*/ 14 w 17"/>
                <a:gd name="T33" fmla="*/ 4 h 23"/>
                <a:gd name="T34" fmla="*/ 13 w 17"/>
                <a:gd name="T35" fmla="*/ 4 h 23"/>
                <a:gd name="T36" fmla="*/ 13 w 17"/>
                <a:gd name="T37" fmla="*/ 5 h 23"/>
                <a:gd name="T38" fmla="*/ 9 w 17"/>
                <a:gd name="T39" fmla="*/ 19 h 23"/>
                <a:gd name="T40" fmla="*/ 9 w 17"/>
                <a:gd name="T41" fmla="*/ 20 h 23"/>
                <a:gd name="T42" fmla="*/ 10 w 17"/>
                <a:gd name="T43" fmla="*/ 21 h 23"/>
                <a:gd name="T44" fmla="*/ 11 w 17"/>
                <a:gd name="T45" fmla="*/ 22 h 23"/>
                <a:gd name="T46" fmla="*/ 12 w 17"/>
                <a:gd name="T47" fmla="*/ 22 h 23"/>
                <a:gd name="T48" fmla="*/ 11 w 17"/>
                <a:gd name="T4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3">
                  <a:moveTo>
                    <a:pt x="11" y="23"/>
                  </a:moveTo>
                  <a:cubicBezTo>
                    <a:pt x="0" y="20"/>
                    <a:pt x="0" y="20"/>
                    <a:pt x="0" y="20"/>
                  </a:cubicBezTo>
                  <a:cubicBezTo>
                    <a:pt x="0" y="19"/>
                    <a:pt x="0" y="19"/>
                    <a:pt x="0" y="19"/>
                  </a:cubicBezTo>
                  <a:cubicBezTo>
                    <a:pt x="1" y="19"/>
                    <a:pt x="1" y="19"/>
                    <a:pt x="2" y="19"/>
                  </a:cubicBezTo>
                  <a:cubicBezTo>
                    <a:pt x="2" y="19"/>
                    <a:pt x="2" y="19"/>
                    <a:pt x="3" y="19"/>
                  </a:cubicBezTo>
                  <a:cubicBezTo>
                    <a:pt x="3" y="19"/>
                    <a:pt x="3" y="19"/>
                    <a:pt x="3" y="19"/>
                  </a:cubicBezTo>
                  <a:cubicBezTo>
                    <a:pt x="4" y="19"/>
                    <a:pt x="4" y="19"/>
                    <a:pt x="4" y="18"/>
                  </a:cubicBezTo>
                  <a:cubicBezTo>
                    <a:pt x="8" y="4"/>
                    <a:pt x="8" y="4"/>
                    <a:pt x="8" y="4"/>
                  </a:cubicBezTo>
                  <a:cubicBezTo>
                    <a:pt x="8" y="3"/>
                    <a:pt x="8" y="3"/>
                    <a:pt x="8" y="3"/>
                  </a:cubicBezTo>
                  <a:cubicBezTo>
                    <a:pt x="8" y="3"/>
                    <a:pt x="7" y="2"/>
                    <a:pt x="7" y="2"/>
                  </a:cubicBezTo>
                  <a:cubicBezTo>
                    <a:pt x="7" y="2"/>
                    <a:pt x="7" y="2"/>
                    <a:pt x="6" y="1"/>
                  </a:cubicBezTo>
                  <a:cubicBezTo>
                    <a:pt x="6" y="1"/>
                    <a:pt x="5" y="1"/>
                    <a:pt x="5" y="1"/>
                  </a:cubicBezTo>
                  <a:cubicBezTo>
                    <a:pt x="5" y="0"/>
                    <a:pt x="5" y="0"/>
                    <a:pt x="5" y="0"/>
                  </a:cubicBezTo>
                  <a:cubicBezTo>
                    <a:pt x="17" y="3"/>
                    <a:pt x="17" y="3"/>
                    <a:pt x="17" y="3"/>
                  </a:cubicBezTo>
                  <a:cubicBezTo>
                    <a:pt x="16" y="4"/>
                    <a:pt x="16" y="4"/>
                    <a:pt x="16" y="4"/>
                  </a:cubicBezTo>
                  <a:cubicBezTo>
                    <a:pt x="16" y="4"/>
                    <a:pt x="16" y="4"/>
                    <a:pt x="15" y="4"/>
                  </a:cubicBezTo>
                  <a:cubicBezTo>
                    <a:pt x="15" y="4"/>
                    <a:pt x="14" y="4"/>
                    <a:pt x="14" y="4"/>
                  </a:cubicBezTo>
                  <a:cubicBezTo>
                    <a:pt x="14" y="4"/>
                    <a:pt x="13" y="4"/>
                    <a:pt x="13" y="4"/>
                  </a:cubicBezTo>
                  <a:cubicBezTo>
                    <a:pt x="13" y="4"/>
                    <a:pt x="13" y="5"/>
                    <a:pt x="13" y="5"/>
                  </a:cubicBezTo>
                  <a:cubicBezTo>
                    <a:pt x="9" y="19"/>
                    <a:pt x="9" y="19"/>
                    <a:pt x="9" y="19"/>
                  </a:cubicBezTo>
                  <a:cubicBezTo>
                    <a:pt x="9" y="20"/>
                    <a:pt x="9" y="20"/>
                    <a:pt x="9" y="20"/>
                  </a:cubicBezTo>
                  <a:cubicBezTo>
                    <a:pt x="9" y="21"/>
                    <a:pt x="9" y="21"/>
                    <a:pt x="10" y="21"/>
                  </a:cubicBezTo>
                  <a:cubicBezTo>
                    <a:pt x="10" y="21"/>
                    <a:pt x="10" y="21"/>
                    <a:pt x="11" y="22"/>
                  </a:cubicBezTo>
                  <a:cubicBezTo>
                    <a:pt x="11" y="22"/>
                    <a:pt x="11" y="22"/>
                    <a:pt x="12" y="22"/>
                  </a:cubicBezTo>
                  <a:lnTo>
                    <a:pt x="11"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20">
              <a:extLst>
                <a:ext uri="{FF2B5EF4-FFF2-40B4-BE49-F238E27FC236}">
                  <a16:creationId xmlns:a16="http://schemas.microsoft.com/office/drawing/2014/main" id="{17BED484-7505-4673-AA63-465EECB4EC35}"/>
                </a:ext>
              </a:extLst>
            </p:cNvPr>
            <p:cNvSpPr>
              <a:spLocks/>
            </p:cNvSpPr>
            <p:nvPr userDrawn="1"/>
          </p:nvSpPr>
          <p:spPr bwMode="auto">
            <a:xfrm>
              <a:off x="1292176" y="575097"/>
              <a:ext cx="82550" cy="95250"/>
            </a:xfrm>
            <a:custGeom>
              <a:avLst/>
              <a:gdLst>
                <a:gd name="T0" fmla="*/ 22 w 22"/>
                <a:gd name="T1" fmla="*/ 12 h 25"/>
                <a:gd name="T2" fmla="*/ 21 w 22"/>
                <a:gd name="T3" fmla="*/ 12 h 25"/>
                <a:gd name="T4" fmla="*/ 20 w 22"/>
                <a:gd name="T5" fmla="*/ 12 h 25"/>
                <a:gd name="T6" fmla="*/ 19 w 22"/>
                <a:gd name="T7" fmla="*/ 12 h 25"/>
                <a:gd name="T8" fmla="*/ 17 w 22"/>
                <a:gd name="T9" fmla="*/ 13 h 25"/>
                <a:gd name="T10" fmla="*/ 15 w 22"/>
                <a:gd name="T11" fmla="*/ 15 h 25"/>
                <a:gd name="T12" fmla="*/ 11 w 22"/>
                <a:gd name="T13" fmla="*/ 18 h 25"/>
                <a:gd name="T14" fmla="*/ 7 w 22"/>
                <a:gd name="T15" fmla="*/ 21 h 25"/>
                <a:gd name="T16" fmla="*/ 3 w 22"/>
                <a:gd name="T17" fmla="*/ 25 h 25"/>
                <a:gd name="T18" fmla="*/ 0 w 22"/>
                <a:gd name="T19" fmla="*/ 24 h 25"/>
                <a:gd name="T20" fmla="*/ 1 w 22"/>
                <a:gd name="T21" fmla="*/ 12 h 25"/>
                <a:gd name="T22" fmla="*/ 2 w 22"/>
                <a:gd name="T23" fmla="*/ 5 h 25"/>
                <a:gd name="T24" fmla="*/ 2 w 22"/>
                <a:gd name="T25" fmla="*/ 3 h 25"/>
                <a:gd name="T26" fmla="*/ 1 w 22"/>
                <a:gd name="T27" fmla="*/ 2 h 25"/>
                <a:gd name="T28" fmla="*/ 1 w 22"/>
                <a:gd name="T29" fmla="*/ 1 h 25"/>
                <a:gd name="T30" fmla="*/ 0 w 22"/>
                <a:gd name="T31" fmla="*/ 1 h 25"/>
                <a:gd name="T32" fmla="*/ 1 w 22"/>
                <a:gd name="T33" fmla="*/ 0 h 25"/>
                <a:gd name="T34" fmla="*/ 11 w 22"/>
                <a:gd name="T35" fmla="*/ 5 h 25"/>
                <a:gd name="T36" fmla="*/ 10 w 22"/>
                <a:gd name="T37" fmla="*/ 6 h 25"/>
                <a:gd name="T38" fmla="*/ 8 w 22"/>
                <a:gd name="T39" fmla="*/ 5 h 25"/>
                <a:gd name="T40" fmla="*/ 7 w 22"/>
                <a:gd name="T41" fmla="*/ 6 h 25"/>
                <a:gd name="T42" fmla="*/ 7 w 22"/>
                <a:gd name="T43" fmla="*/ 6 h 25"/>
                <a:gd name="T44" fmla="*/ 7 w 22"/>
                <a:gd name="T45" fmla="*/ 6 h 25"/>
                <a:gd name="T46" fmla="*/ 6 w 22"/>
                <a:gd name="T47" fmla="*/ 11 h 25"/>
                <a:gd name="T48" fmla="*/ 6 w 22"/>
                <a:gd name="T49" fmla="*/ 21 h 25"/>
                <a:gd name="T50" fmla="*/ 11 w 22"/>
                <a:gd name="T51" fmla="*/ 16 h 25"/>
                <a:gd name="T52" fmla="*/ 14 w 22"/>
                <a:gd name="T53" fmla="*/ 13 h 25"/>
                <a:gd name="T54" fmla="*/ 16 w 22"/>
                <a:gd name="T55" fmla="*/ 12 h 25"/>
                <a:gd name="T56" fmla="*/ 17 w 22"/>
                <a:gd name="T57" fmla="*/ 11 h 25"/>
                <a:gd name="T58" fmla="*/ 16 w 22"/>
                <a:gd name="T59" fmla="*/ 10 h 25"/>
                <a:gd name="T60" fmla="*/ 14 w 22"/>
                <a:gd name="T61" fmla="*/ 8 h 25"/>
                <a:gd name="T62" fmla="*/ 15 w 22"/>
                <a:gd name="T63" fmla="*/ 7 h 25"/>
                <a:gd name="T64" fmla="*/ 22 w 22"/>
                <a:gd name="T65" fmla="*/ 11 h 25"/>
                <a:gd name="T66" fmla="*/ 22 w 22"/>
                <a:gd name="T6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5">
                  <a:moveTo>
                    <a:pt x="22" y="12"/>
                  </a:moveTo>
                  <a:cubicBezTo>
                    <a:pt x="22" y="12"/>
                    <a:pt x="21" y="12"/>
                    <a:pt x="21" y="12"/>
                  </a:cubicBezTo>
                  <a:cubicBezTo>
                    <a:pt x="21" y="12"/>
                    <a:pt x="20" y="12"/>
                    <a:pt x="20" y="12"/>
                  </a:cubicBezTo>
                  <a:cubicBezTo>
                    <a:pt x="19" y="12"/>
                    <a:pt x="19" y="12"/>
                    <a:pt x="19" y="12"/>
                  </a:cubicBezTo>
                  <a:cubicBezTo>
                    <a:pt x="18" y="12"/>
                    <a:pt x="18" y="13"/>
                    <a:pt x="17" y="13"/>
                  </a:cubicBezTo>
                  <a:cubicBezTo>
                    <a:pt x="17" y="13"/>
                    <a:pt x="16" y="14"/>
                    <a:pt x="15" y="15"/>
                  </a:cubicBezTo>
                  <a:cubicBezTo>
                    <a:pt x="14" y="16"/>
                    <a:pt x="13" y="17"/>
                    <a:pt x="11" y="18"/>
                  </a:cubicBezTo>
                  <a:cubicBezTo>
                    <a:pt x="10" y="19"/>
                    <a:pt x="9" y="20"/>
                    <a:pt x="7" y="21"/>
                  </a:cubicBezTo>
                  <a:cubicBezTo>
                    <a:pt x="6" y="23"/>
                    <a:pt x="4" y="24"/>
                    <a:pt x="3" y="25"/>
                  </a:cubicBezTo>
                  <a:cubicBezTo>
                    <a:pt x="0" y="24"/>
                    <a:pt x="0" y="24"/>
                    <a:pt x="0" y="24"/>
                  </a:cubicBezTo>
                  <a:cubicBezTo>
                    <a:pt x="1" y="20"/>
                    <a:pt x="1" y="16"/>
                    <a:pt x="1" y="12"/>
                  </a:cubicBezTo>
                  <a:cubicBezTo>
                    <a:pt x="2" y="9"/>
                    <a:pt x="2" y="6"/>
                    <a:pt x="2" y="5"/>
                  </a:cubicBezTo>
                  <a:cubicBezTo>
                    <a:pt x="2" y="4"/>
                    <a:pt x="2" y="4"/>
                    <a:pt x="2" y="3"/>
                  </a:cubicBezTo>
                  <a:cubicBezTo>
                    <a:pt x="2" y="3"/>
                    <a:pt x="2" y="3"/>
                    <a:pt x="1" y="2"/>
                  </a:cubicBezTo>
                  <a:cubicBezTo>
                    <a:pt x="1" y="2"/>
                    <a:pt x="1" y="2"/>
                    <a:pt x="1" y="1"/>
                  </a:cubicBezTo>
                  <a:cubicBezTo>
                    <a:pt x="1" y="1"/>
                    <a:pt x="0" y="1"/>
                    <a:pt x="0" y="1"/>
                  </a:cubicBezTo>
                  <a:cubicBezTo>
                    <a:pt x="1" y="0"/>
                    <a:pt x="1" y="0"/>
                    <a:pt x="1" y="0"/>
                  </a:cubicBezTo>
                  <a:cubicBezTo>
                    <a:pt x="11" y="5"/>
                    <a:pt x="11" y="5"/>
                    <a:pt x="11" y="5"/>
                  </a:cubicBezTo>
                  <a:cubicBezTo>
                    <a:pt x="10" y="6"/>
                    <a:pt x="10" y="6"/>
                    <a:pt x="10" y="6"/>
                  </a:cubicBezTo>
                  <a:cubicBezTo>
                    <a:pt x="9" y="6"/>
                    <a:pt x="8" y="5"/>
                    <a:pt x="8" y="5"/>
                  </a:cubicBezTo>
                  <a:cubicBezTo>
                    <a:pt x="8" y="5"/>
                    <a:pt x="7" y="5"/>
                    <a:pt x="7" y="6"/>
                  </a:cubicBezTo>
                  <a:cubicBezTo>
                    <a:pt x="7" y="6"/>
                    <a:pt x="7" y="6"/>
                    <a:pt x="7" y="6"/>
                  </a:cubicBezTo>
                  <a:cubicBezTo>
                    <a:pt x="7" y="6"/>
                    <a:pt x="7" y="6"/>
                    <a:pt x="7" y="6"/>
                  </a:cubicBezTo>
                  <a:cubicBezTo>
                    <a:pt x="7" y="7"/>
                    <a:pt x="7" y="9"/>
                    <a:pt x="6" y="11"/>
                  </a:cubicBezTo>
                  <a:cubicBezTo>
                    <a:pt x="6" y="13"/>
                    <a:pt x="6" y="16"/>
                    <a:pt x="6" y="21"/>
                  </a:cubicBezTo>
                  <a:cubicBezTo>
                    <a:pt x="8" y="19"/>
                    <a:pt x="9" y="18"/>
                    <a:pt x="11" y="16"/>
                  </a:cubicBezTo>
                  <a:cubicBezTo>
                    <a:pt x="12" y="15"/>
                    <a:pt x="13" y="14"/>
                    <a:pt x="14" y="13"/>
                  </a:cubicBezTo>
                  <a:cubicBezTo>
                    <a:pt x="15" y="13"/>
                    <a:pt x="15" y="12"/>
                    <a:pt x="16" y="12"/>
                  </a:cubicBezTo>
                  <a:cubicBezTo>
                    <a:pt x="16" y="12"/>
                    <a:pt x="16" y="11"/>
                    <a:pt x="17" y="11"/>
                  </a:cubicBezTo>
                  <a:cubicBezTo>
                    <a:pt x="17" y="11"/>
                    <a:pt x="17" y="10"/>
                    <a:pt x="16" y="10"/>
                  </a:cubicBezTo>
                  <a:cubicBezTo>
                    <a:pt x="16" y="10"/>
                    <a:pt x="15" y="9"/>
                    <a:pt x="14" y="8"/>
                  </a:cubicBezTo>
                  <a:cubicBezTo>
                    <a:pt x="15" y="7"/>
                    <a:pt x="15" y="7"/>
                    <a:pt x="15" y="7"/>
                  </a:cubicBezTo>
                  <a:cubicBezTo>
                    <a:pt x="22" y="11"/>
                    <a:pt x="22" y="11"/>
                    <a:pt x="22" y="11"/>
                  </a:cubicBezTo>
                  <a:lnTo>
                    <a:pt x="2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21">
              <a:extLst>
                <a:ext uri="{FF2B5EF4-FFF2-40B4-BE49-F238E27FC236}">
                  <a16:creationId xmlns:a16="http://schemas.microsoft.com/office/drawing/2014/main" id="{6789EFCF-5EBB-4E6B-BE6C-F06298ED25D2}"/>
                </a:ext>
              </a:extLst>
            </p:cNvPr>
            <p:cNvSpPr>
              <a:spLocks/>
            </p:cNvSpPr>
            <p:nvPr userDrawn="1"/>
          </p:nvSpPr>
          <p:spPr bwMode="auto">
            <a:xfrm>
              <a:off x="1366789" y="651297"/>
              <a:ext cx="104775" cy="109538"/>
            </a:xfrm>
            <a:custGeom>
              <a:avLst/>
              <a:gdLst>
                <a:gd name="T0" fmla="*/ 25 w 28"/>
                <a:gd name="T1" fmla="*/ 17 h 29"/>
                <a:gd name="T2" fmla="*/ 24 w 28"/>
                <a:gd name="T3" fmla="*/ 16 h 29"/>
                <a:gd name="T4" fmla="*/ 24 w 28"/>
                <a:gd name="T5" fmla="*/ 13 h 29"/>
                <a:gd name="T6" fmla="*/ 24 w 28"/>
                <a:gd name="T7" fmla="*/ 11 h 29"/>
                <a:gd name="T8" fmla="*/ 23 w 28"/>
                <a:gd name="T9" fmla="*/ 10 h 29"/>
                <a:gd name="T10" fmla="*/ 22 w 28"/>
                <a:gd name="T11" fmla="*/ 9 h 29"/>
                <a:gd name="T12" fmla="*/ 20 w 28"/>
                <a:gd name="T13" fmla="*/ 7 h 29"/>
                <a:gd name="T14" fmla="*/ 14 w 28"/>
                <a:gd name="T15" fmla="*/ 13 h 29"/>
                <a:gd name="T16" fmla="*/ 16 w 28"/>
                <a:gd name="T17" fmla="*/ 14 h 29"/>
                <a:gd name="T18" fmla="*/ 17 w 28"/>
                <a:gd name="T19" fmla="*/ 15 h 29"/>
                <a:gd name="T20" fmla="*/ 19 w 28"/>
                <a:gd name="T21" fmla="*/ 15 h 29"/>
                <a:gd name="T22" fmla="*/ 20 w 28"/>
                <a:gd name="T23" fmla="*/ 15 h 29"/>
                <a:gd name="T24" fmla="*/ 21 w 28"/>
                <a:gd name="T25" fmla="*/ 14 h 29"/>
                <a:gd name="T26" fmla="*/ 22 w 28"/>
                <a:gd name="T27" fmla="*/ 15 h 29"/>
                <a:gd name="T28" fmla="*/ 16 w 28"/>
                <a:gd name="T29" fmla="*/ 21 h 29"/>
                <a:gd name="T30" fmla="*/ 15 w 28"/>
                <a:gd name="T31" fmla="*/ 21 h 29"/>
                <a:gd name="T32" fmla="*/ 16 w 28"/>
                <a:gd name="T33" fmla="*/ 19 h 29"/>
                <a:gd name="T34" fmla="*/ 16 w 28"/>
                <a:gd name="T35" fmla="*/ 18 h 29"/>
                <a:gd name="T36" fmla="*/ 16 w 28"/>
                <a:gd name="T37" fmla="*/ 16 h 29"/>
                <a:gd name="T38" fmla="*/ 15 w 28"/>
                <a:gd name="T39" fmla="*/ 15 h 29"/>
                <a:gd name="T40" fmla="*/ 13 w 28"/>
                <a:gd name="T41" fmla="*/ 14 h 29"/>
                <a:gd name="T42" fmla="*/ 9 w 28"/>
                <a:gd name="T43" fmla="*/ 18 h 29"/>
                <a:gd name="T44" fmla="*/ 8 w 28"/>
                <a:gd name="T45" fmla="*/ 20 h 29"/>
                <a:gd name="T46" fmla="*/ 8 w 28"/>
                <a:gd name="T47" fmla="*/ 21 h 29"/>
                <a:gd name="T48" fmla="*/ 9 w 28"/>
                <a:gd name="T49" fmla="*/ 21 h 29"/>
                <a:gd name="T50" fmla="*/ 10 w 28"/>
                <a:gd name="T51" fmla="*/ 23 h 29"/>
                <a:gd name="T52" fmla="*/ 11 w 28"/>
                <a:gd name="T53" fmla="*/ 24 h 29"/>
                <a:gd name="T54" fmla="*/ 12 w 28"/>
                <a:gd name="T55" fmla="*/ 24 h 29"/>
                <a:gd name="T56" fmla="*/ 13 w 28"/>
                <a:gd name="T57" fmla="*/ 25 h 29"/>
                <a:gd name="T58" fmla="*/ 14 w 28"/>
                <a:gd name="T59" fmla="*/ 25 h 29"/>
                <a:gd name="T60" fmla="*/ 16 w 28"/>
                <a:gd name="T61" fmla="*/ 25 h 29"/>
                <a:gd name="T62" fmla="*/ 19 w 28"/>
                <a:gd name="T63" fmla="*/ 24 h 29"/>
                <a:gd name="T64" fmla="*/ 20 w 28"/>
                <a:gd name="T65" fmla="*/ 25 h 29"/>
                <a:gd name="T66" fmla="*/ 15 w 28"/>
                <a:gd name="T67" fmla="*/ 29 h 29"/>
                <a:gd name="T68" fmla="*/ 0 w 28"/>
                <a:gd name="T69" fmla="*/ 16 h 29"/>
                <a:gd name="T70" fmla="*/ 1 w 28"/>
                <a:gd name="T71" fmla="*/ 15 h 29"/>
                <a:gd name="T72" fmla="*/ 2 w 28"/>
                <a:gd name="T73" fmla="*/ 16 h 29"/>
                <a:gd name="T74" fmla="*/ 3 w 28"/>
                <a:gd name="T75" fmla="*/ 16 h 29"/>
                <a:gd name="T76" fmla="*/ 4 w 28"/>
                <a:gd name="T77" fmla="*/ 16 h 29"/>
                <a:gd name="T78" fmla="*/ 5 w 28"/>
                <a:gd name="T79" fmla="*/ 16 h 29"/>
                <a:gd name="T80" fmla="*/ 15 w 28"/>
                <a:gd name="T81" fmla="*/ 5 h 29"/>
                <a:gd name="T82" fmla="*/ 15 w 28"/>
                <a:gd name="T83" fmla="*/ 4 h 29"/>
                <a:gd name="T84" fmla="*/ 15 w 28"/>
                <a:gd name="T85" fmla="*/ 3 h 29"/>
                <a:gd name="T86" fmla="*/ 14 w 28"/>
                <a:gd name="T87" fmla="*/ 2 h 29"/>
                <a:gd name="T88" fmla="*/ 14 w 28"/>
                <a:gd name="T89" fmla="*/ 1 h 29"/>
                <a:gd name="T90" fmla="*/ 15 w 28"/>
                <a:gd name="T91" fmla="*/ 0 h 29"/>
                <a:gd name="T92" fmla="*/ 28 w 28"/>
                <a:gd name="T93" fmla="*/ 13 h 29"/>
                <a:gd name="T94" fmla="*/ 25 w 28"/>
                <a:gd name="T9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9">
                  <a:moveTo>
                    <a:pt x="25" y="17"/>
                  </a:moveTo>
                  <a:cubicBezTo>
                    <a:pt x="24" y="16"/>
                    <a:pt x="24" y="16"/>
                    <a:pt x="24" y="16"/>
                  </a:cubicBezTo>
                  <a:cubicBezTo>
                    <a:pt x="24" y="15"/>
                    <a:pt x="24" y="14"/>
                    <a:pt x="24" y="13"/>
                  </a:cubicBezTo>
                  <a:cubicBezTo>
                    <a:pt x="24" y="12"/>
                    <a:pt x="24" y="11"/>
                    <a:pt x="24" y="11"/>
                  </a:cubicBezTo>
                  <a:cubicBezTo>
                    <a:pt x="24" y="10"/>
                    <a:pt x="23" y="10"/>
                    <a:pt x="23" y="10"/>
                  </a:cubicBezTo>
                  <a:cubicBezTo>
                    <a:pt x="23" y="9"/>
                    <a:pt x="22" y="9"/>
                    <a:pt x="22" y="9"/>
                  </a:cubicBezTo>
                  <a:cubicBezTo>
                    <a:pt x="20" y="7"/>
                    <a:pt x="20" y="7"/>
                    <a:pt x="20" y="7"/>
                  </a:cubicBezTo>
                  <a:cubicBezTo>
                    <a:pt x="14" y="13"/>
                    <a:pt x="14" y="13"/>
                    <a:pt x="14" y="13"/>
                  </a:cubicBezTo>
                  <a:cubicBezTo>
                    <a:pt x="16" y="14"/>
                    <a:pt x="16" y="14"/>
                    <a:pt x="16" y="14"/>
                  </a:cubicBezTo>
                  <a:cubicBezTo>
                    <a:pt x="16" y="15"/>
                    <a:pt x="17" y="15"/>
                    <a:pt x="17" y="15"/>
                  </a:cubicBezTo>
                  <a:cubicBezTo>
                    <a:pt x="18" y="15"/>
                    <a:pt x="18" y="15"/>
                    <a:pt x="19" y="15"/>
                  </a:cubicBezTo>
                  <a:cubicBezTo>
                    <a:pt x="19" y="15"/>
                    <a:pt x="19" y="15"/>
                    <a:pt x="20" y="15"/>
                  </a:cubicBezTo>
                  <a:cubicBezTo>
                    <a:pt x="20" y="15"/>
                    <a:pt x="21" y="14"/>
                    <a:pt x="21" y="14"/>
                  </a:cubicBezTo>
                  <a:cubicBezTo>
                    <a:pt x="22" y="15"/>
                    <a:pt x="22" y="15"/>
                    <a:pt x="22" y="15"/>
                  </a:cubicBezTo>
                  <a:cubicBezTo>
                    <a:pt x="16" y="21"/>
                    <a:pt x="16" y="21"/>
                    <a:pt x="16" y="21"/>
                  </a:cubicBezTo>
                  <a:cubicBezTo>
                    <a:pt x="15" y="21"/>
                    <a:pt x="15" y="21"/>
                    <a:pt x="15" y="21"/>
                  </a:cubicBezTo>
                  <a:cubicBezTo>
                    <a:pt x="16" y="20"/>
                    <a:pt x="16" y="20"/>
                    <a:pt x="16" y="19"/>
                  </a:cubicBezTo>
                  <a:cubicBezTo>
                    <a:pt x="16" y="19"/>
                    <a:pt x="16" y="18"/>
                    <a:pt x="16" y="18"/>
                  </a:cubicBezTo>
                  <a:cubicBezTo>
                    <a:pt x="16" y="17"/>
                    <a:pt x="16" y="17"/>
                    <a:pt x="16" y="16"/>
                  </a:cubicBezTo>
                  <a:cubicBezTo>
                    <a:pt x="16" y="16"/>
                    <a:pt x="15" y="16"/>
                    <a:pt x="15" y="15"/>
                  </a:cubicBezTo>
                  <a:cubicBezTo>
                    <a:pt x="13" y="14"/>
                    <a:pt x="13" y="14"/>
                    <a:pt x="13" y="14"/>
                  </a:cubicBezTo>
                  <a:cubicBezTo>
                    <a:pt x="9" y="18"/>
                    <a:pt x="9" y="18"/>
                    <a:pt x="9" y="18"/>
                  </a:cubicBezTo>
                  <a:cubicBezTo>
                    <a:pt x="9" y="19"/>
                    <a:pt x="9" y="19"/>
                    <a:pt x="8" y="20"/>
                  </a:cubicBezTo>
                  <a:cubicBezTo>
                    <a:pt x="8" y="20"/>
                    <a:pt x="8" y="20"/>
                    <a:pt x="8" y="21"/>
                  </a:cubicBezTo>
                  <a:cubicBezTo>
                    <a:pt x="8" y="21"/>
                    <a:pt x="8" y="21"/>
                    <a:pt x="9" y="21"/>
                  </a:cubicBezTo>
                  <a:cubicBezTo>
                    <a:pt x="9" y="22"/>
                    <a:pt x="9" y="22"/>
                    <a:pt x="10" y="23"/>
                  </a:cubicBezTo>
                  <a:cubicBezTo>
                    <a:pt x="10" y="23"/>
                    <a:pt x="11" y="23"/>
                    <a:pt x="11" y="24"/>
                  </a:cubicBezTo>
                  <a:cubicBezTo>
                    <a:pt x="11" y="24"/>
                    <a:pt x="12" y="24"/>
                    <a:pt x="12" y="24"/>
                  </a:cubicBezTo>
                  <a:cubicBezTo>
                    <a:pt x="12" y="25"/>
                    <a:pt x="13" y="25"/>
                    <a:pt x="13" y="25"/>
                  </a:cubicBezTo>
                  <a:cubicBezTo>
                    <a:pt x="13" y="25"/>
                    <a:pt x="14" y="25"/>
                    <a:pt x="14" y="25"/>
                  </a:cubicBezTo>
                  <a:cubicBezTo>
                    <a:pt x="14" y="25"/>
                    <a:pt x="15" y="25"/>
                    <a:pt x="16" y="25"/>
                  </a:cubicBezTo>
                  <a:cubicBezTo>
                    <a:pt x="18" y="24"/>
                    <a:pt x="18" y="24"/>
                    <a:pt x="19" y="24"/>
                  </a:cubicBezTo>
                  <a:cubicBezTo>
                    <a:pt x="20" y="25"/>
                    <a:pt x="20" y="25"/>
                    <a:pt x="20" y="25"/>
                  </a:cubicBezTo>
                  <a:cubicBezTo>
                    <a:pt x="15" y="29"/>
                    <a:pt x="15" y="29"/>
                    <a:pt x="15" y="29"/>
                  </a:cubicBezTo>
                  <a:cubicBezTo>
                    <a:pt x="0" y="16"/>
                    <a:pt x="0" y="16"/>
                    <a:pt x="0" y="16"/>
                  </a:cubicBezTo>
                  <a:cubicBezTo>
                    <a:pt x="1" y="15"/>
                    <a:pt x="1" y="15"/>
                    <a:pt x="1" y="15"/>
                  </a:cubicBezTo>
                  <a:cubicBezTo>
                    <a:pt x="1" y="15"/>
                    <a:pt x="2" y="15"/>
                    <a:pt x="2" y="16"/>
                  </a:cubicBezTo>
                  <a:cubicBezTo>
                    <a:pt x="2" y="16"/>
                    <a:pt x="3" y="16"/>
                    <a:pt x="3" y="16"/>
                  </a:cubicBezTo>
                  <a:cubicBezTo>
                    <a:pt x="3" y="16"/>
                    <a:pt x="4" y="16"/>
                    <a:pt x="4" y="16"/>
                  </a:cubicBezTo>
                  <a:cubicBezTo>
                    <a:pt x="4" y="16"/>
                    <a:pt x="4" y="16"/>
                    <a:pt x="5" y="16"/>
                  </a:cubicBezTo>
                  <a:cubicBezTo>
                    <a:pt x="15" y="5"/>
                    <a:pt x="15" y="5"/>
                    <a:pt x="15" y="5"/>
                  </a:cubicBezTo>
                  <a:cubicBezTo>
                    <a:pt x="15" y="4"/>
                    <a:pt x="15" y="4"/>
                    <a:pt x="15" y="4"/>
                  </a:cubicBezTo>
                  <a:cubicBezTo>
                    <a:pt x="15" y="4"/>
                    <a:pt x="15" y="3"/>
                    <a:pt x="15" y="3"/>
                  </a:cubicBezTo>
                  <a:cubicBezTo>
                    <a:pt x="15" y="3"/>
                    <a:pt x="15" y="2"/>
                    <a:pt x="14" y="2"/>
                  </a:cubicBezTo>
                  <a:cubicBezTo>
                    <a:pt x="14" y="2"/>
                    <a:pt x="14" y="1"/>
                    <a:pt x="14" y="1"/>
                  </a:cubicBezTo>
                  <a:cubicBezTo>
                    <a:pt x="15" y="0"/>
                    <a:pt x="15" y="0"/>
                    <a:pt x="15" y="0"/>
                  </a:cubicBezTo>
                  <a:cubicBezTo>
                    <a:pt x="28" y="13"/>
                    <a:pt x="28" y="13"/>
                    <a:pt x="28" y="13"/>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22">
              <a:extLst>
                <a:ext uri="{FF2B5EF4-FFF2-40B4-BE49-F238E27FC236}">
                  <a16:creationId xmlns:a16="http://schemas.microsoft.com/office/drawing/2014/main" id="{CE1477CE-DABC-4B45-9F02-7E4A616BD64E}"/>
                </a:ext>
              </a:extLst>
            </p:cNvPr>
            <p:cNvSpPr>
              <a:spLocks noEditPoints="1"/>
            </p:cNvSpPr>
            <p:nvPr userDrawn="1"/>
          </p:nvSpPr>
          <p:spPr bwMode="auto">
            <a:xfrm>
              <a:off x="1452514" y="749722"/>
              <a:ext cx="98425" cy="120650"/>
            </a:xfrm>
            <a:custGeom>
              <a:avLst/>
              <a:gdLst>
                <a:gd name="T0" fmla="*/ 13 w 26"/>
                <a:gd name="T1" fmla="*/ 32 h 32"/>
                <a:gd name="T2" fmla="*/ 8 w 26"/>
                <a:gd name="T3" fmla="*/ 25 h 32"/>
                <a:gd name="T4" fmla="*/ 11 w 26"/>
                <a:gd name="T5" fmla="*/ 20 h 32"/>
                <a:gd name="T6" fmla="*/ 12 w 26"/>
                <a:gd name="T7" fmla="*/ 14 h 32"/>
                <a:gd name="T8" fmla="*/ 12 w 26"/>
                <a:gd name="T9" fmla="*/ 14 h 32"/>
                <a:gd name="T10" fmla="*/ 7 w 26"/>
                <a:gd name="T11" fmla="*/ 17 h 32"/>
                <a:gd name="T12" fmla="*/ 6 w 26"/>
                <a:gd name="T13" fmla="*/ 18 h 32"/>
                <a:gd name="T14" fmla="*/ 6 w 26"/>
                <a:gd name="T15" fmla="*/ 19 h 32"/>
                <a:gd name="T16" fmla="*/ 6 w 26"/>
                <a:gd name="T17" fmla="*/ 20 h 32"/>
                <a:gd name="T18" fmla="*/ 7 w 26"/>
                <a:gd name="T19" fmla="*/ 21 h 32"/>
                <a:gd name="T20" fmla="*/ 6 w 26"/>
                <a:gd name="T21" fmla="*/ 21 h 32"/>
                <a:gd name="T22" fmla="*/ 0 w 26"/>
                <a:gd name="T23" fmla="*/ 12 h 32"/>
                <a:gd name="T24" fmla="*/ 0 w 26"/>
                <a:gd name="T25" fmla="*/ 11 h 32"/>
                <a:gd name="T26" fmla="*/ 1 w 26"/>
                <a:gd name="T27" fmla="*/ 12 h 32"/>
                <a:gd name="T28" fmla="*/ 2 w 26"/>
                <a:gd name="T29" fmla="*/ 13 h 32"/>
                <a:gd name="T30" fmla="*/ 3 w 26"/>
                <a:gd name="T31" fmla="*/ 13 h 32"/>
                <a:gd name="T32" fmla="*/ 4 w 26"/>
                <a:gd name="T33" fmla="*/ 13 h 32"/>
                <a:gd name="T34" fmla="*/ 16 w 26"/>
                <a:gd name="T35" fmla="*/ 5 h 32"/>
                <a:gd name="T36" fmla="*/ 17 w 26"/>
                <a:gd name="T37" fmla="*/ 4 h 32"/>
                <a:gd name="T38" fmla="*/ 17 w 26"/>
                <a:gd name="T39" fmla="*/ 3 h 32"/>
                <a:gd name="T40" fmla="*/ 17 w 26"/>
                <a:gd name="T41" fmla="*/ 2 h 32"/>
                <a:gd name="T42" fmla="*/ 16 w 26"/>
                <a:gd name="T43" fmla="*/ 1 h 32"/>
                <a:gd name="T44" fmla="*/ 17 w 26"/>
                <a:gd name="T45" fmla="*/ 0 h 32"/>
                <a:gd name="T46" fmla="*/ 24 w 26"/>
                <a:gd name="T47" fmla="*/ 10 h 32"/>
                <a:gd name="T48" fmla="*/ 26 w 26"/>
                <a:gd name="T49" fmla="*/ 16 h 32"/>
                <a:gd name="T50" fmla="*/ 24 w 26"/>
                <a:gd name="T51" fmla="*/ 20 h 32"/>
                <a:gd name="T52" fmla="*/ 20 w 26"/>
                <a:gd name="T53" fmla="*/ 21 h 32"/>
                <a:gd name="T54" fmla="*/ 16 w 26"/>
                <a:gd name="T55" fmla="*/ 19 h 32"/>
                <a:gd name="T56" fmla="*/ 15 w 26"/>
                <a:gd name="T57" fmla="*/ 22 h 32"/>
                <a:gd name="T58" fmla="*/ 14 w 26"/>
                <a:gd name="T59" fmla="*/ 26 h 32"/>
                <a:gd name="T60" fmla="*/ 13 w 26"/>
                <a:gd name="T61" fmla="*/ 28 h 32"/>
                <a:gd name="T62" fmla="*/ 13 w 26"/>
                <a:gd name="T63" fmla="*/ 30 h 32"/>
                <a:gd name="T64" fmla="*/ 13 w 26"/>
                <a:gd name="T65" fmla="*/ 31 h 32"/>
                <a:gd name="T66" fmla="*/ 14 w 26"/>
                <a:gd name="T67" fmla="*/ 31 h 32"/>
                <a:gd name="T68" fmla="*/ 13 w 26"/>
                <a:gd name="T69" fmla="*/ 32 h 32"/>
                <a:gd name="T70" fmla="*/ 20 w 26"/>
                <a:gd name="T71" fmla="*/ 15 h 32"/>
                <a:gd name="T72" fmla="*/ 22 w 26"/>
                <a:gd name="T73" fmla="*/ 12 h 32"/>
                <a:gd name="T74" fmla="*/ 21 w 26"/>
                <a:gd name="T75" fmla="*/ 9 h 32"/>
                <a:gd name="T76" fmla="*/ 21 w 26"/>
                <a:gd name="T77" fmla="*/ 8 h 32"/>
                <a:gd name="T78" fmla="*/ 13 w 26"/>
                <a:gd name="T79" fmla="*/ 13 h 32"/>
                <a:gd name="T80" fmla="*/ 14 w 26"/>
                <a:gd name="T81" fmla="*/ 14 h 32"/>
                <a:gd name="T82" fmla="*/ 17 w 26"/>
                <a:gd name="T83" fmla="*/ 16 h 32"/>
                <a:gd name="T84" fmla="*/ 20 w 26"/>
                <a:gd name="T8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2">
                  <a:moveTo>
                    <a:pt x="13" y="32"/>
                  </a:moveTo>
                  <a:cubicBezTo>
                    <a:pt x="8" y="25"/>
                    <a:pt x="8" y="25"/>
                    <a:pt x="8" y="25"/>
                  </a:cubicBezTo>
                  <a:cubicBezTo>
                    <a:pt x="9" y="23"/>
                    <a:pt x="10" y="21"/>
                    <a:pt x="11" y="20"/>
                  </a:cubicBezTo>
                  <a:cubicBezTo>
                    <a:pt x="11" y="18"/>
                    <a:pt x="12" y="16"/>
                    <a:pt x="12" y="14"/>
                  </a:cubicBezTo>
                  <a:cubicBezTo>
                    <a:pt x="12" y="14"/>
                    <a:pt x="12" y="14"/>
                    <a:pt x="12" y="14"/>
                  </a:cubicBezTo>
                  <a:cubicBezTo>
                    <a:pt x="7" y="17"/>
                    <a:pt x="7" y="17"/>
                    <a:pt x="7" y="17"/>
                  </a:cubicBezTo>
                  <a:cubicBezTo>
                    <a:pt x="6" y="17"/>
                    <a:pt x="6" y="18"/>
                    <a:pt x="6" y="18"/>
                  </a:cubicBezTo>
                  <a:cubicBezTo>
                    <a:pt x="6" y="18"/>
                    <a:pt x="6" y="18"/>
                    <a:pt x="6" y="19"/>
                  </a:cubicBezTo>
                  <a:cubicBezTo>
                    <a:pt x="6" y="19"/>
                    <a:pt x="6" y="19"/>
                    <a:pt x="6" y="20"/>
                  </a:cubicBezTo>
                  <a:cubicBezTo>
                    <a:pt x="6" y="20"/>
                    <a:pt x="6" y="20"/>
                    <a:pt x="7" y="21"/>
                  </a:cubicBezTo>
                  <a:cubicBezTo>
                    <a:pt x="6" y="21"/>
                    <a:pt x="6" y="21"/>
                    <a:pt x="6" y="21"/>
                  </a:cubicBezTo>
                  <a:cubicBezTo>
                    <a:pt x="0" y="12"/>
                    <a:pt x="0" y="12"/>
                    <a:pt x="0" y="12"/>
                  </a:cubicBezTo>
                  <a:cubicBezTo>
                    <a:pt x="0" y="11"/>
                    <a:pt x="0" y="11"/>
                    <a:pt x="0" y="11"/>
                  </a:cubicBezTo>
                  <a:cubicBezTo>
                    <a:pt x="1" y="11"/>
                    <a:pt x="1" y="12"/>
                    <a:pt x="1" y="12"/>
                  </a:cubicBezTo>
                  <a:cubicBezTo>
                    <a:pt x="2" y="12"/>
                    <a:pt x="2" y="13"/>
                    <a:pt x="2" y="13"/>
                  </a:cubicBezTo>
                  <a:cubicBezTo>
                    <a:pt x="2" y="13"/>
                    <a:pt x="3" y="13"/>
                    <a:pt x="3" y="13"/>
                  </a:cubicBezTo>
                  <a:cubicBezTo>
                    <a:pt x="3" y="13"/>
                    <a:pt x="3" y="13"/>
                    <a:pt x="4" y="13"/>
                  </a:cubicBezTo>
                  <a:cubicBezTo>
                    <a:pt x="16" y="5"/>
                    <a:pt x="16" y="5"/>
                    <a:pt x="16" y="5"/>
                  </a:cubicBezTo>
                  <a:cubicBezTo>
                    <a:pt x="16" y="5"/>
                    <a:pt x="17" y="4"/>
                    <a:pt x="17" y="4"/>
                  </a:cubicBezTo>
                  <a:cubicBezTo>
                    <a:pt x="17" y="4"/>
                    <a:pt x="17" y="4"/>
                    <a:pt x="17" y="3"/>
                  </a:cubicBezTo>
                  <a:cubicBezTo>
                    <a:pt x="17" y="3"/>
                    <a:pt x="17" y="2"/>
                    <a:pt x="17" y="2"/>
                  </a:cubicBezTo>
                  <a:cubicBezTo>
                    <a:pt x="16" y="2"/>
                    <a:pt x="16" y="1"/>
                    <a:pt x="16" y="1"/>
                  </a:cubicBezTo>
                  <a:cubicBezTo>
                    <a:pt x="17" y="0"/>
                    <a:pt x="17" y="0"/>
                    <a:pt x="17" y="0"/>
                  </a:cubicBezTo>
                  <a:cubicBezTo>
                    <a:pt x="24" y="10"/>
                    <a:pt x="24" y="10"/>
                    <a:pt x="24" y="10"/>
                  </a:cubicBezTo>
                  <a:cubicBezTo>
                    <a:pt x="25" y="13"/>
                    <a:pt x="26" y="14"/>
                    <a:pt x="26" y="16"/>
                  </a:cubicBezTo>
                  <a:cubicBezTo>
                    <a:pt x="26" y="18"/>
                    <a:pt x="25" y="19"/>
                    <a:pt x="24" y="20"/>
                  </a:cubicBezTo>
                  <a:cubicBezTo>
                    <a:pt x="23" y="21"/>
                    <a:pt x="21" y="21"/>
                    <a:pt x="20" y="21"/>
                  </a:cubicBezTo>
                  <a:cubicBezTo>
                    <a:pt x="19" y="20"/>
                    <a:pt x="18" y="20"/>
                    <a:pt x="16" y="19"/>
                  </a:cubicBezTo>
                  <a:cubicBezTo>
                    <a:pt x="16" y="20"/>
                    <a:pt x="15" y="21"/>
                    <a:pt x="15" y="22"/>
                  </a:cubicBezTo>
                  <a:cubicBezTo>
                    <a:pt x="14" y="24"/>
                    <a:pt x="14" y="25"/>
                    <a:pt x="14" y="26"/>
                  </a:cubicBezTo>
                  <a:cubicBezTo>
                    <a:pt x="13" y="27"/>
                    <a:pt x="13" y="27"/>
                    <a:pt x="13" y="28"/>
                  </a:cubicBezTo>
                  <a:cubicBezTo>
                    <a:pt x="13" y="29"/>
                    <a:pt x="13" y="30"/>
                    <a:pt x="13" y="30"/>
                  </a:cubicBezTo>
                  <a:cubicBezTo>
                    <a:pt x="13" y="30"/>
                    <a:pt x="13" y="30"/>
                    <a:pt x="13" y="31"/>
                  </a:cubicBezTo>
                  <a:cubicBezTo>
                    <a:pt x="13" y="31"/>
                    <a:pt x="14" y="31"/>
                    <a:pt x="14" y="31"/>
                  </a:cubicBezTo>
                  <a:lnTo>
                    <a:pt x="13" y="32"/>
                  </a:lnTo>
                  <a:close/>
                  <a:moveTo>
                    <a:pt x="20" y="15"/>
                  </a:moveTo>
                  <a:cubicBezTo>
                    <a:pt x="21" y="14"/>
                    <a:pt x="22" y="13"/>
                    <a:pt x="22" y="12"/>
                  </a:cubicBezTo>
                  <a:cubicBezTo>
                    <a:pt x="22" y="11"/>
                    <a:pt x="22" y="10"/>
                    <a:pt x="21" y="9"/>
                  </a:cubicBezTo>
                  <a:cubicBezTo>
                    <a:pt x="21" y="8"/>
                    <a:pt x="21" y="8"/>
                    <a:pt x="21" y="8"/>
                  </a:cubicBezTo>
                  <a:cubicBezTo>
                    <a:pt x="13" y="13"/>
                    <a:pt x="13" y="13"/>
                    <a:pt x="13" y="13"/>
                  </a:cubicBezTo>
                  <a:cubicBezTo>
                    <a:pt x="14" y="14"/>
                    <a:pt x="14" y="14"/>
                    <a:pt x="14" y="14"/>
                  </a:cubicBezTo>
                  <a:cubicBezTo>
                    <a:pt x="15" y="15"/>
                    <a:pt x="16" y="16"/>
                    <a:pt x="17" y="16"/>
                  </a:cubicBezTo>
                  <a:cubicBezTo>
                    <a:pt x="18" y="16"/>
                    <a:pt x="19" y="16"/>
                    <a:pt x="20"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23">
              <a:extLst>
                <a:ext uri="{FF2B5EF4-FFF2-40B4-BE49-F238E27FC236}">
                  <a16:creationId xmlns:a16="http://schemas.microsoft.com/office/drawing/2014/main" id="{F8352F93-7CF9-4B2C-9F2A-9D4AB6D3E4DC}"/>
                </a:ext>
              </a:extLst>
            </p:cNvPr>
            <p:cNvSpPr>
              <a:spLocks/>
            </p:cNvSpPr>
            <p:nvPr userDrawn="1"/>
          </p:nvSpPr>
          <p:spPr bwMode="auto">
            <a:xfrm>
              <a:off x="1512839" y="884660"/>
              <a:ext cx="95250" cy="76200"/>
            </a:xfrm>
            <a:custGeom>
              <a:avLst/>
              <a:gdLst>
                <a:gd name="T0" fmla="*/ 2 w 25"/>
                <a:gd name="T1" fmla="*/ 13 h 20"/>
                <a:gd name="T2" fmla="*/ 2 w 25"/>
                <a:gd name="T3" fmla="*/ 10 h 20"/>
                <a:gd name="T4" fmla="*/ 2 w 25"/>
                <a:gd name="T5" fmla="*/ 7 h 20"/>
                <a:gd name="T6" fmla="*/ 1 w 25"/>
                <a:gd name="T7" fmla="*/ 6 h 20"/>
                <a:gd name="T8" fmla="*/ 0 w 25"/>
                <a:gd name="T9" fmla="*/ 5 h 20"/>
                <a:gd name="T10" fmla="*/ 7 w 25"/>
                <a:gd name="T11" fmla="*/ 2 h 20"/>
                <a:gd name="T12" fmla="*/ 8 w 25"/>
                <a:gd name="T13" fmla="*/ 4 h 20"/>
                <a:gd name="T14" fmla="*/ 6 w 25"/>
                <a:gd name="T15" fmla="*/ 5 h 20"/>
                <a:gd name="T16" fmla="*/ 4 w 25"/>
                <a:gd name="T17" fmla="*/ 7 h 20"/>
                <a:gd name="T18" fmla="*/ 4 w 25"/>
                <a:gd name="T19" fmla="*/ 10 h 20"/>
                <a:gd name="T20" fmla="*/ 4 w 25"/>
                <a:gd name="T21" fmla="*/ 13 h 20"/>
                <a:gd name="T22" fmla="*/ 6 w 25"/>
                <a:gd name="T23" fmla="*/ 15 h 20"/>
                <a:gd name="T24" fmla="*/ 8 w 25"/>
                <a:gd name="T25" fmla="*/ 15 h 20"/>
                <a:gd name="T26" fmla="*/ 10 w 25"/>
                <a:gd name="T27" fmla="*/ 14 h 20"/>
                <a:gd name="T28" fmla="*/ 11 w 25"/>
                <a:gd name="T29" fmla="*/ 11 h 20"/>
                <a:gd name="T30" fmla="*/ 11 w 25"/>
                <a:gd name="T31" fmla="*/ 8 h 20"/>
                <a:gd name="T32" fmla="*/ 11 w 25"/>
                <a:gd name="T33" fmla="*/ 6 h 20"/>
                <a:gd name="T34" fmla="*/ 12 w 25"/>
                <a:gd name="T35" fmla="*/ 3 h 20"/>
                <a:gd name="T36" fmla="*/ 15 w 25"/>
                <a:gd name="T37" fmla="*/ 0 h 20"/>
                <a:gd name="T38" fmla="*/ 17 w 25"/>
                <a:gd name="T39" fmla="*/ 0 h 20"/>
                <a:gd name="T40" fmla="*/ 20 w 25"/>
                <a:gd name="T41" fmla="*/ 1 h 20"/>
                <a:gd name="T42" fmla="*/ 22 w 25"/>
                <a:gd name="T43" fmla="*/ 3 h 20"/>
                <a:gd name="T44" fmla="*/ 23 w 25"/>
                <a:gd name="T45" fmla="*/ 6 h 20"/>
                <a:gd name="T46" fmla="*/ 24 w 25"/>
                <a:gd name="T47" fmla="*/ 9 h 20"/>
                <a:gd name="T48" fmla="*/ 24 w 25"/>
                <a:gd name="T49" fmla="*/ 12 h 20"/>
                <a:gd name="T50" fmla="*/ 25 w 25"/>
                <a:gd name="T51" fmla="*/ 12 h 20"/>
                <a:gd name="T52" fmla="*/ 25 w 25"/>
                <a:gd name="T53" fmla="*/ 14 h 20"/>
                <a:gd name="T54" fmla="*/ 19 w 25"/>
                <a:gd name="T55" fmla="*/ 16 h 20"/>
                <a:gd name="T56" fmla="*/ 18 w 25"/>
                <a:gd name="T57" fmla="*/ 15 h 20"/>
                <a:gd name="T58" fmla="*/ 20 w 25"/>
                <a:gd name="T59" fmla="*/ 13 h 20"/>
                <a:gd name="T60" fmla="*/ 22 w 25"/>
                <a:gd name="T61" fmla="*/ 11 h 20"/>
                <a:gd name="T62" fmla="*/ 22 w 25"/>
                <a:gd name="T63" fmla="*/ 9 h 20"/>
                <a:gd name="T64" fmla="*/ 22 w 25"/>
                <a:gd name="T65" fmla="*/ 7 h 20"/>
                <a:gd name="T66" fmla="*/ 20 w 25"/>
                <a:gd name="T67" fmla="*/ 5 h 20"/>
                <a:gd name="T68" fmla="*/ 18 w 25"/>
                <a:gd name="T69" fmla="*/ 4 h 20"/>
                <a:gd name="T70" fmla="*/ 16 w 25"/>
                <a:gd name="T71" fmla="*/ 6 h 20"/>
                <a:gd name="T72" fmla="*/ 16 w 25"/>
                <a:gd name="T73" fmla="*/ 9 h 20"/>
                <a:gd name="T74" fmla="*/ 16 w 25"/>
                <a:gd name="T75" fmla="*/ 11 h 20"/>
                <a:gd name="T76" fmla="*/ 16 w 25"/>
                <a:gd name="T77" fmla="*/ 13 h 20"/>
                <a:gd name="T78" fmla="*/ 15 w 25"/>
                <a:gd name="T79" fmla="*/ 17 h 20"/>
                <a:gd name="T80" fmla="*/ 12 w 25"/>
                <a:gd name="T81" fmla="*/ 20 h 20"/>
                <a:gd name="T82" fmla="*/ 9 w 25"/>
                <a:gd name="T83" fmla="*/ 20 h 20"/>
                <a:gd name="T84" fmla="*/ 6 w 25"/>
                <a:gd name="T85" fmla="*/ 19 h 20"/>
                <a:gd name="T86" fmla="*/ 4 w 25"/>
                <a:gd name="T87" fmla="*/ 17 h 20"/>
                <a:gd name="T88" fmla="*/ 2 w 25"/>
                <a:gd name="T8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0">
                  <a:moveTo>
                    <a:pt x="2" y="13"/>
                  </a:moveTo>
                  <a:cubicBezTo>
                    <a:pt x="2" y="12"/>
                    <a:pt x="2" y="11"/>
                    <a:pt x="2" y="10"/>
                  </a:cubicBezTo>
                  <a:cubicBezTo>
                    <a:pt x="2" y="9"/>
                    <a:pt x="2" y="8"/>
                    <a:pt x="2" y="7"/>
                  </a:cubicBezTo>
                  <a:cubicBezTo>
                    <a:pt x="1" y="6"/>
                    <a:pt x="1" y="6"/>
                    <a:pt x="1" y="6"/>
                  </a:cubicBezTo>
                  <a:cubicBezTo>
                    <a:pt x="0" y="5"/>
                    <a:pt x="0" y="5"/>
                    <a:pt x="0" y="5"/>
                  </a:cubicBezTo>
                  <a:cubicBezTo>
                    <a:pt x="7" y="2"/>
                    <a:pt x="7" y="2"/>
                    <a:pt x="7" y="2"/>
                  </a:cubicBezTo>
                  <a:cubicBezTo>
                    <a:pt x="8" y="4"/>
                    <a:pt x="8" y="4"/>
                    <a:pt x="8" y="4"/>
                  </a:cubicBezTo>
                  <a:cubicBezTo>
                    <a:pt x="7" y="4"/>
                    <a:pt x="7" y="5"/>
                    <a:pt x="6" y="5"/>
                  </a:cubicBezTo>
                  <a:cubicBezTo>
                    <a:pt x="5" y="6"/>
                    <a:pt x="5" y="7"/>
                    <a:pt x="4" y="7"/>
                  </a:cubicBezTo>
                  <a:cubicBezTo>
                    <a:pt x="4" y="8"/>
                    <a:pt x="4" y="9"/>
                    <a:pt x="4" y="10"/>
                  </a:cubicBezTo>
                  <a:cubicBezTo>
                    <a:pt x="3" y="11"/>
                    <a:pt x="4" y="12"/>
                    <a:pt x="4" y="13"/>
                  </a:cubicBezTo>
                  <a:cubicBezTo>
                    <a:pt x="4" y="14"/>
                    <a:pt x="5" y="15"/>
                    <a:pt x="6" y="15"/>
                  </a:cubicBezTo>
                  <a:cubicBezTo>
                    <a:pt x="7" y="16"/>
                    <a:pt x="7" y="16"/>
                    <a:pt x="8" y="15"/>
                  </a:cubicBezTo>
                  <a:cubicBezTo>
                    <a:pt x="9" y="15"/>
                    <a:pt x="10" y="15"/>
                    <a:pt x="10" y="14"/>
                  </a:cubicBezTo>
                  <a:cubicBezTo>
                    <a:pt x="10" y="13"/>
                    <a:pt x="11" y="12"/>
                    <a:pt x="11" y="11"/>
                  </a:cubicBezTo>
                  <a:cubicBezTo>
                    <a:pt x="11" y="10"/>
                    <a:pt x="11" y="9"/>
                    <a:pt x="11" y="8"/>
                  </a:cubicBezTo>
                  <a:cubicBezTo>
                    <a:pt x="11" y="8"/>
                    <a:pt x="11" y="7"/>
                    <a:pt x="11" y="6"/>
                  </a:cubicBezTo>
                  <a:cubicBezTo>
                    <a:pt x="11" y="5"/>
                    <a:pt x="11" y="3"/>
                    <a:pt x="12" y="3"/>
                  </a:cubicBezTo>
                  <a:cubicBezTo>
                    <a:pt x="13" y="2"/>
                    <a:pt x="14" y="1"/>
                    <a:pt x="15" y="0"/>
                  </a:cubicBezTo>
                  <a:cubicBezTo>
                    <a:pt x="16" y="0"/>
                    <a:pt x="16" y="0"/>
                    <a:pt x="17" y="0"/>
                  </a:cubicBezTo>
                  <a:cubicBezTo>
                    <a:pt x="18" y="0"/>
                    <a:pt x="19" y="1"/>
                    <a:pt x="20" y="1"/>
                  </a:cubicBezTo>
                  <a:cubicBezTo>
                    <a:pt x="20" y="1"/>
                    <a:pt x="21" y="2"/>
                    <a:pt x="22" y="3"/>
                  </a:cubicBezTo>
                  <a:cubicBezTo>
                    <a:pt x="22" y="4"/>
                    <a:pt x="23" y="5"/>
                    <a:pt x="23" y="6"/>
                  </a:cubicBezTo>
                  <a:cubicBezTo>
                    <a:pt x="24" y="7"/>
                    <a:pt x="24" y="8"/>
                    <a:pt x="24" y="9"/>
                  </a:cubicBezTo>
                  <a:cubicBezTo>
                    <a:pt x="24" y="10"/>
                    <a:pt x="24" y="11"/>
                    <a:pt x="24" y="12"/>
                  </a:cubicBezTo>
                  <a:cubicBezTo>
                    <a:pt x="25" y="12"/>
                    <a:pt x="25" y="12"/>
                    <a:pt x="25" y="12"/>
                  </a:cubicBezTo>
                  <a:cubicBezTo>
                    <a:pt x="25" y="14"/>
                    <a:pt x="25" y="14"/>
                    <a:pt x="25" y="14"/>
                  </a:cubicBezTo>
                  <a:cubicBezTo>
                    <a:pt x="19" y="16"/>
                    <a:pt x="19" y="16"/>
                    <a:pt x="19" y="16"/>
                  </a:cubicBezTo>
                  <a:cubicBezTo>
                    <a:pt x="18" y="15"/>
                    <a:pt x="18" y="15"/>
                    <a:pt x="18" y="15"/>
                  </a:cubicBezTo>
                  <a:cubicBezTo>
                    <a:pt x="19" y="14"/>
                    <a:pt x="19" y="14"/>
                    <a:pt x="20" y="13"/>
                  </a:cubicBezTo>
                  <a:cubicBezTo>
                    <a:pt x="21" y="12"/>
                    <a:pt x="21" y="12"/>
                    <a:pt x="22" y="11"/>
                  </a:cubicBezTo>
                  <a:cubicBezTo>
                    <a:pt x="22" y="11"/>
                    <a:pt x="22" y="10"/>
                    <a:pt x="22" y="9"/>
                  </a:cubicBezTo>
                  <a:cubicBezTo>
                    <a:pt x="22" y="8"/>
                    <a:pt x="22" y="8"/>
                    <a:pt x="22" y="7"/>
                  </a:cubicBezTo>
                  <a:cubicBezTo>
                    <a:pt x="22" y="6"/>
                    <a:pt x="21" y="5"/>
                    <a:pt x="20" y="5"/>
                  </a:cubicBezTo>
                  <a:cubicBezTo>
                    <a:pt x="20" y="4"/>
                    <a:pt x="19" y="4"/>
                    <a:pt x="18" y="4"/>
                  </a:cubicBezTo>
                  <a:cubicBezTo>
                    <a:pt x="17" y="5"/>
                    <a:pt x="17" y="5"/>
                    <a:pt x="16" y="6"/>
                  </a:cubicBezTo>
                  <a:cubicBezTo>
                    <a:pt x="16" y="7"/>
                    <a:pt x="16" y="8"/>
                    <a:pt x="16" y="9"/>
                  </a:cubicBezTo>
                  <a:cubicBezTo>
                    <a:pt x="16" y="10"/>
                    <a:pt x="16" y="11"/>
                    <a:pt x="16" y="11"/>
                  </a:cubicBezTo>
                  <a:cubicBezTo>
                    <a:pt x="16" y="12"/>
                    <a:pt x="16" y="13"/>
                    <a:pt x="16" y="13"/>
                  </a:cubicBezTo>
                  <a:cubicBezTo>
                    <a:pt x="16" y="15"/>
                    <a:pt x="15" y="16"/>
                    <a:pt x="15" y="17"/>
                  </a:cubicBezTo>
                  <a:cubicBezTo>
                    <a:pt x="14" y="18"/>
                    <a:pt x="13" y="19"/>
                    <a:pt x="12" y="20"/>
                  </a:cubicBezTo>
                  <a:cubicBezTo>
                    <a:pt x="11" y="20"/>
                    <a:pt x="10" y="20"/>
                    <a:pt x="9" y="20"/>
                  </a:cubicBezTo>
                  <a:cubicBezTo>
                    <a:pt x="8" y="20"/>
                    <a:pt x="7" y="19"/>
                    <a:pt x="6" y="19"/>
                  </a:cubicBezTo>
                  <a:cubicBezTo>
                    <a:pt x="6" y="18"/>
                    <a:pt x="5" y="18"/>
                    <a:pt x="4" y="17"/>
                  </a:cubicBezTo>
                  <a:cubicBezTo>
                    <a:pt x="3" y="16"/>
                    <a:pt x="3" y="15"/>
                    <a:pt x="2"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4">
              <a:extLst>
                <a:ext uri="{FF2B5EF4-FFF2-40B4-BE49-F238E27FC236}">
                  <a16:creationId xmlns:a16="http://schemas.microsoft.com/office/drawing/2014/main" id="{71F92D22-7CAC-4C8F-8F78-B1260ACB582C}"/>
                </a:ext>
              </a:extLst>
            </p:cNvPr>
            <p:cNvSpPr>
              <a:spLocks/>
            </p:cNvSpPr>
            <p:nvPr userDrawn="1"/>
          </p:nvSpPr>
          <p:spPr bwMode="auto">
            <a:xfrm>
              <a:off x="1543001" y="1006897"/>
              <a:ext cx="82550" cy="52388"/>
            </a:xfrm>
            <a:custGeom>
              <a:avLst/>
              <a:gdLst>
                <a:gd name="T0" fmla="*/ 1 w 22"/>
                <a:gd name="T1" fmla="*/ 14 h 14"/>
                <a:gd name="T2" fmla="*/ 0 w 22"/>
                <a:gd name="T3" fmla="*/ 2 h 14"/>
                <a:gd name="T4" fmla="*/ 1 w 22"/>
                <a:gd name="T5" fmla="*/ 2 h 14"/>
                <a:gd name="T6" fmla="*/ 2 w 22"/>
                <a:gd name="T7" fmla="*/ 3 h 14"/>
                <a:gd name="T8" fmla="*/ 2 w 22"/>
                <a:gd name="T9" fmla="*/ 4 h 14"/>
                <a:gd name="T10" fmla="*/ 3 w 22"/>
                <a:gd name="T11" fmla="*/ 5 h 14"/>
                <a:gd name="T12" fmla="*/ 3 w 22"/>
                <a:gd name="T13" fmla="*/ 5 h 14"/>
                <a:gd name="T14" fmla="*/ 18 w 22"/>
                <a:gd name="T15" fmla="*/ 3 h 14"/>
                <a:gd name="T16" fmla="*/ 19 w 22"/>
                <a:gd name="T17" fmla="*/ 3 h 14"/>
                <a:gd name="T18" fmla="*/ 20 w 22"/>
                <a:gd name="T19" fmla="*/ 2 h 14"/>
                <a:gd name="T20" fmla="*/ 20 w 22"/>
                <a:gd name="T21" fmla="*/ 1 h 14"/>
                <a:gd name="T22" fmla="*/ 20 w 22"/>
                <a:gd name="T23" fmla="*/ 0 h 14"/>
                <a:gd name="T24" fmla="*/ 21 w 22"/>
                <a:gd name="T25" fmla="*/ 0 h 14"/>
                <a:gd name="T26" fmla="*/ 22 w 22"/>
                <a:gd name="T27" fmla="*/ 12 h 14"/>
                <a:gd name="T28" fmla="*/ 21 w 22"/>
                <a:gd name="T29" fmla="*/ 12 h 14"/>
                <a:gd name="T30" fmla="*/ 21 w 22"/>
                <a:gd name="T31" fmla="*/ 11 h 14"/>
                <a:gd name="T32" fmla="*/ 21 w 22"/>
                <a:gd name="T33" fmla="*/ 9 h 14"/>
                <a:gd name="T34" fmla="*/ 20 w 22"/>
                <a:gd name="T35" fmla="*/ 9 h 14"/>
                <a:gd name="T36" fmla="*/ 19 w 22"/>
                <a:gd name="T37" fmla="*/ 9 h 14"/>
                <a:gd name="T38" fmla="*/ 4 w 22"/>
                <a:gd name="T39" fmla="*/ 10 h 14"/>
                <a:gd name="T40" fmla="*/ 3 w 22"/>
                <a:gd name="T41" fmla="*/ 11 h 14"/>
                <a:gd name="T42" fmla="*/ 3 w 22"/>
                <a:gd name="T43" fmla="*/ 11 h 14"/>
                <a:gd name="T44" fmla="*/ 3 w 22"/>
                <a:gd name="T45" fmla="*/ 12 h 14"/>
                <a:gd name="T46" fmla="*/ 3 w 22"/>
                <a:gd name="T47" fmla="*/ 14 h 14"/>
                <a:gd name="T48" fmla="*/ 1 w 22"/>
                <a:gd name="T4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14">
                  <a:moveTo>
                    <a:pt x="1" y="14"/>
                  </a:moveTo>
                  <a:cubicBezTo>
                    <a:pt x="0" y="2"/>
                    <a:pt x="0" y="2"/>
                    <a:pt x="0" y="2"/>
                  </a:cubicBezTo>
                  <a:cubicBezTo>
                    <a:pt x="1" y="2"/>
                    <a:pt x="1" y="2"/>
                    <a:pt x="1" y="2"/>
                  </a:cubicBezTo>
                  <a:cubicBezTo>
                    <a:pt x="1" y="2"/>
                    <a:pt x="1" y="3"/>
                    <a:pt x="2" y="3"/>
                  </a:cubicBezTo>
                  <a:cubicBezTo>
                    <a:pt x="2" y="4"/>
                    <a:pt x="2" y="4"/>
                    <a:pt x="2" y="4"/>
                  </a:cubicBezTo>
                  <a:cubicBezTo>
                    <a:pt x="2" y="5"/>
                    <a:pt x="2" y="5"/>
                    <a:pt x="3" y="5"/>
                  </a:cubicBezTo>
                  <a:cubicBezTo>
                    <a:pt x="3" y="5"/>
                    <a:pt x="3" y="5"/>
                    <a:pt x="3" y="5"/>
                  </a:cubicBezTo>
                  <a:cubicBezTo>
                    <a:pt x="18" y="3"/>
                    <a:pt x="18" y="3"/>
                    <a:pt x="18" y="3"/>
                  </a:cubicBezTo>
                  <a:cubicBezTo>
                    <a:pt x="19" y="3"/>
                    <a:pt x="19" y="3"/>
                    <a:pt x="19" y="3"/>
                  </a:cubicBezTo>
                  <a:cubicBezTo>
                    <a:pt x="19" y="3"/>
                    <a:pt x="20" y="3"/>
                    <a:pt x="20" y="2"/>
                  </a:cubicBezTo>
                  <a:cubicBezTo>
                    <a:pt x="20" y="2"/>
                    <a:pt x="20" y="2"/>
                    <a:pt x="20" y="1"/>
                  </a:cubicBezTo>
                  <a:cubicBezTo>
                    <a:pt x="20" y="1"/>
                    <a:pt x="20" y="0"/>
                    <a:pt x="20" y="0"/>
                  </a:cubicBezTo>
                  <a:cubicBezTo>
                    <a:pt x="21" y="0"/>
                    <a:pt x="21" y="0"/>
                    <a:pt x="21" y="0"/>
                  </a:cubicBezTo>
                  <a:cubicBezTo>
                    <a:pt x="22" y="12"/>
                    <a:pt x="22" y="12"/>
                    <a:pt x="22" y="12"/>
                  </a:cubicBezTo>
                  <a:cubicBezTo>
                    <a:pt x="21" y="12"/>
                    <a:pt x="21" y="12"/>
                    <a:pt x="21" y="12"/>
                  </a:cubicBezTo>
                  <a:cubicBezTo>
                    <a:pt x="21" y="11"/>
                    <a:pt x="21" y="11"/>
                    <a:pt x="21" y="11"/>
                  </a:cubicBezTo>
                  <a:cubicBezTo>
                    <a:pt x="21" y="10"/>
                    <a:pt x="21" y="10"/>
                    <a:pt x="21" y="9"/>
                  </a:cubicBezTo>
                  <a:cubicBezTo>
                    <a:pt x="20" y="9"/>
                    <a:pt x="20" y="9"/>
                    <a:pt x="20" y="9"/>
                  </a:cubicBezTo>
                  <a:cubicBezTo>
                    <a:pt x="20" y="9"/>
                    <a:pt x="19" y="9"/>
                    <a:pt x="19" y="9"/>
                  </a:cubicBezTo>
                  <a:cubicBezTo>
                    <a:pt x="4" y="10"/>
                    <a:pt x="4" y="10"/>
                    <a:pt x="4" y="10"/>
                  </a:cubicBezTo>
                  <a:cubicBezTo>
                    <a:pt x="4" y="10"/>
                    <a:pt x="3" y="10"/>
                    <a:pt x="3" y="11"/>
                  </a:cubicBezTo>
                  <a:cubicBezTo>
                    <a:pt x="3" y="11"/>
                    <a:pt x="3" y="11"/>
                    <a:pt x="3" y="11"/>
                  </a:cubicBezTo>
                  <a:cubicBezTo>
                    <a:pt x="3" y="12"/>
                    <a:pt x="3" y="12"/>
                    <a:pt x="3" y="12"/>
                  </a:cubicBezTo>
                  <a:cubicBezTo>
                    <a:pt x="3" y="13"/>
                    <a:pt x="3" y="13"/>
                    <a:pt x="3" y="14"/>
                  </a:cubicBezTo>
                  <a:lnTo>
                    <a:pt x="1"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25">
              <a:extLst>
                <a:ext uri="{FF2B5EF4-FFF2-40B4-BE49-F238E27FC236}">
                  <a16:creationId xmlns:a16="http://schemas.microsoft.com/office/drawing/2014/main" id="{F1691A88-1CF4-4801-934B-EE9E61CAB467}"/>
                </a:ext>
              </a:extLst>
            </p:cNvPr>
            <p:cNvSpPr>
              <a:spLocks/>
            </p:cNvSpPr>
            <p:nvPr userDrawn="1"/>
          </p:nvSpPr>
          <p:spPr bwMode="auto">
            <a:xfrm>
              <a:off x="1543001" y="1108497"/>
              <a:ext cx="87313" cy="79375"/>
            </a:xfrm>
            <a:custGeom>
              <a:avLst/>
              <a:gdLst>
                <a:gd name="T0" fmla="*/ 14 w 23"/>
                <a:gd name="T1" fmla="*/ 21 h 21"/>
                <a:gd name="T2" fmla="*/ 14 w 23"/>
                <a:gd name="T3" fmla="*/ 20 h 21"/>
                <a:gd name="T4" fmla="*/ 17 w 23"/>
                <a:gd name="T5" fmla="*/ 18 h 21"/>
                <a:gd name="T6" fmla="*/ 19 w 23"/>
                <a:gd name="T7" fmla="*/ 17 h 21"/>
                <a:gd name="T8" fmla="*/ 20 w 23"/>
                <a:gd name="T9" fmla="*/ 16 h 21"/>
                <a:gd name="T10" fmla="*/ 20 w 23"/>
                <a:gd name="T11" fmla="*/ 14 h 21"/>
                <a:gd name="T12" fmla="*/ 20 w 23"/>
                <a:gd name="T13" fmla="*/ 14 h 21"/>
                <a:gd name="T14" fmla="*/ 3 w 23"/>
                <a:gd name="T15" fmla="*/ 12 h 21"/>
                <a:gd name="T16" fmla="*/ 3 w 23"/>
                <a:gd name="T17" fmla="*/ 12 h 21"/>
                <a:gd name="T18" fmla="*/ 2 w 23"/>
                <a:gd name="T19" fmla="*/ 13 h 21"/>
                <a:gd name="T20" fmla="*/ 1 w 23"/>
                <a:gd name="T21" fmla="*/ 14 h 21"/>
                <a:gd name="T22" fmla="*/ 1 w 23"/>
                <a:gd name="T23" fmla="*/ 15 h 21"/>
                <a:gd name="T24" fmla="*/ 0 w 23"/>
                <a:gd name="T25" fmla="*/ 15 h 21"/>
                <a:gd name="T26" fmla="*/ 1 w 23"/>
                <a:gd name="T27" fmla="*/ 3 h 21"/>
                <a:gd name="T28" fmla="*/ 2 w 23"/>
                <a:gd name="T29" fmla="*/ 3 h 21"/>
                <a:gd name="T30" fmla="*/ 2 w 23"/>
                <a:gd name="T31" fmla="*/ 4 h 21"/>
                <a:gd name="T32" fmla="*/ 2 w 23"/>
                <a:gd name="T33" fmla="*/ 5 h 21"/>
                <a:gd name="T34" fmla="*/ 3 w 23"/>
                <a:gd name="T35" fmla="*/ 6 h 21"/>
                <a:gd name="T36" fmla="*/ 4 w 23"/>
                <a:gd name="T37" fmla="*/ 7 h 21"/>
                <a:gd name="T38" fmla="*/ 20 w 23"/>
                <a:gd name="T39" fmla="*/ 9 h 21"/>
                <a:gd name="T40" fmla="*/ 21 w 23"/>
                <a:gd name="T41" fmla="*/ 8 h 21"/>
                <a:gd name="T42" fmla="*/ 21 w 23"/>
                <a:gd name="T43" fmla="*/ 7 h 21"/>
                <a:gd name="T44" fmla="*/ 21 w 23"/>
                <a:gd name="T45" fmla="*/ 5 h 21"/>
                <a:gd name="T46" fmla="*/ 19 w 23"/>
                <a:gd name="T47" fmla="*/ 3 h 21"/>
                <a:gd name="T48" fmla="*/ 17 w 23"/>
                <a:gd name="T49" fmla="*/ 2 h 21"/>
                <a:gd name="T50" fmla="*/ 17 w 23"/>
                <a:gd name="T51" fmla="*/ 0 h 21"/>
                <a:gd name="T52" fmla="*/ 23 w 23"/>
                <a:gd name="T53" fmla="*/ 1 h 21"/>
                <a:gd name="T54" fmla="*/ 20 w 23"/>
                <a:gd name="T55" fmla="*/ 21 h 21"/>
                <a:gd name="T56" fmla="*/ 14 w 23"/>
                <a:gd name="T5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1">
                  <a:moveTo>
                    <a:pt x="14" y="21"/>
                  </a:moveTo>
                  <a:cubicBezTo>
                    <a:pt x="14" y="20"/>
                    <a:pt x="14" y="20"/>
                    <a:pt x="14" y="20"/>
                  </a:cubicBezTo>
                  <a:cubicBezTo>
                    <a:pt x="15" y="19"/>
                    <a:pt x="16" y="19"/>
                    <a:pt x="17" y="18"/>
                  </a:cubicBezTo>
                  <a:cubicBezTo>
                    <a:pt x="19" y="18"/>
                    <a:pt x="19" y="17"/>
                    <a:pt x="19" y="17"/>
                  </a:cubicBezTo>
                  <a:cubicBezTo>
                    <a:pt x="19" y="16"/>
                    <a:pt x="19" y="16"/>
                    <a:pt x="20" y="16"/>
                  </a:cubicBezTo>
                  <a:cubicBezTo>
                    <a:pt x="20" y="15"/>
                    <a:pt x="20" y="15"/>
                    <a:pt x="20" y="14"/>
                  </a:cubicBezTo>
                  <a:cubicBezTo>
                    <a:pt x="20" y="14"/>
                    <a:pt x="20" y="14"/>
                    <a:pt x="20" y="14"/>
                  </a:cubicBezTo>
                  <a:cubicBezTo>
                    <a:pt x="3" y="12"/>
                    <a:pt x="3" y="12"/>
                    <a:pt x="3" y="12"/>
                  </a:cubicBezTo>
                  <a:cubicBezTo>
                    <a:pt x="3" y="12"/>
                    <a:pt x="3" y="12"/>
                    <a:pt x="3" y="12"/>
                  </a:cubicBezTo>
                  <a:cubicBezTo>
                    <a:pt x="2" y="12"/>
                    <a:pt x="2" y="12"/>
                    <a:pt x="2" y="13"/>
                  </a:cubicBezTo>
                  <a:cubicBezTo>
                    <a:pt x="2" y="13"/>
                    <a:pt x="2" y="13"/>
                    <a:pt x="1" y="14"/>
                  </a:cubicBezTo>
                  <a:cubicBezTo>
                    <a:pt x="1" y="14"/>
                    <a:pt x="1" y="14"/>
                    <a:pt x="1" y="15"/>
                  </a:cubicBezTo>
                  <a:cubicBezTo>
                    <a:pt x="0" y="15"/>
                    <a:pt x="0" y="15"/>
                    <a:pt x="0" y="15"/>
                  </a:cubicBezTo>
                  <a:cubicBezTo>
                    <a:pt x="1" y="3"/>
                    <a:pt x="1" y="3"/>
                    <a:pt x="1" y="3"/>
                  </a:cubicBezTo>
                  <a:cubicBezTo>
                    <a:pt x="2" y="3"/>
                    <a:pt x="2" y="3"/>
                    <a:pt x="2" y="3"/>
                  </a:cubicBezTo>
                  <a:cubicBezTo>
                    <a:pt x="2" y="3"/>
                    <a:pt x="2" y="4"/>
                    <a:pt x="2" y="4"/>
                  </a:cubicBezTo>
                  <a:cubicBezTo>
                    <a:pt x="2" y="5"/>
                    <a:pt x="2" y="5"/>
                    <a:pt x="2" y="5"/>
                  </a:cubicBezTo>
                  <a:cubicBezTo>
                    <a:pt x="3" y="6"/>
                    <a:pt x="3" y="6"/>
                    <a:pt x="3" y="6"/>
                  </a:cubicBezTo>
                  <a:cubicBezTo>
                    <a:pt x="3" y="6"/>
                    <a:pt x="4" y="6"/>
                    <a:pt x="4" y="7"/>
                  </a:cubicBezTo>
                  <a:cubicBezTo>
                    <a:pt x="20" y="9"/>
                    <a:pt x="20" y="9"/>
                    <a:pt x="20" y="9"/>
                  </a:cubicBezTo>
                  <a:cubicBezTo>
                    <a:pt x="21" y="8"/>
                    <a:pt x="21" y="8"/>
                    <a:pt x="21" y="8"/>
                  </a:cubicBezTo>
                  <a:cubicBezTo>
                    <a:pt x="21" y="7"/>
                    <a:pt x="21" y="7"/>
                    <a:pt x="21" y="7"/>
                  </a:cubicBezTo>
                  <a:cubicBezTo>
                    <a:pt x="21" y="6"/>
                    <a:pt x="21" y="6"/>
                    <a:pt x="21" y="5"/>
                  </a:cubicBezTo>
                  <a:cubicBezTo>
                    <a:pt x="21" y="5"/>
                    <a:pt x="20" y="4"/>
                    <a:pt x="19" y="3"/>
                  </a:cubicBezTo>
                  <a:cubicBezTo>
                    <a:pt x="18" y="3"/>
                    <a:pt x="17" y="2"/>
                    <a:pt x="17" y="2"/>
                  </a:cubicBezTo>
                  <a:cubicBezTo>
                    <a:pt x="17" y="0"/>
                    <a:pt x="17" y="0"/>
                    <a:pt x="17" y="0"/>
                  </a:cubicBezTo>
                  <a:cubicBezTo>
                    <a:pt x="23" y="1"/>
                    <a:pt x="23" y="1"/>
                    <a:pt x="23" y="1"/>
                  </a:cubicBezTo>
                  <a:cubicBezTo>
                    <a:pt x="20" y="21"/>
                    <a:pt x="20" y="21"/>
                    <a:pt x="20" y="21"/>
                  </a:cubicBezTo>
                  <a:lnTo>
                    <a:pt x="14" y="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26">
              <a:extLst>
                <a:ext uri="{FF2B5EF4-FFF2-40B4-BE49-F238E27FC236}">
                  <a16:creationId xmlns:a16="http://schemas.microsoft.com/office/drawing/2014/main" id="{C5C6B259-925D-45CD-B161-AD64D424FF52}"/>
                </a:ext>
              </a:extLst>
            </p:cNvPr>
            <p:cNvSpPr>
              <a:spLocks/>
            </p:cNvSpPr>
            <p:nvPr userDrawn="1"/>
          </p:nvSpPr>
          <p:spPr bwMode="auto">
            <a:xfrm>
              <a:off x="1509664" y="1233910"/>
              <a:ext cx="98425" cy="93663"/>
            </a:xfrm>
            <a:custGeom>
              <a:avLst/>
              <a:gdLst>
                <a:gd name="T0" fmla="*/ 16 w 26"/>
                <a:gd name="T1" fmla="*/ 24 h 25"/>
                <a:gd name="T2" fmla="*/ 17 w 26"/>
                <a:gd name="T3" fmla="*/ 23 h 25"/>
                <a:gd name="T4" fmla="*/ 17 w 26"/>
                <a:gd name="T5" fmla="*/ 22 h 25"/>
                <a:gd name="T6" fmla="*/ 16 w 26"/>
                <a:gd name="T7" fmla="*/ 21 h 25"/>
                <a:gd name="T8" fmla="*/ 15 w 26"/>
                <a:gd name="T9" fmla="*/ 19 h 25"/>
                <a:gd name="T10" fmla="*/ 13 w 26"/>
                <a:gd name="T11" fmla="*/ 17 h 25"/>
                <a:gd name="T12" fmla="*/ 11 w 26"/>
                <a:gd name="T13" fmla="*/ 13 h 25"/>
                <a:gd name="T14" fmla="*/ 9 w 26"/>
                <a:gd name="T15" fmla="*/ 11 h 25"/>
                <a:gd name="T16" fmla="*/ 7 w 26"/>
                <a:gd name="T17" fmla="*/ 10 h 25"/>
                <a:gd name="T18" fmla="*/ 4 w 26"/>
                <a:gd name="T19" fmla="*/ 9 h 25"/>
                <a:gd name="T20" fmla="*/ 3 w 26"/>
                <a:gd name="T21" fmla="*/ 9 h 25"/>
                <a:gd name="T22" fmla="*/ 2 w 26"/>
                <a:gd name="T23" fmla="*/ 10 h 25"/>
                <a:gd name="T24" fmla="*/ 2 w 26"/>
                <a:gd name="T25" fmla="*/ 11 h 25"/>
                <a:gd name="T26" fmla="*/ 1 w 26"/>
                <a:gd name="T27" fmla="*/ 12 h 25"/>
                <a:gd name="T28" fmla="*/ 0 w 26"/>
                <a:gd name="T29" fmla="*/ 11 h 25"/>
                <a:gd name="T30" fmla="*/ 4 w 26"/>
                <a:gd name="T31" fmla="*/ 0 h 25"/>
                <a:gd name="T32" fmla="*/ 5 w 26"/>
                <a:gd name="T33" fmla="*/ 1 h 25"/>
                <a:gd name="T34" fmla="*/ 5 w 26"/>
                <a:gd name="T35" fmla="*/ 2 h 25"/>
                <a:gd name="T36" fmla="*/ 5 w 26"/>
                <a:gd name="T37" fmla="*/ 3 h 25"/>
                <a:gd name="T38" fmla="*/ 5 w 26"/>
                <a:gd name="T39" fmla="*/ 4 h 25"/>
                <a:gd name="T40" fmla="*/ 6 w 26"/>
                <a:gd name="T41" fmla="*/ 4 h 25"/>
                <a:gd name="T42" fmla="*/ 9 w 26"/>
                <a:gd name="T43" fmla="*/ 6 h 25"/>
                <a:gd name="T44" fmla="*/ 10 w 26"/>
                <a:gd name="T45" fmla="*/ 6 h 25"/>
                <a:gd name="T46" fmla="*/ 11 w 26"/>
                <a:gd name="T47" fmla="*/ 6 h 25"/>
                <a:gd name="T48" fmla="*/ 12 w 26"/>
                <a:gd name="T49" fmla="*/ 6 h 25"/>
                <a:gd name="T50" fmla="*/ 13 w 26"/>
                <a:gd name="T51" fmla="*/ 6 h 25"/>
                <a:gd name="T52" fmla="*/ 17 w 26"/>
                <a:gd name="T53" fmla="*/ 5 h 25"/>
                <a:gd name="T54" fmla="*/ 21 w 26"/>
                <a:gd name="T55" fmla="*/ 4 h 25"/>
                <a:gd name="T56" fmla="*/ 23 w 26"/>
                <a:gd name="T57" fmla="*/ 4 h 25"/>
                <a:gd name="T58" fmla="*/ 24 w 26"/>
                <a:gd name="T59" fmla="*/ 3 h 25"/>
                <a:gd name="T60" fmla="*/ 25 w 26"/>
                <a:gd name="T61" fmla="*/ 3 h 25"/>
                <a:gd name="T62" fmla="*/ 25 w 26"/>
                <a:gd name="T63" fmla="*/ 2 h 25"/>
                <a:gd name="T64" fmla="*/ 26 w 26"/>
                <a:gd name="T65" fmla="*/ 2 h 25"/>
                <a:gd name="T66" fmla="*/ 22 w 26"/>
                <a:gd name="T67" fmla="*/ 13 h 25"/>
                <a:gd name="T68" fmla="*/ 21 w 26"/>
                <a:gd name="T69" fmla="*/ 13 h 25"/>
                <a:gd name="T70" fmla="*/ 21 w 26"/>
                <a:gd name="T71" fmla="*/ 11 h 25"/>
                <a:gd name="T72" fmla="*/ 21 w 26"/>
                <a:gd name="T73" fmla="*/ 10 h 25"/>
                <a:gd name="T74" fmla="*/ 20 w 26"/>
                <a:gd name="T75" fmla="*/ 10 h 25"/>
                <a:gd name="T76" fmla="*/ 19 w 26"/>
                <a:gd name="T77" fmla="*/ 10 h 25"/>
                <a:gd name="T78" fmla="*/ 16 w 26"/>
                <a:gd name="T79" fmla="*/ 11 h 25"/>
                <a:gd name="T80" fmla="*/ 11 w 26"/>
                <a:gd name="T81" fmla="*/ 11 h 25"/>
                <a:gd name="T82" fmla="*/ 16 w 26"/>
                <a:gd name="T83" fmla="*/ 17 h 25"/>
                <a:gd name="T84" fmla="*/ 17 w 26"/>
                <a:gd name="T85" fmla="*/ 19 h 25"/>
                <a:gd name="T86" fmla="*/ 18 w 26"/>
                <a:gd name="T87" fmla="*/ 19 h 25"/>
                <a:gd name="T88" fmla="*/ 19 w 26"/>
                <a:gd name="T89" fmla="*/ 17 h 25"/>
                <a:gd name="T90" fmla="*/ 20 w 26"/>
                <a:gd name="T91" fmla="*/ 17 h 25"/>
                <a:gd name="T92" fmla="*/ 18 w 26"/>
                <a:gd name="T93" fmla="*/ 25 h 25"/>
                <a:gd name="T94" fmla="*/ 16 w 26"/>
                <a:gd name="T9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25">
                  <a:moveTo>
                    <a:pt x="16" y="24"/>
                  </a:moveTo>
                  <a:cubicBezTo>
                    <a:pt x="17" y="24"/>
                    <a:pt x="17" y="23"/>
                    <a:pt x="17" y="23"/>
                  </a:cubicBezTo>
                  <a:cubicBezTo>
                    <a:pt x="17" y="23"/>
                    <a:pt x="17" y="23"/>
                    <a:pt x="17" y="22"/>
                  </a:cubicBezTo>
                  <a:cubicBezTo>
                    <a:pt x="16" y="22"/>
                    <a:pt x="16" y="21"/>
                    <a:pt x="16" y="21"/>
                  </a:cubicBezTo>
                  <a:cubicBezTo>
                    <a:pt x="16" y="20"/>
                    <a:pt x="16" y="20"/>
                    <a:pt x="15" y="19"/>
                  </a:cubicBezTo>
                  <a:cubicBezTo>
                    <a:pt x="15" y="19"/>
                    <a:pt x="14" y="18"/>
                    <a:pt x="13" y="17"/>
                  </a:cubicBezTo>
                  <a:cubicBezTo>
                    <a:pt x="12" y="15"/>
                    <a:pt x="12" y="14"/>
                    <a:pt x="11" y="13"/>
                  </a:cubicBezTo>
                  <a:cubicBezTo>
                    <a:pt x="10" y="12"/>
                    <a:pt x="10" y="12"/>
                    <a:pt x="9" y="11"/>
                  </a:cubicBezTo>
                  <a:cubicBezTo>
                    <a:pt x="9" y="11"/>
                    <a:pt x="8" y="11"/>
                    <a:pt x="7" y="10"/>
                  </a:cubicBezTo>
                  <a:cubicBezTo>
                    <a:pt x="4" y="9"/>
                    <a:pt x="4" y="9"/>
                    <a:pt x="4" y="9"/>
                  </a:cubicBezTo>
                  <a:cubicBezTo>
                    <a:pt x="4" y="9"/>
                    <a:pt x="4" y="9"/>
                    <a:pt x="3" y="9"/>
                  </a:cubicBezTo>
                  <a:cubicBezTo>
                    <a:pt x="3" y="9"/>
                    <a:pt x="3" y="9"/>
                    <a:pt x="2" y="10"/>
                  </a:cubicBezTo>
                  <a:cubicBezTo>
                    <a:pt x="2" y="10"/>
                    <a:pt x="2" y="10"/>
                    <a:pt x="2" y="11"/>
                  </a:cubicBezTo>
                  <a:cubicBezTo>
                    <a:pt x="1" y="11"/>
                    <a:pt x="1" y="11"/>
                    <a:pt x="1" y="12"/>
                  </a:cubicBezTo>
                  <a:cubicBezTo>
                    <a:pt x="0" y="11"/>
                    <a:pt x="0" y="11"/>
                    <a:pt x="0" y="11"/>
                  </a:cubicBezTo>
                  <a:cubicBezTo>
                    <a:pt x="4" y="0"/>
                    <a:pt x="4" y="0"/>
                    <a:pt x="4" y="0"/>
                  </a:cubicBezTo>
                  <a:cubicBezTo>
                    <a:pt x="5" y="1"/>
                    <a:pt x="5" y="1"/>
                    <a:pt x="5" y="1"/>
                  </a:cubicBezTo>
                  <a:cubicBezTo>
                    <a:pt x="5" y="1"/>
                    <a:pt x="5" y="1"/>
                    <a:pt x="5" y="2"/>
                  </a:cubicBezTo>
                  <a:cubicBezTo>
                    <a:pt x="5" y="2"/>
                    <a:pt x="5" y="3"/>
                    <a:pt x="5" y="3"/>
                  </a:cubicBezTo>
                  <a:cubicBezTo>
                    <a:pt x="5" y="3"/>
                    <a:pt x="5" y="4"/>
                    <a:pt x="5" y="4"/>
                  </a:cubicBezTo>
                  <a:cubicBezTo>
                    <a:pt x="5" y="4"/>
                    <a:pt x="6" y="4"/>
                    <a:pt x="6" y="4"/>
                  </a:cubicBezTo>
                  <a:cubicBezTo>
                    <a:pt x="9" y="6"/>
                    <a:pt x="9" y="6"/>
                    <a:pt x="9" y="6"/>
                  </a:cubicBezTo>
                  <a:cubicBezTo>
                    <a:pt x="10" y="6"/>
                    <a:pt x="10" y="6"/>
                    <a:pt x="10" y="6"/>
                  </a:cubicBezTo>
                  <a:cubicBezTo>
                    <a:pt x="11" y="6"/>
                    <a:pt x="11" y="6"/>
                    <a:pt x="11" y="6"/>
                  </a:cubicBezTo>
                  <a:cubicBezTo>
                    <a:pt x="11" y="6"/>
                    <a:pt x="11" y="6"/>
                    <a:pt x="12" y="6"/>
                  </a:cubicBezTo>
                  <a:cubicBezTo>
                    <a:pt x="12" y="6"/>
                    <a:pt x="12" y="6"/>
                    <a:pt x="13" y="6"/>
                  </a:cubicBezTo>
                  <a:cubicBezTo>
                    <a:pt x="14" y="6"/>
                    <a:pt x="16" y="5"/>
                    <a:pt x="17" y="5"/>
                  </a:cubicBezTo>
                  <a:cubicBezTo>
                    <a:pt x="19" y="5"/>
                    <a:pt x="20" y="5"/>
                    <a:pt x="21" y="4"/>
                  </a:cubicBezTo>
                  <a:cubicBezTo>
                    <a:pt x="22" y="4"/>
                    <a:pt x="22" y="4"/>
                    <a:pt x="23" y="4"/>
                  </a:cubicBezTo>
                  <a:cubicBezTo>
                    <a:pt x="23" y="4"/>
                    <a:pt x="24" y="4"/>
                    <a:pt x="24" y="3"/>
                  </a:cubicBezTo>
                  <a:cubicBezTo>
                    <a:pt x="24" y="3"/>
                    <a:pt x="24" y="3"/>
                    <a:pt x="25" y="3"/>
                  </a:cubicBezTo>
                  <a:cubicBezTo>
                    <a:pt x="25" y="2"/>
                    <a:pt x="25" y="2"/>
                    <a:pt x="25" y="2"/>
                  </a:cubicBezTo>
                  <a:cubicBezTo>
                    <a:pt x="26" y="2"/>
                    <a:pt x="26" y="2"/>
                    <a:pt x="26" y="2"/>
                  </a:cubicBezTo>
                  <a:cubicBezTo>
                    <a:pt x="22" y="13"/>
                    <a:pt x="22" y="13"/>
                    <a:pt x="22" y="13"/>
                  </a:cubicBezTo>
                  <a:cubicBezTo>
                    <a:pt x="21" y="13"/>
                    <a:pt x="21" y="13"/>
                    <a:pt x="21" y="13"/>
                  </a:cubicBezTo>
                  <a:cubicBezTo>
                    <a:pt x="21" y="12"/>
                    <a:pt x="21" y="11"/>
                    <a:pt x="21" y="11"/>
                  </a:cubicBezTo>
                  <a:cubicBezTo>
                    <a:pt x="21" y="10"/>
                    <a:pt x="21" y="10"/>
                    <a:pt x="21" y="10"/>
                  </a:cubicBezTo>
                  <a:cubicBezTo>
                    <a:pt x="21" y="10"/>
                    <a:pt x="21" y="10"/>
                    <a:pt x="20" y="10"/>
                  </a:cubicBezTo>
                  <a:cubicBezTo>
                    <a:pt x="20" y="10"/>
                    <a:pt x="19" y="10"/>
                    <a:pt x="19" y="10"/>
                  </a:cubicBezTo>
                  <a:cubicBezTo>
                    <a:pt x="18" y="10"/>
                    <a:pt x="17" y="10"/>
                    <a:pt x="16" y="11"/>
                  </a:cubicBezTo>
                  <a:cubicBezTo>
                    <a:pt x="14" y="11"/>
                    <a:pt x="13" y="11"/>
                    <a:pt x="11" y="11"/>
                  </a:cubicBezTo>
                  <a:cubicBezTo>
                    <a:pt x="13" y="14"/>
                    <a:pt x="15" y="16"/>
                    <a:pt x="16" y="17"/>
                  </a:cubicBezTo>
                  <a:cubicBezTo>
                    <a:pt x="16" y="18"/>
                    <a:pt x="17" y="19"/>
                    <a:pt x="17" y="19"/>
                  </a:cubicBezTo>
                  <a:cubicBezTo>
                    <a:pt x="18" y="19"/>
                    <a:pt x="18" y="19"/>
                    <a:pt x="18" y="19"/>
                  </a:cubicBezTo>
                  <a:cubicBezTo>
                    <a:pt x="19" y="18"/>
                    <a:pt x="19" y="18"/>
                    <a:pt x="19" y="17"/>
                  </a:cubicBezTo>
                  <a:cubicBezTo>
                    <a:pt x="20" y="17"/>
                    <a:pt x="20" y="17"/>
                    <a:pt x="20" y="17"/>
                  </a:cubicBezTo>
                  <a:cubicBezTo>
                    <a:pt x="18" y="25"/>
                    <a:pt x="18" y="25"/>
                    <a:pt x="18" y="25"/>
                  </a:cubicBezTo>
                  <a:lnTo>
                    <a:pt x="16"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27">
              <a:extLst>
                <a:ext uri="{FF2B5EF4-FFF2-40B4-BE49-F238E27FC236}">
                  <a16:creationId xmlns:a16="http://schemas.microsoft.com/office/drawing/2014/main" id="{7DBAE3F6-7392-42F7-BED9-7C1E52BCE8EF}"/>
                </a:ext>
              </a:extLst>
            </p:cNvPr>
            <p:cNvSpPr>
              <a:spLocks noEditPoints="1"/>
            </p:cNvSpPr>
            <p:nvPr userDrawn="1"/>
          </p:nvSpPr>
          <p:spPr bwMode="auto">
            <a:xfrm>
              <a:off x="671464" y="673522"/>
              <a:ext cx="815975" cy="820738"/>
            </a:xfrm>
            <a:custGeom>
              <a:avLst/>
              <a:gdLst>
                <a:gd name="T0" fmla="*/ 108 w 217"/>
                <a:gd name="T1" fmla="*/ 217 h 217"/>
                <a:gd name="T2" fmla="*/ 108 w 217"/>
                <a:gd name="T3" fmla="*/ 0 h 217"/>
                <a:gd name="T4" fmla="*/ 92 w 217"/>
                <a:gd name="T5" fmla="*/ 18 h 217"/>
                <a:gd name="T6" fmla="*/ 84 w 217"/>
                <a:gd name="T7" fmla="*/ 38 h 217"/>
                <a:gd name="T8" fmla="*/ 27 w 217"/>
                <a:gd name="T9" fmla="*/ 67 h 217"/>
                <a:gd name="T10" fmla="*/ 38 w 217"/>
                <a:gd name="T11" fmla="*/ 80 h 217"/>
                <a:gd name="T12" fmla="*/ 84 w 217"/>
                <a:gd name="T13" fmla="*/ 74 h 217"/>
                <a:gd name="T14" fmla="*/ 21 w 217"/>
                <a:gd name="T15" fmla="*/ 128 h 217"/>
                <a:gd name="T16" fmla="*/ 23 w 217"/>
                <a:gd name="T17" fmla="*/ 139 h 217"/>
                <a:gd name="T18" fmla="*/ 63 w 217"/>
                <a:gd name="T19" fmla="*/ 104 h 217"/>
                <a:gd name="T20" fmla="*/ 101 w 217"/>
                <a:gd name="T21" fmla="*/ 80 h 217"/>
                <a:gd name="T22" fmla="*/ 101 w 217"/>
                <a:gd name="T23" fmla="*/ 27 h 217"/>
                <a:gd name="T24" fmla="*/ 92 w 217"/>
                <a:gd name="T25" fmla="*/ 18 h 217"/>
                <a:gd name="T26" fmla="*/ 116 w 217"/>
                <a:gd name="T27" fmla="*/ 27 h 217"/>
                <a:gd name="T28" fmla="*/ 116 w 217"/>
                <a:gd name="T29" fmla="*/ 80 h 217"/>
                <a:gd name="T30" fmla="*/ 154 w 217"/>
                <a:gd name="T31" fmla="*/ 104 h 217"/>
                <a:gd name="T32" fmla="*/ 193 w 217"/>
                <a:gd name="T33" fmla="*/ 139 h 217"/>
                <a:gd name="T34" fmla="*/ 196 w 217"/>
                <a:gd name="T35" fmla="*/ 128 h 217"/>
                <a:gd name="T36" fmla="*/ 133 w 217"/>
                <a:gd name="T37" fmla="*/ 74 h 217"/>
                <a:gd name="T38" fmla="*/ 178 w 217"/>
                <a:gd name="T39" fmla="*/ 80 h 217"/>
                <a:gd name="T40" fmla="*/ 189 w 217"/>
                <a:gd name="T41" fmla="*/ 67 h 217"/>
                <a:gd name="T42" fmla="*/ 133 w 217"/>
                <a:gd name="T43" fmla="*/ 38 h 217"/>
                <a:gd name="T44" fmla="*/ 124 w 217"/>
                <a:gd name="T45" fmla="*/ 18 h 217"/>
                <a:gd name="T46" fmla="*/ 176 w 217"/>
                <a:gd name="T47" fmla="*/ 164 h 217"/>
                <a:gd name="T48" fmla="*/ 148 w 217"/>
                <a:gd name="T49" fmla="*/ 122 h 217"/>
                <a:gd name="T50" fmla="*/ 117 w 217"/>
                <a:gd name="T51" fmla="*/ 105 h 217"/>
                <a:gd name="T52" fmla="*/ 108 w 217"/>
                <a:gd name="T53" fmla="*/ 92 h 217"/>
                <a:gd name="T54" fmla="*/ 100 w 217"/>
                <a:gd name="T55" fmla="*/ 105 h 217"/>
                <a:gd name="T56" fmla="*/ 68 w 217"/>
                <a:gd name="T57" fmla="*/ 122 h 217"/>
                <a:gd name="T58" fmla="*/ 41 w 217"/>
                <a:gd name="T59" fmla="*/ 164 h 217"/>
                <a:gd name="T60" fmla="*/ 56 w 217"/>
                <a:gd name="T61" fmla="*/ 171 h 217"/>
                <a:gd name="T62" fmla="*/ 100 w 217"/>
                <a:gd name="T63" fmla="*/ 122 h 217"/>
                <a:gd name="T64" fmla="*/ 95 w 217"/>
                <a:gd name="T65" fmla="*/ 143 h 217"/>
                <a:gd name="T66" fmla="*/ 82 w 217"/>
                <a:gd name="T67" fmla="*/ 154 h 217"/>
                <a:gd name="T68" fmla="*/ 75 w 217"/>
                <a:gd name="T69" fmla="*/ 194 h 217"/>
                <a:gd name="T70" fmla="*/ 95 w 217"/>
                <a:gd name="T71" fmla="*/ 164 h 217"/>
                <a:gd name="T72" fmla="*/ 121 w 217"/>
                <a:gd name="T73" fmla="*/ 164 h 217"/>
                <a:gd name="T74" fmla="*/ 141 w 217"/>
                <a:gd name="T75" fmla="*/ 194 h 217"/>
                <a:gd name="T76" fmla="*/ 134 w 217"/>
                <a:gd name="T77" fmla="*/ 154 h 217"/>
                <a:gd name="T78" fmla="*/ 122 w 217"/>
                <a:gd name="T79" fmla="*/ 143 h 217"/>
                <a:gd name="T80" fmla="*/ 117 w 217"/>
                <a:gd name="T81" fmla="*/ 122 h 217"/>
                <a:gd name="T82" fmla="*/ 160 w 217"/>
                <a:gd name="T83" fmla="*/ 171 h 217"/>
                <a:gd name="T84" fmla="*/ 176 w 217"/>
                <a:gd name="T85" fmla="*/ 16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7">
                  <a:moveTo>
                    <a:pt x="217" y="109"/>
                  </a:moveTo>
                  <a:cubicBezTo>
                    <a:pt x="217" y="169"/>
                    <a:pt x="168" y="217"/>
                    <a:pt x="108" y="217"/>
                  </a:cubicBezTo>
                  <a:cubicBezTo>
                    <a:pt x="48" y="217"/>
                    <a:pt x="0" y="169"/>
                    <a:pt x="0" y="109"/>
                  </a:cubicBezTo>
                  <a:cubicBezTo>
                    <a:pt x="0" y="49"/>
                    <a:pt x="48" y="0"/>
                    <a:pt x="108" y="0"/>
                  </a:cubicBezTo>
                  <a:cubicBezTo>
                    <a:pt x="168" y="0"/>
                    <a:pt x="217" y="49"/>
                    <a:pt x="217" y="109"/>
                  </a:cubicBezTo>
                  <a:close/>
                  <a:moveTo>
                    <a:pt x="92" y="18"/>
                  </a:moveTo>
                  <a:cubicBezTo>
                    <a:pt x="88" y="18"/>
                    <a:pt x="84" y="22"/>
                    <a:pt x="84" y="27"/>
                  </a:cubicBezTo>
                  <a:cubicBezTo>
                    <a:pt x="84" y="38"/>
                    <a:pt x="84" y="38"/>
                    <a:pt x="84" y="38"/>
                  </a:cubicBezTo>
                  <a:cubicBezTo>
                    <a:pt x="75" y="40"/>
                    <a:pt x="66" y="43"/>
                    <a:pt x="57" y="48"/>
                  </a:cubicBezTo>
                  <a:cubicBezTo>
                    <a:pt x="46" y="53"/>
                    <a:pt x="36" y="60"/>
                    <a:pt x="27" y="67"/>
                  </a:cubicBezTo>
                  <a:cubicBezTo>
                    <a:pt x="24" y="70"/>
                    <a:pt x="23" y="75"/>
                    <a:pt x="26" y="79"/>
                  </a:cubicBezTo>
                  <a:cubicBezTo>
                    <a:pt x="29" y="82"/>
                    <a:pt x="35" y="83"/>
                    <a:pt x="38" y="80"/>
                  </a:cubicBezTo>
                  <a:cubicBezTo>
                    <a:pt x="52" y="68"/>
                    <a:pt x="68" y="59"/>
                    <a:pt x="84" y="55"/>
                  </a:cubicBezTo>
                  <a:cubicBezTo>
                    <a:pt x="84" y="74"/>
                    <a:pt x="84" y="74"/>
                    <a:pt x="84" y="74"/>
                  </a:cubicBezTo>
                  <a:cubicBezTo>
                    <a:pt x="73" y="77"/>
                    <a:pt x="62" y="83"/>
                    <a:pt x="52" y="92"/>
                  </a:cubicBezTo>
                  <a:cubicBezTo>
                    <a:pt x="41" y="101"/>
                    <a:pt x="30" y="113"/>
                    <a:pt x="21" y="128"/>
                  </a:cubicBezTo>
                  <a:cubicBezTo>
                    <a:pt x="20" y="129"/>
                    <a:pt x="19" y="131"/>
                    <a:pt x="19" y="132"/>
                  </a:cubicBezTo>
                  <a:cubicBezTo>
                    <a:pt x="19" y="135"/>
                    <a:pt x="21" y="138"/>
                    <a:pt x="23" y="139"/>
                  </a:cubicBezTo>
                  <a:cubicBezTo>
                    <a:pt x="27" y="142"/>
                    <a:pt x="32" y="141"/>
                    <a:pt x="35" y="137"/>
                  </a:cubicBezTo>
                  <a:cubicBezTo>
                    <a:pt x="43" y="124"/>
                    <a:pt x="53" y="113"/>
                    <a:pt x="63" y="104"/>
                  </a:cubicBezTo>
                  <a:cubicBezTo>
                    <a:pt x="73" y="96"/>
                    <a:pt x="84" y="90"/>
                    <a:pt x="94" y="88"/>
                  </a:cubicBezTo>
                  <a:cubicBezTo>
                    <a:pt x="99" y="87"/>
                    <a:pt x="101" y="83"/>
                    <a:pt x="101" y="80"/>
                  </a:cubicBezTo>
                  <a:cubicBezTo>
                    <a:pt x="101" y="80"/>
                    <a:pt x="101" y="78"/>
                    <a:pt x="101" y="76"/>
                  </a:cubicBezTo>
                  <a:cubicBezTo>
                    <a:pt x="101" y="63"/>
                    <a:pt x="101" y="27"/>
                    <a:pt x="101" y="27"/>
                  </a:cubicBezTo>
                  <a:cubicBezTo>
                    <a:pt x="101" y="27"/>
                    <a:pt x="101" y="27"/>
                    <a:pt x="101" y="27"/>
                  </a:cubicBezTo>
                  <a:cubicBezTo>
                    <a:pt x="101" y="22"/>
                    <a:pt x="97" y="18"/>
                    <a:pt x="92" y="18"/>
                  </a:cubicBezTo>
                  <a:close/>
                  <a:moveTo>
                    <a:pt x="116" y="27"/>
                  </a:moveTo>
                  <a:cubicBezTo>
                    <a:pt x="116" y="27"/>
                    <a:pt x="116" y="27"/>
                    <a:pt x="116" y="27"/>
                  </a:cubicBezTo>
                  <a:cubicBezTo>
                    <a:pt x="116" y="27"/>
                    <a:pt x="116" y="63"/>
                    <a:pt x="116" y="76"/>
                  </a:cubicBezTo>
                  <a:cubicBezTo>
                    <a:pt x="116" y="78"/>
                    <a:pt x="116" y="80"/>
                    <a:pt x="116" y="80"/>
                  </a:cubicBezTo>
                  <a:cubicBezTo>
                    <a:pt x="116" y="83"/>
                    <a:pt x="118" y="87"/>
                    <a:pt x="122" y="88"/>
                  </a:cubicBezTo>
                  <a:cubicBezTo>
                    <a:pt x="132" y="90"/>
                    <a:pt x="143" y="96"/>
                    <a:pt x="154" y="104"/>
                  </a:cubicBezTo>
                  <a:cubicBezTo>
                    <a:pt x="164" y="113"/>
                    <a:pt x="173" y="124"/>
                    <a:pt x="182" y="137"/>
                  </a:cubicBezTo>
                  <a:cubicBezTo>
                    <a:pt x="184" y="141"/>
                    <a:pt x="189" y="142"/>
                    <a:pt x="193" y="139"/>
                  </a:cubicBezTo>
                  <a:cubicBezTo>
                    <a:pt x="196" y="138"/>
                    <a:pt x="197" y="135"/>
                    <a:pt x="197" y="132"/>
                  </a:cubicBezTo>
                  <a:cubicBezTo>
                    <a:pt x="197" y="131"/>
                    <a:pt x="197" y="129"/>
                    <a:pt x="196" y="128"/>
                  </a:cubicBezTo>
                  <a:cubicBezTo>
                    <a:pt x="186" y="113"/>
                    <a:pt x="176" y="101"/>
                    <a:pt x="164" y="92"/>
                  </a:cubicBezTo>
                  <a:cubicBezTo>
                    <a:pt x="154" y="83"/>
                    <a:pt x="144" y="77"/>
                    <a:pt x="133" y="74"/>
                  </a:cubicBezTo>
                  <a:cubicBezTo>
                    <a:pt x="133" y="55"/>
                    <a:pt x="133" y="55"/>
                    <a:pt x="133" y="55"/>
                  </a:cubicBezTo>
                  <a:cubicBezTo>
                    <a:pt x="148" y="59"/>
                    <a:pt x="165" y="68"/>
                    <a:pt x="178" y="80"/>
                  </a:cubicBezTo>
                  <a:cubicBezTo>
                    <a:pt x="182" y="83"/>
                    <a:pt x="187" y="82"/>
                    <a:pt x="190" y="79"/>
                  </a:cubicBezTo>
                  <a:cubicBezTo>
                    <a:pt x="193" y="75"/>
                    <a:pt x="193" y="70"/>
                    <a:pt x="189" y="67"/>
                  </a:cubicBezTo>
                  <a:cubicBezTo>
                    <a:pt x="180" y="60"/>
                    <a:pt x="170" y="53"/>
                    <a:pt x="160" y="48"/>
                  </a:cubicBezTo>
                  <a:cubicBezTo>
                    <a:pt x="151" y="43"/>
                    <a:pt x="142" y="40"/>
                    <a:pt x="133" y="38"/>
                  </a:cubicBezTo>
                  <a:cubicBezTo>
                    <a:pt x="133" y="27"/>
                    <a:pt x="133" y="27"/>
                    <a:pt x="133" y="27"/>
                  </a:cubicBezTo>
                  <a:cubicBezTo>
                    <a:pt x="133" y="22"/>
                    <a:pt x="129" y="18"/>
                    <a:pt x="124" y="18"/>
                  </a:cubicBezTo>
                  <a:cubicBezTo>
                    <a:pt x="119" y="18"/>
                    <a:pt x="116" y="22"/>
                    <a:pt x="116" y="27"/>
                  </a:cubicBezTo>
                  <a:close/>
                  <a:moveTo>
                    <a:pt x="176" y="164"/>
                  </a:moveTo>
                  <a:cubicBezTo>
                    <a:pt x="172" y="156"/>
                    <a:pt x="168" y="148"/>
                    <a:pt x="164" y="141"/>
                  </a:cubicBezTo>
                  <a:cubicBezTo>
                    <a:pt x="159" y="134"/>
                    <a:pt x="154" y="128"/>
                    <a:pt x="148" y="122"/>
                  </a:cubicBezTo>
                  <a:cubicBezTo>
                    <a:pt x="142" y="117"/>
                    <a:pt x="136" y="112"/>
                    <a:pt x="130" y="110"/>
                  </a:cubicBezTo>
                  <a:cubicBezTo>
                    <a:pt x="126" y="108"/>
                    <a:pt x="121" y="106"/>
                    <a:pt x="117" y="105"/>
                  </a:cubicBezTo>
                  <a:cubicBezTo>
                    <a:pt x="117" y="100"/>
                    <a:pt x="117" y="100"/>
                    <a:pt x="117" y="100"/>
                  </a:cubicBezTo>
                  <a:cubicBezTo>
                    <a:pt x="117" y="96"/>
                    <a:pt x="113" y="92"/>
                    <a:pt x="108" y="92"/>
                  </a:cubicBezTo>
                  <a:cubicBezTo>
                    <a:pt x="104" y="92"/>
                    <a:pt x="100" y="96"/>
                    <a:pt x="100" y="100"/>
                  </a:cubicBezTo>
                  <a:cubicBezTo>
                    <a:pt x="100" y="105"/>
                    <a:pt x="100" y="105"/>
                    <a:pt x="100" y="105"/>
                  </a:cubicBezTo>
                  <a:cubicBezTo>
                    <a:pt x="95" y="106"/>
                    <a:pt x="91" y="108"/>
                    <a:pt x="87" y="110"/>
                  </a:cubicBezTo>
                  <a:cubicBezTo>
                    <a:pt x="80" y="112"/>
                    <a:pt x="74" y="117"/>
                    <a:pt x="68" y="122"/>
                  </a:cubicBezTo>
                  <a:cubicBezTo>
                    <a:pt x="63" y="128"/>
                    <a:pt x="58" y="134"/>
                    <a:pt x="53" y="141"/>
                  </a:cubicBezTo>
                  <a:cubicBezTo>
                    <a:pt x="48" y="148"/>
                    <a:pt x="44" y="156"/>
                    <a:pt x="41" y="164"/>
                  </a:cubicBezTo>
                  <a:cubicBezTo>
                    <a:pt x="39" y="168"/>
                    <a:pt x="41" y="173"/>
                    <a:pt x="45" y="175"/>
                  </a:cubicBezTo>
                  <a:cubicBezTo>
                    <a:pt x="49" y="177"/>
                    <a:pt x="54" y="175"/>
                    <a:pt x="56" y="171"/>
                  </a:cubicBezTo>
                  <a:cubicBezTo>
                    <a:pt x="63" y="155"/>
                    <a:pt x="71" y="143"/>
                    <a:pt x="80" y="134"/>
                  </a:cubicBezTo>
                  <a:cubicBezTo>
                    <a:pt x="86" y="128"/>
                    <a:pt x="93" y="124"/>
                    <a:pt x="100" y="122"/>
                  </a:cubicBezTo>
                  <a:cubicBezTo>
                    <a:pt x="100" y="136"/>
                    <a:pt x="100" y="136"/>
                    <a:pt x="100" y="136"/>
                  </a:cubicBezTo>
                  <a:cubicBezTo>
                    <a:pt x="100" y="141"/>
                    <a:pt x="96" y="142"/>
                    <a:pt x="95" y="143"/>
                  </a:cubicBezTo>
                  <a:cubicBezTo>
                    <a:pt x="94" y="144"/>
                    <a:pt x="93" y="144"/>
                    <a:pt x="93" y="145"/>
                  </a:cubicBezTo>
                  <a:cubicBezTo>
                    <a:pt x="89" y="147"/>
                    <a:pt x="86" y="150"/>
                    <a:pt x="82" y="154"/>
                  </a:cubicBezTo>
                  <a:cubicBezTo>
                    <a:pt x="76" y="162"/>
                    <a:pt x="71" y="173"/>
                    <a:pt x="69" y="185"/>
                  </a:cubicBezTo>
                  <a:cubicBezTo>
                    <a:pt x="68" y="189"/>
                    <a:pt x="71" y="193"/>
                    <a:pt x="75" y="194"/>
                  </a:cubicBezTo>
                  <a:cubicBezTo>
                    <a:pt x="80" y="195"/>
                    <a:pt x="84" y="193"/>
                    <a:pt x="85" y="188"/>
                  </a:cubicBezTo>
                  <a:cubicBezTo>
                    <a:pt x="87" y="179"/>
                    <a:pt x="91" y="170"/>
                    <a:pt x="95" y="164"/>
                  </a:cubicBezTo>
                  <a:cubicBezTo>
                    <a:pt x="98" y="161"/>
                    <a:pt x="103" y="156"/>
                    <a:pt x="108" y="156"/>
                  </a:cubicBezTo>
                  <a:cubicBezTo>
                    <a:pt x="114" y="156"/>
                    <a:pt x="119" y="161"/>
                    <a:pt x="121" y="164"/>
                  </a:cubicBezTo>
                  <a:cubicBezTo>
                    <a:pt x="126" y="170"/>
                    <a:pt x="129" y="179"/>
                    <a:pt x="131" y="188"/>
                  </a:cubicBezTo>
                  <a:cubicBezTo>
                    <a:pt x="132" y="193"/>
                    <a:pt x="137" y="195"/>
                    <a:pt x="141" y="194"/>
                  </a:cubicBezTo>
                  <a:cubicBezTo>
                    <a:pt x="146" y="193"/>
                    <a:pt x="149" y="189"/>
                    <a:pt x="148" y="185"/>
                  </a:cubicBezTo>
                  <a:cubicBezTo>
                    <a:pt x="145" y="173"/>
                    <a:pt x="140" y="162"/>
                    <a:pt x="134" y="154"/>
                  </a:cubicBezTo>
                  <a:cubicBezTo>
                    <a:pt x="131" y="150"/>
                    <a:pt x="127" y="147"/>
                    <a:pt x="124" y="145"/>
                  </a:cubicBezTo>
                  <a:cubicBezTo>
                    <a:pt x="123" y="144"/>
                    <a:pt x="122" y="144"/>
                    <a:pt x="122" y="143"/>
                  </a:cubicBezTo>
                  <a:cubicBezTo>
                    <a:pt x="120" y="142"/>
                    <a:pt x="117" y="141"/>
                    <a:pt x="117" y="136"/>
                  </a:cubicBezTo>
                  <a:cubicBezTo>
                    <a:pt x="117" y="122"/>
                    <a:pt x="117" y="122"/>
                    <a:pt x="117" y="122"/>
                  </a:cubicBezTo>
                  <a:cubicBezTo>
                    <a:pt x="124" y="124"/>
                    <a:pt x="130" y="128"/>
                    <a:pt x="137" y="134"/>
                  </a:cubicBezTo>
                  <a:cubicBezTo>
                    <a:pt x="146" y="143"/>
                    <a:pt x="154" y="155"/>
                    <a:pt x="160" y="171"/>
                  </a:cubicBezTo>
                  <a:cubicBezTo>
                    <a:pt x="162" y="175"/>
                    <a:pt x="167" y="177"/>
                    <a:pt x="171" y="175"/>
                  </a:cubicBezTo>
                  <a:cubicBezTo>
                    <a:pt x="176" y="173"/>
                    <a:pt x="178" y="168"/>
                    <a:pt x="176"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28">
              <a:extLst>
                <a:ext uri="{FF2B5EF4-FFF2-40B4-BE49-F238E27FC236}">
                  <a16:creationId xmlns:a16="http://schemas.microsoft.com/office/drawing/2014/main" id="{A6ADD473-1E9D-4228-9D32-73B820913E72}"/>
                </a:ext>
              </a:extLst>
            </p:cNvPr>
            <p:cNvSpPr>
              <a:spLocks noEditPoints="1"/>
            </p:cNvSpPr>
            <p:nvPr userDrawn="1"/>
          </p:nvSpPr>
          <p:spPr bwMode="auto">
            <a:xfrm>
              <a:off x="1924001" y="1452985"/>
              <a:ext cx="146050" cy="192088"/>
            </a:xfrm>
            <a:custGeom>
              <a:avLst/>
              <a:gdLst>
                <a:gd name="T0" fmla="*/ 39 w 39"/>
                <a:gd name="T1" fmla="*/ 13 h 51"/>
                <a:gd name="T2" fmla="*/ 37 w 39"/>
                <a:gd name="T3" fmla="*/ 20 h 51"/>
                <a:gd name="T4" fmla="*/ 33 w 39"/>
                <a:gd name="T5" fmla="*/ 25 h 51"/>
                <a:gd name="T6" fmla="*/ 27 w 39"/>
                <a:gd name="T7" fmla="*/ 28 h 51"/>
                <a:gd name="T8" fmla="*/ 20 w 39"/>
                <a:gd name="T9" fmla="*/ 29 h 51"/>
                <a:gd name="T10" fmla="*/ 14 w 39"/>
                <a:gd name="T11" fmla="*/ 29 h 51"/>
                <a:gd name="T12" fmla="*/ 14 w 39"/>
                <a:gd name="T13" fmla="*/ 44 h 51"/>
                <a:gd name="T14" fmla="*/ 15 w 39"/>
                <a:gd name="T15" fmla="*/ 47 h 51"/>
                <a:gd name="T16" fmla="*/ 17 w 39"/>
                <a:gd name="T17" fmla="*/ 48 h 51"/>
                <a:gd name="T18" fmla="*/ 19 w 39"/>
                <a:gd name="T19" fmla="*/ 49 h 51"/>
                <a:gd name="T20" fmla="*/ 22 w 39"/>
                <a:gd name="T21" fmla="*/ 49 h 51"/>
                <a:gd name="T22" fmla="*/ 22 w 39"/>
                <a:gd name="T23" fmla="*/ 51 h 51"/>
                <a:gd name="T24" fmla="*/ 0 w 39"/>
                <a:gd name="T25" fmla="*/ 51 h 51"/>
                <a:gd name="T26" fmla="*/ 0 w 39"/>
                <a:gd name="T27" fmla="*/ 49 h 51"/>
                <a:gd name="T28" fmla="*/ 3 w 39"/>
                <a:gd name="T29" fmla="*/ 49 h 51"/>
                <a:gd name="T30" fmla="*/ 5 w 39"/>
                <a:gd name="T31" fmla="*/ 48 h 51"/>
                <a:gd name="T32" fmla="*/ 6 w 39"/>
                <a:gd name="T33" fmla="*/ 47 h 51"/>
                <a:gd name="T34" fmla="*/ 7 w 39"/>
                <a:gd name="T35" fmla="*/ 44 h 51"/>
                <a:gd name="T36" fmla="*/ 7 w 39"/>
                <a:gd name="T37" fmla="*/ 8 h 51"/>
                <a:gd name="T38" fmla="*/ 6 w 39"/>
                <a:gd name="T39" fmla="*/ 5 h 51"/>
                <a:gd name="T40" fmla="*/ 5 w 39"/>
                <a:gd name="T41" fmla="*/ 4 h 51"/>
                <a:gd name="T42" fmla="*/ 2 w 39"/>
                <a:gd name="T43" fmla="*/ 3 h 51"/>
                <a:gd name="T44" fmla="*/ 0 w 39"/>
                <a:gd name="T45" fmla="*/ 3 h 51"/>
                <a:gd name="T46" fmla="*/ 0 w 39"/>
                <a:gd name="T47" fmla="*/ 0 h 51"/>
                <a:gd name="T48" fmla="*/ 23 w 39"/>
                <a:gd name="T49" fmla="*/ 0 h 51"/>
                <a:gd name="T50" fmla="*/ 35 w 39"/>
                <a:gd name="T51" fmla="*/ 4 h 51"/>
                <a:gd name="T52" fmla="*/ 39 w 39"/>
                <a:gd name="T53" fmla="*/ 13 h 51"/>
                <a:gd name="T54" fmla="*/ 28 w 39"/>
                <a:gd name="T55" fmla="*/ 22 h 51"/>
                <a:gd name="T56" fmla="*/ 30 w 39"/>
                <a:gd name="T57" fmla="*/ 18 h 51"/>
                <a:gd name="T58" fmla="*/ 30 w 39"/>
                <a:gd name="T59" fmla="*/ 15 h 51"/>
                <a:gd name="T60" fmla="*/ 30 w 39"/>
                <a:gd name="T61" fmla="*/ 11 h 51"/>
                <a:gd name="T62" fmla="*/ 28 w 39"/>
                <a:gd name="T63" fmla="*/ 7 h 51"/>
                <a:gd name="T64" fmla="*/ 25 w 39"/>
                <a:gd name="T65" fmla="*/ 4 h 51"/>
                <a:gd name="T66" fmla="*/ 20 w 39"/>
                <a:gd name="T67" fmla="*/ 3 h 51"/>
                <a:gd name="T68" fmla="*/ 14 w 39"/>
                <a:gd name="T69" fmla="*/ 3 h 51"/>
                <a:gd name="T70" fmla="*/ 14 w 39"/>
                <a:gd name="T71" fmla="*/ 26 h 51"/>
                <a:gd name="T72" fmla="*/ 18 w 39"/>
                <a:gd name="T73" fmla="*/ 26 h 51"/>
                <a:gd name="T74" fmla="*/ 24 w 39"/>
                <a:gd name="T75" fmla="*/ 25 h 51"/>
                <a:gd name="T76" fmla="*/ 28 w 39"/>
                <a:gd name="T77"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51">
                  <a:moveTo>
                    <a:pt x="39" y="13"/>
                  </a:moveTo>
                  <a:cubicBezTo>
                    <a:pt x="39" y="16"/>
                    <a:pt x="38" y="18"/>
                    <a:pt x="37" y="20"/>
                  </a:cubicBezTo>
                  <a:cubicBezTo>
                    <a:pt x="36" y="22"/>
                    <a:pt x="35" y="24"/>
                    <a:pt x="33" y="25"/>
                  </a:cubicBezTo>
                  <a:cubicBezTo>
                    <a:pt x="31" y="27"/>
                    <a:pt x="29" y="28"/>
                    <a:pt x="27" y="28"/>
                  </a:cubicBezTo>
                  <a:cubicBezTo>
                    <a:pt x="25" y="29"/>
                    <a:pt x="23" y="29"/>
                    <a:pt x="20" y="29"/>
                  </a:cubicBezTo>
                  <a:cubicBezTo>
                    <a:pt x="14" y="29"/>
                    <a:pt x="14" y="29"/>
                    <a:pt x="14" y="29"/>
                  </a:cubicBezTo>
                  <a:cubicBezTo>
                    <a:pt x="14" y="44"/>
                    <a:pt x="14" y="44"/>
                    <a:pt x="14" y="44"/>
                  </a:cubicBezTo>
                  <a:cubicBezTo>
                    <a:pt x="14"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6" y="5"/>
                  </a:cubicBezTo>
                  <a:cubicBezTo>
                    <a:pt x="6" y="5"/>
                    <a:pt x="6" y="4"/>
                    <a:pt x="5" y="4"/>
                  </a:cubicBezTo>
                  <a:cubicBezTo>
                    <a:pt x="4" y="4"/>
                    <a:pt x="3" y="3"/>
                    <a:pt x="2" y="3"/>
                  </a:cubicBezTo>
                  <a:cubicBezTo>
                    <a:pt x="1" y="3"/>
                    <a:pt x="0" y="3"/>
                    <a:pt x="0" y="3"/>
                  </a:cubicBezTo>
                  <a:cubicBezTo>
                    <a:pt x="0" y="0"/>
                    <a:pt x="0" y="0"/>
                    <a:pt x="0" y="0"/>
                  </a:cubicBezTo>
                  <a:cubicBezTo>
                    <a:pt x="23" y="0"/>
                    <a:pt x="23" y="0"/>
                    <a:pt x="23" y="0"/>
                  </a:cubicBezTo>
                  <a:cubicBezTo>
                    <a:pt x="28" y="0"/>
                    <a:pt x="32" y="2"/>
                    <a:pt x="35" y="4"/>
                  </a:cubicBezTo>
                  <a:cubicBezTo>
                    <a:pt x="37" y="6"/>
                    <a:pt x="39" y="9"/>
                    <a:pt x="39" y="13"/>
                  </a:cubicBezTo>
                  <a:close/>
                  <a:moveTo>
                    <a:pt x="28" y="22"/>
                  </a:moveTo>
                  <a:cubicBezTo>
                    <a:pt x="29" y="21"/>
                    <a:pt x="29" y="19"/>
                    <a:pt x="30" y="18"/>
                  </a:cubicBezTo>
                  <a:cubicBezTo>
                    <a:pt x="30" y="17"/>
                    <a:pt x="30" y="16"/>
                    <a:pt x="30" y="15"/>
                  </a:cubicBezTo>
                  <a:cubicBezTo>
                    <a:pt x="30" y="13"/>
                    <a:pt x="30" y="12"/>
                    <a:pt x="30" y="11"/>
                  </a:cubicBezTo>
                  <a:cubicBezTo>
                    <a:pt x="29" y="9"/>
                    <a:pt x="29" y="8"/>
                    <a:pt x="28" y="7"/>
                  </a:cubicBezTo>
                  <a:cubicBezTo>
                    <a:pt x="27" y="6"/>
                    <a:pt x="26" y="5"/>
                    <a:pt x="25" y="4"/>
                  </a:cubicBezTo>
                  <a:cubicBezTo>
                    <a:pt x="23" y="4"/>
                    <a:pt x="22" y="3"/>
                    <a:pt x="20" y="3"/>
                  </a:cubicBezTo>
                  <a:cubicBezTo>
                    <a:pt x="14" y="3"/>
                    <a:pt x="14" y="3"/>
                    <a:pt x="14" y="3"/>
                  </a:cubicBezTo>
                  <a:cubicBezTo>
                    <a:pt x="14" y="26"/>
                    <a:pt x="14" y="26"/>
                    <a:pt x="14" y="26"/>
                  </a:cubicBezTo>
                  <a:cubicBezTo>
                    <a:pt x="18" y="26"/>
                    <a:pt x="18" y="26"/>
                    <a:pt x="18" y="26"/>
                  </a:cubicBezTo>
                  <a:cubicBezTo>
                    <a:pt x="21" y="26"/>
                    <a:pt x="23" y="25"/>
                    <a:pt x="24" y="25"/>
                  </a:cubicBezTo>
                  <a:cubicBezTo>
                    <a:pt x="26" y="24"/>
                    <a:pt x="27" y="23"/>
                    <a:pt x="28"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29">
              <a:extLst>
                <a:ext uri="{FF2B5EF4-FFF2-40B4-BE49-F238E27FC236}">
                  <a16:creationId xmlns:a16="http://schemas.microsoft.com/office/drawing/2014/main" id="{7513C1D2-C808-4D61-966F-128C352C5766}"/>
                </a:ext>
              </a:extLst>
            </p:cNvPr>
            <p:cNvSpPr>
              <a:spLocks/>
            </p:cNvSpPr>
            <p:nvPr userDrawn="1"/>
          </p:nvSpPr>
          <p:spPr bwMode="auto">
            <a:xfrm>
              <a:off x="2089101" y="1452985"/>
              <a:ext cx="165100" cy="192088"/>
            </a:xfrm>
            <a:custGeom>
              <a:avLst/>
              <a:gdLst>
                <a:gd name="T0" fmla="*/ 44 w 44"/>
                <a:gd name="T1" fmla="*/ 36 h 51"/>
                <a:gd name="T2" fmla="*/ 43 w 44"/>
                <a:gd name="T3" fmla="*/ 51 h 51"/>
                <a:gd name="T4" fmla="*/ 0 w 44"/>
                <a:gd name="T5" fmla="*/ 51 h 51"/>
                <a:gd name="T6" fmla="*/ 0 w 44"/>
                <a:gd name="T7" fmla="*/ 49 h 51"/>
                <a:gd name="T8" fmla="*/ 3 w 44"/>
                <a:gd name="T9" fmla="*/ 49 h 51"/>
                <a:gd name="T10" fmla="*/ 6 w 44"/>
                <a:gd name="T11" fmla="*/ 48 h 51"/>
                <a:gd name="T12" fmla="*/ 7 w 44"/>
                <a:gd name="T13" fmla="*/ 47 h 51"/>
                <a:gd name="T14" fmla="*/ 8 w 44"/>
                <a:gd name="T15" fmla="*/ 44 h 51"/>
                <a:gd name="T16" fmla="*/ 8 w 44"/>
                <a:gd name="T17" fmla="*/ 8 h 51"/>
                <a:gd name="T18" fmla="*/ 7 w 44"/>
                <a:gd name="T19" fmla="*/ 6 h 51"/>
                <a:gd name="T20" fmla="*/ 6 w 44"/>
                <a:gd name="T21" fmla="*/ 4 h 51"/>
                <a:gd name="T22" fmla="*/ 3 w 44"/>
                <a:gd name="T23" fmla="*/ 3 h 51"/>
                <a:gd name="T24" fmla="*/ 0 w 44"/>
                <a:gd name="T25" fmla="*/ 3 h 51"/>
                <a:gd name="T26" fmla="*/ 0 w 44"/>
                <a:gd name="T27" fmla="*/ 0 h 51"/>
                <a:gd name="T28" fmla="*/ 40 w 44"/>
                <a:gd name="T29" fmla="*/ 0 h 51"/>
                <a:gd name="T30" fmla="*/ 40 w 44"/>
                <a:gd name="T31" fmla="*/ 13 h 51"/>
                <a:gd name="T32" fmla="*/ 37 w 44"/>
                <a:gd name="T33" fmla="*/ 13 h 51"/>
                <a:gd name="T34" fmla="*/ 34 w 44"/>
                <a:gd name="T35" fmla="*/ 7 h 51"/>
                <a:gd name="T36" fmla="*/ 29 w 44"/>
                <a:gd name="T37" fmla="*/ 4 h 51"/>
                <a:gd name="T38" fmla="*/ 27 w 44"/>
                <a:gd name="T39" fmla="*/ 4 h 51"/>
                <a:gd name="T40" fmla="*/ 23 w 44"/>
                <a:gd name="T41" fmla="*/ 3 h 51"/>
                <a:gd name="T42" fmla="*/ 15 w 44"/>
                <a:gd name="T43" fmla="*/ 3 h 51"/>
                <a:gd name="T44" fmla="*/ 15 w 44"/>
                <a:gd name="T45" fmla="*/ 24 h 51"/>
                <a:gd name="T46" fmla="*/ 21 w 44"/>
                <a:gd name="T47" fmla="*/ 24 h 51"/>
                <a:gd name="T48" fmla="*/ 25 w 44"/>
                <a:gd name="T49" fmla="*/ 23 h 51"/>
                <a:gd name="T50" fmla="*/ 27 w 44"/>
                <a:gd name="T51" fmla="*/ 21 h 51"/>
                <a:gd name="T52" fmla="*/ 29 w 44"/>
                <a:gd name="T53" fmla="*/ 19 h 51"/>
                <a:gd name="T54" fmla="*/ 29 w 44"/>
                <a:gd name="T55" fmla="*/ 15 h 51"/>
                <a:gd name="T56" fmla="*/ 32 w 44"/>
                <a:gd name="T57" fmla="*/ 15 h 51"/>
                <a:gd name="T58" fmla="*/ 32 w 44"/>
                <a:gd name="T59" fmla="*/ 35 h 51"/>
                <a:gd name="T60" fmla="*/ 29 w 44"/>
                <a:gd name="T61" fmla="*/ 35 h 51"/>
                <a:gd name="T62" fmla="*/ 29 w 44"/>
                <a:gd name="T63" fmla="*/ 32 h 51"/>
                <a:gd name="T64" fmla="*/ 27 w 44"/>
                <a:gd name="T65" fmla="*/ 29 h 51"/>
                <a:gd name="T66" fmla="*/ 25 w 44"/>
                <a:gd name="T67" fmla="*/ 27 h 51"/>
                <a:gd name="T68" fmla="*/ 21 w 44"/>
                <a:gd name="T69" fmla="*/ 27 h 51"/>
                <a:gd name="T70" fmla="*/ 15 w 44"/>
                <a:gd name="T71" fmla="*/ 27 h 51"/>
                <a:gd name="T72" fmla="*/ 15 w 44"/>
                <a:gd name="T73" fmla="*/ 42 h 51"/>
                <a:gd name="T74" fmla="*/ 16 w 44"/>
                <a:gd name="T75" fmla="*/ 45 h 51"/>
                <a:gd name="T76" fmla="*/ 17 w 44"/>
                <a:gd name="T77" fmla="*/ 47 h 51"/>
                <a:gd name="T78" fmla="*/ 19 w 44"/>
                <a:gd name="T79" fmla="*/ 48 h 51"/>
                <a:gd name="T80" fmla="*/ 24 w 44"/>
                <a:gd name="T81" fmla="*/ 48 h 51"/>
                <a:gd name="T82" fmla="*/ 27 w 44"/>
                <a:gd name="T83" fmla="*/ 48 h 51"/>
                <a:gd name="T84" fmla="*/ 30 w 44"/>
                <a:gd name="T85" fmla="*/ 48 h 51"/>
                <a:gd name="T86" fmla="*/ 33 w 44"/>
                <a:gd name="T87" fmla="*/ 48 h 51"/>
                <a:gd name="T88" fmla="*/ 35 w 44"/>
                <a:gd name="T89" fmla="*/ 47 h 51"/>
                <a:gd name="T90" fmla="*/ 39 w 44"/>
                <a:gd name="T91" fmla="*/ 42 h 51"/>
                <a:gd name="T92" fmla="*/ 41 w 44"/>
                <a:gd name="T93" fmla="*/ 36 h 51"/>
                <a:gd name="T94" fmla="*/ 44 w 44"/>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 h="51">
                  <a:moveTo>
                    <a:pt x="44" y="36"/>
                  </a:moveTo>
                  <a:cubicBezTo>
                    <a:pt x="43" y="51"/>
                    <a:pt x="43" y="51"/>
                    <a:pt x="43" y="51"/>
                  </a:cubicBezTo>
                  <a:cubicBezTo>
                    <a:pt x="0" y="51"/>
                    <a:pt x="0" y="51"/>
                    <a:pt x="0" y="51"/>
                  </a:cubicBezTo>
                  <a:cubicBezTo>
                    <a:pt x="0" y="49"/>
                    <a:pt x="0" y="49"/>
                    <a:pt x="0" y="49"/>
                  </a:cubicBezTo>
                  <a:cubicBezTo>
                    <a:pt x="1" y="49"/>
                    <a:pt x="2" y="49"/>
                    <a:pt x="3" y="49"/>
                  </a:cubicBezTo>
                  <a:cubicBezTo>
                    <a:pt x="4" y="48"/>
                    <a:pt x="5" y="48"/>
                    <a:pt x="6" y="48"/>
                  </a:cubicBezTo>
                  <a:cubicBezTo>
                    <a:pt x="6" y="48"/>
                    <a:pt x="7" y="47"/>
                    <a:pt x="7" y="47"/>
                  </a:cubicBezTo>
                  <a:cubicBezTo>
                    <a:pt x="7" y="46"/>
                    <a:pt x="8" y="45"/>
                    <a:pt x="8" y="44"/>
                  </a:cubicBezTo>
                  <a:cubicBezTo>
                    <a:pt x="8" y="8"/>
                    <a:pt x="8" y="8"/>
                    <a:pt x="8" y="8"/>
                  </a:cubicBezTo>
                  <a:cubicBezTo>
                    <a:pt x="8" y="7"/>
                    <a:pt x="8" y="6"/>
                    <a:pt x="7" y="6"/>
                  </a:cubicBezTo>
                  <a:cubicBezTo>
                    <a:pt x="7" y="5"/>
                    <a:pt x="6" y="5"/>
                    <a:pt x="6" y="4"/>
                  </a:cubicBezTo>
                  <a:cubicBezTo>
                    <a:pt x="5" y="4"/>
                    <a:pt x="4" y="4"/>
                    <a:pt x="3" y="3"/>
                  </a:cubicBezTo>
                  <a:cubicBezTo>
                    <a:pt x="2" y="3"/>
                    <a:pt x="1" y="3"/>
                    <a:pt x="0" y="3"/>
                  </a:cubicBezTo>
                  <a:cubicBezTo>
                    <a:pt x="0" y="0"/>
                    <a:pt x="0" y="0"/>
                    <a:pt x="0" y="0"/>
                  </a:cubicBezTo>
                  <a:cubicBezTo>
                    <a:pt x="40" y="0"/>
                    <a:pt x="40" y="0"/>
                    <a:pt x="40" y="0"/>
                  </a:cubicBezTo>
                  <a:cubicBezTo>
                    <a:pt x="40" y="13"/>
                    <a:pt x="40" y="13"/>
                    <a:pt x="40" y="13"/>
                  </a:cubicBezTo>
                  <a:cubicBezTo>
                    <a:pt x="37" y="13"/>
                    <a:pt x="37" y="13"/>
                    <a:pt x="37" y="13"/>
                  </a:cubicBezTo>
                  <a:cubicBezTo>
                    <a:pt x="37" y="11"/>
                    <a:pt x="36" y="9"/>
                    <a:pt x="34" y="7"/>
                  </a:cubicBezTo>
                  <a:cubicBezTo>
                    <a:pt x="32" y="5"/>
                    <a:pt x="31" y="4"/>
                    <a:pt x="29" y="4"/>
                  </a:cubicBezTo>
                  <a:cubicBezTo>
                    <a:pt x="29" y="4"/>
                    <a:pt x="28" y="4"/>
                    <a:pt x="27" y="4"/>
                  </a:cubicBezTo>
                  <a:cubicBezTo>
                    <a:pt x="26" y="3"/>
                    <a:pt x="25" y="3"/>
                    <a:pt x="23" y="3"/>
                  </a:cubicBezTo>
                  <a:cubicBezTo>
                    <a:pt x="15" y="3"/>
                    <a:pt x="15" y="3"/>
                    <a:pt x="15" y="3"/>
                  </a:cubicBezTo>
                  <a:cubicBezTo>
                    <a:pt x="15" y="24"/>
                    <a:pt x="15" y="24"/>
                    <a:pt x="15" y="24"/>
                  </a:cubicBezTo>
                  <a:cubicBezTo>
                    <a:pt x="21" y="24"/>
                    <a:pt x="21" y="24"/>
                    <a:pt x="21" y="24"/>
                  </a:cubicBezTo>
                  <a:cubicBezTo>
                    <a:pt x="23" y="24"/>
                    <a:pt x="24" y="23"/>
                    <a:pt x="25" y="23"/>
                  </a:cubicBezTo>
                  <a:cubicBezTo>
                    <a:pt x="26" y="23"/>
                    <a:pt x="27" y="22"/>
                    <a:pt x="27" y="21"/>
                  </a:cubicBezTo>
                  <a:cubicBezTo>
                    <a:pt x="28" y="21"/>
                    <a:pt x="28" y="20"/>
                    <a:pt x="29" y="19"/>
                  </a:cubicBezTo>
                  <a:cubicBezTo>
                    <a:pt x="29" y="17"/>
                    <a:pt x="29" y="16"/>
                    <a:pt x="29" y="15"/>
                  </a:cubicBezTo>
                  <a:cubicBezTo>
                    <a:pt x="32" y="15"/>
                    <a:pt x="32" y="15"/>
                    <a:pt x="32" y="15"/>
                  </a:cubicBezTo>
                  <a:cubicBezTo>
                    <a:pt x="32" y="35"/>
                    <a:pt x="32" y="35"/>
                    <a:pt x="32" y="35"/>
                  </a:cubicBezTo>
                  <a:cubicBezTo>
                    <a:pt x="29" y="35"/>
                    <a:pt x="29" y="35"/>
                    <a:pt x="29" y="35"/>
                  </a:cubicBezTo>
                  <a:cubicBezTo>
                    <a:pt x="29" y="34"/>
                    <a:pt x="29" y="33"/>
                    <a:pt x="29" y="32"/>
                  </a:cubicBezTo>
                  <a:cubicBezTo>
                    <a:pt x="28" y="30"/>
                    <a:pt x="28" y="29"/>
                    <a:pt x="27" y="29"/>
                  </a:cubicBezTo>
                  <a:cubicBezTo>
                    <a:pt x="27" y="28"/>
                    <a:pt x="26" y="27"/>
                    <a:pt x="25" y="27"/>
                  </a:cubicBezTo>
                  <a:cubicBezTo>
                    <a:pt x="24" y="27"/>
                    <a:pt x="23" y="27"/>
                    <a:pt x="21" y="27"/>
                  </a:cubicBezTo>
                  <a:cubicBezTo>
                    <a:pt x="15" y="27"/>
                    <a:pt x="15" y="27"/>
                    <a:pt x="15" y="27"/>
                  </a:cubicBezTo>
                  <a:cubicBezTo>
                    <a:pt x="15" y="42"/>
                    <a:pt x="15" y="42"/>
                    <a:pt x="15" y="42"/>
                  </a:cubicBezTo>
                  <a:cubicBezTo>
                    <a:pt x="15" y="43"/>
                    <a:pt x="15" y="44"/>
                    <a:pt x="16" y="45"/>
                  </a:cubicBezTo>
                  <a:cubicBezTo>
                    <a:pt x="16" y="46"/>
                    <a:pt x="16" y="47"/>
                    <a:pt x="17" y="47"/>
                  </a:cubicBezTo>
                  <a:cubicBezTo>
                    <a:pt x="17" y="48"/>
                    <a:pt x="18" y="48"/>
                    <a:pt x="19" y="48"/>
                  </a:cubicBezTo>
                  <a:cubicBezTo>
                    <a:pt x="20" y="48"/>
                    <a:pt x="22" y="48"/>
                    <a:pt x="24" y="48"/>
                  </a:cubicBezTo>
                  <a:cubicBezTo>
                    <a:pt x="25" y="48"/>
                    <a:pt x="26" y="48"/>
                    <a:pt x="27" y="48"/>
                  </a:cubicBezTo>
                  <a:cubicBezTo>
                    <a:pt x="28" y="48"/>
                    <a:pt x="29" y="48"/>
                    <a:pt x="30" y="48"/>
                  </a:cubicBezTo>
                  <a:cubicBezTo>
                    <a:pt x="31" y="48"/>
                    <a:pt x="32" y="48"/>
                    <a:pt x="33" y="48"/>
                  </a:cubicBezTo>
                  <a:cubicBezTo>
                    <a:pt x="34" y="48"/>
                    <a:pt x="35" y="47"/>
                    <a:pt x="35" y="47"/>
                  </a:cubicBezTo>
                  <a:cubicBezTo>
                    <a:pt x="36" y="46"/>
                    <a:pt x="37" y="44"/>
                    <a:pt x="39" y="42"/>
                  </a:cubicBezTo>
                  <a:cubicBezTo>
                    <a:pt x="40" y="39"/>
                    <a:pt x="41" y="38"/>
                    <a:pt x="41" y="36"/>
                  </a:cubicBezTo>
                  <a:lnTo>
                    <a:pt x="44"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30">
              <a:extLst>
                <a:ext uri="{FF2B5EF4-FFF2-40B4-BE49-F238E27FC236}">
                  <a16:creationId xmlns:a16="http://schemas.microsoft.com/office/drawing/2014/main" id="{3059E034-1D8C-48D7-B24E-87A328CC28F0}"/>
                </a:ext>
              </a:extLst>
            </p:cNvPr>
            <p:cNvSpPr>
              <a:spLocks/>
            </p:cNvSpPr>
            <p:nvPr userDrawn="1"/>
          </p:nvSpPr>
          <p:spPr bwMode="auto">
            <a:xfrm>
              <a:off x="2265314" y="1452985"/>
              <a:ext cx="184150" cy="192088"/>
            </a:xfrm>
            <a:custGeom>
              <a:avLst/>
              <a:gdLst>
                <a:gd name="T0" fmla="*/ 49 w 49"/>
                <a:gd name="T1" fmla="*/ 51 h 51"/>
                <a:gd name="T2" fmla="*/ 35 w 49"/>
                <a:gd name="T3" fmla="*/ 51 h 51"/>
                <a:gd name="T4" fmla="*/ 26 w 49"/>
                <a:gd name="T5" fmla="*/ 39 h 51"/>
                <a:gd name="T6" fmla="*/ 15 w 49"/>
                <a:gd name="T7" fmla="*/ 27 h 51"/>
                <a:gd name="T8" fmla="*/ 14 w 49"/>
                <a:gd name="T9" fmla="*/ 27 h 51"/>
                <a:gd name="T10" fmla="*/ 14 w 49"/>
                <a:gd name="T11" fmla="*/ 44 h 51"/>
                <a:gd name="T12" fmla="*/ 14 w 49"/>
                <a:gd name="T13" fmla="*/ 46 h 51"/>
                <a:gd name="T14" fmla="*/ 16 w 49"/>
                <a:gd name="T15" fmla="*/ 48 h 51"/>
                <a:gd name="T16" fmla="*/ 18 w 49"/>
                <a:gd name="T17" fmla="*/ 48 h 51"/>
                <a:gd name="T18" fmla="*/ 21 w 49"/>
                <a:gd name="T19" fmla="*/ 49 h 51"/>
                <a:gd name="T20" fmla="*/ 21 w 49"/>
                <a:gd name="T21" fmla="*/ 51 h 51"/>
                <a:gd name="T22" fmla="*/ 0 w 49"/>
                <a:gd name="T23" fmla="*/ 51 h 51"/>
                <a:gd name="T24" fmla="*/ 0 w 49"/>
                <a:gd name="T25" fmla="*/ 49 h 51"/>
                <a:gd name="T26" fmla="*/ 2 w 49"/>
                <a:gd name="T27" fmla="*/ 49 h 51"/>
                <a:gd name="T28" fmla="*/ 4 w 49"/>
                <a:gd name="T29" fmla="*/ 48 h 51"/>
                <a:gd name="T30" fmla="*/ 6 w 49"/>
                <a:gd name="T31" fmla="*/ 47 h 51"/>
                <a:gd name="T32" fmla="*/ 6 w 49"/>
                <a:gd name="T33" fmla="*/ 45 h 51"/>
                <a:gd name="T34" fmla="*/ 6 w 49"/>
                <a:gd name="T35" fmla="*/ 8 h 51"/>
                <a:gd name="T36" fmla="*/ 6 w 49"/>
                <a:gd name="T37" fmla="*/ 6 h 51"/>
                <a:gd name="T38" fmla="*/ 4 w 49"/>
                <a:gd name="T39" fmla="*/ 4 h 51"/>
                <a:gd name="T40" fmla="*/ 2 w 49"/>
                <a:gd name="T41" fmla="*/ 3 h 51"/>
                <a:gd name="T42" fmla="*/ 0 w 49"/>
                <a:gd name="T43" fmla="*/ 3 h 51"/>
                <a:gd name="T44" fmla="*/ 0 w 49"/>
                <a:gd name="T45" fmla="*/ 0 h 51"/>
                <a:gd name="T46" fmla="*/ 21 w 49"/>
                <a:gd name="T47" fmla="*/ 0 h 51"/>
                <a:gd name="T48" fmla="*/ 21 w 49"/>
                <a:gd name="T49" fmla="*/ 3 h 51"/>
                <a:gd name="T50" fmla="*/ 18 w 49"/>
                <a:gd name="T51" fmla="*/ 3 h 51"/>
                <a:gd name="T52" fmla="*/ 16 w 49"/>
                <a:gd name="T53" fmla="*/ 4 h 51"/>
                <a:gd name="T54" fmla="*/ 14 w 49"/>
                <a:gd name="T55" fmla="*/ 5 h 51"/>
                <a:gd name="T56" fmla="*/ 14 w 49"/>
                <a:gd name="T57" fmla="*/ 8 h 51"/>
                <a:gd name="T58" fmla="*/ 14 w 49"/>
                <a:gd name="T59" fmla="*/ 25 h 51"/>
                <a:gd name="T60" fmla="*/ 15 w 49"/>
                <a:gd name="T61" fmla="*/ 25 h 51"/>
                <a:gd name="T62" fmla="*/ 21 w 49"/>
                <a:gd name="T63" fmla="*/ 19 h 51"/>
                <a:gd name="T64" fmla="*/ 27 w 49"/>
                <a:gd name="T65" fmla="*/ 14 h 51"/>
                <a:gd name="T66" fmla="*/ 31 w 49"/>
                <a:gd name="T67" fmla="*/ 8 h 51"/>
                <a:gd name="T68" fmla="*/ 32 w 49"/>
                <a:gd name="T69" fmla="*/ 5 h 51"/>
                <a:gd name="T70" fmla="*/ 32 w 49"/>
                <a:gd name="T71" fmla="*/ 4 h 51"/>
                <a:gd name="T72" fmla="*/ 30 w 49"/>
                <a:gd name="T73" fmla="*/ 3 h 51"/>
                <a:gd name="T74" fmla="*/ 28 w 49"/>
                <a:gd name="T75" fmla="*/ 3 h 51"/>
                <a:gd name="T76" fmla="*/ 27 w 49"/>
                <a:gd name="T77" fmla="*/ 3 h 51"/>
                <a:gd name="T78" fmla="*/ 27 w 49"/>
                <a:gd name="T79" fmla="*/ 0 h 51"/>
                <a:gd name="T80" fmla="*/ 46 w 49"/>
                <a:gd name="T81" fmla="*/ 0 h 51"/>
                <a:gd name="T82" fmla="*/ 46 w 49"/>
                <a:gd name="T83" fmla="*/ 3 h 51"/>
                <a:gd name="T84" fmla="*/ 46 w 49"/>
                <a:gd name="T85" fmla="*/ 3 h 51"/>
                <a:gd name="T86" fmla="*/ 45 w 49"/>
                <a:gd name="T87" fmla="*/ 3 h 51"/>
                <a:gd name="T88" fmla="*/ 44 w 49"/>
                <a:gd name="T89" fmla="*/ 3 h 51"/>
                <a:gd name="T90" fmla="*/ 42 w 49"/>
                <a:gd name="T91" fmla="*/ 4 h 51"/>
                <a:gd name="T92" fmla="*/ 40 w 49"/>
                <a:gd name="T93" fmla="*/ 4 h 51"/>
                <a:gd name="T94" fmla="*/ 38 w 49"/>
                <a:gd name="T95" fmla="*/ 6 h 51"/>
                <a:gd name="T96" fmla="*/ 30 w 49"/>
                <a:gd name="T97" fmla="*/ 15 h 51"/>
                <a:gd name="T98" fmla="*/ 22 w 49"/>
                <a:gd name="T99" fmla="*/ 23 h 51"/>
                <a:gd name="T100" fmla="*/ 31 w 49"/>
                <a:gd name="T101" fmla="*/ 34 h 51"/>
                <a:gd name="T102" fmla="*/ 39 w 49"/>
                <a:gd name="T103" fmla="*/ 43 h 51"/>
                <a:gd name="T104" fmla="*/ 42 w 49"/>
                <a:gd name="T105" fmla="*/ 46 h 51"/>
                <a:gd name="T106" fmla="*/ 44 w 49"/>
                <a:gd name="T107" fmla="*/ 48 h 51"/>
                <a:gd name="T108" fmla="*/ 47 w 49"/>
                <a:gd name="T109" fmla="*/ 49 h 51"/>
                <a:gd name="T110" fmla="*/ 49 w 49"/>
                <a:gd name="T111" fmla="*/ 49 h 51"/>
                <a:gd name="T112" fmla="*/ 49 w 49"/>
                <a:gd name="T11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51">
                  <a:moveTo>
                    <a:pt x="49" y="51"/>
                  </a:moveTo>
                  <a:cubicBezTo>
                    <a:pt x="35" y="51"/>
                    <a:pt x="35" y="51"/>
                    <a:pt x="35" y="51"/>
                  </a:cubicBezTo>
                  <a:cubicBezTo>
                    <a:pt x="32" y="47"/>
                    <a:pt x="29" y="43"/>
                    <a:pt x="26" y="39"/>
                  </a:cubicBezTo>
                  <a:cubicBezTo>
                    <a:pt x="22" y="35"/>
                    <a:pt x="19" y="30"/>
                    <a:pt x="15" y="27"/>
                  </a:cubicBezTo>
                  <a:cubicBezTo>
                    <a:pt x="14" y="27"/>
                    <a:pt x="14" y="27"/>
                    <a:pt x="14" y="27"/>
                  </a:cubicBezTo>
                  <a:cubicBezTo>
                    <a:pt x="14" y="44"/>
                    <a:pt x="14" y="44"/>
                    <a:pt x="14" y="44"/>
                  </a:cubicBezTo>
                  <a:cubicBezTo>
                    <a:pt x="14" y="45"/>
                    <a:pt x="14" y="46"/>
                    <a:pt x="14" y="46"/>
                  </a:cubicBezTo>
                  <a:cubicBezTo>
                    <a:pt x="15" y="47"/>
                    <a:pt x="15" y="47"/>
                    <a:pt x="16" y="48"/>
                  </a:cubicBezTo>
                  <a:cubicBezTo>
                    <a:pt x="16" y="48"/>
                    <a:pt x="17" y="48"/>
                    <a:pt x="18" y="48"/>
                  </a:cubicBezTo>
                  <a:cubicBezTo>
                    <a:pt x="19" y="49"/>
                    <a:pt x="20" y="49"/>
                    <a:pt x="21" y="49"/>
                  </a:cubicBezTo>
                  <a:cubicBezTo>
                    <a:pt x="21" y="51"/>
                    <a:pt x="21" y="51"/>
                    <a:pt x="21" y="51"/>
                  </a:cubicBezTo>
                  <a:cubicBezTo>
                    <a:pt x="0" y="51"/>
                    <a:pt x="0" y="51"/>
                    <a:pt x="0" y="51"/>
                  </a:cubicBezTo>
                  <a:cubicBezTo>
                    <a:pt x="0" y="49"/>
                    <a:pt x="0" y="49"/>
                    <a:pt x="0" y="49"/>
                  </a:cubicBezTo>
                  <a:cubicBezTo>
                    <a:pt x="0" y="49"/>
                    <a:pt x="1" y="49"/>
                    <a:pt x="2" y="49"/>
                  </a:cubicBezTo>
                  <a:cubicBezTo>
                    <a:pt x="3" y="49"/>
                    <a:pt x="4" y="48"/>
                    <a:pt x="4" y="48"/>
                  </a:cubicBezTo>
                  <a:cubicBezTo>
                    <a:pt x="5" y="48"/>
                    <a:pt x="6" y="47"/>
                    <a:pt x="6" y="47"/>
                  </a:cubicBezTo>
                  <a:cubicBezTo>
                    <a:pt x="6" y="46"/>
                    <a:pt x="6" y="45"/>
                    <a:pt x="6" y="45"/>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25"/>
                    <a:pt x="14" y="25"/>
                    <a:pt x="14" y="25"/>
                  </a:cubicBezTo>
                  <a:cubicBezTo>
                    <a:pt x="15" y="25"/>
                    <a:pt x="15" y="25"/>
                    <a:pt x="15" y="25"/>
                  </a:cubicBezTo>
                  <a:cubicBezTo>
                    <a:pt x="17" y="23"/>
                    <a:pt x="19" y="21"/>
                    <a:pt x="21" y="19"/>
                  </a:cubicBezTo>
                  <a:cubicBezTo>
                    <a:pt x="23" y="17"/>
                    <a:pt x="25" y="16"/>
                    <a:pt x="27" y="14"/>
                  </a:cubicBezTo>
                  <a:cubicBezTo>
                    <a:pt x="29" y="11"/>
                    <a:pt x="30" y="10"/>
                    <a:pt x="31" y="8"/>
                  </a:cubicBezTo>
                  <a:cubicBezTo>
                    <a:pt x="32" y="7"/>
                    <a:pt x="32" y="6"/>
                    <a:pt x="32" y="5"/>
                  </a:cubicBezTo>
                  <a:cubicBezTo>
                    <a:pt x="32" y="4"/>
                    <a:pt x="32" y="4"/>
                    <a:pt x="32" y="4"/>
                  </a:cubicBezTo>
                  <a:cubicBezTo>
                    <a:pt x="31" y="4"/>
                    <a:pt x="31" y="4"/>
                    <a:pt x="30" y="3"/>
                  </a:cubicBezTo>
                  <a:cubicBezTo>
                    <a:pt x="29" y="3"/>
                    <a:pt x="29" y="3"/>
                    <a:pt x="28" y="3"/>
                  </a:cubicBezTo>
                  <a:cubicBezTo>
                    <a:pt x="28" y="3"/>
                    <a:pt x="27" y="3"/>
                    <a:pt x="27" y="3"/>
                  </a:cubicBezTo>
                  <a:cubicBezTo>
                    <a:pt x="27" y="0"/>
                    <a:pt x="27" y="0"/>
                    <a:pt x="27" y="0"/>
                  </a:cubicBezTo>
                  <a:cubicBezTo>
                    <a:pt x="46" y="0"/>
                    <a:pt x="46" y="0"/>
                    <a:pt x="46" y="0"/>
                  </a:cubicBezTo>
                  <a:cubicBezTo>
                    <a:pt x="46" y="3"/>
                    <a:pt x="46" y="3"/>
                    <a:pt x="46" y="3"/>
                  </a:cubicBezTo>
                  <a:cubicBezTo>
                    <a:pt x="46" y="3"/>
                    <a:pt x="46" y="3"/>
                    <a:pt x="46" y="3"/>
                  </a:cubicBezTo>
                  <a:cubicBezTo>
                    <a:pt x="45" y="3"/>
                    <a:pt x="45" y="3"/>
                    <a:pt x="45" y="3"/>
                  </a:cubicBezTo>
                  <a:cubicBezTo>
                    <a:pt x="44" y="3"/>
                    <a:pt x="44" y="3"/>
                    <a:pt x="44" y="3"/>
                  </a:cubicBezTo>
                  <a:cubicBezTo>
                    <a:pt x="43" y="3"/>
                    <a:pt x="43" y="3"/>
                    <a:pt x="42" y="4"/>
                  </a:cubicBezTo>
                  <a:cubicBezTo>
                    <a:pt x="42" y="4"/>
                    <a:pt x="41" y="4"/>
                    <a:pt x="40" y="4"/>
                  </a:cubicBezTo>
                  <a:cubicBezTo>
                    <a:pt x="39" y="5"/>
                    <a:pt x="38" y="5"/>
                    <a:pt x="38" y="6"/>
                  </a:cubicBezTo>
                  <a:cubicBezTo>
                    <a:pt x="35" y="9"/>
                    <a:pt x="33" y="12"/>
                    <a:pt x="30" y="15"/>
                  </a:cubicBezTo>
                  <a:cubicBezTo>
                    <a:pt x="27" y="18"/>
                    <a:pt x="25" y="20"/>
                    <a:pt x="22" y="23"/>
                  </a:cubicBezTo>
                  <a:cubicBezTo>
                    <a:pt x="26" y="27"/>
                    <a:pt x="29" y="31"/>
                    <a:pt x="31" y="34"/>
                  </a:cubicBezTo>
                  <a:cubicBezTo>
                    <a:pt x="33" y="36"/>
                    <a:pt x="36" y="40"/>
                    <a:pt x="39" y="43"/>
                  </a:cubicBezTo>
                  <a:cubicBezTo>
                    <a:pt x="40" y="44"/>
                    <a:pt x="41" y="45"/>
                    <a:pt x="42" y="46"/>
                  </a:cubicBezTo>
                  <a:cubicBezTo>
                    <a:pt x="43" y="47"/>
                    <a:pt x="44" y="47"/>
                    <a:pt x="44" y="48"/>
                  </a:cubicBezTo>
                  <a:cubicBezTo>
                    <a:pt x="45" y="48"/>
                    <a:pt x="46" y="48"/>
                    <a:pt x="47" y="49"/>
                  </a:cubicBezTo>
                  <a:cubicBezTo>
                    <a:pt x="48" y="49"/>
                    <a:pt x="48" y="49"/>
                    <a:pt x="49" y="49"/>
                  </a:cubicBezTo>
                  <a:lnTo>
                    <a:pt x="49"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31">
              <a:extLst>
                <a:ext uri="{FF2B5EF4-FFF2-40B4-BE49-F238E27FC236}">
                  <a16:creationId xmlns:a16="http://schemas.microsoft.com/office/drawing/2014/main" id="{0ED5F697-6507-47E4-B562-FC52E048E1F7}"/>
                </a:ext>
              </a:extLst>
            </p:cNvPr>
            <p:cNvSpPr>
              <a:spLocks/>
            </p:cNvSpPr>
            <p:nvPr userDrawn="1"/>
          </p:nvSpPr>
          <p:spPr bwMode="auto">
            <a:xfrm>
              <a:off x="2460576" y="1452985"/>
              <a:ext cx="87313" cy="192088"/>
            </a:xfrm>
            <a:custGeom>
              <a:avLst/>
              <a:gdLst>
                <a:gd name="T0" fmla="*/ 23 w 23"/>
                <a:gd name="T1" fmla="*/ 51 h 51"/>
                <a:gd name="T2" fmla="*/ 0 w 23"/>
                <a:gd name="T3" fmla="*/ 51 h 51"/>
                <a:gd name="T4" fmla="*/ 0 w 23"/>
                <a:gd name="T5" fmla="*/ 49 h 51"/>
                <a:gd name="T6" fmla="*/ 2 w 23"/>
                <a:gd name="T7" fmla="*/ 49 h 51"/>
                <a:gd name="T8" fmla="*/ 5 w 23"/>
                <a:gd name="T9" fmla="*/ 48 h 51"/>
                <a:gd name="T10" fmla="*/ 7 w 23"/>
                <a:gd name="T11" fmla="*/ 47 h 51"/>
                <a:gd name="T12" fmla="*/ 7 w 23"/>
                <a:gd name="T13" fmla="*/ 45 h 51"/>
                <a:gd name="T14" fmla="*/ 7 w 23"/>
                <a:gd name="T15" fmla="*/ 8 h 51"/>
                <a:gd name="T16" fmla="*/ 7 w 23"/>
                <a:gd name="T17" fmla="*/ 6 h 51"/>
                <a:gd name="T18" fmla="*/ 5 w 23"/>
                <a:gd name="T19" fmla="*/ 4 h 51"/>
                <a:gd name="T20" fmla="*/ 2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7 w 23"/>
                <a:gd name="T33" fmla="*/ 4 h 51"/>
                <a:gd name="T34" fmla="*/ 15 w 23"/>
                <a:gd name="T35" fmla="*/ 5 h 51"/>
                <a:gd name="T36" fmla="*/ 15 w 23"/>
                <a:gd name="T37" fmla="*/ 7 h 51"/>
                <a:gd name="T38" fmla="*/ 15 w 23"/>
                <a:gd name="T39" fmla="*/ 44 h 51"/>
                <a:gd name="T40" fmla="*/ 15 w 23"/>
                <a:gd name="T41" fmla="*/ 46 h 51"/>
                <a:gd name="T42" fmla="*/ 17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0" y="49"/>
                    <a:pt x="1" y="49"/>
                    <a:pt x="2" y="49"/>
                  </a:cubicBezTo>
                  <a:cubicBezTo>
                    <a:pt x="4" y="49"/>
                    <a:pt x="4" y="48"/>
                    <a:pt x="5" y="48"/>
                  </a:cubicBezTo>
                  <a:cubicBezTo>
                    <a:pt x="6" y="48"/>
                    <a:pt x="6" y="47"/>
                    <a:pt x="7" y="47"/>
                  </a:cubicBezTo>
                  <a:cubicBezTo>
                    <a:pt x="7" y="46"/>
                    <a:pt x="7" y="46"/>
                    <a:pt x="7" y="45"/>
                  </a:cubicBezTo>
                  <a:cubicBezTo>
                    <a:pt x="7" y="8"/>
                    <a:pt x="7" y="8"/>
                    <a:pt x="7" y="8"/>
                  </a:cubicBezTo>
                  <a:cubicBezTo>
                    <a:pt x="7" y="7"/>
                    <a:pt x="7" y="6"/>
                    <a:pt x="7" y="6"/>
                  </a:cubicBezTo>
                  <a:cubicBezTo>
                    <a:pt x="7" y="5"/>
                    <a:pt x="6" y="5"/>
                    <a:pt x="5" y="4"/>
                  </a:cubicBezTo>
                  <a:cubicBezTo>
                    <a:pt x="4" y="4"/>
                    <a:pt x="3" y="4"/>
                    <a:pt x="2" y="3"/>
                  </a:cubicBezTo>
                  <a:cubicBezTo>
                    <a:pt x="1" y="3"/>
                    <a:pt x="0"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8" y="4"/>
                    <a:pt x="17" y="4"/>
                  </a:cubicBezTo>
                  <a:cubicBezTo>
                    <a:pt x="16" y="4"/>
                    <a:pt x="16" y="5"/>
                    <a:pt x="15" y="5"/>
                  </a:cubicBezTo>
                  <a:cubicBezTo>
                    <a:pt x="15" y="6"/>
                    <a:pt x="15" y="7"/>
                    <a:pt x="15" y="7"/>
                  </a:cubicBezTo>
                  <a:cubicBezTo>
                    <a:pt x="15" y="44"/>
                    <a:pt x="15" y="44"/>
                    <a:pt x="15" y="44"/>
                  </a:cubicBezTo>
                  <a:cubicBezTo>
                    <a:pt x="15" y="45"/>
                    <a:pt x="15" y="46"/>
                    <a:pt x="15" y="46"/>
                  </a:cubicBezTo>
                  <a:cubicBezTo>
                    <a:pt x="16" y="47"/>
                    <a:pt x="16" y="47"/>
                    <a:pt x="17" y="48"/>
                  </a:cubicBezTo>
                  <a:cubicBezTo>
                    <a:pt x="18" y="48"/>
                    <a:pt x="18"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32">
              <a:extLst>
                <a:ext uri="{FF2B5EF4-FFF2-40B4-BE49-F238E27FC236}">
                  <a16:creationId xmlns:a16="http://schemas.microsoft.com/office/drawing/2014/main" id="{0A105AD0-F8DC-46BA-867E-EC62D0EF329C}"/>
                </a:ext>
              </a:extLst>
            </p:cNvPr>
            <p:cNvSpPr>
              <a:spLocks/>
            </p:cNvSpPr>
            <p:nvPr userDrawn="1"/>
          </p:nvSpPr>
          <p:spPr bwMode="auto">
            <a:xfrm>
              <a:off x="2554239" y="1452985"/>
              <a:ext cx="207963" cy="196850"/>
            </a:xfrm>
            <a:custGeom>
              <a:avLst/>
              <a:gdLst>
                <a:gd name="T0" fmla="*/ 55 w 55"/>
                <a:gd name="T1" fmla="*/ 3 h 52"/>
                <a:gd name="T2" fmla="*/ 51 w 55"/>
                <a:gd name="T3" fmla="*/ 4 h 52"/>
                <a:gd name="T4" fmla="*/ 48 w 55"/>
                <a:gd name="T5" fmla="*/ 5 h 52"/>
                <a:gd name="T6" fmla="*/ 47 w 55"/>
                <a:gd name="T7" fmla="*/ 8 h 52"/>
                <a:gd name="T8" fmla="*/ 46 w 55"/>
                <a:gd name="T9" fmla="*/ 15 h 52"/>
                <a:gd name="T10" fmla="*/ 46 w 55"/>
                <a:gd name="T11" fmla="*/ 52 h 52"/>
                <a:gd name="T12" fmla="*/ 43 w 55"/>
                <a:gd name="T13" fmla="*/ 52 h 52"/>
                <a:gd name="T14" fmla="*/ 12 w 55"/>
                <a:gd name="T15" fmla="*/ 10 h 52"/>
                <a:gd name="T16" fmla="*/ 12 w 55"/>
                <a:gd name="T17" fmla="*/ 37 h 52"/>
                <a:gd name="T18" fmla="*/ 13 w 55"/>
                <a:gd name="T19" fmla="*/ 43 h 52"/>
                <a:gd name="T20" fmla="*/ 14 w 55"/>
                <a:gd name="T21" fmla="*/ 47 h 52"/>
                <a:gd name="T22" fmla="*/ 18 w 55"/>
                <a:gd name="T23" fmla="*/ 48 h 52"/>
                <a:gd name="T24" fmla="*/ 21 w 55"/>
                <a:gd name="T25" fmla="*/ 49 h 52"/>
                <a:gd name="T26" fmla="*/ 21 w 55"/>
                <a:gd name="T27" fmla="*/ 51 h 52"/>
                <a:gd name="T28" fmla="*/ 0 w 55"/>
                <a:gd name="T29" fmla="*/ 51 h 52"/>
                <a:gd name="T30" fmla="*/ 0 w 55"/>
                <a:gd name="T31" fmla="*/ 49 h 52"/>
                <a:gd name="T32" fmla="*/ 4 w 55"/>
                <a:gd name="T33" fmla="*/ 48 h 52"/>
                <a:gd name="T34" fmla="*/ 7 w 55"/>
                <a:gd name="T35" fmla="*/ 47 h 52"/>
                <a:gd name="T36" fmla="*/ 8 w 55"/>
                <a:gd name="T37" fmla="*/ 44 h 52"/>
                <a:gd name="T38" fmla="*/ 9 w 55"/>
                <a:gd name="T39" fmla="*/ 37 h 52"/>
                <a:gd name="T40" fmla="*/ 9 w 55"/>
                <a:gd name="T41" fmla="*/ 12 h 52"/>
                <a:gd name="T42" fmla="*/ 8 w 55"/>
                <a:gd name="T43" fmla="*/ 9 h 52"/>
                <a:gd name="T44" fmla="*/ 7 w 55"/>
                <a:gd name="T45" fmla="*/ 6 h 52"/>
                <a:gd name="T46" fmla="*/ 3 w 55"/>
                <a:gd name="T47" fmla="*/ 4 h 52"/>
                <a:gd name="T48" fmla="*/ 0 w 55"/>
                <a:gd name="T49" fmla="*/ 3 h 52"/>
                <a:gd name="T50" fmla="*/ 0 w 55"/>
                <a:gd name="T51" fmla="*/ 0 h 52"/>
                <a:gd name="T52" fmla="*/ 14 w 55"/>
                <a:gd name="T53" fmla="*/ 0 h 52"/>
                <a:gd name="T54" fmla="*/ 43 w 55"/>
                <a:gd name="T55" fmla="*/ 39 h 52"/>
                <a:gd name="T56" fmla="*/ 43 w 55"/>
                <a:gd name="T57" fmla="*/ 15 h 52"/>
                <a:gd name="T58" fmla="*/ 42 w 55"/>
                <a:gd name="T59" fmla="*/ 8 h 52"/>
                <a:gd name="T60" fmla="*/ 41 w 55"/>
                <a:gd name="T61" fmla="*/ 5 h 52"/>
                <a:gd name="T62" fmla="*/ 37 w 55"/>
                <a:gd name="T63" fmla="*/ 4 h 52"/>
                <a:gd name="T64" fmla="*/ 34 w 55"/>
                <a:gd name="T65" fmla="*/ 3 h 52"/>
                <a:gd name="T66" fmla="*/ 34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4" y="3"/>
                    <a:pt x="53" y="3"/>
                    <a:pt x="51" y="4"/>
                  </a:cubicBezTo>
                  <a:cubicBezTo>
                    <a:pt x="50" y="4"/>
                    <a:pt x="49" y="4"/>
                    <a:pt x="48" y="5"/>
                  </a:cubicBezTo>
                  <a:cubicBezTo>
                    <a:pt x="48" y="5"/>
                    <a:pt x="47" y="6"/>
                    <a:pt x="47" y="8"/>
                  </a:cubicBezTo>
                  <a:cubicBezTo>
                    <a:pt x="46" y="10"/>
                    <a:pt x="46" y="12"/>
                    <a:pt x="46" y="15"/>
                  </a:cubicBezTo>
                  <a:cubicBezTo>
                    <a:pt x="46" y="52"/>
                    <a:pt x="46" y="52"/>
                    <a:pt x="46" y="52"/>
                  </a:cubicBezTo>
                  <a:cubicBezTo>
                    <a:pt x="43" y="52"/>
                    <a:pt x="43" y="52"/>
                    <a:pt x="43" y="52"/>
                  </a:cubicBezTo>
                  <a:cubicBezTo>
                    <a:pt x="12" y="10"/>
                    <a:pt x="12" y="10"/>
                    <a:pt x="12" y="10"/>
                  </a:cubicBezTo>
                  <a:cubicBezTo>
                    <a:pt x="12" y="37"/>
                    <a:pt x="12" y="37"/>
                    <a:pt x="12" y="37"/>
                  </a:cubicBezTo>
                  <a:cubicBezTo>
                    <a:pt x="12" y="39"/>
                    <a:pt x="12" y="42"/>
                    <a:pt x="13" y="43"/>
                  </a:cubicBezTo>
                  <a:cubicBezTo>
                    <a:pt x="13" y="45"/>
                    <a:pt x="14" y="46"/>
                    <a:pt x="14" y="47"/>
                  </a:cubicBezTo>
                  <a:cubicBezTo>
                    <a:pt x="15" y="47"/>
                    <a:pt x="16" y="48"/>
                    <a:pt x="18" y="48"/>
                  </a:cubicBezTo>
                  <a:cubicBezTo>
                    <a:pt x="20" y="49"/>
                    <a:pt x="21" y="49"/>
                    <a:pt x="21" y="49"/>
                  </a:cubicBezTo>
                  <a:cubicBezTo>
                    <a:pt x="21" y="51"/>
                    <a:pt x="21" y="51"/>
                    <a:pt x="21" y="51"/>
                  </a:cubicBezTo>
                  <a:cubicBezTo>
                    <a:pt x="0" y="51"/>
                    <a:pt x="0" y="51"/>
                    <a:pt x="0" y="51"/>
                  </a:cubicBezTo>
                  <a:cubicBezTo>
                    <a:pt x="0" y="49"/>
                    <a:pt x="0" y="49"/>
                    <a:pt x="0" y="49"/>
                  </a:cubicBezTo>
                  <a:cubicBezTo>
                    <a:pt x="1" y="49"/>
                    <a:pt x="2" y="49"/>
                    <a:pt x="4" y="48"/>
                  </a:cubicBezTo>
                  <a:cubicBezTo>
                    <a:pt x="5" y="48"/>
                    <a:pt x="6" y="47"/>
                    <a:pt x="7" y="47"/>
                  </a:cubicBezTo>
                  <a:cubicBezTo>
                    <a:pt x="7" y="46"/>
                    <a:pt x="8" y="45"/>
                    <a:pt x="8" y="44"/>
                  </a:cubicBezTo>
                  <a:cubicBezTo>
                    <a:pt x="9" y="43"/>
                    <a:pt x="9" y="40"/>
                    <a:pt x="9" y="37"/>
                  </a:cubicBezTo>
                  <a:cubicBezTo>
                    <a:pt x="9" y="12"/>
                    <a:pt x="9" y="12"/>
                    <a:pt x="9" y="12"/>
                  </a:cubicBezTo>
                  <a:cubicBezTo>
                    <a:pt x="9" y="11"/>
                    <a:pt x="9" y="10"/>
                    <a:pt x="8" y="9"/>
                  </a:cubicBezTo>
                  <a:cubicBezTo>
                    <a:pt x="8" y="7"/>
                    <a:pt x="7" y="7"/>
                    <a:pt x="7" y="6"/>
                  </a:cubicBezTo>
                  <a:cubicBezTo>
                    <a:pt x="6" y="5"/>
                    <a:pt x="5" y="5"/>
                    <a:pt x="3" y="4"/>
                  </a:cubicBezTo>
                  <a:cubicBezTo>
                    <a:pt x="2" y="3"/>
                    <a:pt x="0" y="3"/>
                    <a:pt x="0" y="3"/>
                  </a:cubicBezTo>
                  <a:cubicBezTo>
                    <a:pt x="0" y="0"/>
                    <a:pt x="0" y="0"/>
                    <a:pt x="0" y="0"/>
                  </a:cubicBezTo>
                  <a:cubicBezTo>
                    <a:pt x="14" y="0"/>
                    <a:pt x="14" y="0"/>
                    <a:pt x="14" y="0"/>
                  </a:cubicBezTo>
                  <a:cubicBezTo>
                    <a:pt x="43" y="39"/>
                    <a:pt x="43" y="39"/>
                    <a:pt x="43" y="39"/>
                  </a:cubicBezTo>
                  <a:cubicBezTo>
                    <a:pt x="43" y="15"/>
                    <a:pt x="43" y="15"/>
                    <a:pt x="43" y="15"/>
                  </a:cubicBezTo>
                  <a:cubicBezTo>
                    <a:pt x="43" y="12"/>
                    <a:pt x="43" y="10"/>
                    <a:pt x="42" y="8"/>
                  </a:cubicBezTo>
                  <a:cubicBezTo>
                    <a:pt x="42" y="7"/>
                    <a:pt x="41" y="6"/>
                    <a:pt x="41" y="5"/>
                  </a:cubicBezTo>
                  <a:cubicBezTo>
                    <a:pt x="40" y="5"/>
                    <a:pt x="39" y="4"/>
                    <a:pt x="37" y="4"/>
                  </a:cubicBezTo>
                  <a:cubicBezTo>
                    <a:pt x="36" y="3"/>
                    <a:pt x="35" y="3"/>
                    <a:pt x="34" y="3"/>
                  </a:cubicBezTo>
                  <a:cubicBezTo>
                    <a:pt x="34" y="0"/>
                    <a:pt x="34" y="0"/>
                    <a:pt x="34"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33">
              <a:extLst>
                <a:ext uri="{FF2B5EF4-FFF2-40B4-BE49-F238E27FC236}">
                  <a16:creationId xmlns:a16="http://schemas.microsoft.com/office/drawing/2014/main" id="{1BC5C0EC-8DFB-4237-ADCC-83DD6B5DFBB0}"/>
                </a:ext>
              </a:extLst>
            </p:cNvPr>
            <p:cNvSpPr>
              <a:spLocks/>
            </p:cNvSpPr>
            <p:nvPr userDrawn="1"/>
          </p:nvSpPr>
          <p:spPr bwMode="auto">
            <a:xfrm>
              <a:off x="2773314" y="1449810"/>
              <a:ext cx="187325" cy="203200"/>
            </a:xfrm>
            <a:custGeom>
              <a:avLst/>
              <a:gdLst>
                <a:gd name="T0" fmla="*/ 50 w 50"/>
                <a:gd name="T1" fmla="*/ 32 h 54"/>
                <a:gd name="T2" fmla="*/ 48 w 50"/>
                <a:gd name="T3" fmla="*/ 32 h 54"/>
                <a:gd name="T4" fmla="*/ 45 w 50"/>
                <a:gd name="T5" fmla="*/ 33 h 54"/>
                <a:gd name="T6" fmla="*/ 44 w 50"/>
                <a:gd name="T7" fmla="*/ 35 h 54"/>
                <a:gd name="T8" fmla="*/ 43 w 50"/>
                <a:gd name="T9" fmla="*/ 37 h 54"/>
                <a:gd name="T10" fmla="*/ 43 w 50"/>
                <a:gd name="T11" fmla="*/ 41 h 54"/>
                <a:gd name="T12" fmla="*/ 43 w 50"/>
                <a:gd name="T13" fmla="*/ 47 h 54"/>
                <a:gd name="T14" fmla="*/ 43 w 50"/>
                <a:gd name="T15" fmla="*/ 49 h 54"/>
                <a:gd name="T16" fmla="*/ 34 w 50"/>
                <a:gd name="T17" fmla="*/ 52 h 54"/>
                <a:gd name="T18" fmla="*/ 25 w 50"/>
                <a:gd name="T19" fmla="*/ 54 h 54"/>
                <a:gd name="T20" fmla="*/ 15 w 50"/>
                <a:gd name="T21" fmla="*/ 52 h 54"/>
                <a:gd name="T22" fmla="*/ 7 w 50"/>
                <a:gd name="T23" fmla="*/ 47 h 54"/>
                <a:gd name="T24" fmla="*/ 2 w 50"/>
                <a:gd name="T25" fmla="*/ 38 h 54"/>
                <a:gd name="T26" fmla="*/ 0 w 50"/>
                <a:gd name="T27" fmla="*/ 27 h 54"/>
                <a:gd name="T28" fmla="*/ 2 w 50"/>
                <a:gd name="T29" fmla="*/ 17 h 54"/>
                <a:gd name="T30" fmla="*/ 7 w 50"/>
                <a:gd name="T31" fmla="*/ 8 h 54"/>
                <a:gd name="T32" fmla="*/ 15 w 50"/>
                <a:gd name="T33" fmla="*/ 2 h 54"/>
                <a:gd name="T34" fmla="*/ 25 w 50"/>
                <a:gd name="T35" fmla="*/ 0 h 54"/>
                <a:gd name="T36" fmla="*/ 33 w 50"/>
                <a:gd name="T37" fmla="*/ 1 h 54"/>
                <a:gd name="T38" fmla="*/ 39 w 50"/>
                <a:gd name="T39" fmla="*/ 4 h 54"/>
                <a:gd name="T40" fmla="*/ 40 w 50"/>
                <a:gd name="T41" fmla="*/ 1 h 54"/>
                <a:gd name="T42" fmla="*/ 43 w 50"/>
                <a:gd name="T43" fmla="*/ 1 h 54"/>
                <a:gd name="T44" fmla="*/ 43 w 50"/>
                <a:gd name="T45" fmla="*/ 19 h 54"/>
                <a:gd name="T46" fmla="*/ 40 w 50"/>
                <a:gd name="T47" fmla="*/ 19 h 54"/>
                <a:gd name="T48" fmla="*/ 38 w 50"/>
                <a:gd name="T49" fmla="*/ 13 h 54"/>
                <a:gd name="T50" fmla="*/ 36 w 50"/>
                <a:gd name="T51" fmla="*/ 8 h 54"/>
                <a:gd name="T52" fmla="*/ 31 w 50"/>
                <a:gd name="T53" fmla="*/ 5 h 54"/>
                <a:gd name="T54" fmla="*/ 25 w 50"/>
                <a:gd name="T55" fmla="*/ 3 h 54"/>
                <a:gd name="T56" fmla="*/ 18 w 50"/>
                <a:gd name="T57" fmla="*/ 5 h 54"/>
                <a:gd name="T58" fmla="*/ 13 w 50"/>
                <a:gd name="T59" fmla="*/ 10 h 54"/>
                <a:gd name="T60" fmla="*/ 10 w 50"/>
                <a:gd name="T61" fmla="*/ 17 h 54"/>
                <a:gd name="T62" fmla="*/ 9 w 50"/>
                <a:gd name="T63" fmla="*/ 27 h 54"/>
                <a:gd name="T64" fmla="*/ 10 w 50"/>
                <a:gd name="T65" fmla="*/ 36 h 54"/>
                <a:gd name="T66" fmla="*/ 13 w 50"/>
                <a:gd name="T67" fmla="*/ 44 h 54"/>
                <a:gd name="T68" fmla="*/ 19 w 50"/>
                <a:gd name="T69" fmla="*/ 49 h 54"/>
                <a:gd name="T70" fmla="*/ 26 w 50"/>
                <a:gd name="T71" fmla="*/ 50 h 54"/>
                <a:gd name="T72" fmla="*/ 32 w 50"/>
                <a:gd name="T73" fmla="*/ 49 h 54"/>
                <a:gd name="T74" fmla="*/ 36 w 50"/>
                <a:gd name="T75" fmla="*/ 47 h 54"/>
                <a:gd name="T76" fmla="*/ 36 w 50"/>
                <a:gd name="T77" fmla="*/ 44 h 54"/>
                <a:gd name="T78" fmla="*/ 36 w 50"/>
                <a:gd name="T79" fmla="*/ 40 h 54"/>
                <a:gd name="T80" fmla="*/ 36 w 50"/>
                <a:gd name="T81" fmla="*/ 38 h 54"/>
                <a:gd name="T82" fmla="*/ 36 w 50"/>
                <a:gd name="T83" fmla="*/ 35 h 54"/>
                <a:gd name="T84" fmla="*/ 34 w 50"/>
                <a:gd name="T85" fmla="*/ 33 h 54"/>
                <a:gd name="T86" fmla="*/ 31 w 50"/>
                <a:gd name="T87" fmla="*/ 32 h 54"/>
                <a:gd name="T88" fmla="*/ 28 w 50"/>
                <a:gd name="T89" fmla="*/ 32 h 54"/>
                <a:gd name="T90" fmla="*/ 28 w 50"/>
                <a:gd name="T91" fmla="*/ 29 h 54"/>
                <a:gd name="T92" fmla="*/ 50 w 50"/>
                <a:gd name="T93" fmla="*/ 29 h 54"/>
                <a:gd name="T94" fmla="*/ 50 w 50"/>
                <a:gd name="T95"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54">
                  <a:moveTo>
                    <a:pt x="50" y="32"/>
                  </a:moveTo>
                  <a:cubicBezTo>
                    <a:pt x="49" y="32"/>
                    <a:pt x="49" y="32"/>
                    <a:pt x="48" y="32"/>
                  </a:cubicBezTo>
                  <a:cubicBezTo>
                    <a:pt x="47" y="32"/>
                    <a:pt x="46" y="33"/>
                    <a:pt x="45" y="33"/>
                  </a:cubicBezTo>
                  <a:cubicBezTo>
                    <a:pt x="44" y="33"/>
                    <a:pt x="44" y="34"/>
                    <a:pt x="44" y="35"/>
                  </a:cubicBezTo>
                  <a:cubicBezTo>
                    <a:pt x="43" y="35"/>
                    <a:pt x="43" y="36"/>
                    <a:pt x="43" y="37"/>
                  </a:cubicBezTo>
                  <a:cubicBezTo>
                    <a:pt x="43" y="41"/>
                    <a:pt x="43" y="41"/>
                    <a:pt x="43" y="41"/>
                  </a:cubicBezTo>
                  <a:cubicBezTo>
                    <a:pt x="43" y="44"/>
                    <a:pt x="43" y="46"/>
                    <a:pt x="43" y="47"/>
                  </a:cubicBezTo>
                  <a:cubicBezTo>
                    <a:pt x="43" y="48"/>
                    <a:pt x="43" y="48"/>
                    <a:pt x="43" y="49"/>
                  </a:cubicBezTo>
                  <a:cubicBezTo>
                    <a:pt x="40" y="51"/>
                    <a:pt x="37" y="52"/>
                    <a:pt x="34" y="52"/>
                  </a:cubicBezTo>
                  <a:cubicBezTo>
                    <a:pt x="31" y="53"/>
                    <a:pt x="28" y="54"/>
                    <a:pt x="25" y="54"/>
                  </a:cubicBezTo>
                  <a:cubicBezTo>
                    <a:pt x="21" y="54"/>
                    <a:pt x="18" y="53"/>
                    <a:pt x="15" y="52"/>
                  </a:cubicBezTo>
                  <a:cubicBezTo>
                    <a:pt x="12" y="51"/>
                    <a:pt x="10" y="49"/>
                    <a:pt x="7" y="47"/>
                  </a:cubicBezTo>
                  <a:cubicBezTo>
                    <a:pt x="5" y="44"/>
                    <a:pt x="3" y="41"/>
                    <a:pt x="2" y="38"/>
                  </a:cubicBezTo>
                  <a:cubicBezTo>
                    <a:pt x="1" y="35"/>
                    <a:pt x="0" y="31"/>
                    <a:pt x="0" y="27"/>
                  </a:cubicBezTo>
                  <a:cubicBezTo>
                    <a:pt x="0" y="23"/>
                    <a:pt x="1" y="20"/>
                    <a:pt x="2" y="17"/>
                  </a:cubicBezTo>
                  <a:cubicBezTo>
                    <a:pt x="3" y="13"/>
                    <a:pt x="5" y="10"/>
                    <a:pt x="7" y="8"/>
                  </a:cubicBezTo>
                  <a:cubicBezTo>
                    <a:pt x="10" y="5"/>
                    <a:pt x="12" y="4"/>
                    <a:pt x="15" y="2"/>
                  </a:cubicBezTo>
                  <a:cubicBezTo>
                    <a:pt x="19" y="1"/>
                    <a:pt x="22" y="0"/>
                    <a:pt x="25" y="0"/>
                  </a:cubicBezTo>
                  <a:cubicBezTo>
                    <a:pt x="28" y="0"/>
                    <a:pt x="31" y="1"/>
                    <a:pt x="33" y="1"/>
                  </a:cubicBezTo>
                  <a:cubicBezTo>
                    <a:pt x="35" y="2"/>
                    <a:pt x="37" y="3"/>
                    <a:pt x="39" y="4"/>
                  </a:cubicBezTo>
                  <a:cubicBezTo>
                    <a:pt x="40" y="1"/>
                    <a:pt x="40" y="1"/>
                    <a:pt x="40" y="1"/>
                  </a:cubicBezTo>
                  <a:cubicBezTo>
                    <a:pt x="43" y="1"/>
                    <a:pt x="43" y="1"/>
                    <a:pt x="43" y="1"/>
                  </a:cubicBezTo>
                  <a:cubicBezTo>
                    <a:pt x="43" y="19"/>
                    <a:pt x="43" y="19"/>
                    <a:pt x="43" y="19"/>
                  </a:cubicBezTo>
                  <a:cubicBezTo>
                    <a:pt x="40" y="19"/>
                    <a:pt x="40" y="19"/>
                    <a:pt x="40" y="19"/>
                  </a:cubicBezTo>
                  <a:cubicBezTo>
                    <a:pt x="40" y="17"/>
                    <a:pt x="39" y="15"/>
                    <a:pt x="38" y="13"/>
                  </a:cubicBezTo>
                  <a:cubicBezTo>
                    <a:pt x="38" y="12"/>
                    <a:pt x="37" y="10"/>
                    <a:pt x="36" y="8"/>
                  </a:cubicBezTo>
                  <a:cubicBezTo>
                    <a:pt x="34" y="7"/>
                    <a:pt x="33" y="6"/>
                    <a:pt x="31" y="5"/>
                  </a:cubicBezTo>
                  <a:cubicBezTo>
                    <a:pt x="30" y="4"/>
                    <a:pt x="28" y="3"/>
                    <a:pt x="25" y="3"/>
                  </a:cubicBezTo>
                  <a:cubicBezTo>
                    <a:pt x="23" y="3"/>
                    <a:pt x="20" y="4"/>
                    <a:pt x="18" y="5"/>
                  </a:cubicBezTo>
                  <a:cubicBezTo>
                    <a:pt x="16" y="6"/>
                    <a:pt x="15" y="7"/>
                    <a:pt x="13" y="10"/>
                  </a:cubicBezTo>
                  <a:cubicBezTo>
                    <a:pt x="12" y="12"/>
                    <a:pt x="11" y="14"/>
                    <a:pt x="10" y="17"/>
                  </a:cubicBezTo>
                  <a:cubicBezTo>
                    <a:pt x="9" y="20"/>
                    <a:pt x="9" y="23"/>
                    <a:pt x="9" y="27"/>
                  </a:cubicBezTo>
                  <a:cubicBezTo>
                    <a:pt x="9" y="30"/>
                    <a:pt x="9" y="33"/>
                    <a:pt x="10" y="36"/>
                  </a:cubicBezTo>
                  <a:cubicBezTo>
                    <a:pt x="11" y="39"/>
                    <a:pt x="12" y="41"/>
                    <a:pt x="13" y="44"/>
                  </a:cubicBezTo>
                  <a:cubicBezTo>
                    <a:pt x="15" y="46"/>
                    <a:pt x="17" y="47"/>
                    <a:pt x="19" y="49"/>
                  </a:cubicBezTo>
                  <a:cubicBezTo>
                    <a:pt x="21" y="50"/>
                    <a:pt x="24" y="50"/>
                    <a:pt x="26" y="50"/>
                  </a:cubicBezTo>
                  <a:cubicBezTo>
                    <a:pt x="28" y="50"/>
                    <a:pt x="30" y="50"/>
                    <a:pt x="32" y="49"/>
                  </a:cubicBezTo>
                  <a:cubicBezTo>
                    <a:pt x="34" y="49"/>
                    <a:pt x="35" y="48"/>
                    <a:pt x="36" y="47"/>
                  </a:cubicBezTo>
                  <a:cubicBezTo>
                    <a:pt x="36" y="46"/>
                    <a:pt x="36" y="45"/>
                    <a:pt x="36" y="44"/>
                  </a:cubicBezTo>
                  <a:cubicBezTo>
                    <a:pt x="36" y="42"/>
                    <a:pt x="36" y="41"/>
                    <a:pt x="36" y="40"/>
                  </a:cubicBezTo>
                  <a:cubicBezTo>
                    <a:pt x="36" y="38"/>
                    <a:pt x="36" y="38"/>
                    <a:pt x="36" y="38"/>
                  </a:cubicBezTo>
                  <a:cubicBezTo>
                    <a:pt x="36" y="37"/>
                    <a:pt x="36" y="36"/>
                    <a:pt x="36" y="35"/>
                  </a:cubicBezTo>
                  <a:cubicBezTo>
                    <a:pt x="35" y="34"/>
                    <a:pt x="35" y="34"/>
                    <a:pt x="34" y="33"/>
                  </a:cubicBezTo>
                  <a:cubicBezTo>
                    <a:pt x="33" y="33"/>
                    <a:pt x="32" y="33"/>
                    <a:pt x="31" y="32"/>
                  </a:cubicBezTo>
                  <a:cubicBezTo>
                    <a:pt x="29" y="32"/>
                    <a:pt x="28" y="32"/>
                    <a:pt x="28" y="32"/>
                  </a:cubicBezTo>
                  <a:cubicBezTo>
                    <a:pt x="28" y="29"/>
                    <a:pt x="28" y="29"/>
                    <a:pt x="28" y="29"/>
                  </a:cubicBezTo>
                  <a:cubicBezTo>
                    <a:pt x="50" y="29"/>
                    <a:pt x="50" y="29"/>
                    <a:pt x="50" y="29"/>
                  </a:cubicBezTo>
                  <a:lnTo>
                    <a:pt x="50" y="3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34">
              <a:extLst>
                <a:ext uri="{FF2B5EF4-FFF2-40B4-BE49-F238E27FC236}">
                  <a16:creationId xmlns:a16="http://schemas.microsoft.com/office/drawing/2014/main" id="{B66E7797-5AF3-45BB-B18E-625A66BD6766}"/>
                </a:ext>
              </a:extLst>
            </p:cNvPr>
            <p:cNvSpPr>
              <a:spLocks/>
            </p:cNvSpPr>
            <p:nvPr userDrawn="1"/>
          </p:nvSpPr>
          <p:spPr bwMode="auto">
            <a:xfrm>
              <a:off x="3040014" y="1452985"/>
              <a:ext cx="195263" cy="200025"/>
            </a:xfrm>
            <a:custGeom>
              <a:avLst/>
              <a:gdLst>
                <a:gd name="T0" fmla="*/ 52 w 52"/>
                <a:gd name="T1" fmla="*/ 3 h 53"/>
                <a:gd name="T2" fmla="*/ 49 w 52"/>
                <a:gd name="T3" fmla="*/ 3 h 53"/>
                <a:gd name="T4" fmla="*/ 46 w 52"/>
                <a:gd name="T5" fmla="*/ 5 h 53"/>
                <a:gd name="T6" fmla="*/ 44 w 52"/>
                <a:gd name="T7" fmla="*/ 8 h 53"/>
                <a:gd name="T8" fmla="*/ 44 w 52"/>
                <a:gd name="T9" fmla="*/ 14 h 53"/>
                <a:gd name="T10" fmla="*/ 44 w 52"/>
                <a:gd name="T11" fmla="*/ 36 h 53"/>
                <a:gd name="T12" fmla="*/ 42 w 52"/>
                <a:gd name="T13" fmla="*/ 44 h 53"/>
                <a:gd name="T14" fmla="*/ 37 w 52"/>
                <a:gd name="T15" fmla="*/ 49 h 53"/>
                <a:gd name="T16" fmla="*/ 31 w 52"/>
                <a:gd name="T17" fmla="*/ 52 h 53"/>
                <a:gd name="T18" fmla="*/ 25 w 52"/>
                <a:gd name="T19" fmla="*/ 53 h 53"/>
                <a:gd name="T20" fmla="*/ 17 w 52"/>
                <a:gd name="T21" fmla="*/ 51 h 53"/>
                <a:gd name="T22" fmla="*/ 11 w 52"/>
                <a:gd name="T23" fmla="*/ 48 h 53"/>
                <a:gd name="T24" fmla="*/ 8 w 52"/>
                <a:gd name="T25" fmla="*/ 43 h 53"/>
                <a:gd name="T26" fmla="*/ 6 w 52"/>
                <a:gd name="T27" fmla="*/ 38 h 53"/>
                <a:gd name="T28" fmla="*/ 6 w 52"/>
                <a:gd name="T29" fmla="*/ 8 h 53"/>
                <a:gd name="T30" fmla="*/ 6 w 52"/>
                <a:gd name="T31" fmla="*/ 6 h 53"/>
                <a:gd name="T32" fmla="*/ 4 w 52"/>
                <a:gd name="T33" fmla="*/ 4 h 53"/>
                <a:gd name="T34" fmla="*/ 2 w 52"/>
                <a:gd name="T35" fmla="*/ 3 h 53"/>
                <a:gd name="T36" fmla="*/ 0 w 52"/>
                <a:gd name="T37" fmla="*/ 3 h 53"/>
                <a:gd name="T38" fmla="*/ 0 w 52"/>
                <a:gd name="T39" fmla="*/ 0 h 53"/>
                <a:gd name="T40" fmla="*/ 21 w 52"/>
                <a:gd name="T41" fmla="*/ 0 h 53"/>
                <a:gd name="T42" fmla="*/ 21 w 52"/>
                <a:gd name="T43" fmla="*/ 3 h 53"/>
                <a:gd name="T44" fmla="*/ 18 w 52"/>
                <a:gd name="T45" fmla="*/ 3 h 53"/>
                <a:gd name="T46" fmla="*/ 16 w 52"/>
                <a:gd name="T47" fmla="*/ 4 h 53"/>
                <a:gd name="T48" fmla="*/ 14 w 52"/>
                <a:gd name="T49" fmla="*/ 5 h 53"/>
                <a:gd name="T50" fmla="*/ 14 w 52"/>
                <a:gd name="T51" fmla="*/ 8 h 53"/>
                <a:gd name="T52" fmla="*/ 14 w 52"/>
                <a:gd name="T53" fmla="*/ 36 h 53"/>
                <a:gd name="T54" fmla="*/ 15 w 52"/>
                <a:gd name="T55" fmla="*/ 40 h 53"/>
                <a:gd name="T56" fmla="*/ 16 w 52"/>
                <a:gd name="T57" fmla="*/ 44 h 53"/>
                <a:gd name="T58" fmla="*/ 20 w 52"/>
                <a:gd name="T59" fmla="*/ 47 h 53"/>
                <a:gd name="T60" fmla="*/ 27 w 52"/>
                <a:gd name="T61" fmla="*/ 49 h 53"/>
                <a:gd name="T62" fmla="*/ 33 w 52"/>
                <a:gd name="T63" fmla="*/ 47 h 53"/>
                <a:gd name="T64" fmla="*/ 38 w 52"/>
                <a:gd name="T65" fmla="*/ 44 h 53"/>
                <a:gd name="T66" fmla="*/ 40 w 52"/>
                <a:gd name="T67" fmla="*/ 40 h 53"/>
                <a:gd name="T68" fmla="*/ 40 w 52"/>
                <a:gd name="T69" fmla="*/ 36 h 53"/>
                <a:gd name="T70" fmla="*/ 40 w 52"/>
                <a:gd name="T71" fmla="*/ 15 h 53"/>
                <a:gd name="T72" fmla="*/ 40 w 52"/>
                <a:gd name="T73" fmla="*/ 8 h 53"/>
                <a:gd name="T74" fmla="*/ 38 w 52"/>
                <a:gd name="T75" fmla="*/ 5 h 53"/>
                <a:gd name="T76" fmla="*/ 35 w 52"/>
                <a:gd name="T77" fmla="*/ 4 h 53"/>
                <a:gd name="T78" fmla="*/ 31 w 52"/>
                <a:gd name="T79" fmla="*/ 3 h 53"/>
                <a:gd name="T80" fmla="*/ 31 w 52"/>
                <a:gd name="T81" fmla="*/ 0 h 53"/>
                <a:gd name="T82" fmla="*/ 52 w 52"/>
                <a:gd name="T83" fmla="*/ 0 h 53"/>
                <a:gd name="T84" fmla="*/ 52 w 52"/>
                <a:gd name="T85"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53">
                  <a:moveTo>
                    <a:pt x="52" y="3"/>
                  </a:moveTo>
                  <a:cubicBezTo>
                    <a:pt x="51" y="3"/>
                    <a:pt x="50" y="3"/>
                    <a:pt x="49" y="3"/>
                  </a:cubicBezTo>
                  <a:cubicBezTo>
                    <a:pt x="48" y="4"/>
                    <a:pt x="47" y="4"/>
                    <a:pt x="46" y="5"/>
                  </a:cubicBezTo>
                  <a:cubicBezTo>
                    <a:pt x="45" y="5"/>
                    <a:pt x="45" y="6"/>
                    <a:pt x="44" y="8"/>
                  </a:cubicBezTo>
                  <a:cubicBezTo>
                    <a:pt x="44" y="10"/>
                    <a:pt x="44" y="12"/>
                    <a:pt x="44" y="14"/>
                  </a:cubicBezTo>
                  <a:cubicBezTo>
                    <a:pt x="44" y="36"/>
                    <a:pt x="44" y="36"/>
                    <a:pt x="44" y="36"/>
                  </a:cubicBezTo>
                  <a:cubicBezTo>
                    <a:pt x="44" y="39"/>
                    <a:pt x="43" y="42"/>
                    <a:pt x="42" y="44"/>
                  </a:cubicBezTo>
                  <a:cubicBezTo>
                    <a:pt x="41" y="46"/>
                    <a:pt x="39" y="48"/>
                    <a:pt x="37" y="49"/>
                  </a:cubicBezTo>
                  <a:cubicBezTo>
                    <a:pt x="36" y="50"/>
                    <a:pt x="34" y="51"/>
                    <a:pt x="31" y="52"/>
                  </a:cubicBezTo>
                  <a:cubicBezTo>
                    <a:pt x="29" y="52"/>
                    <a:pt x="27" y="53"/>
                    <a:pt x="25" y="53"/>
                  </a:cubicBezTo>
                  <a:cubicBezTo>
                    <a:pt x="22" y="53"/>
                    <a:pt x="20" y="52"/>
                    <a:pt x="17" y="51"/>
                  </a:cubicBezTo>
                  <a:cubicBezTo>
                    <a:pt x="15" y="51"/>
                    <a:pt x="13" y="49"/>
                    <a:pt x="11" y="48"/>
                  </a:cubicBezTo>
                  <a:cubicBezTo>
                    <a:pt x="10" y="47"/>
                    <a:pt x="8" y="45"/>
                    <a:pt x="8" y="43"/>
                  </a:cubicBezTo>
                  <a:cubicBezTo>
                    <a:pt x="7" y="42"/>
                    <a:pt x="6" y="40"/>
                    <a:pt x="6" y="38"/>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36"/>
                    <a:pt x="14" y="36"/>
                    <a:pt x="14" y="36"/>
                  </a:cubicBezTo>
                  <a:cubicBezTo>
                    <a:pt x="14" y="37"/>
                    <a:pt x="14" y="38"/>
                    <a:pt x="15" y="40"/>
                  </a:cubicBezTo>
                  <a:cubicBezTo>
                    <a:pt x="15" y="41"/>
                    <a:pt x="15" y="43"/>
                    <a:pt x="16" y="44"/>
                  </a:cubicBezTo>
                  <a:cubicBezTo>
                    <a:pt x="17" y="45"/>
                    <a:pt x="19" y="46"/>
                    <a:pt x="20" y="47"/>
                  </a:cubicBezTo>
                  <a:cubicBezTo>
                    <a:pt x="22" y="48"/>
                    <a:pt x="24" y="49"/>
                    <a:pt x="27" y="49"/>
                  </a:cubicBezTo>
                  <a:cubicBezTo>
                    <a:pt x="29" y="49"/>
                    <a:pt x="32" y="48"/>
                    <a:pt x="33" y="47"/>
                  </a:cubicBezTo>
                  <a:cubicBezTo>
                    <a:pt x="35" y="46"/>
                    <a:pt x="37" y="45"/>
                    <a:pt x="38" y="44"/>
                  </a:cubicBezTo>
                  <a:cubicBezTo>
                    <a:pt x="39" y="43"/>
                    <a:pt x="39" y="41"/>
                    <a:pt x="40" y="40"/>
                  </a:cubicBezTo>
                  <a:cubicBezTo>
                    <a:pt x="40" y="39"/>
                    <a:pt x="40" y="37"/>
                    <a:pt x="40" y="36"/>
                  </a:cubicBezTo>
                  <a:cubicBezTo>
                    <a:pt x="40" y="15"/>
                    <a:pt x="40" y="15"/>
                    <a:pt x="40" y="15"/>
                  </a:cubicBezTo>
                  <a:cubicBezTo>
                    <a:pt x="40" y="12"/>
                    <a:pt x="40" y="10"/>
                    <a:pt x="40" y="8"/>
                  </a:cubicBezTo>
                  <a:cubicBezTo>
                    <a:pt x="39" y="7"/>
                    <a:pt x="39" y="6"/>
                    <a:pt x="38" y="5"/>
                  </a:cubicBezTo>
                  <a:cubicBezTo>
                    <a:pt x="37" y="4"/>
                    <a:pt x="36" y="4"/>
                    <a:pt x="35" y="4"/>
                  </a:cubicBezTo>
                  <a:cubicBezTo>
                    <a:pt x="33" y="3"/>
                    <a:pt x="32" y="3"/>
                    <a:pt x="31" y="3"/>
                  </a:cubicBezTo>
                  <a:cubicBezTo>
                    <a:pt x="31" y="0"/>
                    <a:pt x="31" y="0"/>
                    <a:pt x="31"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35">
              <a:extLst>
                <a:ext uri="{FF2B5EF4-FFF2-40B4-BE49-F238E27FC236}">
                  <a16:creationId xmlns:a16="http://schemas.microsoft.com/office/drawing/2014/main" id="{8ADF0AB5-387D-4629-BA11-03D861169BB0}"/>
                </a:ext>
              </a:extLst>
            </p:cNvPr>
            <p:cNvSpPr>
              <a:spLocks/>
            </p:cNvSpPr>
            <p:nvPr userDrawn="1"/>
          </p:nvSpPr>
          <p:spPr bwMode="auto">
            <a:xfrm>
              <a:off x="3243214" y="1452985"/>
              <a:ext cx="206375" cy="196850"/>
            </a:xfrm>
            <a:custGeom>
              <a:avLst/>
              <a:gdLst>
                <a:gd name="T0" fmla="*/ 55 w 55"/>
                <a:gd name="T1" fmla="*/ 3 h 52"/>
                <a:gd name="T2" fmla="*/ 52 w 55"/>
                <a:gd name="T3" fmla="*/ 4 h 52"/>
                <a:gd name="T4" fmla="*/ 49 w 55"/>
                <a:gd name="T5" fmla="*/ 5 h 52"/>
                <a:gd name="T6" fmla="*/ 48 w 55"/>
                <a:gd name="T7" fmla="*/ 8 h 52"/>
                <a:gd name="T8" fmla="*/ 47 w 55"/>
                <a:gd name="T9" fmla="*/ 15 h 52"/>
                <a:gd name="T10" fmla="*/ 47 w 55"/>
                <a:gd name="T11" fmla="*/ 52 h 52"/>
                <a:gd name="T12" fmla="*/ 44 w 55"/>
                <a:gd name="T13" fmla="*/ 52 h 52"/>
                <a:gd name="T14" fmla="*/ 13 w 55"/>
                <a:gd name="T15" fmla="*/ 10 h 52"/>
                <a:gd name="T16" fmla="*/ 13 w 55"/>
                <a:gd name="T17" fmla="*/ 37 h 52"/>
                <a:gd name="T18" fmla="*/ 14 w 55"/>
                <a:gd name="T19" fmla="*/ 43 h 52"/>
                <a:gd name="T20" fmla="*/ 15 w 55"/>
                <a:gd name="T21" fmla="*/ 47 h 52"/>
                <a:gd name="T22" fmla="*/ 19 w 55"/>
                <a:gd name="T23" fmla="*/ 48 h 52"/>
                <a:gd name="T24" fmla="*/ 22 w 55"/>
                <a:gd name="T25" fmla="*/ 49 h 52"/>
                <a:gd name="T26" fmla="*/ 22 w 55"/>
                <a:gd name="T27" fmla="*/ 51 h 52"/>
                <a:gd name="T28" fmla="*/ 1 w 55"/>
                <a:gd name="T29" fmla="*/ 51 h 52"/>
                <a:gd name="T30" fmla="*/ 1 w 55"/>
                <a:gd name="T31" fmla="*/ 49 h 52"/>
                <a:gd name="T32" fmla="*/ 5 w 55"/>
                <a:gd name="T33" fmla="*/ 48 h 52"/>
                <a:gd name="T34" fmla="*/ 7 w 55"/>
                <a:gd name="T35" fmla="*/ 47 h 52"/>
                <a:gd name="T36" fmla="*/ 9 w 55"/>
                <a:gd name="T37" fmla="*/ 44 h 52"/>
                <a:gd name="T38" fmla="*/ 10 w 55"/>
                <a:gd name="T39" fmla="*/ 37 h 52"/>
                <a:gd name="T40" fmla="*/ 10 w 55"/>
                <a:gd name="T41" fmla="*/ 12 h 52"/>
                <a:gd name="T42" fmla="*/ 9 w 55"/>
                <a:gd name="T43" fmla="*/ 9 h 52"/>
                <a:gd name="T44" fmla="*/ 8 w 55"/>
                <a:gd name="T45" fmla="*/ 6 h 52"/>
                <a:gd name="T46" fmla="*/ 4 w 55"/>
                <a:gd name="T47" fmla="*/ 4 h 52"/>
                <a:gd name="T48" fmla="*/ 0 w 55"/>
                <a:gd name="T49" fmla="*/ 3 h 52"/>
                <a:gd name="T50" fmla="*/ 0 w 55"/>
                <a:gd name="T51" fmla="*/ 0 h 52"/>
                <a:gd name="T52" fmla="*/ 15 w 55"/>
                <a:gd name="T53" fmla="*/ 0 h 52"/>
                <a:gd name="T54" fmla="*/ 44 w 55"/>
                <a:gd name="T55" fmla="*/ 39 h 52"/>
                <a:gd name="T56" fmla="*/ 44 w 55"/>
                <a:gd name="T57" fmla="*/ 15 h 52"/>
                <a:gd name="T58" fmla="*/ 43 w 55"/>
                <a:gd name="T59" fmla="*/ 8 h 52"/>
                <a:gd name="T60" fmla="*/ 41 w 55"/>
                <a:gd name="T61" fmla="*/ 5 h 52"/>
                <a:gd name="T62" fmla="*/ 38 w 55"/>
                <a:gd name="T63" fmla="*/ 4 h 52"/>
                <a:gd name="T64" fmla="*/ 35 w 55"/>
                <a:gd name="T65" fmla="*/ 3 h 52"/>
                <a:gd name="T66" fmla="*/ 35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5" y="3"/>
                    <a:pt x="54" y="3"/>
                    <a:pt x="52" y="4"/>
                  </a:cubicBezTo>
                  <a:cubicBezTo>
                    <a:pt x="51" y="4"/>
                    <a:pt x="50" y="4"/>
                    <a:pt x="49" y="5"/>
                  </a:cubicBezTo>
                  <a:cubicBezTo>
                    <a:pt x="48" y="5"/>
                    <a:pt x="48" y="6"/>
                    <a:pt x="48" y="8"/>
                  </a:cubicBezTo>
                  <a:cubicBezTo>
                    <a:pt x="47" y="10"/>
                    <a:pt x="47" y="12"/>
                    <a:pt x="47" y="15"/>
                  </a:cubicBezTo>
                  <a:cubicBezTo>
                    <a:pt x="47" y="52"/>
                    <a:pt x="47" y="52"/>
                    <a:pt x="47" y="52"/>
                  </a:cubicBezTo>
                  <a:cubicBezTo>
                    <a:pt x="44" y="52"/>
                    <a:pt x="44" y="52"/>
                    <a:pt x="44" y="52"/>
                  </a:cubicBezTo>
                  <a:cubicBezTo>
                    <a:pt x="13" y="10"/>
                    <a:pt x="13" y="10"/>
                    <a:pt x="13" y="10"/>
                  </a:cubicBezTo>
                  <a:cubicBezTo>
                    <a:pt x="13" y="37"/>
                    <a:pt x="13" y="37"/>
                    <a:pt x="13" y="37"/>
                  </a:cubicBezTo>
                  <a:cubicBezTo>
                    <a:pt x="13" y="39"/>
                    <a:pt x="13" y="42"/>
                    <a:pt x="14" y="43"/>
                  </a:cubicBezTo>
                  <a:cubicBezTo>
                    <a:pt x="14" y="45"/>
                    <a:pt x="15" y="46"/>
                    <a:pt x="15" y="47"/>
                  </a:cubicBezTo>
                  <a:cubicBezTo>
                    <a:pt x="16" y="47"/>
                    <a:pt x="17" y="48"/>
                    <a:pt x="19" y="48"/>
                  </a:cubicBezTo>
                  <a:cubicBezTo>
                    <a:pt x="20" y="49"/>
                    <a:pt x="22" y="49"/>
                    <a:pt x="22" y="49"/>
                  </a:cubicBezTo>
                  <a:cubicBezTo>
                    <a:pt x="22" y="51"/>
                    <a:pt x="22" y="51"/>
                    <a:pt x="22" y="51"/>
                  </a:cubicBezTo>
                  <a:cubicBezTo>
                    <a:pt x="1" y="51"/>
                    <a:pt x="1" y="51"/>
                    <a:pt x="1" y="51"/>
                  </a:cubicBezTo>
                  <a:cubicBezTo>
                    <a:pt x="1" y="49"/>
                    <a:pt x="1" y="49"/>
                    <a:pt x="1" y="49"/>
                  </a:cubicBezTo>
                  <a:cubicBezTo>
                    <a:pt x="2" y="49"/>
                    <a:pt x="3" y="49"/>
                    <a:pt x="5" y="48"/>
                  </a:cubicBezTo>
                  <a:cubicBezTo>
                    <a:pt x="6" y="48"/>
                    <a:pt x="7" y="47"/>
                    <a:pt x="7" y="47"/>
                  </a:cubicBezTo>
                  <a:cubicBezTo>
                    <a:pt x="8" y="46"/>
                    <a:pt x="9" y="45"/>
                    <a:pt x="9" y="44"/>
                  </a:cubicBezTo>
                  <a:cubicBezTo>
                    <a:pt x="9" y="43"/>
                    <a:pt x="10" y="40"/>
                    <a:pt x="10" y="37"/>
                  </a:cubicBezTo>
                  <a:cubicBezTo>
                    <a:pt x="10" y="12"/>
                    <a:pt x="10" y="12"/>
                    <a:pt x="10" y="12"/>
                  </a:cubicBezTo>
                  <a:cubicBezTo>
                    <a:pt x="10" y="11"/>
                    <a:pt x="9" y="10"/>
                    <a:pt x="9" y="9"/>
                  </a:cubicBezTo>
                  <a:cubicBezTo>
                    <a:pt x="9" y="7"/>
                    <a:pt x="8" y="7"/>
                    <a:pt x="8" y="6"/>
                  </a:cubicBezTo>
                  <a:cubicBezTo>
                    <a:pt x="7" y="5"/>
                    <a:pt x="6" y="5"/>
                    <a:pt x="4" y="4"/>
                  </a:cubicBezTo>
                  <a:cubicBezTo>
                    <a:pt x="3" y="3"/>
                    <a:pt x="1" y="3"/>
                    <a:pt x="0" y="3"/>
                  </a:cubicBezTo>
                  <a:cubicBezTo>
                    <a:pt x="0" y="0"/>
                    <a:pt x="0" y="0"/>
                    <a:pt x="0" y="0"/>
                  </a:cubicBezTo>
                  <a:cubicBezTo>
                    <a:pt x="15" y="0"/>
                    <a:pt x="15" y="0"/>
                    <a:pt x="15" y="0"/>
                  </a:cubicBezTo>
                  <a:cubicBezTo>
                    <a:pt x="44" y="39"/>
                    <a:pt x="44" y="39"/>
                    <a:pt x="44" y="39"/>
                  </a:cubicBezTo>
                  <a:cubicBezTo>
                    <a:pt x="44" y="15"/>
                    <a:pt x="44" y="15"/>
                    <a:pt x="44" y="15"/>
                  </a:cubicBezTo>
                  <a:cubicBezTo>
                    <a:pt x="44" y="12"/>
                    <a:pt x="43" y="10"/>
                    <a:pt x="43" y="8"/>
                  </a:cubicBezTo>
                  <a:cubicBezTo>
                    <a:pt x="43" y="7"/>
                    <a:pt x="42" y="6"/>
                    <a:pt x="41" y="5"/>
                  </a:cubicBezTo>
                  <a:cubicBezTo>
                    <a:pt x="41" y="5"/>
                    <a:pt x="40" y="4"/>
                    <a:pt x="38" y="4"/>
                  </a:cubicBezTo>
                  <a:cubicBezTo>
                    <a:pt x="37" y="3"/>
                    <a:pt x="36" y="3"/>
                    <a:pt x="35" y="3"/>
                  </a:cubicBezTo>
                  <a:cubicBezTo>
                    <a:pt x="35" y="0"/>
                    <a:pt x="35" y="0"/>
                    <a:pt x="35"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36">
              <a:extLst>
                <a:ext uri="{FF2B5EF4-FFF2-40B4-BE49-F238E27FC236}">
                  <a16:creationId xmlns:a16="http://schemas.microsoft.com/office/drawing/2014/main" id="{854F9D88-1519-45AC-942D-10DCB1012F5F}"/>
                </a:ext>
              </a:extLst>
            </p:cNvPr>
            <p:cNvSpPr>
              <a:spLocks/>
            </p:cNvSpPr>
            <p:nvPr userDrawn="1"/>
          </p:nvSpPr>
          <p:spPr bwMode="auto">
            <a:xfrm>
              <a:off x="3457526"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8 w 23"/>
                <a:gd name="T11" fmla="*/ 47 h 51"/>
                <a:gd name="T12" fmla="*/ 8 w 23"/>
                <a:gd name="T13" fmla="*/ 45 h 51"/>
                <a:gd name="T14" fmla="*/ 8 w 23"/>
                <a:gd name="T15" fmla="*/ 8 h 51"/>
                <a:gd name="T16" fmla="*/ 8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1 w 23"/>
                <a:gd name="T31" fmla="*/ 3 h 51"/>
                <a:gd name="T32" fmla="*/ 18 w 23"/>
                <a:gd name="T33" fmla="*/ 4 h 51"/>
                <a:gd name="T34" fmla="*/ 16 w 23"/>
                <a:gd name="T35" fmla="*/ 5 h 51"/>
                <a:gd name="T36" fmla="*/ 16 w 23"/>
                <a:gd name="T37" fmla="*/ 7 h 51"/>
                <a:gd name="T38" fmla="*/ 16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7" y="48"/>
                    <a:pt x="7" y="47"/>
                    <a:pt x="8" y="47"/>
                  </a:cubicBezTo>
                  <a:cubicBezTo>
                    <a:pt x="8" y="46"/>
                    <a:pt x="8" y="46"/>
                    <a:pt x="8" y="45"/>
                  </a:cubicBezTo>
                  <a:cubicBezTo>
                    <a:pt x="8" y="8"/>
                    <a:pt x="8" y="8"/>
                    <a:pt x="8" y="8"/>
                  </a:cubicBezTo>
                  <a:cubicBezTo>
                    <a:pt x="8" y="7"/>
                    <a:pt x="8" y="6"/>
                    <a:pt x="8"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3" y="3"/>
                    <a:pt x="22" y="3"/>
                    <a:pt x="21" y="3"/>
                  </a:cubicBezTo>
                  <a:cubicBezTo>
                    <a:pt x="20" y="3"/>
                    <a:pt x="19" y="4"/>
                    <a:pt x="18" y="4"/>
                  </a:cubicBezTo>
                  <a:cubicBezTo>
                    <a:pt x="17" y="4"/>
                    <a:pt x="16" y="5"/>
                    <a:pt x="16" y="5"/>
                  </a:cubicBezTo>
                  <a:cubicBezTo>
                    <a:pt x="16" y="6"/>
                    <a:pt x="16" y="7"/>
                    <a:pt x="16" y="7"/>
                  </a:cubicBezTo>
                  <a:cubicBezTo>
                    <a:pt x="16" y="44"/>
                    <a:pt x="16" y="44"/>
                    <a:pt x="16" y="44"/>
                  </a:cubicBezTo>
                  <a:cubicBezTo>
                    <a:pt x="16" y="45"/>
                    <a:pt x="16" y="46"/>
                    <a:pt x="16" y="46"/>
                  </a:cubicBezTo>
                  <a:cubicBezTo>
                    <a:pt x="17" y="47"/>
                    <a:pt x="17" y="47"/>
                    <a:pt x="18" y="48"/>
                  </a:cubicBezTo>
                  <a:cubicBezTo>
                    <a:pt x="19" y="48"/>
                    <a:pt x="19" y="48"/>
                    <a:pt x="20" y="48"/>
                  </a:cubicBezTo>
                  <a:cubicBezTo>
                    <a:pt x="22" y="49"/>
                    <a:pt x="23"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37">
              <a:extLst>
                <a:ext uri="{FF2B5EF4-FFF2-40B4-BE49-F238E27FC236}">
                  <a16:creationId xmlns:a16="http://schemas.microsoft.com/office/drawing/2014/main" id="{CC526E53-661C-46BB-9776-558F470C3086}"/>
                </a:ext>
              </a:extLst>
            </p:cNvPr>
            <p:cNvSpPr>
              <a:spLocks/>
            </p:cNvSpPr>
            <p:nvPr userDrawn="1"/>
          </p:nvSpPr>
          <p:spPr bwMode="auto">
            <a:xfrm>
              <a:off x="3551189" y="1452985"/>
              <a:ext cx="195263" cy="196850"/>
            </a:xfrm>
            <a:custGeom>
              <a:avLst/>
              <a:gdLst>
                <a:gd name="T0" fmla="*/ 52 w 52"/>
                <a:gd name="T1" fmla="*/ 3 h 52"/>
                <a:gd name="T2" fmla="*/ 50 w 52"/>
                <a:gd name="T3" fmla="*/ 3 h 52"/>
                <a:gd name="T4" fmla="*/ 48 w 52"/>
                <a:gd name="T5" fmla="*/ 4 h 52"/>
                <a:gd name="T6" fmla="*/ 46 w 52"/>
                <a:gd name="T7" fmla="*/ 6 h 52"/>
                <a:gd name="T8" fmla="*/ 44 w 52"/>
                <a:gd name="T9" fmla="*/ 9 h 52"/>
                <a:gd name="T10" fmla="*/ 37 w 52"/>
                <a:gd name="T11" fmla="*/ 27 h 52"/>
                <a:gd name="T12" fmla="*/ 27 w 52"/>
                <a:gd name="T13" fmla="*/ 52 h 52"/>
                <a:gd name="T14" fmla="*/ 24 w 52"/>
                <a:gd name="T15" fmla="*/ 52 h 52"/>
                <a:gd name="T16" fmla="*/ 14 w 52"/>
                <a:gd name="T17" fmla="*/ 25 h 52"/>
                <a:gd name="T18" fmla="*/ 8 w 52"/>
                <a:gd name="T19" fmla="*/ 8 h 52"/>
                <a:gd name="T20" fmla="*/ 7 w 52"/>
                <a:gd name="T21" fmla="*/ 6 h 52"/>
                <a:gd name="T22" fmla="*/ 5 w 52"/>
                <a:gd name="T23" fmla="*/ 4 h 52"/>
                <a:gd name="T24" fmla="*/ 2 w 52"/>
                <a:gd name="T25" fmla="*/ 3 h 52"/>
                <a:gd name="T26" fmla="*/ 0 w 52"/>
                <a:gd name="T27" fmla="*/ 3 h 52"/>
                <a:gd name="T28" fmla="*/ 0 w 52"/>
                <a:gd name="T29" fmla="*/ 0 h 52"/>
                <a:gd name="T30" fmla="*/ 21 w 52"/>
                <a:gd name="T31" fmla="*/ 0 h 52"/>
                <a:gd name="T32" fmla="*/ 21 w 52"/>
                <a:gd name="T33" fmla="*/ 3 h 52"/>
                <a:gd name="T34" fmla="*/ 17 w 52"/>
                <a:gd name="T35" fmla="*/ 4 h 52"/>
                <a:gd name="T36" fmla="*/ 15 w 52"/>
                <a:gd name="T37" fmla="*/ 5 h 52"/>
                <a:gd name="T38" fmla="*/ 15 w 52"/>
                <a:gd name="T39" fmla="*/ 6 h 52"/>
                <a:gd name="T40" fmla="*/ 15 w 52"/>
                <a:gd name="T41" fmla="*/ 7 h 52"/>
                <a:gd name="T42" fmla="*/ 20 w 52"/>
                <a:gd name="T43" fmla="*/ 18 h 52"/>
                <a:gd name="T44" fmla="*/ 28 w 52"/>
                <a:gd name="T45" fmla="*/ 41 h 52"/>
                <a:gd name="T46" fmla="*/ 34 w 52"/>
                <a:gd name="T47" fmla="*/ 25 h 52"/>
                <a:gd name="T48" fmla="*/ 39 w 52"/>
                <a:gd name="T49" fmla="*/ 13 h 52"/>
                <a:gd name="T50" fmla="*/ 41 w 52"/>
                <a:gd name="T51" fmla="*/ 8 h 52"/>
                <a:gd name="T52" fmla="*/ 41 w 52"/>
                <a:gd name="T53" fmla="*/ 6 h 52"/>
                <a:gd name="T54" fmla="*/ 40 w 52"/>
                <a:gd name="T55" fmla="*/ 5 h 52"/>
                <a:gd name="T56" fmla="*/ 38 w 52"/>
                <a:gd name="T57" fmla="*/ 4 h 52"/>
                <a:gd name="T58" fmla="*/ 36 w 52"/>
                <a:gd name="T59" fmla="*/ 3 h 52"/>
                <a:gd name="T60" fmla="*/ 33 w 52"/>
                <a:gd name="T61" fmla="*/ 3 h 52"/>
                <a:gd name="T62" fmla="*/ 33 w 52"/>
                <a:gd name="T63" fmla="*/ 0 h 52"/>
                <a:gd name="T64" fmla="*/ 52 w 52"/>
                <a:gd name="T65" fmla="*/ 0 h 52"/>
                <a:gd name="T66" fmla="*/ 52 w 52"/>
                <a:gd name="T6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2">
                  <a:moveTo>
                    <a:pt x="52" y="3"/>
                  </a:moveTo>
                  <a:cubicBezTo>
                    <a:pt x="52" y="3"/>
                    <a:pt x="51" y="3"/>
                    <a:pt x="50" y="3"/>
                  </a:cubicBezTo>
                  <a:cubicBezTo>
                    <a:pt x="49" y="4"/>
                    <a:pt x="48" y="4"/>
                    <a:pt x="48" y="4"/>
                  </a:cubicBezTo>
                  <a:cubicBezTo>
                    <a:pt x="47" y="5"/>
                    <a:pt x="46" y="6"/>
                    <a:pt x="46" y="6"/>
                  </a:cubicBezTo>
                  <a:cubicBezTo>
                    <a:pt x="45" y="7"/>
                    <a:pt x="45" y="8"/>
                    <a:pt x="44" y="9"/>
                  </a:cubicBezTo>
                  <a:cubicBezTo>
                    <a:pt x="43" y="13"/>
                    <a:pt x="40" y="19"/>
                    <a:pt x="37" y="27"/>
                  </a:cubicBezTo>
                  <a:cubicBezTo>
                    <a:pt x="34" y="35"/>
                    <a:pt x="31" y="43"/>
                    <a:pt x="27" y="52"/>
                  </a:cubicBezTo>
                  <a:cubicBezTo>
                    <a:pt x="24" y="52"/>
                    <a:pt x="24" y="52"/>
                    <a:pt x="24" y="52"/>
                  </a:cubicBezTo>
                  <a:cubicBezTo>
                    <a:pt x="21" y="43"/>
                    <a:pt x="17" y="34"/>
                    <a:pt x="14" y="25"/>
                  </a:cubicBezTo>
                  <a:cubicBezTo>
                    <a:pt x="11" y="17"/>
                    <a:pt x="9" y="11"/>
                    <a:pt x="8" y="8"/>
                  </a:cubicBezTo>
                  <a:cubicBezTo>
                    <a:pt x="7" y="7"/>
                    <a:pt x="7" y="6"/>
                    <a:pt x="7" y="6"/>
                  </a:cubicBezTo>
                  <a:cubicBezTo>
                    <a:pt x="6" y="5"/>
                    <a:pt x="5" y="5"/>
                    <a:pt x="5" y="4"/>
                  </a:cubicBezTo>
                  <a:cubicBezTo>
                    <a:pt x="4" y="4"/>
                    <a:pt x="3" y="4"/>
                    <a:pt x="2" y="3"/>
                  </a:cubicBezTo>
                  <a:cubicBezTo>
                    <a:pt x="2" y="3"/>
                    <a:pt x="1" y="3"/>
                    <a:pt x="0" y="3"/>
                  </a:cubicBezTo>
                  <a:cubicBezTo>
                    <a:pt x="0" y="0"/>
                    <a:pt x="0" y="0"/>
                    <a:pt x="0" y="0"/>
                  </a:cubicBezTo>
                  <a:cubicBezTo>
                    <a:pt x="21" y="0"/>
                    <a:pt x="21" y="0"/>
                    <a:pt x="21" y="0"/>
                  </a:cubicBezTo>
                  <a:cubicBezTo>
                    <a:pt x="21" y="3"/>
                    <a:pt x="21" y="3"/>
                    <a:pt x="21" y="3"/>
                  </a:cubicBezTo>
                  <a:cubicBezTo>
                    <a:pt x="20" y="3"/>
                    <a:pt x="18" y="3"/>
                    <a:pt x="17" y="4"/>
                  </a:cubicBezTo>
                  <a:cubicBezTo>
                    <a:pt x="16" y="4"/>
                    <a:pt x="15" y="4"/>
                    <a:pt x="15" y="5"/>
                  </a:cubicBezTo>
                  <a:cubicBezTo>
                    <a:pt x="15" y="5"/>
                    <a:pt x="15" y="6"/>
                    <a:pt x="15" y="6"/>
                  </a:cubicBezTo>
                  <a:cubicBezTo>
                    <a:pt x="15" y="6"/>
                    <a:pt x="15" y="7"/>
                    <a:pt x="15" y="7"/>
                  </a:cubicBezTo>
                  <a:cubicBezTo>
                    <a:pt x="16" y="9"/>
                    <a:pt x="18" y="13"/>
                    <a:pt x="20" y="18"/>
                  </a:cubicBezTo>
                  <a:cubicBezTo>
                    <a:pt x="22" y="24"/>
                    <a:pt x="24" y="31"/>
                    <a:pt x="28" y="41"/>
                  </a:cubicBezTo>
                  <a:cubicBezTo>
                    <a:pt x="30" y="36"/>
                    <a:pt x="32" y="31"/>
                    <a:pt x="34" y="25"/>
                  </a:cubicBezTo>
                  <a:cubicBezTo>
                    <a:pt x="37" y="19"/>
                    <a:pt x="38" y="15"/>
                    <a:pt x="39" y="13"/>
                  </a:cubicBezTo>
                  <a:cubicBezTo>
                    <a:pt x="40" y="11"/>
                    <a:pt x="40" y="9"/>
                    <a:pt x="41" y="8"/>
                  </a:cubicBezTo>
                  <a:cubicBezTo>
                    <a:pt x="41" y="7"/>
                    <a:pt x="41" y="7"/>
                    <a:pt x="41" y="6"/>
                  </a:cubicBezTo>
                  <a:cubicBezTo>
                    <a:pt x="41" y="6"/>
                    <a:pt x="40" y="5"/>
                    <a:pt x="40" y="5"/>
                  </a:cubicBezTo>
                  <a:cubicBezTo>
                    <a:pt x="40" y="4"/>
                    <a:pt x="39" y="4"/>
                    <a:pt x="38" y="4"/>
                  </a:cubicBezTo>
                  <a:cubicBezTo>
                    <a:pt x="37" y="4"/>
                    <a:pt x="36" y="3"/>
                    <a:pt x="36" y="3"/>
                  </a:cubicBezTo>
                  <a:cubicBezTo>
                    <a:pt x="35" y="3"/>
                    <a:pt x="34" y="3"/>
                    <a:pt x="33" y="3"/>
                  </a:cubicBezTo>
                  <a:cubicBezTo>
                    <a:pt x="33" y="0"/>
                    <a:pt x="33" y="0"/>
                    <a:pt x="33"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38">
              <a:extLst>
                <a:ext uri="{FF2B5EF4-FFF2-40B4-BE49-F238E27FC236}">
                  <a16:creationId xmlns:a16="http://schemas.microsoft.com/office/drawing/2014/main" id="{DE91ADE6-19E0-4AE8-96DA-68EF317F1A5C}"/>
                </a:ext>
              </a:extLst>
            </p:cNvPr>
            <p:cNvSpPr>
              <a:spLocks/>
            </p:cNvSpPr>
            <p:nvPr userDrawn="1"/>
          </p:nvSpPr>
          <p:spPr bwMode="auto">
            <a:xfrm>
              <a:off x="3754389" y="1452985"/>
              <a:ext cx="161925" cy="192088"/>
            </a:xfrm>
            <a:custGeom>
              <a:avLst/>
              <a:gdLst>
                <a:gd name="T0" fmla="*/ 43 w 43"/>
                <a:gd name="T1" fmla="*/ 36 h 51"/>
                <a:gd name="T2" fmla="*/ 42 w 43"/>
                <a:gd name="T3" fmla="*/ 51 h 51"/>
                <a:gd name="T4" fmla="*/ 0 w 43"/>
                <a:gd name="T5" fmla="*/ 51 h 51"/>
                <a:gd name="T6" fmla="*/ 0 w 43"/>
                <a:gd name="T7" fmla="*/ 49 h 51"/>
                <a:gd name="T8" fmla="*/ 3 w 43"/>
                <a:gd name="T9" fmla="*/ 49 h 51"/>
                <a:gd name="T10" fmla="*/ 5 w 43"/>
                <a:gd name="T11" fmla="*/ 48 h 51"/>
                <a:gd name="T12" fmla="*/ 6 w 43"/>
                <a:gd name="T13" fmla="*/ 47 h 51"/>
                <a:gd name="T14" fmla="*/ 7 w 43"/>
                <a:gd name="T15" fmla="*/ 44 h 51"/>
                <a:gd name="T16" fmla="*/ 7 w 43"/>
                <a:gd name="T17" fmla="*/ 8 h 51"/>
                <a:gd name="T18" fmla="*/ 7 w 43"/>
                <a:gd name="T19" fmla="*/ 6 h 51"/>
                <a:gd name="T20" fmla="*/ 5 w 43"/>
                <a:gd name="T21" fmla="*/ 4 h 51"/>
                <a:gd name="T22" fmla="*/ 2 w 43"/>
                <a:gd name="T23" fmla="*/ 3 h 51"/>
                <a:gd name="T24" fmla="*/ 0 w 43"/>
                <a:gd name="T25" fmla="*/ 3 h 51"/>
                <a:gd name="T26" fmla="*/ 0 w 43"/>
                <a:gd name="T27" fmla="*/ 0 h 51"/>
                <a:gd name="T28" fmla="*/ 39 w 43"/>
                <a:gd name="T29" fmla="*/ 0 h 51"/>
                <a:gd name="T30" fmla="*/ 39 w 43"/>
                <a:gd name="T31" fmla="*/ 13 h 51"/>
                <a:gd name="T32" fmla="*/ 36 w 43"/>
                <a:gd name="T33" fmla="*/ 13 h 51"/>
                <a:gd name="T34" fmla="*/ 33 w 43"/>
                <a:gd name="T35" fmla="*/ 7 h 51"/>
                <a:gd name="T36" fmla="*/ 29 w 43"/>
                <a:gd name="T37" fmla="*/ 4 h 51"/>
                <a:gd name="T38" fmla="*/ 26 w 43"/>
                <a:gd name="T39" fmla="*/ 4 h 51"/>
                <a:gd name="T40" fmla="*/ 23 w 43"/>
                <a:gd name="T41" fmla="*/ 3 h 51"/>
                <a:gd name="T42" fmla="*/ 15 w 43"/>
                <a:gd name="T43" fmla="*/ 3 h 51"/>
                <a:gd name="T44" fmla="*/ 15 w 43"/>
                <a:gd name="T45" fmla="*/ 24 h 51"/>
                <a:gd name="T46" fmla="*/ 20 w 43"/>
                <a:gd name="T47" fmla="*/ 24 h 51"/>
                <a:gd name="T48" fmla="*/ 24 w 43"/>
                <a:gd name="T49" fmla="*/ 23 h 51"/>
                <a:gd name="T50" fmla="*/ 27 w 43"/>
                <a:gd name="T51" fmla="*/ 21 h 51"/>
                <a:gd name="T52" fmla="*/ 28 w 43"/>
                <a:gd name="T53" fmla="*/ 19 h 51"/>
                <a:gd name="T54" fmla="*/ 29 w 43"/>
                <a:gd name="T55" fmla="*/ 15 h 51"/>
                <a:gd name="T56" fmla="*/ 31 w 43"/>
                <a:gd name="T57" fmla="*/ 15 h 51"/>
                <a:gd name="T58" fmla="*/ 31 w 43"/>
                <a:gd name="T59" fmla="*/ 35 h 51"/>
                <a:gd name="T60" fmla="*/ 29 w 43"/>
                <a:gd name="T61" fmla="*/ 35 h 51"/>
                <a:gd name="T62" fmla="*/ 28 w 43"/>
                <a:gd name="T63" fmla="*/ 32 h 51"/>
                <a:gd name="T64" fmla="*/ 27 w 43"/>
                <a:gd name="T65" fmla="*/ 29 h 51"/>
                <a:gd name="T66" fmla="*/ 24 w 43"/>
                <a:gd name="T67" fmla="*/ 27 h 51"/>
                <a:gd name="T68" fmla="*/ 20 w 43"/>
                <a:gd name="T69" fmla="*/ 27 h 51"/>
                <a:gd name="T70" fmla="*/ 15 w 43"/>
                <a:gd name="T71" fmla="*/ 27 h 51"/>
                <a:gd name="T72" fmla="*/ 15 w 43"/>
                <a:gd name="T73" fmla="*/ 42 h 51"/>
                <a:gd name="T74" fmla="*/ 15 w 43"/>
                <a:gd name="T75" fmla="*/ 45 h 51"/>
                <a:gd name="T76" fmla="*/ 16 w 43"/>
                <a:gd name="T77" fmla="*/ 47 h 51"/>
                <a:gd name="T78" fmla="*/ 19 w 43"/>
                <a:gd name="T79" fmla="*/ 48 h 51"/>
                <a:gd name="T80" fmla="*/ 23 w 43"/>
                <a:gd name="T81" fmla="*/ 48 h 51"/>
                <a:gd name="T82" fmla="*/ 26 w 43"/>
                <a:gd name="T83" fmla="*/ 48 h 51"/>
                <a:gd name="T84" fmla="*/ 30 w 43"/>
                <a:gd name="T85" fmla="*/ 48 h 51"/>
                <a:gd name="T86" fmla="*/ 32 w 43"/>
                <a:gd name="T87" fmla="*/ 48 h 51"/>
                <a:gd name="T88" fmla="*/ 34 w 43"/>
                <a:gd name="T89" fmla="*/ 47 h 51"/>
                <a:gd name="T90" fmla="*/ 38 w 43"/>
                <a:gd name="T91" fmla="*/ 42 h 51"/>
                <a:gd name="T92" fmla="*/ 40 w 43"/>
                <a:gd name="T93" fmla="*/ 36 h 51"/>
                <a:gd name="T94" fmla="*/ 43 w 43"/>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51">
                  <a:moveTo>
                    <a:pt x="43" y="36"/>
                  </a:moveTo>
                  <a:cubicBezTo>
                    <a:pt x="42" y="51"/>
                    <a:pt x="42" y="51"/>
                    <a:pt x="42" y="51"/>
                  </a:cubicBezTo>
                  <a:cubicBezTo>
                    <a:pt x="0" y="51"/>
                    <a:pt x="0" y="51"/>
                    <a:pt x="0" y="51"/>
                  </a:cubicBezTo>
                  <a:cubicBezTo>
                    <a:pt x="0" y="49"/>
                    <a:pt x="0" y="49"/>
                    <a:pt x="0" y="49"/>
                  </a:cubicBezTo>
                  <a:cubicBezTo>
                    <a:pt x="0" y="49"/>
                    <a:pt x="1" y="49"/>
                    <a:pt x="3" y="49"/>
                  </a:cubicBezTo>
                  <a:cubicBezTo>
                    <a:pt x="4" y="48"/>
                    <a:pt x="5" y="48"/>
                    <a:pt x="5" y="48"/>
                  </a:cubicBezTo>
                  <a:cubicBezTo>
                    <a:pt x="6" y="48"/>
                    <a:pt x="6" y="47"/>
                    <a:pt x="6" y="47"/>
                  </a:cubicBezTo>
                  <a:cubicBezTo>
                    <a:pt x="7" y="46"/>
                    <a:pt x="7" y="45"/>
                    <a:pt x="7" y="44"/>
                  </a:cubicBezTo>
                  <a:cubicBezTo>
                    <a:pt x="7" y="8"/>
                    <a:pt x="7" y="8"/>
                    <a:pt x="7" y="8"/>
                  </a:cubicBezTo>
                  <a:cubicBezTo>
                    <a:pt x="7" y="7"/>
                    <a:pt x="7" y="6"/>
                    <a:pt x="7" y="6"/>
                  </a:cubicBezTo>
                  <a:cubicBezTo>
                    <a:pt x="6" y="5"/>
                    <a:pt x="6" y="5"/>
                    <a:pt x="5" y="4"/>
                  </a:cubicBezTo>
                  <a:cubicBezTo>
                    <a:pt x="4" y="4"/>
                    <a:pt x="3" y="4"/>
                    <a:pt x="2" y="3"/>
                  </a:cubicBezTo>
                  <a:cubicBezTo>
                    <a:pt x="1" y="3"/>
                    <a:pt x="0" y="3"/>
                    <a:pt x="0" y="3"/>
                  </a:cubicBezTo>
                  <a:cubicBezTo>
                    <a:pt x="0" y="0"/>
                    <a:pt x="0" y="0"/>
                    <a:pt x="0" y="0"/>
                  </a:cubicBezTo>
                  <a:cubicBezTo>
                    <a:pt x="39" y="0"/>
                    <a:pt x="39" y="0"/>
                    <a:pt x="39" y="0"/>
                  </a:cubicBezTo>
                  <a:cubicBezTo>
                    <a:pt x="39" y="13"/>
                    <a:pt x="39" y="13"/>
                    <a:pt x="39" y="13"/>
                  </a:cubicBezTo>
                  <a:cubicBezTo>
                    <a:pt x="36" y="13"/>
                    <a:pt x="36" y="13"/>
                    <a:pt x="36" y="13"/>
                  </a:cubicBezTo>
                  <a:cubicBezTo>
                    <a:pt x="36" y="11"/>
                    <a:pt x="35" y="9"/>
                    <a:pt x="33" y="7"/>
                  </a:cubicBezTo>
                  <a:cubicBezTo>
                    <a:pt x="32" y="5"/>
                    <a:pt x="30" y="4"/>
                    <a:pt x="29" y="4"/>
                  </a:cubicBezTo>
                  <a:cubicBezTo>
                    <a:pt x="28" y="4"/>
                    <a:pt x="27" y="4"/>
                    <a:pt x="26" y="4"/>
                  </a:cubicBezTo>
                  <a:cubicBezTo>
                    <a:pt x="25" y="3"/>
                    <a:pt x="24" y="3"/>
                    <a:pt x="23" y="3"/>
                  </a:cubicBezTo>
                  <a:cubicBezTo>
                    <a:pt x="15" y="3"/>
                    <a:pt x="15" y="3"/>
                    <a:pt x="15" y="3"/>
                  </a:cubicBezTo>
                  <a:cubicBezTo>
                    <a:pt x="15" y="24"/>
                    <a:pt x="15" y="24"/>
                    <a:pt x="15" y="24"/>
                  </a:cubicBezTo>
                  <a:cubicBezTo>
                    <a:pt x="20" y="24"/>
                    <a:pt x="20" y="24"/>
                    <a:pt x="20" y="24"/>
                  </a:cubicBezTo>
                  <a:cubicBezTo>
                    <a:pt x="22" y="24"/>
                    <a:pt x="23" y="23"/>
                    <a:pt x="24" y="23"/>
                  </a:cubicBezTo>
                  <a:cubicBezTo>
                    <a:pt x="25" y="23"/>
                    <a:pt x="26" y="22"/>
                    <a:pt x="27" y="21"/>
                  </a:cubicBezTo>
                  <a:cubicBezTo>
                    <a:pt x="27" y="21"/>
                    <a:pt x="28" y="20"/>
                    <a:pt x="28" y="19"/>
                  </a:cubicBezTo>
                  <a:cubicBezTo>
                    <a:pt x="28" y="17"/>
                    <a:pt x="28" y="16"/>
                    <a:pt x="29" y="15"/>
                  </a:cubicBezTo>
                  <a:cubicBezTo>
                    <a:pt x="31" y="15"/>
                    <a:pt x="31" y="15"/>
                    <a:pt x="31" y="15"/>
                  </a:cubicBezTo>
                  <a:cubicBezTo>
                    <a:pt x="31" y="35"/>
                    <a:pt x="31" y="35"/>
                    <a:pt x="31" y="35"/>
                  </a:cubicBezTo>
                  <a:cubicBezTo>
                    <a:pt x="29" y="35"/>
                    <a:pt x="29" y="35"/>
                    <a:pt x="29" y="35"/>
                  </a:cubicBezTo>
                  <a:cubicBezTo>
                    <a:pt x="29" y="34"/>
                    <a:pt x="28" y="33"/>
                    <a:pt x="28" y="32"/>
                  </a:cubicBezTo>
                  <a:cubicBezTo>
                    <a:pt x="27" y="30"/>
                    <a:pt x="27" y="29"/>
                    <a:pt x="27" y="29"/>
                  </a:cubicBezTo>
                  <a:cubicBezTo>
                    <a:pt x="26" y="28"/>
                    <a:pt x="25" y="27"/>
                    <a:pt x="24" y="27"/>
                  </a:cubicBezTo>
                  <a:cubicBezTo>
                    <a:pt x="23" y="27"/>
                    <a:pt x="22" y="27"/>
                    <a:pt x="20" y="27"/>
                  </a:cubicBezTo>
                  <a:cubicBezTo>
                    <a:pt x="15" y="27"/>
                    <a:pt x="15" y="27"/>
                    <a:pt x="15" y="27"/>
                  </a:cubicBezTo>
                  <a:cubicBezTo>
                    <a:pt x="15" y="42"/>
                    <a:pt x="15" y="42"/>
                    <a:pt x="15" y="42"/>
                  </a:cubicBezTo>
                  <a:cubicBezTo>
                    <a:pt x="15" y="43"/>
                    <a:pt x="15" y="44"/>
                    <a:pt x="15" y="45"/>
                  </a:cubicBezTo>
                  <a:cubicBezTo>
                    <a:pt x="15" y="46"/>
                    <a:pt x="16" y="47"/>
                    <a:pt x="16" y="47"/>
                  </a:cubicBezTo>
                  <a:cubicBezTo>
                    <a:pt x="17" y="48"/>
                    <a:pt x="18" y="48"/>
                    <a:pt x="19" y="48"/>
                  </a:cubicBezTo>
                  <a:cubicBezTo>
                    <a:pt x="20" y="48"/>
                    <a:pt x="21" y="48"/>
                    <a:pt x="23" y="48"/>
                  </a:cubicBezTo>
                  <a:cubicBezTo>
                    <a:pt x="24" y="48"/>
                    <a:pt x="25" y="48"/>
                    <a:pt x="26" y="48"/>
                  </a:cubicBezTo>
                  <a:cubicBezTo>
                    <a:pt x="28" y="48"/>
                    <a:pt x="29" y="48"/>
                    <a:pt x="30" y="48"/>
                  </a:cubicBezTo>
                  <a:cubicBezTo>
                    <a:pt x="31" y="48"/>
                    <a:pt x="31" y="48"/>
                    <a:pt x="32" y="48"/>
                  </a:cubicBezTo>
                  <a:cubicBezTo>
                    <a:pt x="33" y="48"/>
                    <a:pt x="34" y="47"/>
                    <a:pt x="34" y="47"/>
                  </a:cubicBezTo>
                  <a:cubicBezTo>
                    <a:pt x="36" y="46"/>
                    <a:pt x="37" y="44"/>
                    <a:pt x="38" y="42"/>
                  </a:cubicBezTo>
                  <a:cubicBezTo>
                    <a:pt x="39" y="39"/>
                    <a:pt x="40" y="38"/>
                    <a:pt x="40" y="36"/>
                  </a:cubicBezTo>
                  <a:lnTo>
                    <a:pt x="43"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39">
              <a:extLst>
                <a:ext uri="{FF2B5EF4-FFF2-40B4-BE49-F238E27FC236}">
                  <a16:creationId xmlns:a16="http://schemas.microsoft.com/office/drawing/2014/main" id="{4706BC76-EAE6-4E77-A099-50E3A61D1B2F}"/>
                </a:ext>
              </a:extLst>
            </p:cNvPr>
            <p:cNvSpPr>
              <a:spLocks noEditPoints="1"/>
            </p:cNvSpPr>
            <p:nvPr userDrawn="1"/>
          </p:nvSpPr>
          <p:spPr bwMode="auto">
            <a:xfrm>
              <a:off x="3935364" y="1452985"/>
              <a:ext cx="187325" cy="192088"/>
            </a:xfrm>
            <a:custGeom>
              <a:avLst/>
              <a:gdLst>
                <a:gd name="T0" fmla="*/ 50 w 50"/>
                <a:gd name="T1" fmla="*/ 51 h 51"/>
                <a:gd name="T2" fmla="*/ 36 w 50"/>
                <a:gd name="T3" fmla="*/ 51 h 51"/>
                <a:gd name="T4" fmla="*/ 28 w 50"/>
                <a:gd name="T5" fmla="*/ 39 h 51"/>
                <a:gd name="T6" fmla="*/ 20 w 50"/>
                <a:gd name="T7" fmla="*/ 28 h 51"/>
                <a:gd name="T8" fmla="*/ 15 w 50"/>
                <a:gd name="T9" fmla="*/ 28 h 51"/>
                <a:gd name="T10" fmla="*/ 15 w 50"/>
                <a:gd name="T11" fmla="*/ 44 h 51"/>
                <a:gd name="T12" fmla="*/ 15 w 50"/>
                <a:gd name="T13" fmla="*/ 47 h 51"/>
                <a:gd name="T14" fmla="*/ 17 w 50"/>
                <a:gd name="T15" fmla="*/ 48 h 51"/>
                <a:gd name="T16" fmla="*/ 19 w 50"/>
                <a:gd name="T17" fmla="*/ 49 h 51"/>
                <a:gd name="T18" fmla="*/ 22 w 50"/>
                <a:gd name="T19" fmla="*/ 49 h 51"/>
                <a:gd name="T20" fmla="*/ 22 w 50"/>
                <a:gd name="T21" fmla="*/ 51 h 51"/>
                <a:gd name="T22" fmla="*/ 0 w 50"/>
                <a:gd name="T23" fmla="*/ 51 h 51"/>
                <a:gd name="T24" fmla="*/ 0 w 50"/>
                <a:gd name="T25" fmla="*/ 49 h 51"/>
                <a:gd name="T26" fmla="*/ 3 w 50"/>
                <a:gd name="T27" fmla="*/ 49 h 51"/>
                <a:gd name="T28" fmla="*/ 5 w 50"/>
                <a:gd name="T29" fmla="*/ 48 h 51"/>
                <a:gd name="T30" fmla="*/ 6 w 50"/>
                <a:gd name="T31" fmla="*/ 47 h 51"/>
                <a:gd name="T32" fmla="*/ 7 w 50"/>
                <a:gd name="T33" fmla="*/ 44 h 51"/>
                <a:gd name="T34" fmla="*/ 7 w 50"/>
                <a:gd name="T35" fmla="*/ 8 h 51"/>
                <a:gd name="T36" fmla="*/ 7 w 50"/>
                <a:gd name="T37" fmla="*/ 5 h 51"/>
                <a:gd name="T38" fmla="*/ 5 w 50"/>
                <a:gd name="T39" fmla="*/ 4 h 51"/>
                <a:gd name="T40" fmla="*/ 3 w 50"/>
                <a:gd name="T41" fmla="*/ 3 h 51"/>
                <a:gd name="T42" fmla="*/ 0 w 50"/>
                <a:gd name="T43" fmla="*/ 3 h 51"/>
                <a:gd name="T44" fmla="*/ 0 w 50"/>
                <a:gd name="T45" fmla="*/ 0 h 51"/>
                <a:gd name="T46" fmla="*/ 24 w 50"/>
                <a:gd name="T47" fmla="*/ 0 h 51"/>
                <a:gd name="T48" fmla="*/ 30 w 50"/>
                <a:gd name="T49" fmla="*/ 1 h 51"/>
                <a:gd name="T50" fmla="*/ 35 w 50"/>
                <a:gd name="T51" fmla="*/ 3 h 51"/>
                <a:gd name="T52" fmla="*/ 38 w 50"/>
                <a:gd name="T53" fmla="*/ 7 h 51"/>
                <a:gd name="T54" fmla="*/ 40 w 50"/>
                <a:gd name="T55" fmla="*/ 13 h 51"/>
                <a:gd name="T56" fmla="*/ 39 w 50"/>
                <a:gd name="T57" fmla="*/ 18 h 51"/>
                <a:gd name="T58" fmla="*/ 36 w 50"/>
                <a:gd name="T59" fmla="*/ 22 h 51"/>
                <a:gd name="T60" fmla="*/ 32 w 50"/>
                <a:gd name="T61" fmla="*/ 24 h 51"/>
                <a:gd name="T62" fmla="*/ 27 w 50"/>
                <a:gd name="T63" fmla="*/ 26 h 51"/>
                <a:gd name="T64" fmla="*/ 34 w 50"/>
                <a:gd name="T65" fmla="*/ 35 h 51"/>
                <a:gd name="T66" fmla="*/ 40 w 50"/>
                <a:gd name="T67" fmla="*/ 43 h 51"/>
                <a:gd name="T68" fmla="*/ 43 w 50"/>
                <a:gd name="T69" fmla="*/ 46 h 51"/>
                <a:gd name="T70" fmla="*/ 45 w 50"/>
                <a:gd name="T71" fmla="*/ 48 h 51"/>
                <a:gd name="T72" fmla="*/ 47 w 50"/>
                <a:gd name="T73" fmla="*/ 49 h 51"/>
                <a:gd name="T74" fmla="*/ 50 w 50"/>
                <a:gd name="T75" fmla="*/ 49 h 51"/>
                <a:gd name="T76" fmla="*/ 50 w 50"/>
                <a:gd name="T77" fmla="*/ 51 h 51"/>
                <a:gd name="T78" fmla="*/ 31 w 50"/>
                <a:gd name="T79" fmla="*/ 13 h 51"/>
                <a:gd name="T80" fmla="*/ 28 w 50"/>
                <a:gd name="T81" fmla="*/ 6 h 51"/>
                <a:gd name="T82" fmla="*/ 21 w 50"/>
                <a:gd name="T83" fmla="*/ 3 h 51"/>
                <a:gd name="T84" fmla="*/ 15 w 50"/>
                <a:gd name="T85" fmla="*/ 3 h 51"/>
                <a:gd name="T86" fmla="*/ 15 w 50"/>
                <a:gd name="T87" fmla="*/ 25 h 51"/>
                <a:gd name="T88" fmla="*/ 19 w 50"/>
                <a:gd name="T89" fmla="*/ 25 h 51"/>
                <a:gd name="T90" fmla="*/ 28 w 50"/>
                <a:gd name="T91" fmla="*/ 22 h 51"/>
                <a:gd name="T92" fmla="*/ 31 w 50"/>
                <a:gd name="T93"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 h="51">
                  <a:moveTo>
                    <a:pt x="50" y="51"/>
                  </a:moveTo>
                  <a:cubicBezTo>
                    <a:pt x="36" y="51"/>
                    <a:pt x="36" y="51"/>
                    <a:pt x="36" y="51"/>
                  </a:cubicBezTo>
                  <a:cubicBezTo>
                    <a:pt x="33" y="47"/>
                    <a:pt x="30" y="43"/>
                    <a:pt x="28" y="39"/>
                  </a:cubicBezTo>
                  <a:cubicBezTo>
                    <a:pt x="25" y="36"/>
                    <a:pt x="23" y="32"/>
                    <a:pt x="20" y="28"/>
                  </a:cubicBezTo>
                  <a:cubicBezTo>
                    <a:pt x="15" y="28"/>
                    <a:pt x="15" y="28"/>
                    <a:pt x="15" y="28"/>
                  </a:cubicBezTo>
                  <a:cubicBezTo>
                    <a:pt x="15" y="44"/>
                    <a:pt x="15" y="44"/>
                    <a:pt x="15" y="44"/>
                  </a:cubicBezTo>
                  <a:cubicBezTo>
                    <a:pt x="15"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7" y="5"/>
                  </a:cubicBezTo>
                  <a:cubicBezTo>
                    <a:pt x="6" y="5"/>
                    <a:pt x="6" y="4"/>
                    <a:pt x="5" y="4"/>
                  </a:cubicBezTo>
                  <a:cubicBezTo>
                    <a:pt x="4" y="4"/>
                    <a:pt x="4" y="4"/>
                    <a:pt x="3" y="3"/>
                  </a:cubicBezTo>
                  <a:cubicBezTo>
                    <a:pt x="2" y="3"/>
                    <a:pt x="1" y="3"/>
                    <a:pt x="0" y="3"/>
                  </a:cubicBezTo>
                  <a:cubicBezTo>
                    <a:pt x="0" y="0"/>
                    <a:pt x="0" y="0"/>
                    <a:pt x="0" y="0"/>
                  </a:cubicBezTo>
                  <a:cubicBezTo>
                    <a:pt x="24" y="0"/>
                    <a:pt x="24" y="0"/>
                    <a:pt x="24" y="0"/>
                  </a:cubicBezTo>
                  <a:cubicBezTo>
                    <a:pt x="26" y="0"/>
                    <a:pt x="28" y="1"/>
                    <a:pt x="30" y="1"/>
                  </a:cubicBezTo>
                  <a:cubicBezTo>
                    <a:pt x="32" y="2"/>
                    <a:pt x="33" y="2"/>
                    <a:pt x="35" y="3"/>
                  </a:cubicBezTo>
                  <a:cubicBezTo>
                    <a:pt x="36" y="4"/>
                    <a:pt x="38" y="6"/>
                    <a:pt x="38" y="7"/>
                  </a:cubicBezTo>
                  <a:cubicBezTo>
                    <a:pt x="39" y="9"/>
                    <a:pt x="40" y="10"/>
                    <a:pt x="40" y="13"/>
                  </a:cubicBezTo>
                  <a:cubicBezTo>
                    <a:pt x="40" y="15"/>
                    <a:pt x="39" y="16"/>
                    <a:pt x="39" y="18"/>
                  </a:cubicBezTo>
                  <a:cubicBezTo>
                    <a:pt x="38" y="19"/>
                    <a:pt x="37" y="21"/>
                    <a:pt x="36" y="22"/>
                  </a:cubicBezTo>
                  <a:cubicBezTo>
                    <a:pt x="35" y="23"/>
                    <a:pt x="34" y="24"/>
                    <a:pt x="32" y="24"/>
                  </a:cubicBezTo>
                  <a:cubicBezTo>
                    <a:pt x="31" y="25"/>
                    <a:pt x="29" y="26"/>
                    <a:pt x="27" y="26"/>
                  </a:cubicBezTo>
                  <a:cubicBezTo>
                    <a:pt x="30" y="30"/>
                    <a:pt x="32" y="32"/>
                    <a:pt x="34" y="35"/>
                  </a:cubicBezTo>
                  <a:cubicBezTo>
                    <a:pt x="35" y="37"/>
                    <a:pt x="37" y="40"/>
                    <a:pt x="40" y="43"/>
                  </a:cubicBezTo>
                  <a:cubicBezTo>
                    <a:pt x="41" y="44"/>
                    <a:pt x="42" y="46"/>
                    <a:pt x="43" y="46"/>
                  </a:cubicBezTo>
                  <a:cubicBezTo>
                    <a:pt x="43" y="47"/>
                    <a:pt x="44" y="47"/>
                    <a:pt x="45" y="48"/>
                  </a:cubicBezTo>
                  <a:cubicBezTo>
                    <a:pt x="46" y="48"/>
                    <a:pt x="47" y="48"/>
                    <a:pt x="47" y="49"/>
                  </a:cubicBezTo>
                  <a:cubicBezTo>
                    <a:pt x="48" y="49"/>
                    <a:pt x="49" y="49"/>
                    <a:pt x="50" y="49"/>
                  </a:cubicBezTo>
                  <a:lnTo>
                    <a:pt x="50" y="51"/>
                  </a:lnTo>
                  <a:close/>
                  <a:moveTo>
                    <a:pt x="31" y="13"/>
                  </a:moveTo>
                  <a:cubicBezTo>
                    <a:pt x="31" y="10"/>
                    <a:pt x="30" y="8"/>
                    <a:pt x="28" y="6"/>
                  </a:cubicBezTo>
                  <a:cubicBezTo>
                    <a:pt x="26" y="4"/>
                    <a:pt x="24" y="3"/>
                    <a:pt x="21" y="3"/>
                  </a:cubicBezTo>
                  <a:cubicBezTo>
                    <a:pt x="15" y="3"/>
                    <a:pt x="15" y="3"/>
                    <a:pt x="15" y="3"/>
                  </a:cubicBezTo>
                  <a:cubicBezTo>
                    <a:pt x="15" y="25"/>
                    <a:pt x="15" y="25"/>
                    <a:pt x="15" y="25"/>
                  </a:cubicBezTo>
                  <a:cubicBezTo>
                    <a:pt x="19" y="25"/>
                    <a:pt x="19" y="25"/>
                    <a:pt x="19" y="25"/>
                  </a:cubicBezTo>
                  <a:cubicBezTo>
                    <a:pt x="23" y="25"/>
                    <a:pt x="25" y="24"/>
                    <a:pt x="28" y="22"/>
                  </a:cubicBezTo>
                  <a:cubicBezTo>
                    <a:pt x="30" y="20"/>
                    <a:pt x="31" y="17"/>
                    <a:pt x="31"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40">
              <a:extLst>
                <a:ext uri="{FF2B5EF4-FFF2-40B4-BE49-F238E27FC236}">
                  <a16:creationId xmlns:a16="http://schemas.microsoft.com/office/drawing/2014/main" id="{EA8C937B-141D-4411-8D74-9579B195E6FB}"/>
                </a:ext>
              </a:extLst>
            </p:cNvPr>
            <p:cNvSpPr>
              <a:spLocks/>
            </p:cNvSpPr>
            <p:nvPr userDrawn="1"/>
          </p:nvSpPr>
          <p:spPr bwMode="auto">
            <a:xfrm>
              <a:off x="4130626" y="1449810"/>
              <a:ext cx="131763" cy="203200"/>
            </a:xfrm>
            <a:custGeom>
              <a:avLst/>
              <a:gdLst>
                <a:gd name="T0" fmla="*/ 31 w 35"/>
                <a:gd name="T1" fmla="*/ 29 h 54"/>
                <a:gd name="T2" fmla="*/ 34 w 35"/>
                <a:gd name="T3" fmla="*/ 33 h 54"/>
                <a:gd name="T4" fmla="*/ 35 w 35"/>
                <a:gd name="T5" fmla="*/ 38 h 54"/>
                <a:gd name="T6" fmla="*/ 30 w 35"/>
                <a:gd name="T7" fmla="*/ 49 h 54"/>
                <a:gd name="T8" fmla="*/ 17 w 35"/>
                <a:gd name="T9" fmla="*/ 54 h 54"/>
                <a:gd name="T10" fmla="*/ 10 w 35"/>
                <a:gd name="T11" fmla="*/ 52 h 54"/>
                <a:gd name="T12" fmla="*/ 5 w 35"/>
                <a:gd name="T13" fmla="*/ 50 h 54"/>
                <a:gd name="T14" fmla="*/ 3 w 35"/>
                <a:gd name="T15" fmla="*/ 52 h 54"/>
                <a:gd name="T16" fmla="*/ 0 w 35"/>
                <a:gd name="T17" fmla="*/ 52 h 54"/>
                <a:gd name="T18" fmla="*/ 0 w 35"/>
                <a:gd name="T19" fmla="*/ 35 h 54"/>
                <a:gd name="T20" fmla="*/ 2 w 35"/>
                <a:gd name="T21" fmla="*/ 35 h 54"/>
                <a:gd name="T22" fmla="*/ 5 w 35"/>
                <a:gd name="T23" fmla="*/ 41 h 54"/>
                <a:gd name="T24" fmla="*/ 8 w 35"/>
                <a:gd name="T25" fmla="*/ 46 h 54"/>
                <a:gd name="T26" fmla="*/ 12 w 35"/>
                <a:gd name="T27" fmla="*/ 49 h 54"/>
                <a:gd name="T28" fmla="*/ 18 w 35"/>
                <a:gd name="T29" fmla="*/ 50 h 54"/>
                <a:gd name="T30" fmla="*/ 22 w 35"/>
                <a:gd name="T31" fmla="*/ 50 h 54"/>
                <a:gd name="T32" fmla="*/ 25 w 35"/>
                <a:gd name="T33" fmla="*/ 48 h 54"/>
                <a:gd name="T34" fmla="*/ 27 w 35"/>
                <a:gd name="T35" fmla="*/ 45 h 54"/>
                <a:gd name="T36" fmla="*/ 28 w 35"/>
                <a:gd name="T37" fmla="*/ 41 h 54"/>
                <a:gd name="T38" fmla="*/ 26 w 35"/>
                <a:gd name="T39" fmla="*/ 36 h 54"/>
                <a:gd name="T40" fmla="*/ 21 w 35"/>
                <a:gd name="T41" fmla="*/ 32 h 54"/>
                <a:gd name="T42" fmla="*/ 15 w 35"/>
                <a:gd name="T43" fmla="*/ 30 h 54"/>
                <a:gd name="T44" fmla="*/ 10 w 35"/>
                <a:gd name="T45" fmla="*/ 28 h 54"/>
                <a:gd name="T46" fmla="*/ 3 w 35"/>
                <a:gd name="T47" fmla="*/ 22 h 54"/>
                <a:gd name="T48" fmla="*/ 1 w 35"/>
                <a:gd name="T49" fmla="*/ 14 h 54"/>
                <a:gd name="T50" fmla="*/ 2 w 35"/>
                <a:gd name="T51" fmla="*/ 9 h 54"/>
                <a:gd name="T52" fmla="*/ 6 w 35"/>
                <a:gd name="T53" fmla="*/ 4 h 54"/>
                <a:gd name="T54" fmla="*/ 11 w 35"/>
                <a:gd name="T55" fmla="*/ 1 h 54"/>
                <a:gd name="T56" fmla="*/ 16 w 35"/>
                <a:gd name="T57" fmla="*/ 0 h 54"/>
                <a:gd name="T58" fmla="*/ 23 w 35"/>
                <a:gd name="T59" fmla="*/ 1 h 54"/>
                <a:gd name="T60" fmla="*/ 28 w 35"/>
                <a:gd name="T61" fmla="*/ 4 h 54"/>
                <a:gd name="T62" fmla="*/ 29 w 35"/>
                <a:gd name="T63" fmla="*/ 1 h 54"/>
                <a:gd name="T64" fmla="*/ 32 w 35"/>
                <a:gd name="T65" fmla="*/ 1 h 54"/>
                <a:gd name="T66" fmla="*/ 32 w 35"/>
                <a:gd name="T67" fmla="*/ 18 h 54"/>
                <a:gd name="T68" fmla="*/ 30 w 35"/>
                <a:gd name="T69" fmla="*/ 18 h 54"/>
                <a:gd name="T70" fmla="*/ 28 w 35"/>
                <a:gd name="T71" fmla="*/ 13 h 54"/>
                <a:gd name="T72" fmla="*/ 25 w 35"/>
                <a:gd name="T73" fmla="*/ 8 h 54"/>
                <a:gd name="T74" fmla="*/ 21 w 35"/>
                <a:gd name="T75" fmla="*/ 5 h 54"/>
                <a:gd name="T76" fmla="*/ 16 w 35"/>
                <a:gd name="T77" fmla="*/ 3 h 54"/>
                <a:gd name="T78" fmla="*/ 10 w 35"/>
                <a:gd name="T79" fmla="*/ 6 h 54"/>
                <a:gd name="T80" fmla="*/ 8 w 35"/>
                <a:gd name="T81" fmla="*/ 11 h 54"/>
                <a:gd name="T82" fmla="*/ 9 w 35"/>
                <a:gd name="T83" fmla="*/ 17 h 54"/>
                <a:gd name="T84" fmla="*/ 14 w 35"/>
                <a:gd name="T85" fmla="*/ 20 h 54"/>
                <a:gd name="T86" fmla="*/ 19 w 35"/>
                <a:gd name="T87" fmla="*/ 22 h 54"/>
                <a:gd name="T88" fmla="*/ 24 w 35"/>
                <a:gd name="T89" fmla="*/ 24 h 54"/>
                <a:gd name="T90" fmla="*/ 28 w 35"/>
                <a:gd name="T91" fmla="*/ 26 h 54"/>
                <a:gd name="T92" fmla="*/ 31 w 35"/>
                <a:gd name="T93"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54">
                  <a:moveTo>
                    <a:pt x="31" y="29"/>
                  </a:moveTo>
                  <a:cubicBezTo>
                    <a:pt x="32" y="30"/>
                    <a:pt x="33" y="32"/>
                    <a:pt x="34" y="33"/>
                  </a:cubicBezTo>
                  <a:cubicBezTo>
                    <a:pt x="34" y="34"/>
                    <a:pt x="35" y="36"/>
                    <a:pt x="35" y="38"/>
                  </a:cubicBezTo>
                  <a:cubicBezTo>
                    <a:pt x="35" y="43"/>
                    <a:pt x="33" y="46"/>
                    <a:pt x="30" y="49"/>
                  </a:cubicBezTo>
                  <a:cubicBezTo>
                    <a:pt x="26" y="52"/>
                    <a:pt x="22" y="54"/>
                    <a:pt x="17" y="54"/>
                  </a:cubicBezTo>
                  <a:cubicBezTo>
                    <a:pt x="15" y="54"/>
                    <a:pt x="13" y="53"/>
                    <a:pt x="10" y="52"/>
                  </a:cubicBezTo>
                  <a:cubicBezTo>
                    <a:pt x="8" y="52"/>
                    <a:pt x="6" y="51"/>
                    <a:pt x="5" y="50"/>
                  </a:cubicBezTo>
                  <a:cubicBezTo>
                    <a:pt x="3" y="52"/>
                    <a:pt x="3" y="52"/>
                    <a:pt x="3" y="52"/>
                  </a:cubicBezTo>
                  <a:cubicBezTo>
                    <a:pt x="0" y="52"/>
                    <a:pt x="0" y="52"/>
                    <a:pt x="0" y="52"/>
                  </a:cubicBezTo>
                  <a:cubicBezTo>
                    <a:pt x="0" y="35"/>
                    <a:pt x="0" y="35"/>
                    <a:pt x="0" y="35"/>
                  </a:cubicBezTo>
                  <a:cubicBezTo>
                    <a:pt x="2" y="35"/>
                    <a:pt x="2" y="35"/>
                    <a:pt x="2" y="35"/>
                  </a:cubicBezTo>
                  <a:cubicBezTo>
                    <a:pt x="3" y="37"/>
                    <a:pt x="4" y="39"/>
                    <a:pt x="5" y="41"/>
                  </a:cubicBezTo>
                  <a:cubicBezTo>
                    <a:pt x="5" y="43"/>
                    <a:pt x="6" y="44"/>
                    <a:pt x="8" y="46"/>
                  </a:cubicBezTo>
                  <a:cubicBezTo>
                    <a:pt x="9" y="47"/>
                    <a:pt x="10" y="48"/>
                    <a:pt x="12" y="49"/>
                  </a:cubicBezTo>
                  <a:cubicBezTo>
                    <a:pt x="14" y="50"/>
                    <a:pt x="16" y="50"/>
                    <a:pt x="18" y="50"/>
                  </a:cubicBezTo>
                  <a:cubicBezTo>
                    <a:pt x="20" y="50"/>
                    <a:pt x="21" y="50"/>
                    <a:pt x="22" y="50"/>
                  </a:cubicBezTo>
                  <a:cubicBezTo>
                    <a:pt x="23" y="49"/>
                    <a:pt x="24" y="49"/>
                    <a:pt x="25" y="48"/>
                  </a:cubicBezTo>
                  <a:cubicBezTo>
                    <a:pt x="26" y="47"/>
                    <a:pt x="27" y="46"/>
                    <a:pt x="27" y="45"/>
                  </a:cubicBezTo>
                  <a:cubicBezTo>
                    <a:pt x="27" y="44"/>
                    <a:pt x="28" y="43"/>
                    <a:pt x="28" y="41"/>
                  </a:cubicBezTo>
                  <a:cubicBezTo>
                    <a:pt x="28" y="39"/>
                    <a:pt x="27" y="37"/>
                    <a:pt x="26" y="36"/>
                  </a:cubicBezTo>
                  <a:cubicBezTo>
                    <a:pt x="25" y="34"/>
                    <a:pt x="23" y="33"/>
                    <a:pt x="21" y="32"/>
                  </a:cubicBezTo>
                  <a:cubicBezTo>
                    <a:pt x="19" y="31"/>
                    <a:pt x="17" y="30"/>
                    <a:pt x="15" y="30"/>
                  </a:cubicBezTo>
                  <a:cubicBezTo>
                    <a:pt x="13" y="29"/>
                    <a:pt x="12" y="28"/>
                    <a:pt x="10" y="28"/>
                  </a:cubicBezTo>
                  <a:cubicBezTo>
                    <a:pt x="7" y="26"/>
                    <a:pt x="5" y="25"/>
                    <a:pt x="3" y="22"/>
                  </a:cubicBezTo>
                  <a:cubicBezTo>
                    <a:pt x="2" y="20"/>
                    <a:pt x="1" y="18"/>
                    <a:pt x="1" y="14"/>
                  </a:cubicBezTo>
                  <a:cubicBezTo>
                    <a:pt x="1" y="12"/>
                    <a:pt x="1" y="10"/>
                    <a:pt x="2" y="9"/>
                  </a:cubicBezTo>
                  <a:cubicBezTo>
                    <a:pt x="3" y="7"/>
                    <a:pt x="4" y="6"/>
                    <a:pt x="6" y="4"/>
                  </a:cubicBezTo>
                  <a:cubicBezTo>
                    <a:pt x="7" y="3"/>
                    <a:pt x="9" y="2"/>
                    <a:pt x="11" y="1"/>
                  </a:cubicBezTo>
                  <a:cubicBezTo>
                    <a:pt x="12" y="1"/>
                    <a:pt x="14" y="0"/>
                    <a:pt x="16" y="0"/>
                  </a:cubicBezTo>
                  <a:cubicBezTo>
                    <a:pt x="19" y="0"/>
                    <a:pt x="21" y="1"/>
                    <a:pt x="23" y="1"/>
                  </a:cubicBezTo>
                  <a:cubicBezTo>
                    <a:pt x="25" y="2"/>
                    <a:pt x="26" y="3"/>
                    <a:pt x="28" y="4"/>
                  </a:cubicBezTo>
                  <a:cubicBezTo>
                    <a:pt x="29" y="1"/>
                    <a:pt x="29" y="1"/>
                    <a:pt x="29" y="1"/>
                  </a:cubicBezTo>
                  <a:cubicBezTo>
                    <a:pt x="32" y="1"/>
                    <a:pt x="32" y="1"/>
                    <a:pt x="32" y="1"/>
                  </a:cubicBezTo>
                  <a:cubicBezTo>
                    <a:pt x="32" y="18"/>
                    <a:pt x="32" y="18"/>
                    <a:pt x="32" y="18"/>
                  </a:cubicBezTo>
                  <a:cubicBezTo>
                    <a:pt x="30" y="18"/>
                    <a:pt x="30" y="18"/>
                    <a:pt x="30" y="18"/>
                  </a:cubicBezTo>
                  <a:cubicBezTo>
                    <a:pt x="29" y="16"/>
                    <a:pt x="28" y="15"/>
                    <a:pt x="28" y="13"/>
                  </a:cubicBezTo>
                  <a:cubicBezTo>
                    <a:pt x="27" y="11"/>
                    <a:pt x="26" y="9"/>
                    <a:pt x="25" y="8"/>
                  </a:cubicBezTo>
                  <a:cubicBezTo>
                    <a:pt x="24" y="7"/>
                    <a:pt x="23" y="6"/>
                    <a:pt x="21" y="5"/>
                  </a:cubicBezTo>
                  <a:cubicBezTo>
                    <a:pt x="20" y="4"/>
                    <a:pt x="18" y="3"/>
                    <a:pt x="16" y="3"/>
                  </a:cubicBezTo>
                  <a:cubicBezTo>
                    <a:pt x="14" y="3"/>
                    <a:pt x="12" y="4"/>
                    <a:pt x="10" y="6"/>
                  </a:cubicBezTo>
                  <a:cubicBezTo>
                    <a:pt x="9" y="7"/>
                    <a:pt x="8" y="9"/>
                    <a:pt x="8" y="11"/>
                  </a:cubicBezTo>
                  <a:cubicBezTo>
                    <a:pt x="8" y="13"/>
                    <a:pt x="8" y="15"/>
                    <a:pt x="9" y="17"/>
                  </a:cubicBezTo>
                  <a:cubicBezTo>
                    <a:pt x="10" y="18"/>
                    <a:pt x="12" y="19"/>
                    <a:pt x="14" y="20"/>
                  </a:cubicBezTo>
                  <a:cubicBezTo>
                    <a:pt x="16" y="21"/>
                    <a:pt x="17" y="22"/>
                    <a:pt x="19" y="22"/>
                  </a:cubicBezTo>
                  <a:cubicBezTo>
                    <a:pt x="21" y="23"/>
                    <a:pt x="22" y="24"/>
                    <a:pt x="24" y="24"/>
                  </a:cubicBezTo>
                  <a:cubicBezTo>
                    <a:pt x="25" y="25"/>
                    <a:pt x="27" y="26"/>
                    <a:pt x="28" y="26"/>
                  </a:cubicBezTo>
                  <a:cubicBezTo>
                    <a:pt x="29" y="27"/>
                    <a:pt x="30" y="28"/>
                    <a:pt x="31"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41">
              <a:extLst>
                <a:ext uri="{FF2B5EF4-FFF2-40B4-BE49-F238E27FC236}">
                  <a16:creationId xmlns:a16="http://schemas.microsoft.com/office/drawing/2014/main" id="{FA48F641-D518-4E11-AE97-0B289E4E8DE7}"/>
                </a:ext>
              </a:extLst>
            </p:cNvPr>
            <p:cNvSpPr>
              <a:spLocks/>
            </p:cNvSpPr>
            <p:nvPr userDrawn="1"/>
          </p:nvSpPr>
          <p:spPr bwMode="auto">
            <a:xfrm>
              <a:off x="4281439"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7 w 23"/>
                <a:gd name="T11" fmla="*/ 47 h 51"/>
                <a:gd name="T12" fmla="*/ 8 w 23"/>
                <a:gd name="T13" fmla="*/ 45 h 51"/>
                <a:gd name="T14" fmla="*/ 8 w 23"/>
                <a:gd name="T15" fmla="*/ 8 h 51"/>
                <a:gd name="T16" fmla="*/ 7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8 w 23"/>
                <a:gd name="T33" fmla="*/ 4 h 51"/>
                <a:gd name="T34" fmla="*/ 16 w 23"/>
                <a:gd name="T35" fmla="*/ 5 h 51"/>
                <a:gd name="T36" fmla="*/ 15 w 23"/>
                <a:gd name="T37" fmla="*/ 7 h 51"/>
                <a:gd name="T38" fmla="*/ 15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6" y="48"/>
                    <a:pt x="7" y="47"/>
                    <a:pt x="7" y="47"/>
                  </a:cubicBezTo>
                  <a:cubicBezTo>
                    <a:pt x="8" y="46"/>
                    <a:pt x="8" y="46"/>
                    <a:pt x="8" y="45"/>
                  </a:cubicBezTo>
                  <a:cubicBezTo>
                    <a:pt x="8" y="8"/>
                    <a:pt x="8" y="8"/>
                    <a:pt x="8" y="8"/>
                  </a:cubicBezTo>
                  <a:cubicBezTo>
                    <a:pt x="8" y="7"/>
                    <a:pt x="8" y="6"/>
                    <a:pt x="7"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9" y="4"/>
                    <a:pt x="18" y="4"/>
                  </a:cubicBezTo>
                  <a:cubicBezTo>
                    <a:pt x="17" y="4"/>
                    <a:pt x="16" y="5"/>
                    <a:pt x="16" y="5"/>
                  </a:cubicBezTo>
                  <a:cubicBezTo>
                    <a:pt x="16" y="6"/>
                    <a:pt x="15" y="7"/>
                    <a:pt x="15" y="7"/>
                  </a:cubicBezTo>
                  <a:cubicBezTo>
                    <a:pt x="15" y="44"/>
                    <a:pt x="15" y="44"/>
                    <a:pt x="15" y="44"/>
                  </a:cubicBezTo>
                  <a:cubicBezTo>
                    <a:pt x="15" y="45"/>
                    <a:pt x="16" y="46"/>
                    <a:pt x="16" y="46"/>
                  </a:cubicBezTo>
                  <a:cubicBezTo>
                    <a:pt x="16" y="47"/>
                    <a:pt x="17" y="47"/>
                    <a:pt x="18" y="48"/>
                  </a:cubicBezTo>
                  <a:cubicBezTo>
                    <a:pt x="18" y="48"/>
                    <a:pt x="19"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42">
              <a:extLst>
                <a:ext uri="{FF2B5EF4-FFF2-40B4-BE49-F238E27FC236}">
                  <a16:creationId xmlns:a16="http://schemas.microsoft.com/office/drawing/2014/main" id="{9F5E9FA5-BCDA-402B-9969-BBCDAF1BA26D}"/>
                </a:ext>
              </a:extLst>
            </p:cNvPr>
            <p:cNvSpPr>
              <a:spLocks/>
            </p:cNvSpPr>
            <p:nvPr userDrawn="1"/>
          </p:nvSpPr>
          <p:spPr bwMode="auto">
            <a:xfrm>
              <a:off x="4383039" y="1452985"/>
              <a:ext cx="165100" cy="192088"/>
            </a:xfrm>
            <a:custGeom>
              <a:avLst/>
              <a:gdLst>
                <a:gd name="T0" fmla="*/ 44 w 44"/>
                <a:gd name="T1" fmla="*/ 14 h 51"/>
                <a:gd name="T2" fmla="*/ 42 w 44"/>
                <a:gd name="T3" fmla="*/ 14 h 51"/>
                <a:gd name="T4" fmla="*/ 40 w 44"/>
                <a:gd name="T5" fmla="*/ 11 h 51"/>
                <a:gd name="T6" fmla="*/ 38 w 44"/>
                <a:gd name="T7" fmla="*/ 8 h 51"/>
                <a:gd name="T8" fmla="*/ 36 w 44"/>
                <a:gd name="T9" fmla="*/ 5 h 51"/>
                <a:gd name="T10" fmla="*/ 34 w 44"/>
                <a:gd name="T11" fmla="*/ 4 h 51"/>
                <a:gd name="T12" fmla="*/ 31 w 44"/>
                <a:gd name="T13" fmla="*/ 3 h 51"/>
                <a:gd name="T14" fmla="*/ 28 w 44"/>
                <a:gd name="T15" fmla="*/ 3 h 51"/>
                <a:gd name="T16" fmla="*/ 26 w 44"/>
                <a:gd name="T17" fmla="*/ 3 h 51"/>
                <a:gd name="T18" fmla="*/ 26 w 44"/>
                <a:gd name="T19" fmla="*/ 44 h 51"/>
                <a:gd name="T20" fmla="*/ 26 w 44"/>
                <a:gd name="T21" fmla="*/ 46 h 51"/>
                <a:gd name="T22" fmla="*/ 28 w 44"/>
                <a:gd name="T23" fmla="*/ 48 h 51"/>
                <a:gd name="T24" fmla="*/ 31 w 44"/>
                <a:gd name="T25" fmla="*/ 48 h 51"/>
                <a:gd name="T26" fmla="*/ 34 w 44"/>
                <a:gd name="T27" fmla="*/ 49 h 51"/>
                <a:gd name="T28" fmla="*/ 34 w 44"/>
                <a:gd name="T29" fmla="*/ 51 h 51"/>
                <a:gd name="T30" fmla="*/ 10 w 44"/>
                <a:gd name="T31" fmla="*/ 51 h 51"/>
                <a:gd name="T32" fmla="*/ 10 w 44"/>
                <a:gd name="T33" fmla="*/ 49 h 51"/>
                <a:gd name="T34" fmla="*/ 13 w 44"/>
                <a:gd name="T35" fmla="*/ 49 h 51"/>
                <a:gd name="T36" fmla="*/ 16 w 44"/>
                <a:gd name="T37" fmla="*/ 48 h 51"/>
                <a:gd name="T38" fmla="*/ 17 w 44"/>
                <a:gd name="T39" fmla="*/ 47 h 51"/>
                <a:gd name="T40" fmla="*/ 18 w 44"/>
                <a:gd name="T41" fmla="*/ 44 h 51"/>
                <a:gd name="T42" fmla="*/ 18 w 44"/>
                <a:gd name="T43" fmla="*/ 3 h 51"/>
                <a:gd name="T44" fmla="*/ 16 w 44"/>
                <a:gd name="T45" fmla="*/ 3 h 51"/>
                <a:gd name="T46" fmla="*/ 13 w 44"/>
                <a:gd name="T47" fmla="*/ 3 h 51"/>
                <a:gd name="T48" fmla="*/ 10 w 44"/>
                <a:gd name="T49" fmla="*/ 4 h 51"/>
                <a:gd name="T50" fmla="*/ 7 w 44"/>
                <a:gd name="T51" fmla="*/ 5 h 51"/>
                <a:gd name="T52" fmla="*/ 5 w 44"/>
                <a:gd name="T53" fmla="*/ 8 h 51"/>
                <a:gd name="T54" fmla="*/ 3 w 44"/>
                <a:gd name="T55" fmla="*/ 11 h 51"/>
                <a:gd name="T56" fmla="*/ 2 w 44"/>
                <a:gd name="T57" fmla="*/ 14 h 51"/>
                <a:gd name="T58" fmla="*/ 0 w 44"/>
                <a:gd name="T59" fmla="*/ 14 h 51"/>
                <a:gd name="T60" fmla="*/ 0 w 44"/>
                <a:gd name="T61" fmla="*/ 0 h 51"/>
                <a:gd name="T62" fmla="*/ 44 w 44"/>
                <a:gd name="T63" fmla="*/ 0 h 51"/>
                <a:gd name="T64" fmla="*/ 44 w 44"/>
                <a:gd name="T6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1">
                  <a:moveTo>
                    <a:pt x="44" y="14"/>
                  </a:moveTo>
                  <a:cubicBezTo>
                    <a:pt x="42" y="14"/>
                    <a:pt x="42" y="14"/>
                    <a:pt x="42" y="14"/>
                  </a:cubicBezTo>
                  <a:cubicBezTo>
                    <a:pt x="41" y="13"/>
                    <a:pt x="41" y="12"/>
                    <a:pt x="40" y="11"/>
                  </a:cubicBezTo>
                  <a:cubicBezTo>
                    <a:pt x="40" y="10"/>
                    <a:pt x="39" y="9"/>
                    <a:pt x="38" y="8"/>
                  </a:cubicBezTo>
                  <a:cubicBezTo>
                    <a:pt x="38" y="7"/>
                    <a:pt x="37" y="6"/>
                    <a:pt x="36" y="5"/>
                  </a:cubicBezTo>
                  <a:cubicBezTo>
                    <a:pt x="35" y="4"/>
                    <a:pt x="34" y="4"/>
                    <a:pt x="34" y="4"/>
                  </a:cubicBezTo>
                  <a:cubicBezTo>
                    <a:pt x="33" y="3"/>
                    <a:pt x="32" y="3"/>
                    <a:pt x="31" y="3"/>
                  </a:cubicBezTo>
                  <a:cubicBezTo>
                    <a:pt x="30" y="3"/>
                    <a:pt x="29" y="3"/>
                    <a:pt x="28" y="3"/>
                  </a:cubicBezTo>
                  <a:cubicBezTo>
                    <a:pt x="26" y="3"/>
                    <a:pt x="26" y="3"/>
                    <a:pt x="26" y="3"/>
                  </a:cubicBezTo>
                  <a:cubicBezTo>
                    <a:pt x="26" y="44"/>
                    <a:pt x="26" y="44"/>
                    <a:pt x="26" y="44"/>
                  </a:cubicBezTo>
                  <a:cubicBezTo>
                    <a:pt x="26" y="45"/>
                    <a:pt x="26" y="46"/>
                    <a:pt x="26" y="46"/>
                  </a:cubicBezTo>
                  <a:cubicBezTo>
                    <a:pt x="26" y="47"/>
                    <a:pt x="27" y="47"/>
                    <a:pt x="28" y="48"/>
                  </a:cubicBezTo>
                  <a:cubicBezTo>
                    <a:pt x="28" y="48"/>
                    <a:pt x="29" y="48"/>
                    <a:pt x="31" y="48"/>
                  </a:cubicBezTo>
                  <a:cubicBezTo>
                    <a:pt x="32" y="49"/>
                    <a:pt x="33" y="49"/>
                    <a:pt x="34" y="49"/>
                  </a:cubicBezTo>
                  <a:cubicBezTo>
                    <a:pt x="34" y="51"/>
                    <a:pt x="34" y="51"/>
                    <a:pt x="34" y="51"/>
                  </a:cubicBezTo>
                  <a:cubicBezTo>
                    <a:pt x="10" y="51"/>
                    <a:pt x="10" y="51"/>
                    <a:pt x="10" y="51"/>
                  </a:cubicBezTo>
                  <a:cubicBezTo>
                    <a:pt x="10" y="49"/>
                    <a:pt x="10" y="49"/>
                    <a:pt x="10" y="49"/>
                  </a:cubicBezTo>
                  <a:cubicBezTo>
                    <a:pt x="10" y="49"/>
                    <a:pt x="11" y="49"/>
                    <a:pt x="13" y="49"/>
                  </a:cubicBezTo>
                  <a:cubicBezTo>
                    <a:pt x="14" y="48"/>
                    <a:pt x="15" y="48"/>
                    <a:pt x="16" y="48"/>
                  </a:cubicBezTo>
                  <a:cubicBezTo>
                    <a:pt x="16" y="48"/>
                    <a:pt x="17" y="47"/>
                    <a:pt x="17" y="47"/>
                  </a:cubicBezTo>
                  <a:cubicBezTo>
                    <a:pt x="18" y="46"/>
                    <a:pt x="18" y="45"/>
                    <a:pt x="18" y="44"/>
                  </a:cubicBezTo>
                  <a:cubicBezTo>
                    <a:pt x="18" y="3"/>
                    <a:pt x="18" y="3"/>
                    <a:pt x="18" y="3"/>
                  </a:cubicBezTo>
                  <a:cubicBezTo>
                    <a:pt x="16" y="3"/>
                    <a:pt x="16" y="3"/>
                    <a:pt x="16" y="3"/>
                  </a:cubicBezTo>
                  <a:cubicBezTo>
                    <a:pt x="15" y="3"/>
                    <a:pt x="14" y="3"/>
                    <a:pt x="13" y="3"/>
                  </a:cubicBezTo>
                  <a:cubicBezTo>
                    <a:pt x="12" y="3"/>
                    <a:pt x="11" y="3"/>
                    <a:pt x="10" y="4"/>
                  </a:cubicBezTo>
                  <a:cubicBezTo>
                    <a:pt x="9" y="4"/>
                    <a:pt x="8" y="4"/>
                    <a:pt x="7" y="5"/>
                  </a:cubicBezTo>
                  <a:cubicBezTo>
                    <a:pt x="7" y="6"/>
                    <a:pt x="6" y="7"/>
                    <a:pt x="5" y="8"/>
                  </a:cubicBezTo>
                  <a:cubicBezTo>
                    <a:pt x="4" y="9"/>
                    <a:pt x="4" y="10"/>
                    <a:pt x="3" y="11"/>
                  </a:cubicBezTo>
                  <a:cubicBezTo>
                    <a:pt x="3" y="13"/>
                    <a:pt x="2" y="14"/>
                    <a:pt x="2" y="14"/>
                  </a:cubicBezTo>
                  <a:cubicBezTo>
                    <a:pt x="0" y="14"/>
                    <a:pt x="0" y="14"/>
                    <a:pt x="0" y="14"/>
                  </a:cubicBezTo>
                  <a:cubicBezTo>
                    <a:pt x="0" y="0"/>
                    <a:pt x="0" y="0"/>
                    <a:pt x="0" y="0"/>
                  </a:cubicBezTo>
                  <a:cubicBezTo>
                    <a:pt x="44" y="0"/>
                    <a:pt x="44" y="0"/>
                    <a:pt x="44" y="0"/>
                  </a:cubicBezTo>
                  <a:lnTo>
                    <a:pt x="4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43">
              <a:extLst>
                <a:ext uri="{FF2B5EF4-FFF2-40B4-BE49-F238E27FC236}">
                  <a16:creationId xmlns:a16="http://schemas.microsoft.com/office/drawing/2014/main" id="{D241AB9D-E256-4733-A2CE-5C2F09A8E7EE}"/>
                </a:ext>
              </a:extLst>
            </p:cNvPr>
            <p:cNvSpPr>
              <a:spLocks/>
            </p:cNvSpPr>
            <p:nvPr userDrawn="1"/>
          </p:nvSpPr>
          <p:spPr bwMode="auto">
            <a:xfrm>
              <a:off x="4559251" y="1452985"/>
              <a:ext cx="184150" cy="192088"/>
            </a:xfrm>
            <a:custGeom>
              <a:avLst/>
              <a:gdLst>
                <a:gd name="T0" fmla="*/ 49 w 49"/>
                <a:gd name="T1" fmla="*/ 3 h 51"/>
                <a:gd name="T2" fmla="*/ 47 w 49"/>
                <a:gd name="T3" fmla="*/ 4 h 51"/>
                <a:gd name="T4" fmla="*/ 45 w 49"/>
                <a:gd name="T5" fmla="*/ 4 h 51"/>
                <a:gd name="T6" fmla="*/ 43 w 49"/>
                <a:gd name="T7" fmla="*/ 6 h 51"/>
                <a:gd name="T8" fmla="*/ 41 w 49"/>
                <a:gd name="T9" fmla="*/ 8 h 51"/>
                <a:gd name="T10" fmla="*/ 36 w 49"/>
                <a:gd name="T11" fmla="*/ 16 h 51"/>
                <a:gd name="T12" fmla="*/ 30 w 49"/>
                <a:gd name="T13" fmla="*/ 26 h 51"/>
                <a:gd name="T14" fmla="*/ 28 w 49"/>
                <a:gd name="T15" fmla="*/ 30 h 51"/>
                <a:gd name="T16" fmla="*/ 28 w 49"/>
                <a:gd name="T17" fmla="*/ 34 h 51"/>
                <a:gd name="T18" fmla="*/ 28 w 49"/>
                <a:gd name="T19" fmla="*/ 44 h 51"/>
                <a:gd name="T20" fmla="*/ 29 w 49"/>
                <a:gd name="T21" fmla="*/ 46 h 51"/>
                <a:gd name="T22" fmla="*/ 30 w 49"/>
                <a:gd name="T23" fmla="*/ 48 h 51"/>
                <a:gd name="T24" fmla="*/ 33 w 49"/>
                <a:gd name="T25" fmla="*/ 48 h 51"/>
                <a:gd name="T26" fmla="*/ 36 w 49"/>
                <a:gd name="T27" fmla="*/ 49 h 51"/>
                <a:gd name="T28" fmla="*/ 36 w 49"/>
                <a:gd name="T29" fmla="*/ 51 h 51"/>
                <a:gd name="T30" fmla="*/ 12 w 49"/>
                <a:gd name="T31" fmla="*/ 51 h 51"/>
                <a:gd name="T32" fmla="*/ 12 w 49"/>
                <a:gd name="T33" fmla="*/ 49 h 51"/>
                <a:gd name="T34" fmla="*/ 15 w 49"/>
                <a:gd name="T35" fmla="*/ 49 h 51"/>
                <a:gd name="T36" fmla="*/ 18 w 49"/>
                <a:gd name="T37" fmla="*/ 48 h 51"/>
                <a:gd name="T38" fmla="*/ 20 w 49"/>
                <a:gd name="T39" fmla="*/ 47 h 51"/>
                <a:gd name="T40" fmla="*/ 20 w 49"/>
                <a:gd name="T41" fmla="*/ 44 h 51"/>
                <a:gd name="T42" fmla="*/ 20 w 49"/>
                <a:gd name="T43" fmla="*/ 32 h 51"/>
                <a:gd name="T44" fmla="*/ 20 w 49"/>
                <a:gd name="T45" fmla="*/ 30 h 51"/>
                <a:gd name="T46" fmla="*/ 18 w 49"/>
                <a:gd name="T47" fmla="*/ 26 h 51"/>
                <a:gd name="T48" fmla="*/ 13 w 49"/>
                <a:gd name="T49" fmla="*/ 17 h 51"/>
                <a:gd name="T50" fmla="*/ 9 w 49"/>
                <a:gd name="T51" fmla="*/ 9 h 51"/>
                <a:gd name="T52" fmla="*/ 7 w 49"/>
                <a:gd name="T53" fmla="*/ 6 h 51"/>
                <a:gd name="T54" fmla="*/ 5 w 49"/>
                <a:gd name="T55" fmla="*/ 4 h 51"/>
                <a:gd name="T56" fmla="*/ 2 w 49"/>
                <a:gd name="T57" fmla="*/ 3 h 51"/>
                <a:gd name="T58" fmla="*/ 0 w 49"/>
                <a:gd name="T59" fmla="*/ 3 h 51"/>
                <a:gd name="T60" fmla="*/ 0 w 49"/>
                <a:gd name="T61" fmla="*/ 0 h 51"/>
                <a:gd name="T62" fmla="*/ 22 w 49"/>
                <a:gd name="T63" fmla="*/ 0 h 51"/>
                <a:gd name="T64" fmla="*/ 22 w 49"/>
                <a:gd name="T65" fmla="*/ 3 h 51"/>
                <a:gd name="T66" fmla="*/ 17 w 49"/>
                <a:gd name="T67" fmla="*/ 4 h 51"/>
                <a:gd name="T68" fmla="*/ 15 w 49"/>
                <a:gd name="T69" fmla="*/ 5 h 51"/>
                <a:gd name="T70" fmla="*/ 16 w 49"/>
                <a:gd name="T71" fmla="*/ 6 h 51"/>
                <a:gd name="T72" fmla="*/ 16 w 49"/>
                <a:gd name="T73" fmla="*/ 7 h 51"/>
                <a:gd name="T74" fmla="*/ 17 w 49"/>
                <a:gd name="T75" fmla="*/ 9 h 51"/>
                <a:gd name="T76" fmla="*/ 18 w 49"/>
                <a:gd name="T77" fmla="*/ 11 h 51"/>
                <a:gd name="T78" fmla="*/ 22 w 49"/>
                <a:gd name="T79" fmla="*/ 18 h 51"/>
                <a:gd name="T80" fmla="*/ 26 w 49"/>
                <a:gd name="T81" fmla="*/ 26 h 51"/>
                <a:gd name="T82" fmla="*/ 35 w 49"/>
                <a:gd name="T83" fmla="*/ 12 h 51"/>
                <a:gd name="T84" fmla="*/ 38 w 49"/>
                <a:gd name="T85" fmla="*/ 6 h 51"/>
                <a:gd name="T86" fmla="*/ 37 w 49"/>
                <a:gd name="T87" fmla="*/ 4 h 51"/>
                <a:gd name="T88" fmla="*/ 36 w 49"/>
                <a:gd name="T89" fmla="*/ 4 h 51"/>
                <a:gd name="T90" fmla="*/ 34 w 49"/>
                <a:gd name="T91" fmla="*/ 3 h 51"/>
                <a:gd name="T92" fmla="*/ 31 w 49"/>
                <a:gd name="T93" fmla="*/ 3 h 51"/>
                <a:gd name="T94" fmla="*/ 31 w 49"/>
                <a:gd name="T95" fmla="*/ 0 h 51"/>
                <a:gd name="T96" fmla="*/ 49 w 49"/>
                <a:gd name="T97" fmla="*/ 0 h 51"/>
                <a:gd name="T98" fmla="*/ 49 w 49"/>
                <a:gd name="T99"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 h="51">
                  <a:moveTo>
                    <a:pt x="49" y="3"/>
                  </a:moveTo>
                  <a:cubicBezTo>
                    <a:pt x="49" y="3"/>
                    <a:pt x="48" y="3"/>
                    <a:pt x="47" y="4"/>
                  </a:cubicBezTo>
                  <a:cubicBezTo>
                    <a:pt x="46" y="4"/>
                    <a:pt x="46" y="4"/>
                    <a:pt x="45" y="4"/>
                  </a:cubicBezTo>
                  <a:cubicBezTo>
                    <a:pt x="44" y="5"/>
                    <a:pt x="44" y="5"/>
                    <a:pt x="43" y="6"/>
                  </a:cubicBezTo>
                  <a:cubicBezTo>
                    <a:pt x="43" y="6"/>
                    <a:pt x="42" y="7"/>
                    <a:pt x="41" y="8"/>
                  </a:cubicBezTo>
                  <a:cubicBezTo>
                    <a:pt x="39" y="11"/>
                    <a:pt x="38" y="13"/>
                    <a:pt x="36" y="16"/>
                  </a:cubicBezTo>
                  <a:cubicBezTo>
                    <a:pt x="35" y="19"/>
                    <a:pt x="33" y="22"/>
                    <a:pt x="30" y="26"/>
                  </a:cubicBezTo>
                  <a:cubicBezTo>
                    <a:pt x="29" y="28"/>
                    <a:pt x="29" y="29"/>
                    <a:pt x="28" y="30"/>
                  </a:cubicBezTo>
                  <a:cubicBezTo>
                    <a:pt x="28" y="31"/>
                    <a:pt x="28" y="32"/>
                    <a:pt x="28" y="34"/>
                  </a:cubicBezTo>
                  <a:cubicBezTo>
                    <a:pt x="28" y="44"/>
                    <a:pt x="28" y="44"/>
                    <a:pt x="28" y="44"/>
                  </a:cubicBezTo>
                  <a:cubicBezTo>
                    <a:pt x="28" y="45"/>
                    <a:pt x="28" y="46"/>
                    <a:pt x="29" y="46"/>
                  </a:cubicBezTo>
                  <a:cubicBezTo>
                    <a:pt x="29" y="47"/>
                    <a:pt x="29" y="47"/>
                    <a:pt x="30" y="48"/>
                  </a:cubicBezTo>
                  <a:cubicBezTo>
                    <a:pt x="31" y="48"/>
                    <a:pt x="32" y="48"/>
                    <a:pt x="33" y="48"/>
                  </a:cubicBezTo>
                  <a:cubicBezTo>
                    <a:pt x="34" y="49"/>
                    <a:pt x="35" y="49"/>
                    <a:pt x="36" y="49"/>
                  </a:cubicBezTo>
                  <a:cubicBezTo>
                    <a:pt x="36" y="51"/>
                    <a:pt x="36" y="51"/>
                    <a:pt x="36" y="51"/>
                  </a:cubicBezTo>
                  <a:cubicBezTo>
                    <a:pt x="12" y="51"/>
                    <a:pt x="12" y="51"/>
                    <a:pt x="12" y="51"/>
                  </a:cubicBezTo>
                  <a:cubicBezTo>
                    <a:pt x="12" y="49"/>
                    <a:pt x="12" y="49"/>
                    <a:pt x="12" y="49"/>
                  </a:cubicBezTo>
                  <a:cubicBezTo>
                    <a:pt x="13" y="49"/>
                    <a:pt x="14" y="49"/>
                    <a:pt x="15" y="49"/>
                  </a:cubicBezTo>
                  <a:cubicBezTo>
                    <a:pt x="17" y="48"/>
                    <a:pt x="18" y="48"/>
                    <a:pt x="18" y="48"/>
                  </a:cubicBezTo>
                  <a:cubicBezTo>
                    <a:pt x="19" y="48"/>
                    <a:pt x="20" y="47"/>
                    <a:pt x="20" y="47"/>
                  </a:cubicBezTo>
                  <a:cubicBezTo>
                    <a:pt x="20" y="46"/>
                    <a:pt x="20" y="45"/>
                    <a:pt x="20" y="44"/>
                  </a:cubicBezTo>
                  <a:cubicBezTo>
                    <a:pt x="20" y="32"/>
                    <a:pt x="20" y="32"/>
                    <a:pt x="20" y="32"/>
                  </a:cubicBezTo>
                  <a:cubicBezTo>
                    <a:pt x="20" y="32"/>
                    <a:pt x="20" y="31"/>
                    <a:pt x="20" y="30"/>
                  </a:cubicBezTo>
                  <a:cubicBezTo>
                    <a:pt x="19" y="29"/>
                    <a:pt x="19" y="28"/>
                    <a:pt x="18" y="26"/>
                  </a:cubicBezTo>
                  <a:cubicBezTo>
                    <a:pt x="17" y="24"/>
                    <a:pt x="15" y="21"/>
                    <a:pt x="13" y="17"/>
                  </a:cubicBezTo>
                  <a:cubicBezTo>
                    <a:pt x="12" y="14"/>
                    <a:pt x="10" y="11"/>
                    <a:pt x="9" y="9"/>
                  </a:cubicBezTo>
                  <a:cubicBezTo>
                    <a:pt x="8" y="8"/>
                    <a:pt x="7" y="7"/>
                    <a:pt x="7" y="6"/>
                  </a:cubicBezTo>
                  <a:cubicBezTo>
                    <a:pt x="6" y="5"/>
                    <a:pt x="5" y="5"/>
                    <a:pt x="5" y="4"/>
                  </a:cubicBezTo>
                  <a:cubicBezTo>
                    <a:pt x="4" y="4"/>
                    <a:pt x="3" y="4"/>
                    <a:pt x="2" y="3"/>
                  </a:cubicBezTo>
                  <a:cubicBezTo>
                    <a:pt x="2" y="3"/>
                    <a:pt x="1" y="3"/>
                    <a:pt x="0" y="3"/>
                  </a:cubicBezTo>
                  <a:cubicBezTo>
                    <a:pt x="0" y="0"/>
                    <a:pt x="0" y="0"/>
                    <a:pt x="0" y="0"/>
                  </a:cubicBezTo>
                  <a:cubicBezTo>
                    <a:pt x="22" y="0"/>
                    <a:pt x="22" y="0"/>
                    <a:pt x="22" y="0"/>
                  </a:cubicBezTo>
                  <a:cubicBezTo>
                    <a:pt x="22" y="3"/>
                    <a:pt x="22" y="3"/>
                    <a:pt x="22" y="3"/>
                  </a:cubicBezTo>
                  <a:cubicBezTo>
                    <a:pt x="20" y="3"/>
                    <a:pt x="18" y="3"/>
                    <a:pt x="17" y="4"/>
                  </a:cubicBezTo>
                  <a:cubicBezTo>
                    <a:pt x="16" y="4"/>
                    <a:pt x="15" y="4"/>
                    <a:pt x="15" y="5"/>
                  </a:cubicBezTo>
                  <a:cubicBezTo>
                    <a:pt x="15" y="5"/>
                    <a:pt x="15" y="5"/>
                    <a:pt x="16" y="6"/>
                  </a:cubicBezTo>
                  <a:cubicBezTo>
                    <a:pt x="16" y="6"/>
                    <a:pt x="16" y="6"/>
                    <a:pt x="16" y="7"/>
                  </a:cubicBezTo>
                  <a:cubicBezTo>
                    <a:pt x="16" y="7"/>
                    <a:pt x="17" y="8"/>
                    <a:pt x="17" y="9"/>
                  </a:cubicBezTo>
                  <a:cubicBezTo>
                    <a:pt x="18" y="10"/>
                    <a:pt x="18" y="11"/>
                    <a:pt x="18" y="11"/>
                  </a:cubicBezTo>
                  <a:cubicBezTo>
                    <a:pt x="20" y="13"/>
                    <a:pt x="21" y="16"/>
                    <a:pt x="22" y="18"/>
                  </a:cubicBezTo>
                  <a:cubicBezTo>
                    <a:pt x="23" y="20"/>
                    <a:pt x="25" y="23"/>
                    <a:pt x="26" y="26"/>
                  </a:cubicBezTo>
                  <a:cubicBezTo>
                    <a:pt x="30" y="20"/>
                    <a:pt x="33" y="15"/>
                    <a:pt x="35" y="12"/>
                  </a:cubicBezTo>
                  <a:cubicBezTo>
                    <a:pt x="37" y="8"/>
                    <a:pt x="38" y="6"/>
                    <a:pt x="38" y="6"/>
                  </a:cubicBezTo>
                  <a:cubicBezTo>
                    <a:pt x="38" y="5"/>
                    <a:pt x="38" y="5"/>
                    <a:pt x="37" y="4"/>
                  </a:cubicBezTo>
                  <a:cubicBezTo>
                    <a:pt x="37" y="4"/>
                    <a:pt x="36" y="4"/>
                    <a:pt x="36" y="4"/>
                  </a:cubicBezTo>
                  <a:cubicBezTo>
                    <a:pt x="35" y="3"/>
                    <a:pt x="34" y="3"/>
                    <a:pt x="34" y="3"/>
                  </a:cubicBezTo>
                  <a:cubicBezTo>
                    <a:pt x="33" y="3"/>
                    <a:pt x="32" y="3"/>
                    <a:pt x="31" y="3"/>
                  </a:cubicBezTo>
                  <a:cubicBezTo>
                    <a:pt x="31" y="0"/>
                    <a:pt x="31" y="0"/>
                    <a:pt x="31" y="0"/>
                  </a:cubicBezTo>
                  <a:cubicBezTo>
                    <a:pt x="49" y="0"/>
                    <a:pt x="49" y="0"/>
                    <a:pt x="49" y="0"/>
                  </a:cubicBezTo>
                  <a:lnTo>
                    <a:pt x="49"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44">
              <a:extLst>
                <a:ext uri="{FF2B5EF4-FFF2-40B4-BE49-F238E27FC236}">
                  <a16:creationId xmlns:a16="http://schemas.microsoft.com/office/drawing/2014/main" id="{D61E626F-4963-4D75-88E9-31C1D67BDF62}"/>
                </a:ext>
              </a:extLst>
            </p:cNvPr>
            <p:cNvSpPr>
              <a:spLocks/>
            </p:cNvSpPr>
            <p:nvPr userDrawn="1"/>
          </p:nvSpPr>
          <p:spPr bwMode="auto">
            <a:xfrm>
              <a:off x="2306589" y="714797"/>
              <a:ext cx="327025" cy="461963"/>
            </a:xfrm>
            <a:custGeom>
              <a:avLst/>
              <a:gdLst>
                <a:gd name="T0" fmla="*/ 67 w 87"/>
                <a:gd name="T1" fmla="*/ 93 h 122"/>
                <a:gd name="T2" fmla="*/ 63 w 87"/>
                <a:gd name="T3" fmla="*/ 93 h 122"/>
                <a:gd name="T4" fmla="*/ 50 w 87"/>
                <a:gd name="T5" fmla="*/ 98 h 122"/>
                <a:gd name="T6" fmla="*/ 33 w 87"/>
                <a:gd name="T7" fmla="*/ 98 h 122"/>
                <a:gd name="T8" fmla="*/ 33 w 87"/>
                <a:gd name="T9" fmla="*/ 97 h 122"/>
                <a:gd name="T10" fmla="*/ 44 w 87"/>
                <a:gd name="T11" fmla="*/ 86 h 122"/>
                <a:gd name="T12" fmla="*/ 44 w 87"/>
                <a:gd name="T13" fmla="*/ 73 h 122"/>
                <a:gd name="T14" fmla="*/ 59 w 87"/>
                <a:gd name="T15" fmla="*/ 68 h 122"/>
                <a:gd name="T16" fmla="*/ 71 w 87"/>
                <a:gd name="T17" fmla="*/ 63 h 122"/>
                <a:gd name="T18" fmla="*/ 80 w 87"/>
                <a:gd name="T19" fmla="*/ 51 h 122"/>
                <a:gd name="T20" fmla="*/ 81 w 87"/>
                <a:gd name="T21" fmla="*/ 44 h 122"/>
                <a:gd name="T22" fmla="*/ 81 w 87"/>
                <a:gd name="T23" fmla="*/ 41 h 122"/>
                <a:gd name="T24" fmla="*/ 68 w 87"/>
                <a:gd name="T25" fmla="*/ 36 h 122"/>
                <a:gd name="T26" fmla="*/ 64 w 87"/>
                <a:gd name="T27" fmla="*/ 31 h 122"/>
                <a:gd name="T28" fmla="*/ 63 w 87"/>
                <a:gd name="T29" fmla="*/ 28 h 122"/>
                <a:gd name="T30" fmla="*/ 62 w 87"/>
                <a:gd name="T31" fmla="*/ 27 h 122"/>
                <a:gd name="T32" fmla="*/ 58 w 87"/>
                <a:gd name="T33" fmla="*/ 28 h 122"/>
                <a:gd name="T34" fmla="*/ 57 w 87"/>
                <a:gd name="T35" fmla="*/ 29 h 122"/>
                <a:gd name="T36" fmla="*/ 57 w 87"/>
                <a:gd name="T37" fmla="*/ 30 h 122"/>
                <a:gd name="T38" fmla="*/ 57 w 87"/>
                <a:gd name="T39" fmla="*/ 41 h 122"/>
                <a:gd name="T40" fmla="*/ 49 w 87"/>
                <a:gd name="T41" fmla="*/ 46 h 122"/>
                <a:gd name="T42" fmla="*/ 44 w 87"/>
                <a:gd name="T43" fmla="*/ 52 h 122"/>
                <a:gd name="T44" fmla="*/ 39 w 87"/>
                <a:gd name="T45" fmla="*/ 50 h 122"/>
                <a:gd name="T46" fmla="*/ 22 w 87"/>
                <a:gd name="T47" fmla="*/ 8 h 122"/>
                <a:gd name="T48" fmla="*/ 13 w 87"/>
                <a:gd name="T49" fmla="*/ 0 h 122"/>
                <a:gd name="T50" fmla="*/ 9 w 87"/>
                <a:gd name="T51" fmla="*/ 11 h 122"/>
                <a:gd name="T52" fmla="*/ 9 w 87"/>
                <a:gd name="T53" fmla="*/ 13 h 122"/>
                <a:gd name="T54" fmla="*/ 3 w 87"/>
                <a:gd name="T55" fmla="*/ 38 h 122"/>
                <a:gd name="T56" fmla="*/ 0 w 87"/>
                <a:gd name="T57" fmla="*/ 53 h 122"/>
                <a:gd name="T58" fmla="*/ 7 w 87"/>
                <a:gd name="T59" fmla="*/ 81 h 122"/>
                <a:gd name="T60" fmla="*/ 8 w 87"/>
                <a:gd name="T61" fmla="*/ 91 h 122"/>
                <a:gd name="T62" fmla="*/ 21 w 87"/>
                <a:gd name="T63" fmla="*/ 117 h 122"/>
                <a:gd name="T64" fmla="*/ 41 w 87"/>
                <a:gd name="T65" fmla="*/ 119 h 122"/>
                <a:gd name="T66" fmla="*/ 46 w 87"/>
                <a:gd name="T67" fmla="*/ 115 h 122"/>
                <a:gd name="T68" fmla="*/ 53 w 87"/>
                <a:gd name="T69" fmla="*/ 115 h 122"/>
                <a:gd name="T70" fmla="*/ 72 w 87"/>
                <a:gd name="T71" fmla="*/ 110 h 122"/>
                <a:gd name="T72" fmla="*/ 82 w 87"/>
                <a:gd name="T73" fmla="*/ 104 h 122"/>
                <a:gd name="T74" fmla="*/ 87 w 87"/>
                <a:gd name="T75" fmla="*/ 94 h 122"/>
                <a:gd name="T76" fmla="*/ 86 w 87"/>
                <a:gd name="T77" fmla="*/ 88 h 122"/>
                <a:gd name="T78" fmla="*/ 67 w 87"/>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122">
                  <a:moveTo>
                    <a:pt x="67" y="93"/>
                  </a:moveTo>
                  <a:cubicBezTo>
                    <a:pt x="66" y="93"/>
                    <a:pt x="64" y="93"/>
                    <a:pt x="63" y="93"/>
                  </a:cubicBezTo>
                  <a:cubicBezTo>
                    <a:pt x="59" y="95"/>
                    <a:pt x="54" y="96"/>
                    <a:pt x="50" y="98"/>
                  </a:cubicBezTo>
                  <a:cubicBezTo>
                    <a:pt x="45" y="99"/>
                    <a:pt x="38" y="102"/>
                    <a:pt x="33" y="98"/>
                  </a:cubicBezTo>
                  <a:cubicBezTo>
                    <a:pt x="33" y="98"/>
                    <a:pt x="33" y="98"/>
                    <a:pt x="33" y="97"/>
                  </a:cubicBezTo>
                  <a:cubicBezTo>
                    <a:pt x="37" y="93"/>
                    <a:pt x="37" y="90"/>
                    <a:pt x="44" y="86"/>
                  </a:cubicBezTo>
                  <a:cubicBezTo>
                    <a:pt x="44" y="82"/>
                    <a:pt x="46" y="76"/>
                    <a:pt x="44" y="73"/>
                  </a:cubicBezTo>
                  <a:cubicBezTo>
                    <a:pt x="44" y="66"/>
                    <a:pt x="53" y="69"/>
                    <a:pt x="59" y="68"/>
                  </a:cubicBezTo>
                  <a:cubicBezTo>
                    <a:pt x="63" y="67"/>
                    <a:pt x="68" y="65"/>
                    <a:pt x="71" y="63"/>
                  </a:cubicBezTo>
                  <a:cubicBezTo>
                    <a:pt x="75" y="61"/>
                    <a:pt x="78" y="56"/>
                    <a:pt x="80" y="51"/>
                  </a:cubicBezTo>
                  <a:cubicBezTo>
                    <a:pt x="81" y="50"/>
                    <a:pt x="80" y="46"/>
                    <a:pt x="81" y="44"/>
                  </a:cubicBezTo>
                  <a:cubicBezTo>
                    <a:pt x="81" y="43"/>
                    <a:pt x="81" y="42"/>
                    <a:pt x="81" y="41"/>
                  </a:cubicBezTo>
                  <a:cubicBezTo>
                    <a:pt x="81" y="40"/>
                    <a:pt x="70" y="37"/>
                    <a:pt x="68" y="36"/>
                  </a:cubicBezTo>
                  <a:cubicBezTo>
                    <a:pt x="67" y="35"/>
                    <a:pt x="64" y="33"/>
                    <a:pt x="64" y="31"/>
                  </a:cubicBezTo>
                  <a:cubicBezTo>
                    <a:pt x="63" y="30"/>
                    <a:pt x="64" y="29"/>
                    <a:pt x="63" y="28"/>
                  </a:cubicBezTo>
                  <a:cubicBezTo>
                    <a:pt x="63" y="27"/>
                    <a:pt x="62" y="27"/>
                    <a:pt x="62" y="27"/>
                  </a:cubicBezTo>
                  <a:cubicBezTo>
                    <a:pt x="59" y="27"/>
                    <a:pt x="59" y="27"/>
                    <a:pt x="58" y="28"/>
                  </a:cubicBezTo>
                  <a:cubicBezTo>
                    <a:pt x="58" y="29"/>
                    <a:pt x="57" y="29"/>
                    <a:pt x="57" y="29"/>
                  </a:cubicBezTo>
                  <a:cubicBezTo>
                    <a:pt x="57" y="30"/>
                    <a:pt x="57" y="30"/>
                    <a:pt x="57" y="30"/>
                  </a:cubicBezTo>
                  <a:cubicBezTo>
                    <a:pt x="57" y="34"/>
                    <a:pt x="57" y="37"/>
                    <a:pt x="57" y="41"/>
                  </a:cubicBezTo>
                  <a:cubicBezTo>
                    <a:pt x="56" y="43"/>
                    <a:pt x="51" y="45"/>
                    <a:pt x="49" y="46"/>
                  </a:cubicBezTo>
                  <a:cubicBezTo>
                    <a:pt x="47" y="48"/>
                    <a:pt x="45" y="50"/>
                    <a:pt x="44" y="52"/>
                  </a:cubicBezTo>
                  <a:cubicBezTo>
                    <a:pt x="41" y="52"/>
                    <a:pt x="41" y="51"/>
                    <a:pt x="39" y="50"/>
                  </a:cubicBezTo>
                  <a:cubicBezTo>
                    <a:pt x="36" y="32"/>
                    <a:pt x="34" y="17"/>
                    <a:pt x="22" y="8"/>
                  </a:cubicBezTo>
                  <a:cubicBezTo>
                    <a:pt x="19" y="6"/>
                    <a:pt x="17" y="2"/>
                    <a:pt x="13" y="0"/>
                  </a:cubicBezTo>
                  <a:cubicBezTo>
                    <a:pt x="12" y="4"/>
                    <a:pt x="10" y="7"/>
                    <a:pt x="9" y="11"/>
                  </a:cubicBezTo>
                  <a:cubicBezTo>
                    <a:pt x="9" y="12"/>
                    <a:pt x="9" y="13"/>
                    <a:pt x="9" y="13"/>
                  </a:cubicBezTo>
                  <a:cubicBezTo>
                    <a:pt x="7" y="21"/>
                    <a:pt x="5" y="30"/>
                    <a:pt x="3" y="38"/>
                  </a:cubicBezTo>
                  <a:cubicBezTo>
                    <a:pt x="3" y="40"/>
                    <a:pt x="0" y="51"/>
                    <a:pt x="0" y="53"/>
                  </a:cubicBezTo>
                  <a:cubicBezTo>
                    <a:pt x="2" y="62"/>
                    <a:pt x="5" y="73"/>
                    <a:pt x="7" y="81"/>
                  </a:cubicBezTo>
                  <a:cubicBezTo>
                    <a:pt x="8" y="85"/>
                    <a:pt x="7" y="88"/>
                    <a:pt x="8" y="91"/>
                  </a:cubicBezTo>
                  <a:cubicBezTo>
                    <a:pt x="10" y="98"/>
                    <a:pt x="16" y="114"/>
                    <a:pt x="21" y="117"/>
                  </a:cubicBezTo>
                  <a:cubicBezTo>
                    <a:pt x="26" y="120"/>
                    <a:pt x="34" y="122"/>
                    <a:pt x="41" y="119"/>
                  </a:cubicBezTo>
                  <a:cubicBezTo>
                    <a:pt x="43" y="118"/>
                    <a:pt x="45" y="115"/>
                    <a:pt x="46" y="115"/>
                  </a:cubicBezTo>
                  <a:cubicBezTo>
                    <a:pt x="49" y="115"/>
                    <a:pt x="51" y="115"/>
                    <a:pt x="53" y="115"/>
                  </a:cubicBezTo>
                  <a:cubicBezTo>
                    <a:pt x="59" y="113"/>
                    <a:pt x="66" y="111"/>
                    <a:pt x="72" y="110"/>
                  </a:cubicBezTo>
                  <a:cubicBezTo>
                    <a:pt x="74" y="109"/>
                    <a:pt x="80" y="106"/>
                    <a:pt x="82" y="104"/>
                  </a:cubicBezTo>
                  <a:cubicBezTo>
                    <a:pt x="84" y="102"/>
                    <a:pt x="84" y="97"/>
                    <a:pt x="87" y="94"/>
                  </a:cubicBezTo>
                  <a:cubicBezTo>
                    <a:pt x="87" y="91"/>
                    <a:pt x="87" y="90"/>
                    <a:pt x="86" y="88"/>
                  </a:cubicBezTo>
                  <a:cubicBezTo>
                    <a:pt x="78" y="88"/>
                    <a:pt x="73" y="91"/>
                    <a:pt x="67" y="9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45">
              <a:extLst>
                <a:ext uri="{FF2B5EF4-FFF2-40B4-BE49-F238E27FC236}">
                  <a16:creationId xmlns:a16="http://schemas.microsoft.com/office/drawing/2014/main" id="{4BBF33D1-E602-47DB-B7DB-7D1FDE0E4144}"/>
                </a:ext>
              </a:extLst>
            </p:cNvPr>
            <p:cNvSpPr>
              <a:spLocks noEditPoints="1"/>
            </p:cNvSpPr>
            <p:nvPr userDrawn="1"/>
          </p:nvSpPr>
          <p:spPr bwMode="auto">
            <a:xfrm>
              <a:off x="1919239" y="627485"/>
              <a:ext cx="282575" cy="644525"/>
            </a:xfrm>
            <a:custGeom>
              <a:avLst/>
              <a:gdLst>
                <a:gd name="T0" fmla="*/ 74 w 75"/>
                <a:gd name="T1" fmla="*/ 59 h 170"/>
                <a:gd name="T2" fmla="*/ 73 w 75"/>
                <a:gd name="T3" fmla="*/ 42 h 170"/>
                <a:gd name="T4" fmla="*/ 72 w 75"/>
                <a:gd name="T5" fmla="*/ 30 h 170"/>
                <a:gd name="T6" fmla="*/ 42 w 75"/>
                <a:gd name="T7" fmla="*/ 7 h 170"/>
                <a:gd name="T8" fmla="*/ 33 w 75"/>
                <a:gd name="T9" fmla="*/ 1 h 170"/>
                <a:gd name="T10" fmla="*/ 30 w 75"/>
                <a:gd name="T11" fmla="*/ 4 h 170"/>
                <a:gd name="T12" fmla="*/ 37 w 75"/>
                <a:gd name="T13" fmla="*/ 16 h 170"/>
                <a:gd name="T14" fmla="*/ 42 w 75"/>
                <a:gd name="T15" fmla="*/ 23 h 170"/>
                <a:gd name="T16" fmla="*/ 51 w 75"/>
                <a:gd name="T17" fmla="*/ 35 h 170"/>
                <a:gd name="T18" fmla="*/ 52 w 75"/>
                <a:gd name="T19" fmla="*/ 71 h 170"/>
                <a:gd name="T20" fmla="*/ 52 w 75"/>
                <a:gd name="T21" fmla="*/ 80 h 170"/>
                <a:gd name="T22" fmla="*/ 51 w 75"/>
                <a:gd name="T23" fmla="*/ 90 h 170"/>
                <a:gd name="T24" fmla="*/ 44 w 75"/>
                <a:gd name="T25" fmla="*/ 86 h 170"/>
                <a:gd name="T26" fmla="*/ 39 w 75"/>
                <a:gd name="T27" fmla="*/ 85 h 170"/>
                <a:gd name="T28" fmla="*/ 33 w 75"/>
                <a:gd name="T29" fmla="*/ 81 h 170"/>
                <a:gd name="T30" fmla="*/ 26 w 75"/>
                <a:gd name="T31" fmla="*/ 80 h 170"/>
                <a:gd name="T32" fmla="*/ 17 w 75"/>
                <a:gd name="T33" fmla="*/ 77 h 170"/>
                <a:gd name="T34" fmla="*/ 14 w 75"/>
                <a:gd name="T35" fmla="*/ 79 h 170"/>
                <a:gd name="T36" fmla="*/ 19 w 75"/>
                <a:gd name="T37" fmla="*/ 88 h 170"/>
                <a:gd name="T38" fmla="*/ 19 w 75"/>
                <a:gd name="T39" fmla="*/ 91 h 170"/>
                <a:gd name="T40" fmla="*/ 21 w 75"/>
                <a:gd name="T41" fmla="*/ 101 h 170"/>
                <a:gd name="T42" fmla="*/ 18 w 75"/>
                <a:gd name="T43" fmla="*/ 112 h 170"/>
                <a:gd name="T44" fmla="*/ 2 w 75"/>
                <a:gd name="T45" fmla="*/ 143 h 170"/>
                <a:gd name="T46" fmla="*/ 1 w 75"/>
                <a:gd name="T47" fmla="*/ 144 h 170"/>
                <a:gd name="T48" fmla="*/ 1 w 75"/>
                <a:gd name="T49" fmla="*/ 146 h 170"/>
                <a:gd name="T50" fmla="*/ 6 w 75"/>
                <a:gd name="T51" fmla="*/ 169 h 170"/>
                <a:gd name="T52" fmla="*/ 7 w 75"/>
                <a:gd name="T53" fmla="*/ 170 h 170"/>
                <a:gd name="T54" fmla="*/ 15 w 75"/>
                <a:gd name="T55" fmla="*/ 170 h 170"/>
                <a:gd name="T56" fmla="*/ 24 w 75"/>
                <a:gd name="T57" fmla="*/ 161 h 170"/>
                <a:gd name="T58" fmla="*/ 36 w 75"/>
                <a:gd name="T59" fmla="*/ 153 h 170"/>
                <a:gd name="T60" fmla="*/ 38 w 75"/>
                <a:gd name="T61" fmla="*/ 151 h 170"/>
                <a:gd name="T62" fmla="*/ 50 w 75"/>
                <a:gd name="T63" fmla="*/ 141 h 170"/>
                <a:gd name="T64" fmla="*/ 51 w 75"/>
                <a:gd name="T65" fmla="*/ 141 h 170"/>
                <a:gd name="T66" fmla="*/ 51 w 75"/>
                <a:gd name="T67" fmla="*/ 147 h 170"/>
                <a:gd name="T68" fmla="*/ 53 w 75"/>
                <a:gd name="T69" fmla="*/ 165 h 170"/>
                <a:gd name="T70" fmla="*/ 58 w 75"/>
                <a:gd name="T71" fmla="*/ 164 h 170"/>
                <a:gd name="T72" fmla="*/ 65 w 75"/>
                <a:gd name="T73" fmla="*/ 154 h 170"/>
                <a:gd name="T74" fmla="*/ 72 w 75"/>
                <a:gd name="T75" fmla="*/ 124 h 170"/>
                <a:gd name="T76" fmla="*/ 72 w 75"/>
                <a:gd name="T77" fmla="*/ 113 h 170"/>
                <a:gd name="T78" fmla="*/ 74 w 75"/>
                <a:gd name="T79" fmla="*/ 80 h 170"/>
                <a:gd name="T80" fmla="*/ 75 w 75"/>
                <a:gd name="T81" fmla="*/ 66 h 170"/>
                <a:gd name="T82" fmla="*/ 74 w 75"/>
                <a:gd name="T83" fmla="*/ 59 h 170"/>
                <a:gd name="T84" fmla="*/ 51 w 75"/>
                <a:gd name="T85" fmla="*/ 122 h 170"/>
                <a:gd name="T86" fmla="*/ 51 w 75"/>
                <a:gd name="T87" fmla="*/ 128 h 170"/>
                <a:gd name="T88" fmla="*/ 44 w 75"/>
                <a:gd name="T89" fmla="*/ 132 h 170"/>
                <a:gd name="T90" fmla="*/ 40 w 75"/>
                <a:gd name="T91" fmla="*/ 136 h 170"/>
                <a:gd name="T92" fmla="*/ 31 w 75"/>
                <a:gd name="T93" fmla="*/ 139 h 170"/>
                <a:gd name="T94" fmla="*/ 24 w 75"/>
                <a:gd name="T95" fmla="*/ 144 h 170"/>
                <a:gd name="T96" fmla="*/ 13 w 75"/>
                <a:gd name="T97" fmla="*/ 146 h 170"/>
                <a:gd name="T98" fmla="*/ 12 w 75"/>
                <a:gd name="T99" fmla="*/ 145 h 170"/>
                <a:gd name="T100" fmla="*/ 17 w 75"/>
                <a:gd name="T101" fmla="*/ 135 h 170"/>
                <a:gd name="T102" fmla="*/ 30 w 75"/>
                <a:gd name="T103" fmla="*/ 118 h 170"/>
                <a:gd name="T104" fmla="*/ 31 w 75"/>
                <a:gd name="T105" fmla="*/ 115 h 170"/>
                <a:gd name="T106" fmla="*/ 36 w 75"/>
                <a:gd name="T107" fmla="*/ 108 h 170"/>
                <a:gd name="T108" fmla="*/ 49 w 75"/>
                <a:gd name="T109" fmla="*/ 99 h 170"/>
                <a:gd name="T110" fmla="*/ 51 w 75"/>
                <a:gd name="T111" fmla="*/ 99 h 170"/>
                <a:gd name="T112" fmla="*/ 51 w 75"/>
                <a:gd name="T113" fmla="*/ 114 h 170"/>
                <a:gd name="T114" fmla="*/ 51 w 75"/>
                <a:gd name="T115"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70">
                  <a:moveTo>
                    <a:pt x="74" y="59"/>
                  </a:moveTo>
                  <a:cubicBezTo>
                    <a:pt x="74" y="53"/>
                    <a:pt x="74" y="46"/>
                    <a:pt x="73" y="42"/>
                  </a:cubicBezTo>
                  <a:cubicBezTo>
                    <a:pt x="72" y="38"/>
                    <a:pt x="74" y="33"/>
                    <a:pt x="72" y="30"/>
                  </a:cubicBezTo>
                  <a:cubicBezTo>
                    <a:pt x="68" y="20"/>
                    <a:pt x="51" y="12"/>
                    <a:pt x="42" y="7"/>
                  </a:cubicBezTo>
                  <a:cubicBezTo>
                    <a:pt x="38" y="5"/>
                    <a:pt x="38" y="2"/>
                    <a:pt x="33" y="1"/>
                  </a:cubicBezTo>
                  <a:cubicBezTo>
                    <a:pt x="32" y="0"/>
                    <a:pt x="30" y="3"/>
                    <a:pt x="30" y="4"/>
                  </a:cubicBezTo>
                  <a:cubicBezTo>
                    <a:pt x="29" y="10"/>
                    <a:pt x="34" y="12"/>
                    <a:pt x="37" y="16"/>
                  </a:cubicBezTo>
                  <a:cubicBezTo>
                    <a:pt x="39" y="18"/>
                    <a:pt x="40" y="21"/>
                    <a:pt x="42" y="23"/>
                  </a:cubicBezTo>
                  <a:cubicBezTo>
                    <a:pt x="45" y="27"/>
                    <a:pt x="49" y="30"/>
                    <a:pt x="51" y="35"/>
                  </a:cubicBezTo>
                  <a:cubicBezTo>
                    <a:pt x="54" y="43"/>
                    <a:pt x="54" y="63"/>
                    <a:pt x="52" y="71"/>
                  </a:cubicBezTo>
                  <a:cubicBezTo>
                    <a:pt x="52" y="74"/>
                    <a:pt x="52" y="77"/>
                    <a:pt x="52" y="80"/>
                  </a:cubicBezTo>
                  <a:cubicBezTo>
                    <a:pt x="52" y="84"/>
                    <a:pt x="51" y="87"/>
                    <a:pt x="51" y="90"/>
                  </a:cubicBezTo>
                  <a:cubicBezTo>
                    <a:pt x="49" y="89"/>
                    <a:pt x="47" y="87"/>
                    <a:pt x="44" y="86"/>
                  </a:cubicBezTo>
                  <a:cubicBezTo>
                    <a:pt x="43" y="86"/>
                    <a:pt x="41" y="85"/>
                    <a:pt x="39" y="85"/>
                  </a:cubicBezTo>
                  <a:cubicBezTo>
                    <a:pt x="37" y="84"/>
                    <a:pt x="36" y="82"/>
                    <a:pt x="33" y="81"/>
                  </a:cubicBezTo>
                  <a:cubicBezTo>
                    <a:pt x="31" y="80"/>
                    <a:pt x="28" y="81"/>
                    <a:pt x="26" y="80"/>
                  </a:cubicBezTo>
                  <a:cubicBezTo>
                    <a:pt x="23" y="79"/>
                    <a:pt x="22" y="77"/>
                    <a:pt x="17" y="77"/>
                  </a:cubicBezTo>
                  <a:cubicBezTo>
                    <a:pt x="16" y="77"/>
                    <a:pt x="14" y="78"/>
                    <a:pt x="14" y="79"/>
                  </a:cubicBezTo>
                  <a:cubicBezTo>
                    <a:pt x="15" y="83"/>
                    <a:pt x="18" y="84"/>
                    <a:pt x="19" y="88"/>
                  </a:cubicBezTo>
                  <a:cubicBezTo>
                    <a:pt x="19" y="89"/>
                    <a:pt x="19" y="90"/>
                    <a:pt x="19" y="91"/>
                  </a:cubicBezTo>
                  <a:cubicBezTo>
                    <a:pt x="20" y="94"/>
                    <a:pt x="21" y="98"/>
                    <a:pt x="21" y="101"/>
                  </a:cubicBezTo>
                  <a:cubicBezTo>
                    <a:pt x="22" y="106"/>
                    <a:pt x="19" y="109"/>
                    <a:pt x="18" y="112"/>
                  </a:cubicBezTo>
                  <a:cubicBezTo>
                    <a:pt x="14" y="124"/>
                    <a:pt x="12" y="137"/>
                    <a:pt x="2" y="143"/>
                  </a:cubicBezTo>
                  <a:cubicBezTo>
                    <a:pt x="2" y="144"/>
                    <a:pt x="2" y="144"/>
                    <a:pt x="1" y="144"/>
                  </a:cubicBezTo>
                  <a:cubicBezTo>
                    <a:pt x="1" y="145"/>
                    <a:pt x="1" y="146"/>
                    <a:pt x="1" y="146"/>
                  </a:cubicBezTo>
                  <a:cubicBezTo>
                    <a:pt x="1" y="153"/>
                    <a:pt x="0" y="167"/>
                    <a:pt x="6" y="169"/>
                  </a:cubicBezTo>
                  <a:cubicBezTo>
                    <a:pt x="7" y="170"/>
                    <a:pt x="7" y="170"/>
                    <a:pt x="7" y="170"/>
                  </a:cubicBezTo>
                  <a:cubicBezTo>
                    <a:pt x="8" y="170"/>
                    <a:pt x="14" y="170"/>
                    <a:pt x="15" y="170"/>
                  </a:cubicBezTo>
                  <a:cubicBezTo>
                    <a:pt x="17" y="169"/>
                    <a:pt x="21" y="162"/>
                    <a:pt x="24" y="161"/>
                  </a:cubicBezTo>
                  <a:cubicBezTo>
                    <a:pt x="28" y="158"/>
                    <a:pt x="32" y="156"/>
                    <a:pt x="36" y="153"/>
                  </a:cubicBezTo>
                  <a:cubicBezTo>
                    <a:pt x="37" y="152"/>
                    <a:pt x="38" y="151"/>
                    <a:pt x="38" y="151"/>
                  </a:cubicBezTo>
                  <a:cubicBezTo>
                    <a:pt x="42" y="148"/>
                    <a:pt x="46" y="144"/>
                    <a:pt x="50" y="141"/>
                  </a:cubicBezTo>
                  <a:cubicBezTo>
                    <a:pt x="50" y="141"/>
                    <a:pt x="51" y="141"/>
                    <a:pt x="51" y="141"/>
                  </a:cubicBezTo>
                  <a:cubicBezTo>
                    <a:pt x="51" y="142"/>
                    <a:pt x="52" y="146"/>
                    <a:pt x="51" y="147"/>
                  </a:cubicBezTo>
                  <a:cubicBezTo>
                    <a:pt x="51" y="155"/>
                    <a:pt x="50" y="160"/>
                    <a:pt x="53" y="165"/>
                  </a:cubicBezTo>
                  <a:cubicBezTo>
                    <a:pt x="55" y="165"/>
                    <a:pt x="57" y="165"/>
                    <a:pt x="58" y="164"/>
                  </a:cubicBezTo>
                  <a:cubicBezTo>
                    <a:pt x="62" y="163"/>
                    <a:pt x="63" y="157"/>
                    <a:pt x="65" y="154"/>
                  </a:cubicBezTo>
                  <a:cubicBezTo>
                    <a:pt x="69" y="145"/>
                    <a:pt x="70" y="134"/>
                    <a:pt x="72" y="124"/>
                  </a:cubicBezTo>
                  <a:cubicBezTo>
                    <a:pt x="72" y="120"/>
                    <a:pt x="72" y="117"/>
                    <a:pt x="72" y="113"/>
                  </a:cubicBezTo>
                  <a:cubicBezTo>
                    <a:pt x="75" y="103"/>
                    <a:pt x="74" y="91"/>
                    <a:pt x="74" y="80"/>
                  </a:cubicBezTo>
                  <a:cubicBezTo>
                    <a:pt x="74" y="75"/>
                    <a:pt x="74" y="71"/>
                    <a:pt x="75" y="66"/>
                  </a:cubicBezTo>
                  <a:cubicBezTo>
                    <a:pt x="74" y="64"/>
                    <a:pt x="74" y="61"/>
                    <a:pt x="74" y="59"/>
                  </a:cubicBezTo>
                  <a:close/>
                  <a:moveTo>
                    <a:pt x="51" y="122"/>
                  </a:moveTo>
                  <a:cubicBezTo>
                    <a:pt x="51" y="124"/>
                    <a:pt x="51" y="126"/>
                    <a:pt x="51" y="128"/>
                  </a:cubicBezTo>
                  <a:cubicBezTo>
                    <a:pt x="50" y="130"/>
                    <a:pt x="46" y="131"/>
                    <a:pt x="44" y="132"/>
                  </a:cubicBezTo>
                  <a:cubicBezTo>
                    <a:pt x="43" y="133"/>
                    <a:pt x="41" y="135"/>
                    <a:pt x="40" y="136"/>
                  </a:cubicBezTo>
                  <a:cubicBezTo>
                    <a:pt x="37" y="137"/>
                    <a:pt x="34" y="137"/>
                    <a:pt x="31" y="139"/>
                  </a:cubicBezTo>
                  <a:cubicBezTo>
                    <a:pt x="29" y="140"/>
                    <a:pt x="26" y="142"/>
                    <a:pt x="24" y="144"/>
                  </a:cubicBezTo>
                  <a:cubicBezTo>
                    <a:pt x="22" y="145"/>
                    <a:pt x="16" y="148"/>
                    <a:pt x="13" y="146"/>
                  </a:cubicBezTo>
                  <a:cubicBezTo>
                    <a:pt x="12" y="146"/>
                    <a:pt x="12" y="145"/>
                    <a:pt x="12" y="145"/>
                  </a:cubicBezTo>
                  <a:cubicBezTo>
                    <a:pt x="12" y="141"/>
                    <a:pt x="15" y="138"/>
                    <a:pt x="17" y="135"/>
                  </a:cubicBezTo>
                  <a:cubicBezTo>
                    <a:pt x="21" y="129"/>
                    <a:pt x="26" y="124"/>
                    <a:pt x="30" y="118"/>
                  </a:cubicBezTo>
                  <a:cubicBezTo>
                    <a:pt x="30" y="117"/>
                    <a:pt x="31" y="116"/>
                    <a:pt x="31" y="115"/>
                  </a:cubicBezTo>
                  <a:cubicBezTo>
                    <a:pt x="32" y="113"/>
                    <a:pt x="35" y="111"/>
                    <a:pt x="36" y="108"/>
                  </a:cubicBezTo>
                  <a:cubicBezTo>
                    <a:pt x="44" y="108"/>
                    <a:pt x="48" y="104"/>
                    <a:pt x="49" y="99"/>
                  </a:cubicBezTo>
                  <a:cubicBezTo>
                    <a:pt x="50" y="99"/>
                    <a:pt x="51" y="99"/>
                    <a:pt x="51" y="99"/>
                  </a:cubicBezTo>
                  <a:cubicBezTo>
                    <a:pt x="51" y="104"/>
                    <a:pt x="52" y="109"/>
                    <a:pt x="51" y="114"/>
                  </a:cubicBezTo>
                  <a:cubicBezTo>
                    <a:pt x="51" y="117"/>
                    <a:pt x="52" y="121"/>
                    <a:pt x="51" y="1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46">
              <a:extLst>
                <a:ext uri="{FF2B5EF4-FFF2-40B4-BE49-F238E27FC236}">
                  <a16:creationId xmlns:a16="http://schemas.microsoft.com/office/drawing/2014/main" id="{FD6DA457-AC61-473E-88BC-A4C7CB90D407}"/>
                </a:ext>
              </a:extLst>
            </p:cNvPr>
            <p:cNvSpPr>
              <a:spLocks/>
            </p:cNvSpPr>
            <p:nvPr userDrawn="1"/>
          </p:nvSpPr>
          <p:spPr bwMode="auto">
            <a:xfrm>
              <a:off x="4246514" y="684635"/>
              <a:ext cx="158750" cy="219075"/>
            </a:xfrm>
            <a:custGeom>
              <a:avLst/>
              <a:gdLst>
                <a:gd name="T0" fmla="*/ 14 w 42"/>
                <a:gd name="T1" fmla="*/ 25 h 58"/>
                <a:gd name="T2" fmla="*/ 19 w 42"/>
                <a:gd name="T3" fmla="*/ 30 h 58"/>
                <a:gd name="T4" fmla="*/ 28 w 42"/>
                <a:gd name="T5" fmla="*/ 58 h 58"/>
                <a:gd name="T6" fmla="*/ 42 w 42"/>
                <a:gd name="T7" fmla="*/ 47 h 58"/>
                <a:gd name="T8" fmla="*/ 25 w 42"/>
                <a:gd name="T9" fmla="*/ 15 h 58"/>
                <a:gd name="T10" fmla="*/ 13 w 42"/>
                <a:gd name="T11" fmla="*/ 9 h 58"/>
                <a:gd name="T12" fmla="*/ 2 w 42"/>
                <a:gd name="T13" fmla="*/ 0 h 58"/>
                <a:gd name="T14" fmla="*/ 0 w 42"/>
                <a:gd name="T15" fmla="*/ 2 h 58"/>
                <a:gd name="T16" fmla="*/ 0 w 42"/>
                <a:gd name="T17" fmla="*/ 9 h 58"/>
                <a:gd name="T18" fmla="*/ 5 w 42"/>
                <a:gd name="T19" fmla="*/ 13 h 58"/>
                <a:gd name="T20" fmla="*/ 14 w 42"/>
                <a:gd name="T21"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8">
                  <a:moveTo>
                    <a:pt x="14" y="25"/>
                  </a:moveTo>
                  <a:cubicBezTo>
                    <a:pt x="15" y="27"/>
                    <a:pt x="18" y="28"/>
                    <a:pt x="19" y="30"/>
                  </a:cubicBezTo>
                  <a:cubicBezTo>
                    <a:pt x="24" y="37"/>
                    <a:pt x="25" y="50"/>
                    <a:pt x="28" y="58"/>
                  </a:cubicBezTo>
                  <a:cubicBezTo>
                    <a:pt x="35" y="58"/>
                    <a:pt x="39" y="51"/>
                    <a:pt x="42" y="47"/>
                  </a:cubicBezTo>
                  <a:cubicBezTo>
                    <a:pt x="42" y="36"/>
                    <a:pt x="31" y="19"/>
                    <a:pt x="25" y="15"/>
                  </a:cubicBezTo>
                  <a:cubicBezTo>
                    <a:pt x="21" y="12"/>
                    <a:pt x="17" y="11"/>
                    <a:pt x="13" y="9"/>
                  </a:cubicBezTo>
                  <a:cubicBezTo>
                    <a:pt x="9" y="6"/>
                    <a:pt x="7" y="2"/>
                    <a:pt x="2" y="0"/>
                  </a:cubicBezTo>
                  <a:cubicBezTo>
                    <a:pt x="2" y="0"/>
                    <a:pt x="0" y="2"/>
                    <a:pt x="0" y="2"/>
                  </a:cubicBezTo>
                  <a:cubicBezTo>
                    <a:pt x="0" y="5"/>
                    <a:pt x="0" y="7"/>
                    <a:pt x="0" y="9"/>
                  </a:cubicBezTo>
                  <a:cubicBezTo>
                    <a:pt x="2" y="10"/>
                    <a:pt x="3" y="12"/>
                    <a:pt x="5" y="13"/>
                  </a:cubicBezTo>
                  <a:cubicBezTo>
                    <a:pt x="8" y="17"/>
                    <a:pt x="11" y="21"/>
                    <a:pt x="14" y="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47">
              <a:extLst>
                <a:ext uri="{FF2B5EF4-FFF2-40B4-BE49-F238E27FC236}">
                  <a16:creationId xmlns:a16="http://schemas.microsoft.com/office/drawing/2014/main" id="{6E954F96-95F4-46C3-ABD7-2F2B0BEDCF97}"/>
                </a:ext>
              </a:extLst>
            </p:cNvPr>
            <p:cNvSpPr>
              <a:spLocks noEditPoints="1"/>
            </p:cNvSpPr>
            <p:nvPr userDrawn="1"/>
          </p:nvSpPr>
          <p:spPr bwMode="auto">
            <a:xfrm>
              <a:off x="4276676" y="529060"/>
              <a:ext cx="474663" cy="533400"/>
            </a:xfrm>
            <a:custGeom>
              <a:avLst/>
              <a:gdLst>
                <a:gd name="T0" fmla="*/ 120 w 126"/>
                <a:gd name="T1" fmla="*/ 50 h 141"/>
                <a:gd name="T2" fmla="*/ 114 w 126"/>
                <a:gd name="T3" fmla="*/ 33 h 141"/>
                <a:gd name="T4" fmla="*/ 105 w 126"/>
                <a:gd name="T5" fmla="*/ 32 h 141"/>
                <a:gd name="T6" fmla="*/ 79 w 126"/>
                <a:gd name="T7" fmla="*/ 40 h 141"/>
                <a:gd name="T8" fmla="*/ 86 w 126"/>
                <a:gd name="T9" fmla="*/ 19 h 141"/>
                <a:gd name="T10" fmla="*/ 82 w 126"/>
                <a:gd name="T11" fmla="*/ 1 h 141"/>
                <a:gd name="T12" fmla="*/ 67 w 126"/>
                <a:gd name="T13" fmla="*/ 30 h 141"/>
                <a:gd name="T14" fmla="*/ 46 w 126"/>
                <a:gd name="T15" fmla="*/ 34 h 141"/>
                <a:gd name="T16" fmla="*/ 48 w 126"/>
                <a:gd name="T17" fmla="*/ 44 h 141"/>
                <a:gd name="T18" fmla="*/ 50 w 126"/>
                <a:gd name="T19" fmla="*/ 52 h 141"/>
                <a:gd name="T20" fmla="*/ 60 w 126"/>
                <a:gd name="T21" fmla="*/ 54 h 141"/>
                <a:gd name="T22" fmla="*/ 43 w 126"/>
                <a:gd name="T23" fmla="*/ 66 h 141"/>
                <a:gd name="T24" fmla="*/ 46 w 126"/>
                <a:gd name="T25" fmla="*/ 72 h 141"/>
                <a:gd name="T26" fmla="*/ 37 w 126"/>
                <a:gd name="T27" fmla="*/ 90 h 141"/>
                <a:gd name="T28" fmla="*/ 53 w 126"/>
                <a:gd name="T29" fmla="*/ 79 h 141"/>
                <a:gd name="T30" fmla="*/ 62 w 126"/>
                <a:gd name="T31" fmla="*/ 90 h 141"/>
                <a:gd name="T32" fmla="*/ 79 w 126"/>
                <a:gd name="T33" fmla="*/ 90 h 141"/>
                <a:gd name="T34" fmla="*/ 73 w 126"/>
                <a:gd name="T35" fmla="*/ 94 h 141"/>
                <a:gd name="T36" fmla="*/ 37 w 126"/>
                <a:gd name="T37" fmla="*/ 113 h 141"/>
                <a:gd name="T38" fmla="*/ 0 w 126"/>
                <a:gd name="T39" fmla="*/ 135 h 141"/>
                <a:gd name="T40" fmla="*/ 0 w 126"/>
                <a:gd name="T41" fmla="*/ 139 h 141"/>
                <a:gd name="T42" fmla="*/ 68 w 126"/>
                <a:gd name="T43" fmla="*/ 111 h 141"/>
                <a:gd name="T44" fmla="*/ 85 w 126"/>
                <a:gd name="T45" fmla="*/ 98 h 141"/>
                <a:gd name="T46" fmla="*/ 83 w 126"/>
                <a:gd name="T47" fmla="*/ 104 h 141"/>
                <a:gd name="T48" fmla="*/ 75 w 126"/>
                <a:gd name="T49" fmla="*/ 114 h 141"/>
                <a:gd name="T50" fmla="*/ 61 w 126"/>
                <a:gd name="T51" fmla="*/ 127 h 141"/>
                <a:gd name="T52" fmla="*/ 78 w 126"/>
                <a:gd name="T53" fmla="*/ 124 h 141"/>
                <a:gd name="T54" fmla="*/ 92 w 126"/>
                <a:gd name="T55" fmla="*/ 116 h 141"/>
                <a:gd name="T56" fmla="*/ 100 w 126"/>
                <a:gd name="T57" fmla="*/ 87 h 141"/>
                <a:gd name="T58" fmla="*/ 100 w 126"/>
                <a:gd name="T59" fmla="*/ 78 h 141"/>
                <a:gd name="T60" fmla="*/ 81 w 126"/>
                <a:gd name="T61" fmla="*/ 80 h 141"/>
                <a:gd name="T62" fmla="*/ 75 w 126"/>
                <a:gd name="T63" fmla="*/ 63 h 141"/>
                <a:gd name="T64" fmla="*/ 68 w 126"/>
                <a:gd name="T65" fmla="*/ 74 h 141"/>
                <a:gd name="T66" fmla="*/ 76 w 126"/>
                <a:gd name="T67" fmla="*/ 48 h 141"/>
                <a:gd name="T68" fmla="*/ 86 w 126"/>
                <a:gd name="T69"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41">
                  <a:moveTo>
                    <a:pt x="100" y="78"/>
                  </a:moveTo>
                  <a:cubicBezTo>
                    <a:pt x="106" y="69"/>
                    <a:pt x="115" y="61"/>
                    <a:pt x="120" y="50"/>
                  </a:cubicBezTo>
                  <a:cubicBezTo>
                    <a:pt x="121" y="47"/>
                    <a:pt x="126" y="39"/>
                    <a:pt x="123" y="35"/>
                  </a:cubicBezTo>
                  <a:cubicBezTo>
                    <a:pt x="121" y="33"/>
                    <a:pt x="117" y="34"/>
                    <a:pt x="114" y="33"/>
                  </a:cubicBezTo>
                  <a:cubicBezTo>
                    <a:pt x="113" y="33"/>
                    <a:pt x="112" y="31"/>
                    <a:pt x="111" y="31"/>
                  </a:cubicBezTo>
                  <a:cubicBezTo>
                    <a:pt x="109" y="30"/>
                    <a:pt x="106" y="32"/>
                    <a:pt x="105" y="32"/>
                  </a:cubicBezTo>
                  <a:cubicBezTo>
                    <a:pt x="100" y="34"/>
                    <a:pt x="95" y="35"/>
                    <a:pt x="90" y="37"/>
                  </a:cubicBezTo>
                  <a:cubicBezTo>
                    <a:pt x="88" y="38"/>
                    <a:pt x="81" y="41"/>
                    <a:pt x="79" y="40"/>
                  </a:cubicBezTo>
                  <a:cubicBezTo>
                    <a:pt x="78" y="40"/>
                    <a:pt x="78" y="39"/>
                    <a:pt x="77" y="39"/>
                  </a:cubicBezTo>
                  <a:cubicBezTo>
                    <a:pt x="78" y="31"/>
                    <a:pt x="84" y="26"/>
                    <a:pt x="86" y="19"/>
                  </a:cubicBezTo>
                  <a:cubicBezTo>
                    <a:pt x="87" y="17"/>
                    <a:pt x="90" y="12"/>
                    <a:pt x="88" y="10"/>
                  </a:cubicBezTo>
                  <a:cubicBezTo>
                    <a:pt x="88" y="6"/>
                    <a:pt x="84" y="3"/>
                    <a:pt x="82" y="1"/>
                  </a:cubicBezTo>
                  <a:cubicBezTo>
                    <a:pt x="81" y="0"/>
                    <a:pt x="78" y="1"/>
                    <a:pt x="78" y="3"/>
                  </a:cubicBezTo>
                  <a:cubicBezTo>
                    <a:pt x="78" y="14"/>
                    <a:pt x="73" y="26"/>
                    <a:pt x="67" y="30"/>
                  </a:cubicBezTo>
                  <a:cubicBezTo>
                    <a:pt x="65" y="31"/>
                    <a:pt x="63" y="31"/>
                    <a:pt x="60" y="32"/>
                  </a:cubicBezTo>
                  <a:cubicBezTo>
                    <a:pt x="56" y="33"/>
                    <a:pt x="51" y="38"/>
                    <a:pt x="46" y="34"/>
                  </a:cubicBezTo>
                  <a:cubicBezTo>
                    <a:pt x="44" y="34"/>
                    <a:pt x="43" y="34"/>
                    <a:pt x="42" y="35"/>
                  </a:cubicBezTo>
                  <a:cubicBezTo>
                    <a:pt x="42" y="40"/>
                    <a:pt x="45" y="43"/>
                    <a:pt x="48" y="44"/>
                  </a:cubicBezTo>
                  <a:cubicBezTo>
                    <a:pt x="49" y="45"/>
                    <a:pt x="52" y="45"/>
                    <a:pt x="55" y="44"/>
                  </a:cubicBezTo>
                  <a:cubicBezTo>
                    <a:pt x="54" y="48"/>
                    <a:pt x="52" y="51"/>
                    <a:pt x="50" y="52"/>
                  </a:cubicBezTo>
                  <a:cubicBezTo>
                    <a:pt x="50" y="54"/>
                    <a:pt x="50" y="55"/>
                    <a:pt x="50" y="56"/>
                  </a:cubicBezTo>
                  <a:cubicBezTo>
                    <a:pt x="55" y="57"/>
                    <a:pt x="56" y="54"/>
                    <a:pt x="60" y="54"/>
                  </a:cubicBezTo>
                  <a:cubicBezTo>
                    <a:pt x="59" y="59"/>
                    <a:pt x="55" y="61"/>
                    <a:pt x="53" y="65"/>
                  </a:cubicBezTo>
                  <a:cubicBezTo>
                    <a:pt x="50" y="66"/>
                    <a:pt x="46" y="66"/>
                    <a:pt x="43" y="66"/>
                  </a:cubicBezTo>
                  <a:cubicBezTo>
                    <a:pt x="43" y="66"/>
                    <a:pt x="43" y="67"/>
                    <a:pt x="43" y="67"/>
                  </a:cubicBezTo>
                  <a:cubicBezTo>
                    <a:pt x="43" y="70"/>
                    <a:pt x="44" y="71"/>
                    <a:pt x="46" y="72"/>
                  </a:cubicBezTo>
                  <a:cubicBezTo>
                    <a:pt x="45" y="77"/>
                    <a:pt x="41" y="80"/>
                    <a:pt x="39" y="84"/>
                  </a:cubicBezTo>
                  <a:cubicBezTo>
                    <a:pt x="38" y="85"/>
                    <a:pt x="35" y="87"/>
                    <a:pt x="37" y="90"/>
                  </a:cubicBezTo>
                  <a:cubicBezTo>
                    <a:pt x="37" y="91"/>
                    <a:pt x="38" y="91"/>
                    <a:pt x="39" y="91"/>
                  </a:cubicBezTo>
                  <a:cubicBezTo>
                    <a:pt x="44" y="87"/>
                    <a:pt x="51" y="85"/>
                    <a:pt x="53" y="79"/>
                  </a:cubicBezTo>
                  <a:cubicBezTo>
                    <a:pt x="60" y="79"/>
                    <a:pt x="60" y="81"/>
                    <a:pt x="64" y="83"/>
                  </a:cubicBezTo>
                  <a:cubicBezTo>
                    <a:pt x="64" y="86"/>
                    <a:pt x="63" y="88"/>
                    <a:pt x="62" y="90"/>
                  </a:cubicBezTo>
                  <a:cubicBezTo>
                    <a:pt x="62" y="92"/>
                    <a:pt x="62" y="93"/>
                    <a:pt x="62" y="94"/>
                  </a:cubicBezTo>
                  <a:cubicBezTo>
                    <a:pt x="67" y="94"/>
                    <a:pt x="75" y="87"/>
                    <a:pt x="79" y="90"/>
                  </a:cubicBezTo>
                  <a:cubicBezTo>
                    <a:pt x="79" y="90"/>
                    <a:pt x="79" y="90"/>
                    <a:pt x="79" y="90"/>
                  </a:cubicBezTo>
                  <a:cubicBezTo>
                    <a:pt x="79" y="92"/>
                    <a:pt x="76" y="93"/>
                    <a:pt x="73" y="94"/>
                  </a:cubicBezTo>
                  <a:cubicBezTo>
                    <a:pt x="69" y="97"/>
                    <a:pt x="63" y="99"/>
                    <a:pt x="58" y="101"/>
                  </a:cubicBezTo>
                  <a:cubicBezTo>
                    <a:pt x="51" y="105"/>
                    <a:pt x="43" y="109"/>
                    <a:pt x="37" y="113"/>
                  </a:cubicBezTo>
                  <a:cubicBezTo>
                    <a:pt x="35" y="114"/>
                    <a:pt x="33" y="114"/>
                    <a:pt x="31" y="115"/>
                  </a:cubicBezTo>
                  <a:cubicBezTo>
                    <a:pt x="21" y="121"/>
                    <a:pt x="11" y="129"/>
                    <a:pt x="0" y="135"/>
                  </a:cubicBezTo>
                  <a:cubicBezTo>
                    <a:pt x="0" y="135"/>
                    <a:pt x="0" y="135"/>
                    <a:pt x="0" y="135"/>
                  </a:cubicBezTo>
                  <a:cubicBezTo>
                    <a:pt x="0" y="137"/>
                    <a:pt x="0" y="138"/>
                    <a:pt x="0" y="139"/>
                  </a:cubicBezTo>
                  <a:cubicBezTo>
                    <a:pt x="14" y="141"/>
                    <a:pt x="24" y="135"/>
                    <a:pt x="34" y="132"/>
                  </a:cubicBezTo>
                  <a:cubicBezTo>
                    <a:pt x="46" y="127"/>
                    <a:pt x="58" y="118"/>
                    <a:pt x="68" y="111"/>
                  </a:cubicBezTo>
                  <a:cubicBezTo>
                    <a:pt x="71" y="109"/>
                    <a:pt x="74" y="104"/>
                    <a:pt x="77" y="102"/>
                  </a:cubicBezTo>
                  <a:cubicBezTo>
                    <a:pt x="80" y="100"/>
                    <a:pt x="82" y="100"/>
                    <a:pt x="85" y="98"/>
                  </a:cubicBezTo>
                  <a:cubicBezTo>
                    <a:pt x="85" y="98"/>
                    <a:pt x="86" y="98"/>
                    <a:pt x="87" y="98"/>
                  </a:cubicBezTo>
                  <a:cubicBezTo>
                    <a:pt x="86" y="101"/>
                    <a:pt x="84" y="102"/>
                    <a:pt x="83" y="104"/>
                  </a:cubicBezTo>
                  <a:cubicBezTo>
                    <a:pt x="83" y="105"/>
                    <a:pt x="82" y="106"/>
                    <a:pt x="82" y="107"/>
                  </a:cubicBezTo>
                  <a:cubicBezTo>
                    <a:pt x="79" y="109"/>
                    <a:pt x="77" y="111"/>
                    <a:pt x="75" y="114"/>
                  </a:cubicBezTo>
                  <a:cubicBezTo>
                    <a:pt x="74" y="115"/>
                    <a:pt x="73" y="117"/>
                    <a:pt x="71" y="118"/>
                  </a:cubicBezTo>
                  <a:cubicBezTo>
                    <a:pt x="68" y="121"/>
                    <a:pt x="64" y="124"/>
                    <a:pt x="61" y="127"/>
                  </a:cubicBezTo>
                  <a:cubicBezTo>
                    <a:pt x="61" y="128"/>
                    <a:pt x="61" y="130"/>
                    <a:pt x="62" y="132"/>
                  </a:cubicBezTo>
                  <a:cubicBezTo>
                    <a:pt x="69" y="131"/>
                    <a:pt x="73" y="126"/>
                    <a:pt x="78" y="124"/>
                  </a:cubicBezTo>
                  <a:cubicBezTo>
                    <a:pt x="81" y="123"/>
                    <a:pt x="84" y="122"/>
                    <a:pt x="87" y="121"/>
                  </a:cubicBezTo>
                  <a:cubicBezTo>
                    <a:pt x="89" y="119"/>
                    <a:pt x="90" y="117"/>
                    <a:pt x="92" y="116"/>
                  </a:cubicBezTo>
                  <a:cubicBezTo>
                    <a:pt x="101" y="109"/>
                    <a:pt x="108" y="105"/>
                    <a:pt x="107" y="89"/>
                  </a:cubicBezTo>
                  <a:cubicBezTo>
                    <a:pt x="104" y="88"/>
                    <a:pt x="101" y="88"/>
                    <a:pt x="100" y="87"/>
                  </a:cubicBezTo>
                  <a:cubicBezTo>
                    <a:pt x="97" y="87"/>
                    <a:pt x="93" y="87"/>
                    <a:pt x="90" y="87"/>
                  </a:cubicBezTo>
                  <a:cubicBezTo>
                    <a:pt x="92" y="82"/>
                    <a:pt x="97" y="82"/>
                    <a:pt x="100" y="78"/>
                  </a:cubicBezTo>
                  <a:close/>
                  <a:moveTo>
                    <a:pt x="86" y="72"/>
                  </a:moveTo>
                  <a:cubicBezTo>
                    <a:pt x="84" y="75"/>
                    <a:pt x="83" y="77"/>
                    <a:pt x="81" y="80"/>
                  </a:cubicBezTo>
                  <a:cubicBezTo>
                    <a:pt x="80" y="80"/>
                    <a:pt x="80" y="80"/>
                    <a:pt x="79" y="79"/>
                  </a:cubicBezTo>
                  <a:cubicBezTo>
                    <a:pt x="78" y="73"/>
                    <a:pt x="77" y="68"/>
                    <a:pt x="75" y="63"/>
                  </a:cubicBezTo>
                  <a:cubicBezTo>
                    <a:pt x="74" y="63"/>
                    <a:pt x="73" y="63"/>
                    <a:pt x="72" y="64"/>
                  </a:cubicBezTo>
                  <a:cubicBezTo>
                    <a:pt x="69" y="66"/>
                    <a:pt x="71" y="72"/>
                    <a:pt x="68" y="74"/>
                  </a:cubicBezTo>
                  <a:cubicBezTo>
                    <a:pt x="66" y="76"/>
                    <a:pt x="63" y="71"/>
                    <a:pt x="62" y="70"/>
                  </a:cubicBezTo>
                  <a:cubicBezTo>
                    <a:pt x="63" y="61"/>
                    <a:pt x="72" y="54"/>
                    <a:pt x="76" y="48"/>
                  </a:cubicBezTo>
                  <a:cubicBezTo>
                    <a:pt x="85" y="48"/>
                    <a:pt x="91" y="52"/>
                    <a:pt x="99" y="52"/>
                  </a:cubicBezTo>
                  <a:cubicBezTo>
                    <a:pt x="98" y="63"/>
                    <a:pt x="90" y="66"/>
                    <a:pt x="8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48">
              <a:extLst>
                <a:ext uri="{FF2B5EF4-FFF2-40B4-BE49-F238E27FC236}">
                  <a16:creationId xmlns:a16="http://schemas.microsoft.com/office/drawing/2014/main" id="{CC7FCF98-D74D-48C7-9578-80AB4694D98B}"/>
                </a:ext>
              </a:extLst>
            </p:cNvPr>
            <p:cNvSpPr>
              <a:spLocks/>
            </p:cNvSpPr>
            <p:nvPr userDrawn="1"/>
          </p:nvSpPr>
          <p:spPr bwMode="auto">
            <a:xfrm>
              <a:off x="4240164" y="867197"/>
              <a:ext cx="71438" cy="120650"/>
            </a:xfrm>
            <a:custGeom>
              <a:avLst/>
              <a:gdLst>
                <a:gd name="T0" fmla="*/ 2 w 19"/>
                <a:gd name="T1" fmla="*/ 24 h 32"/>
                <a:gd name="T2" fmla="*/ 7 w 19"/>
                <a:gd name="T3" fmla="*/ 32 h 32"/>
                <a:gd name="T4" fmla="*/ 12 w 19"/>
                <a:gd name="T5" fmla="*/ 32 h 32"/>
                <a:gd name="T6" fmla="*/ 18 w 19"/>
                <a:gd name="T7" fmla="*/ 19 h 32"/>
                <a:gd name="T8" fmla="*/ 5 w 19"/>
                <a:gd name="T9" fmla="*/ 0 h 32"/>
                <a:gd name="T10" fmla="*/ 1 w 19"/>
                <a:gd name="T11" fmla="*/ 0 h 32"/>
                <a:gd name="T12" fmla="*/ 2 w 19"/>
                <a:gd name="T13" fmla="*/ 15 h 32"/>
                <a:gd name="T14" fmla="*/ 2 w 19"/>
                <a:gd name="T15" fmla="*/ 2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2" y="24"/>
                  </a:moveTo>
                  <a:cubicBezTo>
                    <a:pt x="3" y="26"/>
                    <a:pt x="6" y="29"/>
                    <a:pt x="7" y="32"/>
                  </a:cubicBezTo>
                  <a:cubicBezTo>
                    <a:pt x="9" y="32"/>
                    <a:pt x="10" y="32"/>
                    <a:pt x="12" y="32"/>
                  </a:cubicBezTo>
                  <a:cubicBezTo>
                    <a:pt x="15" y="29"/>
                    <a:pt x="17" y="25"/>
                    <a:pt x="18" y="19"/>
                  </a:cubicBezTo>
                  <a:cubicBezTo>
                    <a:pt x="19" y="14"/>
                    <a:pt x="9" y="1"/>
                    <a:pt x="5" y="0"/>
                  </a:cubicBezTo>
                  <a:cubicBezTo>
                    <a:pt x="4" y="0"/>
                    <a:pt x="2" y="0"/>
                    <a:pt x="1" y="0"/>
                  </a:cubicBezTo>
                  <a:cubicBezTo>
                    <a:pt x="0" y="3"/>
                    <a:pt x="2" y="12"/>
                    <a:pt x="2" y="15"/>
                  </a:cubicBezTo>
                  <a:cubicBezTo>
                    <a:pt x="2" y="18"/>
                    <a:pt x="2" y="21"/>
                    <a:pt x="2" y="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49">
              <a:extLst>
                <a:ext uri="{FF2B5EF4-FFF2-40B4-BE49-F238E27FC236}">
                  <a16:creationId xmlns:a16="http://schemas.microsoft.com/office/drawing/2014/main" id="{8E6B1D07-ECF9-4044-84A0-8385F3A07BD7}"/>
                </a:ext>
              </a:extLst>
            </p:cNvPr>
            <p:cNvSpPr>
              <a:spLocks/>
            </p:cNvSpPr>
            <p:nvPr userDrawn="1"/>
          </p:nvSpPr>
          <p:spPr bwMode="auto">
            <a:xfrm>
              <a:off x="4210001" y="1051347"/>
              <a:ext cx="398463" cy="265113"/>
            </a:xfrm>
            <a:custGeom>
              <a:avLst/>
              <a:gdLst>
                <a:gd name="T0" fmla="*/ 87 w 106"/>
                <a:gd name="T1" fmla="*/ 0 h 70"/>
                <a:gd name="T2" fmla="*/ 63 w 106"/>
                <a:gd name="T3" fmla="*/ 7 h 70"/>
                <a:gd name="T4" fmla="*/ 38 w 106"/>
                <a:gd name="T5" fmla="*/ 16 h 70"/>
                <a:gd name="T6" fmla="*/ 22 w 106"/>
                <a:gd name="T7" fmla="*/ 24 h 70"/>
                <a:gd name="T8" fmla="*/ 17 w 106"/>
                <a:gd name="T9" fmla="*/ 25 h 70"/>
                <a:gd name="T10" fmla="*/ 10 w 106"/>
                <a:gd name="T11" fmla="*/ 29 h 70"/>
                <a:gd name="T12" fmla="*/ 4 w 106"/>
                <a:gd name="T13" fmla="*/ 30 h 70"/>
                <a:gd name="T14" fmla="*/ 0 w 106"/>
                <a:gd name="T15" fmla="*/ 35 h 70"/>
                <a:gd name="T16" fmla="*/ 6 w 106"/>
                <a:gd name="T17" fmla="*/ 49 h 70"/>
                <a:gd name="T18" fmla="*/ 7 w 106"/>
                <a:gd name="T19" fmla="*/ 52 h 70"/>
                <a:gd name="T20" fmla="*/ 10 w 106"/>
                <a:gd name="T21" fmla="*/ 54 h 70"/>
                <a:gd name="T22" fmla="*/ 20 w 106"/>
                <a:gd name="T23" fmla="*/ 51 h 70"/>
                <a:gd name="T24" fmla="*/ 41 w 106"/>
                <a:gd name="T25" fmla="*/ 37 h 70"/>
                <a:gd name="T26" fmla="*/ 51 w 106"/>
                <a:gd name="T27" fmla="*/ 32 h 70"/>
                <a:gd name="T28" fmla="*/ 59 w 106"/>
                <a:gd name="T29" fmla="*/ 31 h 70"/>
                <a:gd name="T30" fmla="*/ 69 w 106"/>
                <a:gd name="T31" fmla="*/ 28 h 70"/>
                <a:gd name="T32" fmla="*/ 71 w 106"/>
                <a:gd name="T33" fmla="*/ 31 h 70"/>
                <a:gd name="T34" fmla="*/ 70 w 106"/>
                <a:gd name="T35" fmla="*/ 40 h 70"/>
                <a:gd name="T36" fmla="*/ 72 w 106"/>
                <a:gd name="T37" fmla="*/ 47 h 70"/>
                <a:gd name="T38" fmla="*/ 69 w 106"/>
                <a:gd name="T39" fmla="*/ 51 h 70"/>
                <a:gd name="T40" fmla="*/ 54 w 106"/>
                <a:gd name="T41" fmla="*/ 56 h 70"/>
                <a:gd name="T42" fmla="*/ 44 w 106"/>
                <a:gd name="T43" fmla="*/ 56 h 70"/>
                <a:gd name="T44" fmla="*/ 43 w 106"/>
                <a:gd name="T45" fmla="*/ 56 h 70"/>
                <a:gd name="T46" fmla="*/ 44 w 106"/>
                <a:gd name="T47" fmla="*/ 60 h 70"/>
                <a:gd name="T48" fmla="*/ 52 w 106"/>
                <a:gd name="T49" fmla="*/ 63 h 70"/>
                <a:gd name="T50" fmla="*/ 67 w 106"/>
                <a:gd name="T51" fmla="*/ 67 h 70"/>
                <a:gd name="T52" fmla="*/ 71 w 106"/>
                <a:gd name="T53" fmla="*/ 63 h 70"/>
                <a:gd name="T54" fmla="*/ 80 w 106"/>
                <a:gd name="T55" fmla="*/ 62 h 70"/>
                <a:gd name="T56" fmla="*/ 83 w 106"/>
                <a:gd name="T57" fmla="*/ 56 h 70"/>
                <a:gd name="T58" fmla="*/ 86 w 106"/>
                <a:gd name="T59" fmla="*/ 49 h 70"/>
                <a:gd name="T60" fmla="*/ 85 w 106"/>
                <a:gd name="T61" fmla="*/ 42 h 70"/>
                <a:gd name="T62" fmla="*/ 84 w 106"/>
                <a:gd name="T63" fmla="*/ 37 h 70"/>
                <a:gd name="T64" fmla="*/ 80 w 106"/>
                <a:gd name="T65" fmla="*/ 25 h 70"/>
                <a:gd name="T66" fmla="*/ 81 w 106"/>
                <a:gd name="T67" fmla="*/ 23 h 70"/>
                <a:gd name="T68" fmla="*/ 97 w 106"/>
                <a:gd name="T69" fmla="*/ 21 h 70"/>
                <a:gd name="T70" fmla="*/ 104 w 106"/>
                <a:gd name="T71" fmla="*/ 15 h 70"/>
                <a:gd name="T72" fmla="*/ 106 w 106"/>
                <a:gd name="T73" fmla="*/ 9 h 70"/>
                <a:gd name="T74" fmla="*/ 103 w 106"/>
                <a:gd name="T75" fmla="*/ 2 h 70"/>
                <a:gd name="T76" fmla="*/ 87 w 106"/>
                <a:gd name="T7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70">
                  <a:moveTo>
                    <a:pt x="87" y="0"/>
                  </a:moveTo>
                  <a:cubicBezTo>
                    <a:pt x="83" y="4"/>
                    <a:pt x="69" y="4"/>
                    <a:pt x="63" y="7"/>
                  </a:cubicBezTo>
                  <a:cubicBezTo>
                    <a:pt x="55" y="10"/>
                    <a:pt x="47" y="13"/>
                    <a:pt x="38" y="16"/>
                  </a:cubicBezTo>
                  <a:cubicBezTo>
                    <a:pt x="33" y="19"/>
                    <a:pt x="27" y="22"/>
                    <a:pt x="22" y="24"/>
                  </a:cubicBezTo>
                  <a:cubicBezTo>
                    <a:pt x="20" y="24"/>
                    <a:pt x="19" y="25"/>
                    <a:pt x="17" y="25"/>
                  </a:cubicBezTo>
                  <a:cubicBezTo>
                    <a:pt x="15" y="26"/>
                    <a:pt x="13" y="28"/>
                    <a:pt x="10" y="29"/>
                  </a:cubicBezTo>
                  <a:cubicBezTo>
                    <a:pt x="8" y="30"/>
                    <a:pt x="6" y="30"/>
                    <a:pt x="4" y="30"/>
                  </a:cubicBezTo>
                  <a:cubicBezTo>
                    <a:pt x="2" y="31"/>
                    <a:pt x="1" y="33"/>
                    <a:pt x="0" y="35"/>
                  </a:cubicBezTo>
                  <a:cubicBezTo>
                    <a:pt x="0" y="42"/>
                    <a:pt x="4" y="45"/>
                    <a:pt x="6" y="49"/>
                  </a:cubicBezTo>
                  <a:cubicBezTo>
                    <a:pt x="6" y="50"/>
                    <a:pt x="6" y="51"/>
                    <a:pt x="7" y="52"/>
                  </a:cubicBezTo>
                  <a:cubicBezTo>
                    <a:pt x="7" y="53"/>
                    <a:pt x="9" y="54"/>
                    <a:pt x="10" y="54"/>
                  </a:cubicBezTo>
                  <a:cubicBezTo>
                    <a:pt x="14" y="54"/>
                    <a:pt x="18" y="52"/>
                    <a:pt x="20" y="51"/>
                  </a:cubicBezTo>
                  <a:cubicBezTo>
                    <a:pt x="28" y="47"/>
                    <a:pt x="34" y="41"/>
                    <a:pt x="41" y="37"/>
                  </a:cubicBezTo>
                  <a:cubicBezTo>
                    <a:pt x="44" y="35"/>
                    <a:pt x="48" y="33"/>
                    <a:pt x="51" y="32"/>
                  </a:cubicBezTo>
                  <a:cubicBezTo>
                    <a:pt x="54" y="31"/>
                    <a:pt x="56" y="32"/>
                    <a:pt x="59" y="31"/>
                  </a:cubicBezTo>
                  <a:cubicBezTo>
                    <a:pt x="64" y="29"/>
                    <a:pt x="62" y="26"/>
                    <a:pt x="69" y="28"/>
                  </a:cubicBezTo>
                  <a:cubicBezTo>
                    <a:pt x="70" y="29"/>
                    <a:pt x="71" y="30"/>
                    <a:pt x="71" y="31"/>
                  </a:cubicBezTo>
                  <a:cubicBezTo>
                    <a:pt x="72" y="34"/>
                    <a:pt x="70" y="38"/>
                    <a:pt x="70" y="40"/>
                  </a:cubicBezTo>
                  <a:cubicBezTo>
                    <a:pt x="71" y="43"/>
                    <a:pt x="72" y="43"/>
                    <a:pt x="72" y="47"/>
                  </a:cubicBezTo>
                  <a:cubicBezTo>
                    <a:pt x="71" y="48"/>
                    <a:pt x="70" y="50"/>
                    <a:pt x="69" y="51"/>
                  </a:cubicBezTo>
                  <a:cubicBezTo>
                    <a:pt x="65" y="54"/>
                    <a:pt x="59" y="55"/>
                    <a:pt x="54" y="56"/>
                  </a:cubicBezTo>
                  <a:cubicBezTo>
                    <a:pt x="51" y="57"/>
                    <a:pt x="46" y="55"/>
                    <a:pt x="44" y="56"/>
                  </a:cubicBezTo>
                  <a:cubicBezTo>
                    <a:pt x="43" y="56"/>
                    <a:pt x="43" y="56"/>
                    <a:pt x="43" y="56"/>
                  </a:cubicBezTo>
                  <a:cubicBezTo>
                    <a:pt x="43" y="58"/>
                    <a:pt x="43" y="59"/>
                    <a:pt x="44" y="60"/>
                  </a:cubicBezTo>
                  <a:cubicBezTo>
                    <a:pt x="45" y="64"/>
                    <a:pt x="47" y="62"/>
                    <a:pt x="52" y="63"/>
                  </a:cubicBezTo>
                  <a:cubicBezTo>
                    <a:pt x="56" y="65"/>
                    <a:pt x="60" y="70"/>
                    <a:pt x="67" y="67"/>
                  </a:cubicBezTo>
                  <a:cubicBezTo>
                    <a:pt x="68" y="66"/>
                    <a:pt x="69" y="64"/>
                    <a:pt x="71" y="63"/>
                  </a:cubicBezTo>
                  <a:cubicBezTo>
                    <a:pt x="74" y="62"/>
                    <a:pt x="77" y="64"/>
                    <a:pt x="80" y="62"/>
                  </a:cubicBezTo>
                  <a:cubicBezTo>
                    <a:pt x="82" y="61"/>
                    <a:pt x="82" y="58"/>
                    <a:pt x="83" y="56"/>
                  </a:cubicBezTo>
                  <a:cubicBezTo>
                    <a:pt x="84" y="54"/>
                    <a:pt x="86" y="52"/>
                    <a:pt x="86" y="49"/>
                  </a:cubicBezTo>
                  <a:cubicBezTo>
                    <a:pt x="87" y="46"/>
                    <a:pt x="85" y="44"/>
                    <a:pt x="85" y="42"/>
                  </a:cubicBezTo>
                  <a:cubicBezTo>
                    <a:pt x="84" y="40"/>
                    <a:pt x="84" y="39"/>
                    <a:pt x="84" y="37"/>
                  </a:cubicBezTo>
                  <a:cubicBezTo>
                    <a:pt x="82" y="33"/>
                    <a:pt x="80" y="31"/>
                    <a:pt x="80" y="25"/>
                  </a:cubicBezTo>
                  <a:cubicBezTo>
                    <a:pt x="79" y="24"/>
                    <a:pt x="80" y="23"/>
                    <a:pt x="81" y="23"/>
                  </a:cubicBezTo>
                  <a:cubicBezTo>
                    <a:pt x="86" y="22"/>
                    <a:pt x="91" y="21"/>
                    <a:pt x="97" y="21"/>
                  </a:cubicBezTo>
                  <a:cubicBezTo>
                    <a:pt x="99" y="19"/>
                    <a:pt x="102" y="17"/>
                    <a:pt x="104" y="15"/>
                  </a:cubicBezTo>
                  <a:cubicBezTo>
                    <a:pt x="105" y="13"/>
                    <a:pt x="105" y="10"/>
                    <a:pt x="106" y="9"/>
                  </a:cubicBezTo>
                  <a:cubicBezTo>
                    <a:pt x="106" y="5"/>
                    <a:pt x="104" y="4"/>
                    <a:pt x="103" y="2"/>
                  </a:cubicBezTo>
                  <a:cubicBezTo>
                    <a:pt x="96" y="2"/>
                    <a:pt x="93" y="0"/>
                    <a:pt x="8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50">
              <a:extLst>
                <a:ext uri="{FF2B5EF4-FFF2-40B4-BE49-F238E27FC236}">
                  <a16:creationId xmlns:a16="http://schemas.microsoft.com/office/drawing/2014/main" id="{74738855-32AF-49DF-B7A0-2F7CEFD46E94}"/>
                </a:ext>
              </a:extLst>
            </p:cNvPr>
            <p:cNvSpPr>
              <a:spLocks/>
            </p:cNvSpPr>
            <p:nvPr userDrawn="1"/>
          </p:nvSpPr>
          <p:spPr bwMode="auto">
            <a:xfrm>
              <a:off x="3400376" y="624310"/>
              <a:ext cx="557213" cy="593725"/>
            </a:xfrm>
            <a:custGeom>
              <a:avLst/>
              <a:gdLst>
                <a:gd name="T0" fmla="*/ 143 w 148"/>
                <a:gd name="T1" fmla="*/ 58 h 157"/>
                <a:gd name="T2" fmla="*/ 146 w 148"/>
                <a:gd name="T3" fmla="*/ 53 h 157"/>
                <a:gd name="T4" fmla="*/ 145 w 148"/>
                <a:gd name="T5" fmla="*/ 47 h 157"/>
                <a:gd name="T6" fmla="*/ 119 w 148"/>
                <a:gd name="T7" fmla="*/ 62 h 157"/>
                <a:gd name="T8" fmla="*/ 106 w 148"/>
                <a:gd name="T9" fmla="*/ 70 h 157"/>
                <a:gd name="T10" fmla="*/ 106 w 148"/>
                <a:gd name="T11" fmla="*/ 70 h 157"/>
                <a:gd name="T12" fmla="*/ 105 w 148"/>
                <a:gd name="T13" fmla="*/ 40 h 157"/>
                <a:gd name="T14" fmla="*/ 105 w 148"/>
                <a:gd name="T15" fmla="*/ 29 h 157"/>
                <a:gd name="T16" fmla="*/ 107 w 148"/>
                <a:gd name="T17" fmla="*/ 26 h 157"/>
                <a:gd name="T18" fmla="*/ 106 w 148"/>
                <a:gd name="T19" fmla="*/ 14 h 157"/>
                <a:gd name="T20" fmla="*/ 96 w 148"/>
                <a:gd name="T21" fmla="*/ 7 h 157"/>
                <a:gd name="T22" fmla="*/ 90 w 148"/>
                <a:gd name="T23" fmla="*/ 2 h 157"/>
                <a:gd name="T24" fmla="*/ 79 w 148"/>
                <a:gd name="T25" fmla="*/ 0 h 157"/>
                <a:gd name="T26" fmla="*/ 75 w 148"/>
                <a:gd name="T27" fmla="*/ 2 h 157"/>
                <a:gd name="T28" fmla="*/ 84 w 148"/>
                <a:gd name="T29" fmla="*/ 33 h 157"/>
                <a:gd name="T30" fmla="*/ 85 w 148"/>
                <a:gd name="T31" fmla="*/ 66 h 157"/>
                <a:gd name="T32" fmla="*/ 82 w 148"/>
                <a:gd name="T33" fmla="*/ 84 h 157"/>
                <a:gd name="T34" fmla="*/ 63 w 148"/>
                <a:gd name="T35" fmla="*/ 93 h 157"/>
                <a:gd name="T36" fmla="*/ 53 w 148"/>
                <a:gd name="T37" fmla="*/ 97 h 157"/>
                <a:gd name="T38" fmla="*/ 42 w 148"/>
                <a:gd name="T39" fmla="*/ 100 h 157"/>
                <a:gd name="T40" fmla="*/ 24 w 148"/>
                <a:gd name="T41" fmla="*/ 110 h 157"/>
                <a:gd name="T42" fmla="*/ 19 w 148"/>
                <a:gd name="T43" fmla="*/ 111 h 157"/>
                <a:gd name="T44" fmla="*/ 12 w 148"/>
                <a:gd name="T45" fmla="*/ 114 h 157"/>
                <a:gd name="T46" fmla="*/ 9 w 148"/>
                <a:gd name="T47" fmla="*/ 114 h 157"/>
                <a:gd name="T48" fmla="*/ 4 w 148"/>
                <a:gd name="T49" fmla="*/ 108 h 157"/>
                <a:gd name="T50" fmla="*/ 2 w 148"/>
                <a:gd name="T51" fmla="*/ 107 h 157"/>
                <a:gd name="T52" fmla="*/ 1 w 148"/>
                <a:gd name="T53" fmla="*/ 109 h 157"/>
                <a:gd name="T54" fmla="*/ 6 w 148"/>
                <a:gd name="T55" fmla="*/ 134 h 157"/>
                <a:gd name="T56" fmla="*/ 36 w 148"/>
                <a:gd name="T57" fmla="*/ 125 h 157"/>
                <a:gd name="T58" fmla="*/ 47 w 148"/>
                <a:gd name="T59" fmla="*/ 119 h 157"/>
                <a:gd name="T60" fmla="*/ 55 w 148"/>
                <a:gd name="T61" fmla="*/ 112 h 157"/>
                <a:gd name="T62" fmla="*/ 59 w 148"/>
                <a:gd name="T63" fmla="*/ 111 h 157"/>
                <a:gd name="T64" fmla="*/ 78 w 148"/>
                <a:gd name="T65" fmla="*/ 105 h 157"/>
                <a:gd name="T66" fmla="*/ 57 w 148"/>
                <a:gd name="T67" fmla="*/ 140 h 157"/>
                <a:gd name="T68" fmla="*/ 52 w 148"/>
                <a:gd name="T69" fmla="*/ 142 h 157"/>
                <a:gd name="T70" fmla="*/ 47 w 148"/>
                <a:gd name="T71" fmla="*/ 145 h 157"/>
                <a:gd name="T72" fmla="*/ 44 w 148"/>
                <a:gd name="T73" fmla="*/ 145 h 157"/>
                <a:gd name="T74" fmla="*/ 37 w 148"/>
                <a:gd name="T75" fmla="*/ 149 h 157"/>
                <a:gd name="T76" fmla="*/ 33 w 148"/>
                <a:gd name="T77" fmla="*/ 156 h 157"/>
                <a:gd name="T78" fmla="*/ 33 w 148"/>
                <a:gd name="T79" fmla="*/ 157 h 157"/>
                <a:gd name="T80" fmla="*/ 83 w 148"/>
                <a:gd name="T81" fmla="*/ 136 h 157"/>
                <a:gd name="T82" fmla="*/ 97 w 148"/>
                <a:gd name="T83" fmla="*/ 123 h 157"/>
                <a:gd name="T84" fmla="*/ 103 w 148"/>
                <a:gd name="T85" fmla="*/ 99 h 157"/>
                <a:gd name="T86" fmla="*/ 105 w 148"/>
                <a:gd name="T87" fmla="*/ 89 h 157"/>
                <a:gd name="T88" fmla="*/ 115 w 148"/>
                <a:gd name="T89" fmla="*/ 82 h 157"/>
                <a:gd name="T90" fmla="*/ 121 w 148"/>
                <a:gd name="T91" fmla="*/ 76 h 157"/>
                <a:gd name="T92" fmla="*/ 135 w 148"/>
                <a:gd name="T93" fmla="*/ 66 h 157"/>
                <a:gd name="T94" fmla="*/ 143 w 148"/>
                <a:gd name="T95" fmla="*/ 5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57">
                  <a:moveTo>
                    <a:pt x="143" y="58"/>
                  </a:moveTo>
                  <a:cubicBezTo>
                    <a:pt x="144" y="56"/>
                    <a:pt x="144" y="54"/>
                    <a:pt x="146" y="53"/>
                  </a:cubicBezTo>
                  <a:cubicBezTo>
                    <a:pt x="148" y="52"/>
                    <a:pt x="146" y="47"/>
                    <a:pt x="145" y="47"/>
                  </a:cubicBezTo>
                  <a:cubicBezTo>
                    <a:pt x="129" y="43"/>
                    <a:pt x="127" y="55"/>
                    <a:pt x="119" y="62"/>
                  </a:cubicBezTo>
                  <a:cubicBezTo>
                    <a:pt x="115" y="65"/>
                    <a:pt x="110" y="67"/>
                    <a:pt x="106" y="70"/>
                  </a:cubicBezTo>
                  <a:cubicBezTo>
                    <a:pt x="106" y="70"/>
                    <a:pt x="106" y="70"/>
                    <a:pt x="106" y="70"/>
                  </a:cubicBezTo>
                  <a:cubicBezTo>
                    <a:pt x="104" y="61"/>
                    <a:pt x="105" y="50"/>
                    <a:pt x="105" y="40"/>
                  </a:cubicBezTo>
                  <a:cubicBezTo>
                    <a:pt x="105" y="36"/>
                    <a:pt x="105" y="32"/>
                    <a:pt x="105" y="29"/>
                  </a:cubicBezTo>
                  <a:cubicBezTo>
                    <a:pt x="105" y="28"/>
                    <a:pt x="107" y="27"/>
                    <a:pt x="107" y="26"/>
                  </a:cubicBezTo>
                  <a:cubicBezTo>
                    <a:pt x="109" y="23"/>
                    <a:pt x="108" y="17"/>
                    <a:pt x="106" y="14"/>
                  </a:cubicBezTo>
                  <a:cubicBezTo>
                    <a:pt x="104" y="10"/>
                    <a:pt x="99" y="9"/>
                    <a:pt x="96" y="7"/>
                  </a:cubicBezTo>
                  <a:cubicBezTo>
                    <a:pt x="94" y="5"/>
                    <a:pt x="92" y="3"/>
                    <a:pt x="90" y="2"/>
                  </a:cubicBezTo>
                  <a:cubicBezTo>
                    <a:pt x="86" y="1"/>
                    <a:pt x="82" y="2"/>
                    <a:pt x="79" y="0"/>
                  </a:cubicBezTo>
                  <a:cubicBezTo>
                    <a:pt x="77" y="0"/>
                    <a:pt x="77" y="1"/>
                    <a:pt x="75" y="2"/>
                  </a:cubicBezTo>
                  <a:cubicBezTo>
                    <a:pt x="72" y="12"/>
                    <a:pt x="81" y="26"/>
                    <a:pt x="84" y="33"/>
                  </a:cubicBezTo>
                  <a:cubicBezTo>
                    <a:pt x="86" y="39"/>
                    <a:pt x="86" y="59"/>
                    <a:pt x="85" y="66"/>
                  </a:cubicBezTo>
                  <a:cubicBezTo>
                    <a:pt x="83" y="72"/>
                    <a:pt x="85" y="80"/>
                    <a:pt x="82" y="84"/>
                  </a:cubicBezTo>
                  <a:cubicBezTo>
                    <a:pt x="81" y="86"/>
                    <a:pt x="66" y="91"/>
                    <a:pt x="63" y="93"/>
                  </a:cubicBezTo>
                  <a:cubicBezTo>
                    <a:pt x="60" y="94"/>
                    <a:pt x="56" y="96"/>
                    <a:pt x="53" y="97"/>
                  </a:cubicBezTo>
                  <a:cubicBezTo>
                    <a:pt x="49" y="98"/>
                    <a:pt x="45" y="98"/>
                    <a:pt x="42" y="100"/>
                  </a:cubicBezTo>
                  <a:cubicBezTo>
                    <a:pt x="37" y="103"/>
                    <a:pt x="30" y="109"/>
                    <a:pt x="24" y="110"/>
                  </a:cubicBezTo>
                  <a:cubicBezTo>
                    <a:pt x="23" y="111"/>
                    <a:pt x="21" y="111"/>
                    <a:pt x="19" y="111"/>
                  </a:cubicBezTo>
                  <a:cubicBezTo>
                    <a:pt x="17" y="112"/>
                    <a:pt x="14" y="113"/>
                    <a:pt x="12" y="114"/>
                  </a:cubicBezTo>
                  <a:cubicBezTo>
                    <a:pt x="11" y="114"/>
                    <a:pt x="9" y="114"/>
                    <a:pt x="9" y="114"/>
                  </a:cubicBezTo>
                  <a:cubicBezTo>
                    <a:pt x="7" y="112"/>
                    <a:pt x="5" y="110"/>
                    <a:pt x="4" y="108"/>
                  </a:cubicBezTo>
                  <a:cubicBezTo>
                    <a:pt x="3" y="107"/>
                    <a:pt x="2" y="107"/>
                    <a:pt x="2" y="107"/>
                  </a:cubicBezTo>
                  <a:cubicBezTo>
                    <a:pt x="2" y="107"/>
                    <a:pt x="1" y="108"/>
                    <a:pt x="1" y="109"/>
                  </a:cubicBezTo>
                  <a:cubicBezTo>
                    <a:pt x="1" y="122"/>
                    <a:pt x="0" y="125"/>
                    <a:pt x="6" y="134"/>
                  </a:cubicBezTo>
                  <a:cubicBezTo>
                    <a:pt x="19" y="137"/>
                    <a:pt x="28" y="131"/>
                    <a:pt x="36" y="125"/>
                  </a:cubicBezTo>
                  <a:cubicBezTo>
                    <a:pt x="40" y="123"/>
                    <a:pt x="43" y="121"/>
                    <a:pt x="47" y="119"/>
                  </a:cubicBezTo>
                  <a:cubicBezTo>
                    <a:pt x="50" y="117"/>
                    <a:pt x="52" y="113"/>
                    <a:pt x="55" y="112"/>
                  </a:cubicBezTo>
                  <a:cubicBezTo>
                    <a:pt x="56" y="111"/>
                    <a:pt x="58" y="111"/>
                    <a:pt x="59" y="111"/>
                  </a:cubicBezTo>
                  <a:cubicBezTo>
                    <a:pt x="65" y="109"/>
                    <a:pt x="70" y="105"/>
                    <a:pt x="78" y="105"/>
                  </a:cubicBezTo>
                  <a:cubicBezTo>
                    <a:pt x="78" y="119"/>
                    <a:pt x="66" y="134"/>
                    <a:pt x="57" y="140"/>
                  </a:cubicBezTo>
                  <a:cubicBezTo>
                    <a:pt x="55" y="141"/>
                    <a:pt x="54" y="142"/>
                    <a:pt x="52" y="142"/>
                  </a:cubicBezTo>
                  <a:cubicBezTo>
                    <a:pt x="51" y="143"/>
                    <a:pt x="49" y="144"/>
                    <a:pt x="47" y="145"/>
                  </a:cubicBezTo>
                  <a:cubicBezTo>
                    <a:pt x="46" y="145"/>
                    <a:pt x="45" y="145"/>
                    <a:pt x="44" y="145"/>
                  </a:cubicBezTo>
                  <a:cubicBezTo>
                    <a:pt x="42" y="146"/>
                    <a:pt x="39" y="148"/>
                    <a:pt x="37" y="149"/>
                  </a:cubicBezTo>
                  <a:cubicBezTo>
                    <a:pt x="34" y="152"/>
                    <a:pt x="34" y="154"/>
                    <a:pt x="33" y="156"/>
                  </a:cubicBezTo>
                  <a:cubicBezTo>
                    <a:pt x="33" y="157"/>
                    <a:pt x="33" y="157"/>
                    <a:pt x="33" y="157"/>
                  </a:cubicBezTo>
                  <a:cubicBezTo>
                    <a:pt x="56" y="157"/>
                    <a:pt x="70" y="147"/>
                    <a:pt x="83" y="136"/>
                  </a:cubicBezTo>
                  <a:cubicBezTo>
                    <a:pt x="88" y="132"/>
                    <a:pt x="94" y="129"/>
                    <a:pt x="97" y="123"/>
                  </a:cubicBezTo>
                  <a:cubicBezTo>
                    <a:pt x="100" y="115"/>
                    <a:pt x="101" y="106"/>
                    <a:pt x="103" y="99"/>
                  </a:cubicBezTo>
                  <a:cubicBezTo>
                    <a:pt x="104" y="96"/>
                    <a:pt x="104" y="93"/>
                    <a:pt x="105" y="89"/>
                  </a:cubicBezTo>
                  <a:cubicBezTo>
                    <a:pt x="106" y="87"/>
                    <a:pt x="112" y="84"/>
                    <a:pt x="115" y="82"/>
                  </a:cubicBezTo>
                  <a:cubicBezTo>
                    <a:pt x="117" y="80"/>
                    <a:pt x="119" y="78"/>
                    <a:pt x="121" y="76"/>
                  </a:cubicBezTo>
                  <a:cubicBezTo>
                    <a:pt x="126" y="72"/>
                    <a:pt x="131" y="69"/>
                    <a:pt x="135" y="66"/>
                  </a:cubicBezTo>
                  <a:cubicBezTo>
                    <a:pt x="138" y="64"/>
                    <a:pt x="142" y="61"/>
                    <a:pt x="143"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51">
              <a:extLst>
                <a:ext uri="{FF2B5EF4-FFF2-40B4-BE49-F238E27FC236}">
                  <a16:creationId xmlns:a16="http://schemas.microsoft.com/office/drawing/2014/main" id="{63554101-8F42-410B-AC75-7EE991CEE80C}"/>
                </a:ext>
              </a:extLst>
            </p:cNvPr>
            <p:cNvSpPr>
              <a:spLocks/>
            </p:cNvSpPr>
            <p:nvPr userDrawn="1"/>
          </p:nvSpPr>
          <p:spPr bwMode="auto">
            <a:xfrm>
              <a:off x="3886151" y="1062460"/>
              <a:ext cx="120650" cy="152400"/>
            </a:xfrm>
            <a:custGeom>
              <a:avLst/>
              <a:gdLst>
                <a:gd name="T0" fmla="*/ 15 w 32"/>
                <a:gd name="T1" fmla="*/ 8 h 40"/>
                <a:gd name="T2" fmla="*/ 1 w 32"/>
                <a:gd name="T3" fmla="*/ 0 h 40"/>
                <a:gd name="T4" fmla="*/ 0 w 32"/>
                <a:gd name="T5" fmla="*/ 1 h 40"/>
                <a:gd name="T6" fmla="*/ 4 w 32"/>
                <a:gd name="T7" fmla="*/ 20 h 40"/>
                <a:gd name="T8" fmla="*/ 5 w 32"/>
                <a:gd name="T9" fmla="*/ 24 h 40"/>
                <a:gd name="T10" fmla="*/ 7 w 32"/>
                <a:gd name="T11" fmla="*/ 34 h 40"/>
                <a:gd name="T12" fmla="*/ 19 w 32"/>
                <a:gd name="T13" fmla="*/ 38 h 40"/>
                <a:gd name="T14" fmla="*/ 32 w 32"/>
                <a:gd name="T15" fmla="*/ 29 h 40"/>
                <a:gd name="T16" fmla="*/ 15 w 32"/>
                <a:gd name="T1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15" y="8"/>
                  </a:moveTo>
                  <a:cubicBezTo>
                    <a:pt x="11" y="5"/>
                    <a:pt x="9" y="0"/>
                    <a:pt x="1" y="0"/>
                  </a:cubicBezTo>
                  <a:cubicBezTo>
                    <a:pt x="1" y="0"/>
                    <a:pt x="0" y="0"/>
                    <a:pt x="0" y="1"/>
                  </a:cubicBezTo>
                  <a:cubicBezTo>
                    <a:pt x="0" y="11"/>
                    <a:pt x="1" y="12"/>
                    <a:pt x="4" y="20"/>
                  </a:cubicBezTo>
                  <a:cubicBezTo>
                    <a:pt x="4" y="21"/>
                    <a:pt x="4" y="22"/>
                    <a:pt x="5" y="24"/>
                  </a:cubicBezTo>
                  <a:cubicBezTo>
                    <a:pt x="6" y="26"/>
                    <a:pt x="10" y="30"/>
                    <a:pt x="7" y="34"/>
                  </a:cubicBezTo>
                  <a:cubicBezTo>
                    <a:pt x="8" y="38"/>
                    <a:pt x="14" y="40"/>
                    <a:pt x="19" y="38"/>
                  </a:cubicBezTo>
                  <a:cubicBezTo>
                    <a:pt x="24" y="37"/>
                    <a:pt x="29" y="33"/>
                    <a:pt x="32" y="29"/>
                  </a:cubicBezTo>
                  <a:cubicBezTo>
                    <a:pt x="32" y="18"/>
                    <a:pt x="22" y="13"/>
                    <a:pt x="15"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52">
              <a:extLst>
                <a:ext uri="{FF2B5EF4-FFF2-40B4-BE49-F238E27FC236}">
                  <a16:creationId xmlns:a16="http://schemas.microsoft.com/office/drawing/2014/main" id="{B9B90EC8-9596-4739-BB4A-1D2CFE4FEB64}"/>
                </a:ext>
              </a:extLst>
            </p:cNvPr>
            <p:cNvSpPr>
              <a:spLocks/>
            </p:cNvSpPr>
            <p:nvPr userDrawn="1"/>
          </p:nvSpPr>
          <p:spPr bwMode="auto">
            <a:xfrm>
              <a:off x="2990801" y="517947"/>
              <a:ext cx="176213" cy="182563"/>
            </a:xfrm>
            <a:custGeom>
              <a:avLst/>
              <a:gdLst>
                <a:gd name="T0" fmla="*/ 6 w 47"/>
                <a:gd name="T1" fmla="*/ 16 h 48"/>
                <a:gd name="T2" fmla="*/ 8 w 47"/>
                <a:gd name="T3" fmla="*/ 18 h 48"/>
                <a:gd name="T4" fmla="*/ 12 w 47"/>
                <a:gd name="T5" fmla="*/ 27 h 48"/>
                <a:gd name="T6" fmla="*/ 10 w 47"/>
                <a:gd name="T7" fmla="*/ 44 h 48"/>
                <a:gd name="T8" fmla="*/ 12 w 47"/>
                <a:gd name="T9" fmla="*/ 48 h 48"/>
                <a:gd name="T10" fmla="*/ 28 w 47"/>
                <a:gd name="T11" fmla="*/ 37 h 48"/>
                <a:gd name="T12" fmla="*/ 46 w 47"/>
                <a:gd name="T13" fmla="*/ 22 h 48"/>
                <a:gd name="T14" fmla="*/ 43 w 47"/>
                <a:gd name="T15" fmla="*/ 18 h 48"/>
                <a:gd name="T16" fmla="*/ 32 w 47"/>
                <a:gd name="T17" fmla="*/ 10 h 48"/>
                <a:gd name="T18" fmla="*/ 26 w 47"/>
                <a:gd name="T19" fmla="*/ 8 h 48"/>
                <a:gd name="T20" fmla="*/ 5 w 47"/>
                <a:gd name="T21" fmla="*/ 0 h 48"/>
                <a:gd name="T22" fmla="*/ 5 w 47"/>
                <a:gd name="T23" fmla="*/ 11 h 48"/>
                <a:gd name="T24" fmla="*/ 6 w 47"/>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8">
                  <a:moveTo>
                    <a:pt x="6" y="16"/>
                  </a:moveTo>
                  <a:cubicBezTo>
                    <a:pt x="7" y="17"/>
                    <a:pt x="7" y="17"/>
                    <a:pt x="8" y="18"/>
                  </a:cubicBezTo>
                  <a:cubicBezTo>
                    <a:pt x="9" y="20"/>
                    <a:pt x="11" y="24"/>
                    <a:pt x="12" y="27"/>
                  </a:cubicBezTo>
                  <a:cubicBezTo>
                    <a:pt x="14" y="32"/>
                    <a:pt x="14" y="41"/>
                    <a:pt x="10" y="44"/>
                  </a:cubicBezTo>
                  <a:cubicBezTo>
                    <a:pt x="10" y="44"/>
                    <a:pt x="10" y="48"/>
                    <a:pt x="12" y="48"/>
                  </a:cubicBezTo>
                  <a:cubicBezTo>
                    <a:pt x="19" y="48"/>
                    <a:pt x="26" y="43"/>
                    <a:pt x="28" y="37"/>
                  </a:cubicBezTo>
                  <a:cubicBezTo>
                    <a:pt x="40" y="38"/>
                    <a:pt x="47" y="34"/>
                    <a:pt x="46" y="22"/>
                  </a:cubicBezTo>
                  <a:cubicBezTo>
                    <a:pt x="45" y="21"/>
                    <a:pt x="45" y="19"/>
                    <a:pt x="43" y="18"/>
                  </a:cubicBezTo>
                  <a:cubicBezTo>
                    <a:pt x="40" y="15"/>
                    <a:pt x="36" y="12"/>
                    <a:pt x="32" y="10"/>
                  </a:cubicBezTo>
                  <a:cubicBezTo>
                    <a:pt x="30" y="9"/>
                    <a:pt x="28" y="9"/>
                    <a:pt x="26" y="8"/>
                  </a:cubicBezTo>
                  <a:cubicBezTo>
                    <a:pt x="20" y="4"/>
                    <a:pt x="15" y="0"/>
                    <a:pt x="5" y="0"/>
                  </a:cubicBezTo>
                  <a:cubicBezTo>
                    <a:pt x="0" y="6"/>
                    <a:pt x="3" y="6"/>
                    <a:pt x="5" y="11"/>
                  </a:cubicBezTo>
                  <a:cubicBezTo>
                    <a:pt x="5" y="13"/>
                    <a:pt x="6" y="15"/>
                    <a:pt x="6"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53">
              <a:extLst>
                <a:ext uri="{FF2B5EF4-FFF2-40B4-BE49-F238E27FC236}">
                  <a16:creationId xmlns:a16="http://schemas.microsoft.com/office/drawing/2014/main" id="{02076AA4-0BF0-446F-88A3-27F9AB4D2793}"/>
                </a:ext>
              </a:extLst>
            </p:cNvPr>
            <p:cNvSpPr>
              <a:spLocks/>
            </p:cNvSpPr>
            <p:nvPr userDrawn="1"/>
          </p:nvSpPr>
          <p:spPr bwMode="auto">
            <a:xfrm>
              <a:off x="2900314" y="722735"/>
              <a:ext cx="304800" cy="161925"/>
            </a:xfrm>
            <a:custGeom>
              <a:avLst/>
              <a:gdLst>
                <a:gd name="T0" fmla="*/ 20 w 81"/>
                <a:gd name="T1" fmla="*/ 42 h 43"/>
                <a:gd name="T2" fmla="*/ 34 w 81"/>
                <a:gd name="T3" fmla="*/ 41 h 43"/>
                <a:gd name="T4" fmla="*/ 55 w 81"/>
                <a:gd name="T5" fmla="*/ 21 h 43"/>
                <a:gd name="T6" fmla="*/ 69 w 81"/>
                <a:gd name="T7" fmla="*/ 11 h 43"/>
                <a:gd name="T8" fmla="*/ 75 w 81"/>
                <a:gd name="T9" fmla="*/ 10 h 43"/>
                <a:gd name="T10" fmla="*/ 81 w 81"/>
                <a:gd name="T11" fmla="*/ 4 h 43"/>
                <a:gd name="T12" fmla="*/ 79 w 81"/>
                <a:gd name="T13" fmla="*/ 0 h 43"/>
                <a:gd name="T14" fmla="*/ 74 w 81"/>
                <a:gd name="T15" fmla="*/ 0 h 43"/>
                <a:gd name="T16" fmla="*/ 65 w 81"/>
                <a:gd name="T17" fmla="*/ 1 h 43"/>
                <a:gd name="T18" fmla="*/ 50 w 81"/>
                <a:gd name="T19" fmla="*/ 7 h 43"/>
                <a:gd name="T20" fmla="*/ 46 w 81"/>
                <a:gd name="T21" fmla="*/ 7 h 43"/>
                <a:gd name="T22" fmla="*/ 2 w 81"/>
                <a:gd name="T23" fmla="*/ 25 h 43"/>
                <a:gd name="T24" fmla="*/ 2 w 81"/>
                <a:gd name="T25" fmla="*/ 32 h 43"/>
                <a:gd name="T26" fmla="*/ 20 w 81"/>
                <a:gd name="T27"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43">
                  <a:moveTo>
                    <a:pt x="20" y="42"/>
                  </a:moveTo>
                  <a:cubicBezTo>
                    <a:pt x="24" y="43"/>
                    <a:pt x="31" y="42"/>
                    <a:pt x="34" y="41"/>
                  </a:cubicBezTo>
                  <a:cubicBezTo>
                    <a:pt x="41" y="38"/>
                    <a:pt x="49" y="25"/>
                    <a:pt x="55" y="21"/>
                  </a:cubicBezTo>
                  <a:cubicBezTo>
                    <a:pt x="60" y="18"/>
                    <a:pt x="64" y="13"/>
                    <a:pt x="69" y="11"/>
                  </a:cubicBezTo>
                  <a:cubicBezTo>
                    <a:pt x="71" y="11"/>
                    <a:pt x="73" y="10"/>
                    <a:pt x="75" y="10"/>
                  </a:cubicBezTo>
                  <a:cubicBezTo>
                    <a:pt x="77" y="8"/>
                    <a:pt x="79" y="6"/>
                    <a:pt x="81" y="4"/>
                  </a:cubicBezTo>
                  <a:cubicBezTo>
                    <a:pt x="81" y="1"/>
                    <a:pt x="80" y="0"/>
                    <a:pt x="79" y="0"/>
                  </a:cubicBezTo>
                  <a:cubicBezTo>
                    <a:pt x="77" y="0"/>
                    <a:pt x="76" y="0"/>
                    <a:pt x="74" y="0"/>
                  </a:cubicBezTo>
                  <a:cubicBezTo>
                    <a:pt x="71" y="1"/>
                    <a:pt x="67" y="1"/>
                    <a:pt x="65" y="1"/>
                  </a:cubicBezTo>
                  <a:cubicBezTo>
                    <a:pt x="60" y="3"/>
                    <a:pt x="54" y="5"/>
                    <a:pt x="50" y="7"/>
                  </a:cubicBezTo>
                  <a:cubicBezTo>
                    <a:pt x="48" y="7"/>
                    <a:pt x="47" y="7"/>
                    <a:pt x="46" y="7"/>
                  </a:cubicBezTo>
                  <a:cubicBezTo>
                    <a:pt x="31" y="12"/>
                    <a:pt x="16" y="19"/>
                    <a:pt x="2" y="25"/>
                  </a:cubicBezTo>
                  <a:cubicBezTo>
                    <a:pt x="2" y="27"/>
                    <a:pt x="0" y="30"/>
                    <a:pt x="2" y="32"/>
                  </a:cubicBezTo>
                  <a:cubicBezTo>
                    <a:pt x="3" y="37"/>
                    <a:pt x="15" y="41"/>
                    <a:pt x="20" y="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54">
              <a:extLst>
                <a:ext uri="{FF2B5EF4-FFF2-40B4-BE49-F238E27FC236}">
                  <a16:creationId xmlns:a16="http://schemas.microsoft.com/office/drawing/2014/main" id="{F2789DBB-2823-4C35-8467-A1415A83BEF6}"/>
                </a:ext>
              </a:extLst>
            </p:cNvPr>
            <p:cNvSpPr>
              <a:spLocks/>
            </p:cNvSpPr>
            <p:nvPr userDrawn="1"/>
          </p:nvSpPr>
          <p:spPr bwMode="auto">
            <a:xfrm>
              <a:off x="2798714" y="892597"/>
              <a:ext cx="395288" cy="439738"/>
            </a:xfrm>
            <a:custGeom>
              <a:avLst/>
              <a:gdLst>
                <a:gd name="T0" fmla="*/ 76 w 105"/>
                <a:gd name="T1" fmla="*/ 37 h 116"/>
                <a:gd name="T2" fmla="*/ 78 w 105"/>
                <a:gd name="T3" fmla="*/ 32 h 116"/>
                <a:gd name="T4" fmla="*/ 88 w 105"/>
                <a:gd name="T5" fmla="*/ 23 h 116"/>
                <a:gd name="T6" fmla="*/ 92 w 105"/>
                <a:gd name="T7" fmla="*/ 19 h 116"/>
                <a:gd name="T8" fmla="*/ 105 w 105"/>
                <a:gd name="T9" fmla="*/ 8 h 116"/>
                <a:gd name="T10" fmla="*/ 81 w 105"/>
                <a:gd name="T11" fmla="*/ 1 h 116"/>
                <a:gd name="T12" fmla="*/ 71 w 105"/>
                <a:gd name="T13" fmla="*/ 8 h 116"/>
                <a:gd name="T14" fmla="*/ 57 w 105"/>
                <a:gd name="T15" fmla="*/ 16 h 116"/>
                <a:gd name="T16" fmla="*/ 33 w 105"/>
                <a:gd name="T17" fmla="*/ 20 h 116"/>
                <a:gd name="T18" fmla="*/ 28 w 105"/>
                <a:gd name="T19" fmla="*/ 19 h 116"/>
                <a:gd name="T20" fmla="*/ 26 w 105"/>
                <a:gd name="T21" fmla="*/ 30 h 116"/>
                <a:gd name="T22" fmla="*/ 27 w 105"/>
                <a:gd name="T23" fmla="*/ 63 h 116"/>
                <a:gd name="T24" fmla="*/ 33 w 105"/>
                <a:gd name="T25" fmla="*/ 74 h 116"/>
                <a:gd name="T26" fmla="*/ 47 w 105"/>
                <a:gd name="T27" fmla="*/ 56 h 116"/>
                <a:gd name="T28" fmla="*/ 47 w 105"/>
                <a:gd name="T29" fmla="*/ 53 h 116"/>
                <a:gd name="T30" fmla="*/ 47 w 105"/>
                <a:gd name="T31" fmla="*/ 43 h 116"/>
                <a:gd name="T32" fmla="*/ 57 w 105"/>
                <a:gd name="T33" fmla="*/ 42 h 116"/>
                <a:gd name="T34" fmla="*/ 56 w 105"/>
                <a:gd name="T35" fmla="*/ 60 h 116"/>
                <a:gd name="T36" fmla="*/ 30 w 105"/>
                <a:gd name="T37" fmla="*/ 81 h 116"/>
                <a:gd name="T38" fmla="*/ 20 w 105"/>
                <a:gd name="T39" fmla="*/ 86 h 116"/>
                <a:gd name="T40" fmla="*/ 12 w 105"/>
                <a:gd name="T41" fmla="*/ 91 h 116"/>
                <a:gd name="T42" fmla="*/ 1 w 105"/>
                <a:gd name="T43" fmla="*/ 92 h 116"/>
                <a:gd name="T44" fmla="*/ 35 w 105"/>
                <a:gd name="T45" fmla="*/ 95 h 116"/>
                <a:gd name="T46" fmla="*/ 43 w 105"/>
                <a:gd name="T47" fmla="*/ 85 h 116"/>
                <a:gd name="T48" fmla="*/ 50 w 105"/>
                <a:gd name="T49" fmla="*/ 79 h 116"/>
                <a:gd name="T50" fmla="*/ 56 w 105"/>
                <a:gd name="T51" fmla="*/ 77 h 116"/>
                <a:gd name="T52" fmla="*/ 56 w 105"/>
                <a:gd name="T53" fmla="*/ 92 h 116"/>
                <a:gd name="T54" fmla="*/ 49 w 105"/>
                <a:gd name="T55" fmla="*/ 96 h 116"/>
                <a:gd name="T56" fmla="*/ 58 w 105"/>
                <a:gd name="T57" fmla="*/ 103 h 116"/>
                <a:gd name="T58" fmla="*/ 61 w 105"/>
                <a:gd name="T59" fmla="*/ 111 h 116"/>
                <a:gd name="T60" fmla="*/ 71 w 105"/>
                <a:gd name="T61" fmla="*/ 115 h 116"/>
                <a:gd name="T62" fmla="*/ 67 w 105"/>
                <a:gd name="T63" fmla="*/ 78 h 116"/>
                <a:gd name="T64" fmla="*/ 72 w 105"/>
                <a:gd name="T65" fmla="*/ 57 h 116"/>
                <a:gd name="T66" fmla="*/ 93 w 105"/>
                <a:gd name="T67" fmla="*/ 4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16">
                  <a:moveTo>
                    <a:pt x="91" y="36"/>
                  </a:moveTo>
                  <a:cubicBezTo>
                    <a:pt x="86" y="36"/>
                    <a:pt x="81" y="35"/>
                    <a:pt x="76" y="37"/>
                  </a:cubicBezTo>
                  <a:cubicBezTo>
                    <a:pt x="74" y="38"/>
                    <a:pt x="73" y="39"/>
                    <a:pt x="71" y="40"/>
                  </a:cubicBezTo>
                  <a:cubicBezTo>
                    <a:pt x="71" y="37"/>
                    <a:pt x="77" y="34"/>
                    <a:pt x="78" y="32"/>
                  </a:cubicBezTo>
                  <a:cubicBezTo>
                    <a:pt x="80" y="30"/>
                    <a:pt x="81" y="28"/>
                    <a:pt x="83" y="26"/>
                  </a:cubicBezTo>
                  <a:cubicBezTo>
                    <a:pt x="85" y="25"/>
                    <a:pt x="87" y="24"/>
                    <a:pt x="88" y="23"/>
                  </a:cubicBezTo>
                  <a:cubicBezTo>
                    <a:pt x="89" y="22"/>
                    <a:pt x="89" y="20"/>
                    <a:pt x="90" y="19"/>
                  </a:cubicBezTo>
                  <a:cubicBezTo>
                    <a:pt x="91" y="19"/>
                    <a:pt x="92" y="19"/>
                    <a:pt x="92" y="19"/>
                  </a:cubicBezTo>
                  <a:cubicBezTo>
                    <a:pt x="94" y="18"/>
                    <a:pt x="94" y="16"/>
                    <a:pt x="95" y="15"/>
                  </a:cubicBezTo>
                  <a:cubicBezTo>
                    <a:pt x="99" y="12"/>
                    <a:pt x="102" y="12"/>
                    <a:pt x="105" y="8"/>
                  </a:cubicBezTo>
                  <a:cubicBezTo>
                    <a:pt x="105" y="7"/>
                    <a:pt x="104" y="5"/>
                    <a:pt x="103" y="4"/>
                  </a:cubicBezTo>
                  <a:cubicBezTo>
                    <a:pt x="100" y="2"/>
                    <a:pt x="86" y="0"/>
                    <a:pt x="81" y="1"/>
                  </a:cubicBezTo>
                  <a:cubicBezTo>
                    <a:pt x="79" y="2"/>
                    <a:pt x="75" y="4"/>
                    <a:pt x="73" y="5"/>
                  </a:cubicBezTo>
                  <a:cubicBezTo>
                    <a:pt x="72" y="6"/>
                    <a:pt x="71" y="7"/>
                    <a:pt x="71" y="8"/>
                  </a:cubicBezTo>
                  <a:cubicBezTo>
                    <a:pt x="68" y="9"/>
                    <a:pt x="66" y="9"/>
                    <a:pt x="64" y="9"/>
                  </a:cubicBezTo>
                  <a:cubicBezTo>
                    <a:pt x="61" y="11"/>
                    <a:pt x="59" y="14"/>
                    <a:pt x="57" y="16"/>
                  </a:cubicBezTo>
                  <a:cubicBezTo>
                    <a:pt x="51" y="20"/>
                    <a:pt x="46" y="23"/>
                    <a:pt x="40" y="26"/>
                  </a:cubicBezTo>
                  <a:cubicBezTo>
                    <a:pt x="38" y="27"/>
                    <a:pt x="35" y="21"/>
                    <a:pt x="33" y="20"/>
                  </a:cubicBezTo>
                  <a:cubicBezTo>
                    <a:pt x="32" y="19"/>
                    <a:pt x="30" y="19"/>
                    <a:pt x="29" y="18"/>
                  </a:cubicBezTo>
                  <a:cubicBezTo>
                    <a:pt x="28" y="19"/>
                    <a:pt x="28" y="19"/>
                    <a:pt x="28" y="19"/>
                  </a:cubicBezTo>
                  <a:cubicBezTo>
                    <a:pt x="27" y="19"/>
                    <a:pt x="27" y="19"/>
                    <a:pt x="26" y="20"/>
                  </a:cubicBezTo>
                  <a:cubicBezTo>
                    <a:pt x="26" y="23"/>
                    <a:pt x="27" y="27"/>
                    <a:pt x="26" y="30"/>
                  </a:cubicBezTo>
                  <a:cubicBezTo>
                    <a:pt x="25" y="37"/>
                    <a:pt x="22" y="50"/>
                    <a:pt x="24" y="59"/>
                  </a:cubicBezTo>
                  <a:cubicBezTo>
                    <a:pt x="25" y="60"/>
                    <a:pt x="26" y="62"/>
                    <a:pt x="27" y="63"/>
                  </a:cubicBezTo>
                  <a:cubicBezTo>
                    <a:pt x="28" y="65"/>
                    <a:pt x="27" y="66"/>
                    <a:pt x="28" y="68"/>
                  </a:cubicBezTo>
                  <a:cubicBezTo>
                    <a:pt x="29" y="70"/>
                    <a:pt x="32" y="71"/>
                    <a:pt x="33" y="74"/>
                  </a:cubicBezTo>
                  <a:cubicBezTo>
                    <a:pt x="37" y="73"/>
                    <a:pt x="44" y="61"/>
                    <a:pt x="47" y="56"/>
                  </a:cubicBezTo>
                  <a:cubicBezTo>
                    <a:pt x="47" y="56"/>
                    <a:pt x="47" y="56"/>
                    <a:pt x="47" y="56"/>
                  </a:cubicBezTo>
                  <a:cubicBezTo>
                    <a:pt x="47" y="55"/>
                    <a:pt x="47" y="54"/>
                    <a:pt x="47" y="53"/>
                  </a:cubicBezTo>
                  <a:cubicBezTo>
                    <a:pt x="47" y="53"/>
                    <a:pt x="47" y="53"/>
                    <a:pt x="47" y="53"/>
                  </a:cubicBezTo>
                  <a:cubicBezTo>
                    <a:pt x="47" y="53"/>
                    <a:pt x="47" y="53"/>
                    <a:pt x="47" y="53"/>
                  </a:cubicBezTo>
                  <a:cubicBezTo>
                    <a:pt x="47" y="50"/>
                    <a:pt x="47" y="46"/>
                    <a:pt x="47" y="43"/>
                  </a:cubicBezTo>
                  <a:cubicBezTo>
                    <a:pt x="49" y="42"/>
                    <a:pt x="52" y="42"/>
                    <a:pt x="53" y="41"/>
                  </a:cubicBezTo>
                  <a:cubicBezTo>
                    <a:pt x="55" y="41"/>
                    <a:pt x="56" y="41"/>
                    <a:pt x="57" y="42"/>
                  </a:cubicBezTo>
                  <a:cubicBezTo>
                    <a:pt x="57" y="43"/>
                    <a:pt x="52" y="55"/>
                    <a:pt x="51" y="56"/>
                  </a:cubicBezTo>
                  <a:cubicBezTo>
                    <a:pt x="52" y="59"/>
                    <a:pt x="54" y="60"/>
                    <a:pt x="56" y="60"/>
                  </a:cubicBezTo>
                  <a:cubicBezTo>
                    <a:pt x="55" y="66"/>
                    <a:pt x="49" y="68"/>
                    <a:pt x="45" y="70"/>
                  </a:cubicBezTo>
                  <a:cubicBezTo>
                    <a:pt x="40" y="74"/>
                    <a:pt x="35" y="77"/>
                    <a:pt x="30" y="81"/>
                  </a:cubicBezTo>
                  <a:cubicBezTo>
                    <a:pt x="28" y="82"/>
                    <a:pt x="26" y="82"/>
                    <a:pt x="24" y="83"/>
                  </a:cubicBezTo>
                  <a:cubicBezTo>
                    <a:pt x="23" y="84"/>
                    <a:pt x="22" y="86"/>
                    <a:pt x="20" y="86"/>
                  </a:cubicBezTo>
                  <a:cubicBezTo>
                    <a:pt x="18" y="87"/>
                    <a:pt x="16" y="88"/>
                    <a:pt x="14" y="89"/>
                  </a:cubicBezTo>
                  <a:cubicBezTo>
                    <a:pt x="13" y="90"/>
                    <a:pt x="13" y="91"/>
                    <a:pt x="12" y="91"/>
                  </a:cubicBezTo>
                  <a:cubicBezTo>
                    <a:pt x="10" y="92"/>
                    <a:pt x="8" y="90"/>
                    <a:pt x="7" y="90"/>
                  </a:cubicBezTo>
                  <a:cubicBezTo>
                    <a:pt x="4" y="90"/>
                    <a:pt x="3" y="91"/>
                    <a:pt x="1" y="92"/>
                  </a:cubicBezTo>
                  <a:cubicBezTo>
                    <a:pt x="0" y="103"/>
                    <a:pt x="5" y="114"/>
                    <a:pt x="17" y="114"/>
                  </a:cubicBezTo>
                  <a:cubicBezTo>
                    <a:pt x="23" y="107"/>
                    <a:pt x="29" y="102"/>
                    <a:pt x="35" y="95"/>
                  </a:cubicBezTo>
                  <a:cubicBezTo>
                    <a:pt x="37" y="93"/>
                    <a:pt x="39" y="92"/>
                    <a:pt x="40" y="90"/>
                  </a:cubicBezTo>
                  <a:cubicBezTo>
                    <a:pt x="42" y="88"/>
                    <a:pt x="42" y="87"/>
                    <a:pt x="43" y="85"/>
                  </a:cubicBezTo>
                  <a:cubicBezTo>
                    <a:pt x="44" y="84"/>
                    <a:pt x="45" y="85"/>
                    <a:pt x="46" y="84"/>
                  </a:cubicBezTo>
                  <a:cubicBezTo>
                    <a:pt x="47" y="82"/>
                    <a:pt x="49" y="81"/>
                    <a:pt x="50" y="79"/>
                  </a:cubicBezTo>
                  <a:cubicBezTo>
                    <a:pt x="52" y="78"/>
                    <a:pt x="53" y="78"/>
                    <a:pt x="54" y="76"/>
                  </a:cubicBezTo>
                  <a:cubicBezTo>
                    <a:pt x="55" y="76"/>
                    <a:pt x="55" y="76"/>
                    <a:pt x="56" y="77"/>
                  </a:cubicBezTo>
                  <a:cubicBezTo>
                    <a:pt x="57" y="78"/>
                    <a:pt x="57" y="81"/>
                    <a:pt x="58" y="82"/>
                  </a:cubicBezTo>
                  <a:cubicBezTo>
                    <a:pt x="58" y="86"/>
                    <a:pt x="58" y="91"/>
                    <a:pt x="56" y="92"/>
                  </a:cubicBezTo>
                  <a:cubicBezTo>
                    <a:pt x="54" y="92"/>
                    <a:pt x="53" y="93"/>
                    <a:pt x="52" y="93"/>
                  </a:cubicBezTo>
                  <a:cubicBezTo>
                    <a:pt x="51" y="94"/>
                    <a:pt x="50" y="95"/>
                    <a:pt x="49" y="96"/>
                  </a:cubicBezTo>
                  <a:cubicBezTo>
                    <a:pt x="49" y="97"/>
                    <a:pt x="49" y="98"/>
                    <a:pt x="49" y="99"/>
                  </a:cubicBezTo>
                  <a:cubicBezTo>
                    <a:pt x="49" y="100"/>
                    <a:pt x="57" y="102"/>
                    <a:pt x="58" y="103"/>
                  </a:cubicBezTo>
                  <a:cubicBezTo>
                    <a:pt x="59" y="103"/>
                    <a:pt x="61" y="106"/>
                    <a:pt x="61" y="107"/>
                  </a:cubicBezTo>
                  <a:cubicBezTo>
                    <a:pt x="61" y="108"/>
                    <a:pt x="61" y="109"/>
                    <a:pt x="61" y="111"/>
                  </a:cubicBezTo>
                  <a:cubicBezTo>
                    <a:pt x="62" y="112"/>
                    <a:pt x="64" y="113"/>
                    <a:pt x="65" y="115"/>
                  </a:cubicBezTo>
                  <a:cubicBezTo>
                    <a:pt x="66" y="115"/>
                    <a:pt x="69" y="116"/>
                    <a:pt x="71" y="115"/>
                  </a:cubicBezTo>
                  <a:cubicBezTo>
                    <a:pt x="71" y="115"/>
                    <a:pt x="71" y="114"/>
                    <a:pt x="72" y="114"/>
                  </a:cubicBezTo>
                  <a:cubicBezTo>
                    <a:pt x="72" y="101"/>
                    <a:pt x="71" y="89"/>
                    <a:pt x="67" y="78"/>
                  </a:cubicBezTo>
                  <a:cubicBezTo>
                    <a:pt x="66" y="75"/>
                    <a:pt x="61" y="69"/>
                    <a:pt x="64" y="64"/>
                  </a:cubicBezTo>
                  <a:cubicBezTo>
                    <a:pt x="64" y="57"/>
                    <a:pt x="68" y="59"/>
                    <a:pt x="72" y="57"/>
                  </a:cubicBezTo>
                  <a:cubicBezTo>
                    <a:pt x="78" y="54"/>
                    <a:pt x="83" y="51"/>
                    <a:pt x="89" y="47"/>
                  </a:cubicBezTo>
                  <a:cubicBezTo>
                    <a:pt x="90" y="45"/>
                    <a:pt x="91" y="43"/>
                    <a:pt x="93" y="41"/>
                  </a:cubicBezTo>
                  <a:cubicBezTo>
                    <a:pt x="93" y="39"/>
                    <a:pt x="92" y="38"/>
                    <a:pt x="91"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55">
              <a:extLst>
                <a:ext uri="{FF2B5EF4-FFF2-40B4-BE49-F238E27FC236}">
                  <a16:creationId xmlns:a16="http://schemas.microsoft.com/office/drawing/2014/main" id="{093D2327-B97E-4051-BEFF-314634128231}"/>
                </a:ext>
              </a:extLst>
            </p:cNvPr>
            <p:cNvSpPr>
              <a:spLocks/>
            </p:cNvSpPr>
            <p:nvPr userDrawn="1"/>
          </p:nvSpPr>
          <p:spPr bwMode="auto">
            <a:xfrm>
              <a:off x="3138439" y="1097385"/>
              <a:ext cx="119063" cy="147638"/>
            </a:xfrm>
            <a:custGeom>
              <a:avLst/>
              <a:gdLst>
                <a:gd name="T0" fmla="*/ 27 w 32"/>
                <a:gd name="T1" fmla="*/ 12 h 39"/>
                <a:gd name="T2" fmla="*/ 6 w 32"/>
                <a:gd name="T3" fmla="*/ 0 h 39"/>
                <a:gd name="T4" fmla="*/ 2 w 32"/>
                <a:gd name="T5" fmla="*/ 0 h 39"/>
                <a:gd name="T6" fmla="*/ 5 w 32"/>
                <a:gd name="T7" fmla="*/ 23 h 39"/>
                <a:gd name="T8" fmla="*/ 8 w 32"/>
                <a:gd name="T9" fmla="*/ 27 h 39"/>
                <a:gd name="T10" fmla="*/ 17 w 32"/>
                <a:gd name="T11" fmla="*/ 36 h 39"/>
                <a:gd name="T12" fmla="*/ 30 w 32"/>
                <a:gd name="T13" fmla="*/ 31 h 39"/>
                <a:gd name="T14" fmla="*/ 31 w 32"/>
                <a:gd name="T15" fmla="*/ 18 h 39"/>
                <a:gd name="T16" fmla="*/ 27 w 32"/>
                <a:gd name="T1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27" y="12"/>
                  </a:moveTo>
                  <a:cubicBezTo>
                    <a:pt x="22" y="5"/>
                    <a:pt x="17" y="0"/>
                    <a:pt x="6" y="0"/>
                  </a:cubicBezTo>
                  <a:cubicBezTo>
                    <a:pt x="5" y="0"/>
                    <a:pt x="3" y="0"/>
                    <a:pt x="2" y="0"/>
                  </a:cubicBezTo>
                  <a:cubicBezTo>
                    <a:pt x="0" y="9"/>
                    <a:pt x="0" y="17"/>
                    <a:pt x="5" y="23"/>
                  </a:cubicBezTo>
                  <a:cubicBezTo>
                    <a:pt x="6" y="25"/>
                    <a:pt x="7" y="26"/>
                    <a:pt x="8" y="27"/>
                  </a:cubicBezTo>
                  <a:cubicBezTo>
                    <a:pt x="11" y="30"/>
                    <a:pt x="12" y="34"/>
                    <a:pt x="17" y="36"/>
                  </a:cubicBezTo>
                  <a:cubicBezTo>
                    <a:pt x="22" y="39"/>
                    <a:pt x="27" y="33"/>
                    <a:pt x="30" y="31"/>
                  </a:cubicBezTo>
                  <a:cubicBezTo>
                    <a:pt x="30" y="29"/>
                    <a:pt x="32" y="21"/>
                    <a:pt x="31" y="18"/>
                  </a:cubicBezTo>
                  <a:cubicBezTo>
                    <a:pt x="31" y="15"/>
                    <a:pt x="28" y="14"/>
                    <a:pt x="27"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149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2D671B-C617-41F9-A67D-8AEF1C1CF231}"/>
              </a:ext>
            </a:extLst>
          </p:cNvPr>
          <p:cNvSpPr txBox="1"/>
          <p:nvPr/>
        </p:nvSpPr>
        <p:spPr>
          <a:xfrm>
            <a:off x="5131483" y="1785003"/>
            <a:ext cx="1496179" cy="461665"/>
          </a:xfrm>
          <a:prstGeom prst="rect">
            <a:avLst/>
          </a:prstGeom>
          <a:noFill/>
        </p:spPr>
        <p:txBody>
          <a:bodyPr wrap="none" rtlCol="0">
            <a:spAutoFit/>
          </a:bodyPr>
          <a:lstStyle/>
          <a:p>
            <a:r>
              <a:rPr lang="en-US" altLang="zh-CN" sz="2400" b="1" dirty="0">
                <a:solidFill>
                  <a:schemeClr val="bg1"/>
                </a:solidFill>
                <a:latin typeface="Malgun Gothic" panose="020B0503020000020004" pitchFamily="34" charset="-127"/>
                <a:ea typeface="Malgun Gothic" panose="020B0503020000020004" pitchFamily="34" charset="-127"/>
              </a:rPr>
              <a:t>Contents</a:t>
            </a:r>
            <a:endParaRPr lang="zh-CN" altLang="en-US" sz="2400" b="1" dirty="0">
              <a:solidFill>
                <a:schemeClr val="bg1"/>
              </a:solidFill>
              <a:latin typeface="Malgun Gothic" panose="020B0503020000020004" pitchFamily="34" charset="-127"/>
            </a:endParaRPr>
          </a:p>
        </p:txBody>
      </p:sp>
      <p:sp>
        <p:nvSpPr>
          <p:cNvPr id="3" name="文本框 2">
            <a:extLst>
              <a:ext uri="{FF2B5EF4-FFF2-40B4-BE49-F238E27FC236}">
                <a16:creationId xmlns:a16="http://schemas.microsoft.com/office/drawing/2014/main" id="{5DD940DE-9E50-47DD-B305-CBF6C441A2C0}"/>
              </a:ext>
            </a:extLst>
          </p:cNvPr>
          <p:cNvSpPr txBox="1"/>
          <p:nvPr/>
        </p:nvSpPr>
        <p:spPr>
          <a:xfrm>
            <a:off x="5220769" y="1201336"/>
            <a:ext cx="1249060" cy="584775"/>
          </a:xfrm>
          <a:prstGeom prst="rect">
            <a:avLst/>
          </a:prstGeom>
          <a:noFill/>
        </p:spPr>
        <p:txBody>
          <a:bodyPr wrap="none" rtlCol="0">
            <a:spAutoFit/>
          </a:bodyPr>
          <a:lstStyle/>
          <a:p>
            <a:r>
              <a:rPr lang="zh-CN" altLang="en-US" sz="3200" b="1" dirty="0">
                <a:solidFill>
                  <a:schemeClr val="bg1"/>
                </a:solidFill>
                <a:latin typeface="站酷高端黑" panose="02010600030101010101" pitchFamily="2" charset="-122"/>
                <a:ea typeface="站酷高端黑" panose="02010600030101010101" pitchFamily="2" charset="-122"/>
              </a:rPr>
              <a:t>目  录</a:t>
            </a:r>
          </a:p>
        </p:txBody>
      </p:sp>
      <p:sp>
        <p:nvSpPr>
          <p:cNvPr id="4" name="TextBox 6">
            <a:extLst>
              <a:ext uri="{FF2B5EF4-FFF2-40B4-BE49-F238E27FC236}">
                <a16:creationId xmlns:a16="http://schemas.microsoft.com/office/drawing/2014/main" id="{C759510C-F3F4-41C9-9E74-6B717D446512}"/>
              </a:ext>
            </a:extLst>
          </p:cNvPr>
          <p:cNvSpPr txBox="1">
            <a:spLocks noChangeArrowheads="1"/>
          </p:cNvSpPr>
          <p:nvPr/>
        </p:nvSpPr>
        <p:spPr bwMode="auto">
          <a:xfrm>
            <a:off x="5344533" y="2830335"/>
            <a:ext cx="225059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r>
              <a:rPr lang="zh-CN" altLang="en-US" sz="2000" dirty="0">
                <a:solidFill>
                  <a:schemeClr val="bg1"/>
                </a:solidFill>
                <a:latin typeface="微软雅黑" pitchFamily="34" charset="-122"/>
                <a:ea typeface="微软雅黑" pitchFamily="34" charset="-122"/>
              </a:rPr>
              <a:t>项目概述</a:t>
            </a:r>
            <a:endParaRPr lang="zh-CN" altLang="en-US" dirty="0">
              <a:solidFill>
                <a:schemeClr val="bg1"/>
              </a:solidFill>
            </a:endParaRPr>
          </a:p>
        </p:txBody>
      </p:sp>
      <p:grpSp>
        <p:nvGrpSpPr>
          <p:cNvPr id="5" name="组合 4">
            <a:extLst>
              <a:ext uri="{FF2B5EF4-FFF2-40B4-BE49-F238E27FC236}">
                <a16:creationId xmlns:a16="http://schemas.microsoft.com/office/drawing/2014/main" id="{57C1C00F-6006-44E2-B20F-ED8F700BDD1D}"/>
              </a:ext>
            </a:extLst>
          </p:cNvPr>
          <p:cNvGrpSpPr/>
          <p:nvPr/>
        </p:nvGrpSpPr>
        <p:grpSpPr>
          <a:xfrm>
            <a:off x="4629065" y="2829332"/>
            <a:ext cx="566993" cy="401083"/>
            <a:chOff x="1489166" y="2322031"/>
            <a:chExt cx="566993" cy="401083"/>
          </a:xfrm>
        </p:grpSpPr>
        <p:sp>
          <p:nvSpPr>
            <p:cNvPr id="6" name="任意多边形 7">
              <a:extLst>
                <a:ext uri="{FF2B5EF4-FFF2-40B4-BE49-F238E27FC236}">
                  <a16:creationId xmlns:a16="http://schemas.microsoft.com/office/drawing/2014/main" id="{0AF4407D-7CF5-4F56-9A21-F3846F4BEA65}"/>
                </a:ext>
              </a:extLst>
            </p:cNvPr>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ACF2F633-FE80-4863-9656-A807F194524B}"/>
                </a:ext>
              </a:extLst>
            </p:cNvPr>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algn="ctr"/>
              <a:r>
                <a:rPr lang="en-US" altLang="zh-CN" sz="2000" dirty="0">
                  <a:solidFill>
                    <a:schemeClr val="bg1"/>
                  </a:solidFill>
                  <a:latin typeface="Impact" pitchFamily="34" charset="0"/>
                  <a:ea typeface="微软雅黑" pitchFamily="34" charset="-122"/>
                  <a:cs typeface="Times New Roman" pitchFamily="18" charset="0"/>
                </a:rPr>
                <a:t>01</a:t>
              </a:r>
              <a:endParaRPr lang="zh-CN" altLang="en-US" dirty="0">
                <a:solidFill>
                  <a:schemeClr val="bg1"/>
                </a:solidFill>
                <a:latin typeface="Impact" pitchFamily="34" charset="0"/>
                <a:cs typeface="Times New Roman" pitchFamily="18" charset="0"/>
              </a:endParaRPr>
            </a:p>
          </p:txBody>
        </p:sp>
      </p:grpSp>
      <p:sp>
        <p:nvSpPr>
          <p:cNvPr id="8" name="TextBox 6">
            <a:extLst>
              <a:ext uri="{FF2B5EF4-FFF2-40B4-BE49-F238E27FC236}">
                <a16:creationId xmlns:a16="http://schemas.microsoft.com/office/drawing/2014/main" id="{A965616F-53C3-4971-8BE7-AA8805FD1144}"/>
              </a:ext>
            </a:extLst>
          </p:cNvPr>
          <p:cNvSpPr txBox="1">
            <a:spLocks noChangeArrowheads="1"/>
          </p:cNvSpPr>
          <p:nvPr/>
        </p:nvSpPr>
        <p:spPr bwMode="auto">
          <a:xfrm>
            <a:off x="5054028" y="3807643"/>
            <a:ext cx="22505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2000" dirty="0">
                <a:solidFill>
                  <a:schemeClr val="bg1"/>
                </a:solidFill>
                <a:latin typeface="微软雅黑" pitchFamily="34" charset="-122"/>
                <a:ea typeface="微软雅黑" pitchFamily="34" charset="-122"/>
              </a:rPr>
              <a:t>项目完成情况</a:t>
            </a:r>
            <a:endParaRPr lang="zh-CN" altLang="zh-CN" dirty="0">
              <a:solidFill>
                <a:schemeClr val="bg1"/>
              </a:solidFill>
            </a:endParaRPr>
          </a:p>
        </p:txBody>
      </p:sp>
      <p:sp>
        <p:nvSpPr>
          <p:cNvPr id="9" name="TextBox 6">
            <a:extLst>
              <a:ext uri="{FF2B5EF4-FFF2-40B4-BE49-F238E27FC236}">
                <a16:creationId xmlns:a16="http://schemas.microsoft.com/office/drawing/2014/main" id="{EDFA8E3F-287D-4F8C-8B93-FBBDC1F445C6}"/>
              </a:ext>
            </a:extLst>
          </p:cNvPr>
          <p:cNvSpPr txBox="1">
            <a:spLocks noChangeArrowheads="1"/>
          </p:cNvSpPr>
          <p:nvPr/>
        </p:nvSpPr>
        <p:spPr bwMode="auto">
          <a:xfrm>
            <a:off x="5054028" y="4784951"/>
            <a:ext cx="225059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2000" dirty="0">
                <a:solidFill>
                  <a:schemeClr val="bg1"/>
                </a:solidFill>
                <a:latin typeface="微软雅黑" pitchFamily="34" charset="-122"/>
                <a:ea typeface="微软雅黑" pitchFamily="34" charset="-122"/>
              </a:rPr>
              <a:t>主要成果介绍</a:t>
            </a:r>
            <a:endParaRPr lang="zh-CN" altLang="zh-CN" dirty="0">
              <a:solidFill>
                <a:schemeClr val="bg1"/>
              </a:solidFill>
            </a:endParaRPr>
          </a:p>
        </p:txBody>
      </p:sp>
      <p:grpSp>
        <p:nvGrpSpPr>
          <p:cNvPr id="10" name="组合 9">
            <a:extLst>
              <a:ext uri="{FF2B5EF4-FFF2-40B4-BE49-F238E27FC236}">
                <a16:creationId xmlns:a16="http://schemas.microsoft.com/office/drawing/2014/main" id="{C7C5B585-53E7-4770-AEA0-809951B12CA6}"/>
              </a:ext>
            </a:extLst>
          </p:cNvPr>
          <p:cNvGrpSpPr/>
          <p:nvPr/>
        </p:nvGrpSpPr>
        <p:grpSpPr>
          <a:xfrm>
            <a:off x="4629065" y="3806625"/>
            <a:ext cx="566993" cy="401083"/>
            <a:chOff x="1489166" y="2322031"/>
            <a:chExt cx="566993" cy="401083"/>
          </a:xfrm>
        </p:grpSpPr>
        <p:sp>
          <p:nvSpPr>
            <p:cNvPr id="11" name="任意多边形 7">
              <a:extLst>
                <a:ext uri="{FF2B5EF4-FFF2-40B4-BE49-F238E27FC236}">
                  <a16:creationId xmlns:a16="http://schemas.microsoft.com/office/drawing/2014/main" id="{BB30596F-22DE-4351-B0EA-CBECED9478BD}"/>
                </a:ext>
              </a:extLst>
            </p:cNvPr>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a:extLst>
                <a:ext uri="{FF2B5EF4-FFF2-40B4-BE49-F238E27FC236}">
                  <a16:creationId xmlns:a16="http://schemas.microsoft.com/office/drawing/2014/main" id="{72E7CC62-4FB4-4D08-9ED6-735D69E2ADAD}"/>
                </a:ext>
              </a:extLst>
            </p:cNvPr>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algn="ctr"/>
              <a:r>
                <a:rPr lang="en-US" altLang="zh-CN" sz="2000" dirty="0">
                  <a:solidFill>
                    <a:schemeClr val="bg1"/>
                  </a:solidFill>
                  <a:latin typeface="Impact" pitchFamily="34" charset="0"/>
                  <a:ea typeface="微软雅黑" pitchFamily="34" charset="-122"/>
                  <a:cs typeface="Times New Roman" pitchFamily="18" charset="0"/>
                </a:rPr>
                <a:t>02</a:t>
              </a:r>
              <a:endParaRPr lang="zh-CN" altLang="en-US" dirty="0">
                <a:solidFill>
                  <a:schemeClr val="bg1"/>
                </a:solidFill>
                <a:latin typeface="Impact" pitchFamily="34" charset="0"/>
                <a:cs typeface="Times New Roman" pitchFamily="18" charset="0"/>
              </a:endParaRPr>
            </a:p>
          </p:txBody>
        </p:sp>
      </p:grpSp>
      <p:grpSp>
        <p:nvGrpSpPr>
          <p:cNvPr id="13" name="组合 12">
            <a:extLst>
              <a:ext uri="{FF2B5EF4-FFF2-40B4-BE49-F238E27FC236}">
                <a16:creationId xmlns:a16="http://schemas.microsoft.com/office/drawing/2014/main" id="{75064362-1FE6-47E4-9803-07C7447A6496}"/>
              </a:ext>
            </a:extLst>
          </p:cNvPr>
          <p:cNvGrpSpPr/>
          <p:nvPr/>
        </p:nvGrpSpPr>
        <p:grpSpPr>
          <a:xfrm>
            <a:off x="4629065" y="4783918"/>
            <a:ext cx="566993" cy="401083"/>
            <a:chOff x="1489166" y="2322031"/>
            <a:chExt cx="566993" cy="401083"/>
          </a:xfrm>
        </p:grpSpPr>
        <p:sp>
          <p:nvSpPr>
            <p:cNvPr id="14" name="任意多边形 7">
              <a:extLst>
                <a:ext uri="{FF2B5EF4-FFF2-40B4-BE49-F238E27FC236}">
                  <a16:creationId xmlns:a16="http://schemas.microsoft.com/office/drawing/2014/main" id="{930BF2C2-DD86-4658-9A45-1DCF3171790F}"/>
                </a:ext>
              </a:extLst>
            </p:cNvPr>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a:extLst>
                <a:ext uri="{FF2B5EF4-FFF2-40B4-BE49-F238E27FC236}">
                  <a16:creationId xmlns:a16="http://schemas.microsoft.com/office/drawing/2014/main" id="{F1155BC7-FF34-4041-8B46-DB763F38D122}"/>
                </a:ext>
              </a:extLst>
            </p:cNvPr>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algn="ctr"/>
              <a:r>
                <a:rPr lang="en-US" altLang="zh-CN" sz="2000" dirty="0">
                  <a:solidFill>
                    <a:schemeClr val="bg1"/>
                  </a:solidFill>
                  <a:latin typeface="Impact" pitchFamily="34" charset="0"/>
                  <a:ea typeface="微软雅黑" pitchFamily="34" charset="-122"/>
                  <a:cs typeface="Times New Roman" pitchFamily="18" charset="0"/>
                </a:rPr>
                <a:t>03</a:t>
              </a:r>
              <a:endParaRPr lang="zh-CN" altLang="en-US" dirty="0">
                <a:solidFill>
                  <a:schemeClr val="bg1"/>
                </a:solidFill>
                <a:latin typeface="Impact" pitchFamily="34" charset="0"/>
                <a:cs typeface="Times New Roman" pitchFamily="18" charset="0"/>
              </a:endParaRPr>
            </a:p>
          </p:txBody>
        </p:sp>
      </p:grpSp>
      <p:sp>
        <p:nvSpPr>
          <p:cNvPr id="16" name="TextBox 6">
            <a:extLst>
              <a:ext uri="{FF2B5EF4-FFF2-40B4-BE49-F238E27FC236}">
                <a16:creationId xmlns:a16="http://schemas.microsoft.com/office/drawing/2014/main" id="{A8F60254-6702-499D-8A8D-2D84C1886328}"/>
              </a:ext>
            </a:extLst>
          </p:cNvPr>
          <p:cNvSpPr txBox="1">
            <a:spLocks noChangeArrowheads="1"/>
          </p:cNvSpPr>
          <p:nvPr/>
        </p:nvSpPr>
        <p:spPr bwMode="auto">
          <a:xfrm>
            <a:off x="5344532" y="5688198"/>
            <a:ext cx="225059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r>
              <a:rPr lang="zh-CN" altLang="en-US" sz="2000" dirty="0">
                <a:solidFill>
                  <a:schemeClr val="bg1"/>
                </a:solidFill>
                <a:latin typeface="微软雅黑" pitchFamily="34" charset="-122"/>
                <a:ea typeface="微软雅黑" pitchFamily="34" charset="-122"/>
              </a:rPr>
              <a:t>项目总结</a:t>
            </a:r>
            <a:endParaRPr lang="zh-CN" altLang="zh-CN" dirty="0">
              <a:solidFill>
                <a:schemeClr val="bg1"/>
              </a:solidFill>
            </a:endParaRPr>
          </a:p>
        </p:txBody>
      </p:sp>
      <p:grpSp>
        <p:nvGrpSpPr>
          <p:cNvPr id="17" name="组合 16">
            <a:extLst>
              <a:ext uri="{FF2B5EF4-FFF2-40B4-BE49-F238E27FC236}">
                <a16:creationId xmlns:a16="http://schemas.microsoft.com/office/drawing/2014/main" id="{418556AF-BA4E-407F-BA3F-C5BE6F3896B9}"/>
              </a:ext>
            </a:extLst>
          </p:cNvPr>
          <p:cNvGrpSpPr/>
          <p:nvPr/>
        </p:nvGrpSpPr>
        <p:grpSpPr>
          <a:xfrm>
            <a:off x="4629064" y="5675056"/>
            <a:ext cx="566993" cy="401083"/>
            <a:chOff x="1489166" y="2322031"/>
            <a:chExt cx="566993" cy="401083"/>
          </a:xfrm>
        </p:grpSpPr>
        <p:sp>
          <p:nvSpPr>
            <p:cNvPr id="18" name="任意多边形 7">
              <a:extLst>
                <a:ext uri="{FF2B5EF4-FFF2-40B4-BE49-F238E27FC236}">
                  <a16:creationId xmlns:a16="http://schemas.microsoft.com/office/drawing/2014/main" id="{5325639E-B691-40E4-8A10-D5A2950FA217}"/>
                </a:ext>
              </a:extLst>
            </p:cNvPr>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6">
              <a:extLst>
                <a:ext uri="{FF2B5EF4-FFF2-40B4-BE49-F238E27FC236}">
                  <a16:creationId xmlns:a16="http://schemas.microsoft.com/office/drawing/2014/main" id="{C8DA186C-61C0-4449-BB7F-0CEE3CBEEB8A}"/>
                </a:ext>
              </a:extLst>
            </p:cNvPr>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algn="ctr"/>
              <a:r>
                <a:rPr lang="en-US" altLang="zh-CN" sz="2000" dirty="0">
                  <a:solidFill>
                    <a:schemeClr val="bg1"/>
                  </a:solidFill>
                  <a:latin typeface="Impact" pitchFamily="34" charset="0"/>
                  <a:ea typeface="微软雅黑" pitchFamily="34" charset="-122"/>
                  <a:cs typeface="Times New Roman" pitchFamily="18" charset="0"/>
                </a:rPr>
                <a:t>04</a:t>
              </a:r>
              <a:endParaRPr lang="zh-CN" altLang="en-US" dirty="0">
                <a:solidFill>
                  <a:schemeClr val="bg1"/>
                </a:solidFill>
                <a:latin typeface="Impact" pitchFamily="34" charset="0"/>
                <a:cs typeface="Times New Roman" pitchFamily="18" charset="0"/>
              </a:endParaRPr>
            </a:p>
          </p:txBody>
        </p:sp>
      </p:grpSp>
    </p:spTree>
    <p:extLst>
      <p:ext uri="{BB962C8B-B14F-4D97-AF65-F5344CB8AC3E}">
        <p14:creationId xmlns:p14="http://schemas.microsoft.com/office/powerpoint/2010/main" val="109404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
            <a:extLst>
              <a:ext uri="{FF2B5EF4-FFF2-40B4-BE49-F238E27FC236}">
                <a16:creationId xmlns:a16="http://schemas.microsoft.com/office/drawing/2014/main" id="{6CE8B3E9-0144-4E85-B5A3-8807646B35A4}"/>
              </a:ext>
            </a:extLst>
          </p:cNvPr>
          <p:cNvSpPr txBox="1">
            <a:spLocks noChangeArrowheads="1"/>
          </p:cNvSpPr>
          <p:nvPr/>
        </p:nvSpPr>
        <p:spPr bwMode="auto">
          <a:xfrm>
            <a:off x="3687307" y="3073097"/>
            <a:ext cx="14505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6000" dirty="0">
                <a:solidFill>
                  <a:schemeClr val="bg1"/>
                </a:solidFill>
                <a:latin typeface="Impact" pitchFamily="34" charset="0"/>
                <a:cs typeface="+mn-ea"/>
              </a:rPr>
              <a:t>01</a:t>
            </a:r>
            <a:endParaRPr lang="zh-CN" altLang="en-US" sz="4400" dirty="0">
              <a:solidFill>
                <a:schemeClr val="bg1"/>
              </a:solidFill>
              <a:latin typeface="Impact" pitchFamily="34" charset="0"/>
              <a:cs typeface="+mn-ea"/>
            </a:endParaRPr>
          </a:p>
        </p:txBody>
      </p:sp>
      <p:sp>
        <p:nvSpPr>
          <p:cNvPr id="39" name="TextBox 6">
            <a:extLst>
              <a:ext uri="{FF2B5EF4-FFF2-40B4-BE49-F238E27FC236}">
                <a16:creationId xmlns:a16="http://schemas.microsoft.com/office/drawing/2014/main" id="{F1C26D18-6F6C-441D-BCE7-0FEA5A7F2232}"/>
              </a:ext>
            </a:extLst>
          </p:cNvPr>
          <p:cNvSpPr txBox="1">
            <a:spLocks noChangeArrowheads="1"/>
          </p:cNvSpPr>
          <p:nvPr/>
        </p:nvSpPr>
        <p:spPr bwMode="auto">
          <a:xfrm>
            <a:off x="5379208" y="2591302"/>
            <a:ext cx="3045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mn-ea"/>
              </a:rPr>
              <a:t>项目概述</a:t>
            </a:r>
            <a:endParaRPr lang="zh-CN" altLang="en-US" sz="2800" b="1" dirty="0">
              <a:solidFill>
                <a:schemeClr val="bg1"/>
              </a:solidFill>
              <a:latin typeface="微软雅黑" panose="020B0503020204020204" pitchFamily="34" charset="-122"/>
              <a:ea typeface="微软雅黑" panose="020B0503020204020204" pitchFamily="34" charset="-122"/>
              <a:cs typeface="+mn-ea"/>
            </a:endParaRPr>
          </a:p>
        </p:txBody>
      </p:sp>
      <p:sp>
        <p:nvSpPr>
          <p:cNvPr id="41" name="TextBox 6">
            <a:extLst>
              <a:ext uri="{FF2B5EF4-FFF2-40B4-BE49-F238E27FC236}">
                <a16:creationId xmlns:a16="http://schemas.microsoft.com/office/drawing/2014/main" id="{7A8DBDDD-6601-4961-A6FA-95B9E35DDF5B}"/>
              </a:ext>
            </a:extLst>
          </p:cNvPr>
          <p:cNvSpPr txBox="1">
            <a:spLocks noChangeArrowheads="1"/>
          </p:cNvSpPr>
          <p:nvPr/>
        </p:nvSpPr>
        <p:spPr bwMode="auto">
          <a:xfrm>
            <a:off x="3445988" y="2468191"/>
            <a:ext cx="1933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4000" b="1" dirty="0">
                <a:solidFill>
                  <a:schemeClr val="bg1"/>
                </a:solidFill>
                <a:latin typeface="+mn-ea"/>
                <a:cs typeface="+mn-ea"/>
              </a:rPr>
              <a:t>PART</a:t>
            </a:r>
            <a:endParaRPr lang="zh-CN" altLang="en-US" sz="3600" dirty="0">
              <a:solidFill>
                <a:schemeClr val="bg1"/>
              </a:solidFill>
              <a:cs typeface="+mn-ea"/>
            </a:endParaRPr>
          </a:p>
        </p:txBody>
      </p:sp>
      <p:cxnSp>
        <p:nvCxnSpPr>
          <p:cNvPr id="42" name="直接连接符 41">
            <a:extLst>
              <a:ext uri="{FF2B5EF4-FFF2-40B4-BE49-F238E27FC236}">
                <a16:creationId xmlns:a16="http://schemas.microsoft.com/office/drawing/2014/main" id="{42180BD6-B372-4D53-8995-4C13C8D63F2E}"/>
              </a:ext>
            </a:extLst>
          </p:cNvPr>
          <p:cNvCxnSpPr/>
          <p:nvPr/>
        </p:nvCxnSpPr>
        <p:spPr>
          <a:xfrm>
            <a:off x="5888060" y="3259253"/>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3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项目概述</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70507" y="955289"/>
            <a:ext cx="10650985" cy="6324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1.1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项目目的</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    本项目旨在面向区域地质调查工作人员开发一个地质调查填图辅助系统，供其应用于区域地质调查填图工作，以解决在地质调查过程中遇到的外业数据记录繁杂、内业数据整理困难、手工填图成果效率低下和精度不高的问题。</a:t>
            </a:r>
            <a:endParaRPr lang="en-US" altLang="zh-CN" sz="2000"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1.2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项目意义</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cs typeface="+mn-ea"/>
              </a:rPr>
              <a:t>规范外业采集数据的记录方式，提高工作效率；</a:t>
            </a: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cs typeface="+mn-ea"/>
              </a:rPr>
              <a:t>进行数字地质填图，提高成果质量，降低成图周期，方便保存和共享。</a:t>
            </a: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1.3 </a:t>
            </a: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项目目标</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Arial" panose="020B0604020202020204" pitchFamily="34" charset="0"/>
              <a:buChar char="•"/>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rPr>
              <a:t>实现系统的数据库建模和设计开发；</a:t>
            </a:r>
            <a:endPar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defRPr/>
            </a:pPr>
            <a:r>
              <a:rPr lang="zh-CN" altLang="en-US" sz="2000" dirty="0">
                <a:solidFill>
                  <a:prstClr val="white"/>
                </a:solidFill>
                <a:latin typeface="微软雅黑" panose="020B0503020204020204" pitchFamily="34" charset="-122"/>
                <a:ea typeface="微软雅黑" panose="020B0503020204020204" pitchFamily="34" charset="-122"/>
                <a:cs typeface="+mn-ea"/>
              </a:rPr>
              <a:t>保障系统的稳定性、数据安全性和处理速度；</a:t>
            </a:r>
            <a:endParaRPr lang="en-US" altLang="zh-CN" sz="2000" dirty="0">
              <a:solidFill>
                <a:prstClr val="white"/>
              </a:solidFill>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rPr>
              <a:t>建立图文并茂的使用指南。</a:t>
            </a:r>
            <a:endPar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endParaRPr>
          </a:p>
          <a:p>
            <a:pPr lvl="0">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342900" lvl="0" indent="-342900">
              <a:lnSpc>
                <a:spcPct val="150000"/>
              </a:lnSpc>
              <a:buFont typeface="Arial" panose="020B0604020202020204" pitchFamily="34" charset="0"/>
              <a:buChar char="•"/>
            </a:pPr>
            <a:endParaRPr lang="zh-CN" altLang="zh-CN" sz="2000" dirty="0">
              <a:solidFill>
                <a:schemeClr val="bg1"/>
              </a:solidFill>
              <a:latin typeface="+mn-ea"/>
              <a:cs typeface="+mn-ea"/>
            </a:endParaRPr>
          </a:p>
        </p:txBody>
      </p:sp>
    </p:spTree>
    <p:extLst>
      <p:ext uri="{BB962C8B-B14F-4D97-AF65-F5344CB8AC3E}">
        <p14:creationId xmlns:p14="http://schemas.microsoft.com/office/powerpoint/2010/main" val="403067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
            <a:extLst>
              <a:ext uri="{FF2B5EF4-FFF2-40B4-BE49-F238E27FC236}">
                <a16:creationId xmlns:a16="http://schemas.microsoft.com/office/drawing/2014/main" id="{6CE8B3E9-0144-4E85-B5A3-8807646B35A4}"/>
              </a:ext>
            </a:extLst>
          </p:cNvPr>
          <p:cNvSpPr txBox="1">
            <a:spLocks noChangeArrowheads="1"/>
          </p:cNvSpPr>
          <p:nvPr/>
        </p:nvSpPr>
        <p:spPr bwMode="auto">
          <a:xfrm>
            <a:off x="3687307" y="3073097"/>
            <a:ext cx="14505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6000" dirty="0">
                <a:solidFill>
                  <a:schemeClr val="bg1"/>
                </a:solidFill>
                <a:latin typeface="Impact" pitchFamily="34" charset="0"/>
                <a:cs typeface="+mn-ea"/>
              </a:rPr>
              <a:t>02</a:t>
            </a:r>
            <a:endParaRPr lang="zh-CN" altLang="en-US" sz="4400" dirty="0">
              <a:solidFill>
                <a:schemeClr val="bg1"/>
              </a:solidFill>
              <a:latin typeface="Impact" pitchFamily="34" charset="0"/>
              <a:cs typeface="+mn-ea"/>
            </a:endParaRPr>
          </a:p>
        </p:txBody>
      </p:sp>
      <p:sp>
        <p:nvSpPr>
          <p:cNvPr id="39" name="TextBox 6">
            <a:extLst>
              <a:ext uri="{FF2B5EF4-FFF2-40B4-BE49-F238E27FC236}">
                <a16:creationId xmlns:a16="http://schemas.microsoft.com/office/drawing/2014/main" id="{F1C26D18-6F6C-441D-BCE7-0FEA5A7F2232}"/>
              </a:ext>
            </a:extLst>
          </p:cNvPr>
          <p:cNvSpPr txBox="1">
            <a:spLocks noChangeArrowheads="1"/>
          </p:cNvSpPr>
          <p:nvPr/>
        </p:nvSpPr>
        <p:spPr bwMode="auto">
          <a:xfrm>
            <a:off x="5531523" y="2674478"/>
            <a:ext cx="3045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mn-ea"/>
              </a:rPr>
              <a:t>项目完成情况</a:t>
            </a:r>
            <a:endParaRPr lang="zh-CN" altLang="en-US" sz="2800" b="1" dirty="0">
              <a:solidFill>
                <a:schemeClr val="bg1"/>
              </a:solidFill>
              <a:latin typeface="微软雅黑" panose="020B0503020204020204" pitchFamily="34" charset="-122"/>
              <a:ea typeface="微软雅黑" panose="020B0503020204020204" pitchFamily="34" charset="-122"/>
              <a:cs typeface="+mn-ea"/>
            </a:endParaRPr>
          </a:p>
        </p:txBody>
      </p:sp>
      <p:sp>
        <p:nvSpPr>
          <p:cNvPr id="41" name="TextBox 6">
            <a:extLst>
              <a:ext uri="{FF2B5EF4-FFF2-40B4-BE49-F238E27FC236}">
                <a16:creationId xmlns:a16="http://schemas.microsoft.com/office/drawing/2014/main" id="{7A8DBDDD-6601-4961-A6FA-95B9E35DDF5B}"/>
              </a:ext>
            </a:extLst>
          </p:cNvPr>
          <p:cNvSpPr txBox="1">
            <a:spLocks noChangeArrowheads="1"/>
          </p:cNvSpPr>
          <p:nvPr/>
        </p:nvSpPr>
        <p:spPr bwMode="auto">
          <a:xfrm>
            <a:off x="3445988" y="2468191"/>
            <a:ext cx="1933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4000" b="1" dirty="0">
                <a:solidFill>
                  <a:schemeClr val="bg1"/>
                </a:solidFill>
                <a:latin typeface="+mn-ea"/>
                <a:cs typeface="+mn-ea"/>
              </a:rPr>
              <a:t>PART</a:t>
            </a:r>
            <a:endParaRPr lang="zh-CN" altLang="en-US" sz="3600" dirty="0">
              <a:solidFill>
                <a:schemeClr val="bg1"/>
              </a:solidFill>
              <a:cs typeface="+mn-ea"/>
            </a:endParaRPr>
          </a:p>
        </p:txBody>
      </p:sp>
      <p:cxnSp>
        <p:nvCxnSpPr>
          <p:cNvPr id="42" name="直接连接符 41">
            <a:extLst>
              <a:ext uri="{FF2B5EF4-FFF2-40B4-BE49-F238E27FC236}">
                <a16:creationId xmlns:a16="http://schemas.microsoft.com/office/drawing/2014/main" id="{42180BD6-B372-4D53-8995-4C13C8D63F2E}"/>
              </a:ext>
            </a:extLst>
          </p:cNvPr>
          <p:cNvCxnSpPr/>
          <p:nvPr/>
        </p:nvCxnSpPr>
        <p:spPr>
          <a:xfrm>
            <a:off x="5888060" y="3259253"/>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86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08CFD8FA-AEB2-459C-824B-1793B5CDF38A}"/>
              </a:ext>
            </a:extLst>
          </p:cNvPr>
          <p:cNvSpPr/>
          <p:nvPr/>
        </p:nvSpPr>
        <p:spPr>
          <a:xfrm>
            <a:off x="2270589" y="2969231"/>
            <a:ext cx="6955604" cy="3482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项目完成情况</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70507" y="955289"/>
            <a:ext cx="10650985" cy="29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2.1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总体方案</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    本系统是基于</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ArcObjects</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组件的二次开发，使用</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.Net</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 </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FrameWork</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作为开发框架，</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VisualStudio</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为</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IDE</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GIS</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数据以文件方式进行存储，野外调查数据以</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MySQL</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数据库进行存储，最终系统运行于</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Windows</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平台。</a:t>
            </a:r>
            <a:endParaRPr lang="en-US" altLang="zh-CN" sz="2000"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342900" lvl="0" indent="-342900">
              <a:lnSpc>
                <a:spcPct val="150000"/>
              </a:lnSpc>
              <a:buFont typeface="Arial" panose="020B0604020202020204" pitchFamily="34" charset="0"/>
              <a:buChar char="•"/>
            </a:pPr>
            <a:endParaRPr lang="zh-CN" altLang="zh-CN" sz="2000" dirty="0">
              <a:solidFill>
                <a:schemeClr val="bg1"/>
              </a:solidFill>
              <a:latin typeface="+mn-ea"/>
              <a:cs typeface="+mn-ea"/>
            </a:endParaRPr>
          </a:p>
        </p:txBody>
      </p:sp>
      <p:pic>
        <p:nvPicPr>
          <p:cNvPr id="3" name="图片 2">
            <a:extLst>
              <a:ext uri="{FF2B5EF4-FFF2-40B4-BE49-F238E27FC236}">
                <a16:creationId xmlns:a16="http://schemas.microsoft.com/office/drawing/2014/main" id="{6BACE5F5-7BD0-4235-B4ED-38279B77E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8704" y="2965022"/>
            <a:ext cx="6960626" cy="3482219"/>
          </a:xfrm>
          <a:prstGeom prst="rect">
            <a:avLst/>
          </a:prstGeom>
        </p:spPr>
      </p:pic>
    </p:spTree>
    <p:extLst>
      <p:ext uri="{BB962C8B-B14F-4D97-AF65-F5344CB8AC3E}">
        <p14:creationId xmlns:p14="http://schemas.microsoft.com/office/powerpoint/2010/main" val="292491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项目完成情况</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70507" y="955289"/>
            <a:ext cx="10650985" cy="152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2.2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项目内容、技术路线和完成情况说明</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342900" lvl="0" indent="-342900">
              <a:lnSpc>
                <a:spcPct val="150000"/>
              </a:lnSpc>
              <a:buFont typeface="Arial" panose="020B0604020202020204" pitchFamily="34" charset="0"/>
              <a:buChar char="•"/>
            </a:pPr>
            <a:endParaRPr lang="zh-CN" altLang="zh-CN" sz="2000" dirty="0">
              <a:solidFill>
                <a:schemeClr val="bg1"/>
              </a:solidFill>
              <a:latin typeface="+mn-ea"/>
              <a:cs typeface="+mn-ea"/>
            </a:endParaRPr>
          </a:p>
        </p:txBody>
      </p:sp>
      <p:graphicFrame>
        <p:nvGraphicFramePr>
          <p:cNvPr id="2" name="表格 2">
            <a:extLst>
              <a:ext uri="{FF2B5EF4-FFF2-40B4-BE49-F238E27FC236}">
                <a16:creationId xmlns:a16="http://schemas.microsoft.com/office/drawing/2014/main" id="{6BE3B10B-76A4-4264-971E-9FFC1191C94B}"/>
              </a:ext>
            </a:extLst>
          </p:cNvPr>
          <p:cNvGraphicFramePr>
            <a:graphicFrameLocks noGrp="1"/>
          </p:cNvGraphicFramePr>
          <p:nvPr>
            <p:extLst>
              <p:ext uri="{D42A27DB-BD31-4B8C-83A1-F6EECF244321}">
                <p14:modId xmlns:p14="http://schemas.microsoft.com/office/powerpoint/2010/main" val="4243848637"/>
              </p:ext>
            </p:extLst>
          </p:nvPr>
        </p:nvGraphicFramePr>
        <p:xfrm>
          <a:off x="923499" y="1801126"/>
          <a:ext cx="10345000" cy="4916667"/>
        </p:xfrm>
        <a:graphic>
          <a:graphicData uri="http://schemas.openxmlformats.org/drawingml/2006/table">
            <a:tbl>
              <a:tblPr firstRow="1" bandRow="1">
                <a:tableStyleId>{8799B23B-EC83-4686-B30A-512413B5E67A}</a:tableStyleId>
              </a:tblPr>
              <a:tblGrid>
                <a:gridCol w="2586250">
                  <a:extLst>
                    <a:ext uri="{9D8B030D-6E8A-4147-A177-3AD203B41FA5}">
                      <a16:colId xmlns:a16="http://schemas.microsoft.com/office/drawing/2014/main" val="2642257175"/>
                    </a:ext>
                  </a:extLst>
                </a:gridCol>
                <a:gridCol w="3270613">
                  <a:extLst>
                    <a:ext uri="{9D8B030D-6E8A-4147-A177-3AD203B41FA5}">
                      <a16:colId xmlns:a16="http://schemas.microsoft.com/office/drawing/2014/main" val="807041345"/>
                    </a:ext>
                  </a:extLst>
                </a:gridCol>
                <a:gridCol w="2363638">
                  <a:extLst>
                    <a:ext uri="{9D8B030D-6E8A-4147-A177-3AD203B41FA5}">
                      <a16:colId xmlns:a16="http://schemas.microsoft.com/office/drawing/2014/main" val="1045141138"/>
                    </a:ext>
                  </a:extLst>
                </a:gridCol>
                <a:gridCol w="2124499">
                  <a:extLst>
                    <a:ext uri="{9D8B030D-6E8A-4147-A177-3AD203B41FA5}">
                      <a16:colId xmlns:a16="http://schemas.microsoft.com/office/drawing/2014/main" val="4083214762"/>
                    </a:ext>
                  </a:extLst>
                </a:gridCol>
              </a:tblGrid>
              <a:tr h="602569">
                <a:tc>
                  <a:txBody>
                    <a:bodyPr/>
                    <a:lstStyle/>
                    <a:p>
                      <a:pPr algn="ctr"/>
                      <a:r>
                        <a:rPr lang="zh-CN" altLang="en-US" sz="2400" b="1" dirty="0">
                          <a:solidFill>
                            <a:schemeClr val="bg1"/>
                          </a:solidFill>
                          <a:latin typeface="仿宋" panose="02010609060101010101" pitchFamily="49" charset="-122"/>
                          <a:ea typeface="仿宋" panose="02010609060101010101" pitchFamily="49" charset="-122"/>
                        </a:rPr>
                        <a:t>项目内容</a:t>
                      </a:r>
                    </a:p>
                  </a:txBody>
                  <a:tcPr/>
                </a:tc>
                <a:tc>
                  <a:txBody>
                    <a:bodyPr/>
                    <a:lstStyle/>
                    <a:p>
                      <a:pPr algn="ctr"/>
                      <a:r>
                        <a:rPr lang="zh-CN" altLang="en-US" sz="2400" b="1" dirty="0">
                          <a:solidFill>
                            <a:schemeClr val="bg1"/>
                          </a:solidFill>
                          <a:latin typeface="仿宋" panose="02010609060101010101" pitchFamily="49" charset="-122"/>
                          <a:ea typeface="仿宋" panose="02010609060101010101" pitchFamily="49" charset="-122"/>
                        </a:rPr>
                        <a:t>功能描述</a:t>
                      </a:r>
                    </a:p>
                  </a:txBody>
                  <a:tcPr/>
                </a:tc>
                <a:tc>
                  <a:txBody>
                    <a:bodyPr/>
                    <a:lstStyle/>
                    <a:p>
                      <a:pPr algn="ctr"/>
                      <a:r>
                        <a:rPr lang="zh-CN" altLang="en-US" sz="2400" b="1" dirty="0">
                          <a:solidFill>
                            <a:schemeClr val="bg1"/>
                          </a:solidFill>
                          <a:latin typeface="仿宋" panose="02010609060101010101" pitchFamily="49" charset="-122"/>
                          <a:ea typeface="仿宋" panose="02010609060101010101" pitchFamily="49" charset="-122"/>
                        </a:rPr>
                        <a:t>技术路线</a:t>
                      </a:r>
                    </a:p>
                  </a:txBody>
                  <a:tcPr/>
                </a:tc>
                <a:tc>
                  <a:txBody>
                    <a:bodyPr/>
                    <a:lstStyle/>
                    <a:p>
                      <a:pPr algn="ctr"/>
                      <a:r>
                        <a:rPr lang="zh-CN" altLang="en-US" sz="2400" b="1" dirty="0">
                          <a:solidFill>
                            <a:schemeClr val="bg1"/>
                          </a:solidFill>
                          <a:latin typeface="仿宋" panose="02010609060101010101" pitchFamily="49" charset="-122"/>
                          <a:ea typeface="仿宋" panose="02010609060101010101" pitchFamily="49" charset="-122"/>
                        </a:rPr>
                        <a:t>完成情况</a:t>
                      </a:r>
                    </a:p>
                  </a:txBody>
                  <a:tcPr/>
                </a:tc>
                <a:extLst>
                  <a:ext uri="{0D108BD9-81ED-4DB2-BD59-A6C34878D82A}">
                    <a16:rowId xmlns:a16="http://schemas.microsoft.com/office/drawing/2014/main" val="2338560966"/>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外业数据录入</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将外业数据通过本系统录入到数据库中</a:t>
                      </a:r>
                    </a:p>
                  </a:txBody>
                  <a:tcPr/>
                </a:tc>
                <a:tc>
                  <a:txBody>
                    <a:bodyPr/>
                    <a:lstStyle/>
                    <a:p>
                      <a:pPr algn="ctr"/>
                      <a:r>
                        <a:rPr lang="en-US" altLang="zh-CN" sz="2000" dirty="0" err="1">
                          <a:solidFill>
                            <a:schemeClr val="bg1"/>
                          </a:solidFill>
                          <a:latin typeface="仿宋" panose="02010609060101010101" pitchFamily="49" charset="-122"/>
                          <a:ea typeface="仿宋" panose="02010609060101010101" pitchFamily="49" charset="-122"/>
                        </a:rPr>
                        <a:t>DataGridView</a:t>
                      </a:r>
                      <a:r>
                        <a:rPr lang="en-US" altLang="zh-CN" sz="2000" dirty="0">
                          <a:solidFill>
                            <a:schemeClr val="bg1"/>
                          </a:solidFill>
                          <a:latin typeface="仿宋" panose="02010609060101010101" pitchFamily="49" charset="-122"/>
                          <a:ea typeface="仿宋" panose="02010609060101010101" pitchFamily="49" charset="-122"/>
                        </a:rPr>
                        <a:t>+</a:t>
                      </a:r>
                    </a:p>
                    <a:p>
                      <a:pPr algn="ctr"/>
                      <a:r>
                        <a:rPr lang="en-US" altLang="zh-CN" sz="2000" dirty="0">
                          <a:solidFill>
                            <a:schemeClr val="bg1"/>
                          </a:solidFill>
                          <a:latin typeface="仿宋" panose="02010609060101010101" pitchFamily="49" charset="-122"/>
                          <a:ea typeface="仿宋" panose="02010609060101010101" pitchFamily="49" charset="-122"/>
                        </a:rPr>
                        <a:t>MySQL</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完成</a:t>
                      </a:r>
                    </a:p>
                  </a:txBody>
                  <a:tcPr/>
                </a:tc>
                <a:extLst>
                  <a:ext uri="{0D108BD9-81ED-4DB2-BD59-A6C34878D82A}">
                    <a16:rowId xmlns:a16="http://schemas.microsoft.com/office/drawing/2014/main" val="3466797393"/>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外业数据管理</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对已录入数据进行修改和删除</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chemeClr val="bg1"/>
                          </a:solidFill>
                          <a:latin typeface="仿宋" panose="02010609060101010101" pitchFamily="49" charset="-122"/>
                          <a:ea typeface="仿宋" panose="02010609060101010101" pitchFamily="49" charset="-122"/>
                        </a:rPr>
                        <a:t>DataGridView</a:t>
                      </a:r>
                      <a:r>
                        <a:rPr lang="en-US" altLang="zh-CN" sz="2000" dirty="0">
                          <a:solidFill>
                            <a:schemeClr val="bg1"/>
                          </a:solidFill>
                          <a:latin typeface="仿宋" panose="02010609060101010101" pitchFamily="49" charset="-122"/>
                          <a:ea typeface="仿宋" panose="02010609060101010101" pitchFamily="49" charset="-122"/>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bg1"/>
                          </a:solidFill>
                          <a:latin typeface="仿宋" panose="02010609060101010101" pitchFamily="49" charset="-122"/>
                          <a:ea typeface="仿宋" panose="02010609060101010101" pitchFamily="49" charset="-122"/>
                        </a:rPr>
                        <a:t>MySQL</a:t>
                      </a:r>
                      <a:endParaRPr lang="zh-CN" altLang="en-US" sz="2000" dirty="0">
                        <a:solidFill>
                          <a:schemeClr val="bg1"/>
                        </a:solidFill>
                        <a:latin typeface="仿宋" panose="02010609060101010101" pitchFamily="49" charset="-122"/>
                        <a:ea typeface="仿宋" panose="02010609060101010101" pitchFamily="49" charset="-122"/>
                      </a:endParaRPr>
                    </a:p>
                    <a:p>
                      <a:pPr algn="ct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仿宋" panose="02010609060101010101" pitchFamily="49" charset="-122"/>
                          <a:ea typeface="仿宋" panose="02010609060101010101" pitchFamily="49" charset="-122"/>
                        </a:rPr>
                        <a:t>完成</a:t>
                      </a:r>
                    </a:p>
                    <a:p>
                      <a:pPr algn="ctr"/>
                      <a:endParaRPr lang="zh-CN" altLang="en-US" sz="2000" dirty="0">
                        <a:solidFill>
                          <a:schemeClr val="bg1"/>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2703138340"/>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辅助地质填图</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根据外业数据来描绘地质体、地层界线、断层界线</a:t>
                      </a:r>
                    </a:p>
                  </a:txBody>
                  <a:tcPr/>
                </a:tc>
                <a:tc>
                  <a:txBody>
                    <a:bodyPr/>
                    <a:lstStyle/>
                    <a:p>
                      <a:pPr algn="ctr"/>
                      <a:r>
                        <a:rPr lang="en-US" altLang="zh-CN" sz="2000" dirty="0" err="1">
                          <a:solidFill>
                            <a:schemeClr val="bg1"/>
                          </a:solidFill>
                          <a:latin typeface="仿宋" panose="02010609060101010101" pitchFamily="49" charset="-122"/>
                          <a:ea typeface="仿宋" panose="02010609060101010101" pitchFamily="49" charset="-122"/>
                        </a:rPr>
                        <a:t>DataGridView</a:t>
                      </a:r>
                      <a:r>
                        <a:rPr lang="en-US" altLang="zh-CN" sz="2000" dirty="0">
                          <a:solidFill>
                            <a:schemeClr val="bg1"/>
                          </a:solidFill>
                          <a:latin typeface="仿宋" panose="02010609060101010101" pitchFamily="49" charset="-122"/>
                          <a:ea typeface="仿宋" panose="02010609060101010101" pitchFamily="49" charset="-122"/>
                        </a:rPr>
                        <a:t>+</a:t>
                      </a:r>
                    </a:p>
                    <a:p>
                      <a:pPr algn="ctr"/>
                      <a:r>
                        <a:rPr lang="en-US" altLang="zh-CN" sz="2000" dirty="0" err="1">
                          <a:solidFill>
                            <a:schemeClr val="bg1"/>
                          </a:solidFill>
                          <a:latin typeface="仿宋" panose="02010609060101010101" pitchFamily="49" charset="-122"/>
                          <a:ea typeface="仿宋" panose="02010609060101010101" pitchFamily="49" charset="-122"/>
                        </a:rPr>
                        <a:t>ArcObjects</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仿宋" panose="02010609060101010101" pitchFamily="49" charset="-122"/>
                          <a:ea typeface="仿宋" panose="02010609060101010101" pitchFamily="49" charset="-122"/>
                        </a:rPr>
                        <a:t>完成</a:t>
                      </a:r>
                    </a:p>
                    <a:p>
                      <a:pPr algn="ctr"/>
                      <a:endParaRPr lang="zh-CN" altLang="en-US" sz="2000" dirty="0">
                        <a:solidFill>
                          <a:schemeClr val="bg1"/>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1608432379"/>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属性查询</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查询要素或者图层的属性信息</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chemeClr val="bg1"/>
                          </a:solidFill>
                          <a:latin typeface="仿宋" panose="02010609060101010101" pitchFamily="49" charset="-122"/>
                          <a:ea typeface="仿宋" panose="02010609060101010101" pitchFamily="49" charset="-122"/>
                        </a:rPr>
                        <a:t>DataGridView</a:t>
                      </a:r>
                      <a:r>
                        <a:rPr lang="en-US" altLang="zh-CN" sz="2000" dirty="0">
                          <a:solidFill>
                            <a:schemeClr val="bg1"/>
                          </a:solidFill>
                          <a:latin typeface="仿宋" panose="02010609060101010101" pitchFamily="49" charset="-122"/>
                          <a:ea typeface="仿宋" panose="02010609060101010101" pitchFamily="49" charset="-122"/>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chemeClr val="bg1"/>
                          </a:solidFill>
                          <a:latin typeface="仿宋" panose="02010609060101010101" pitchFamily="49" charset="-122"/>
                          <a:ea typeface="仿宋" panose="02010609060101010101" pitchFamily="49" charset="-122"/>
                        </a:rPr>
                        <a:t>ArcObjects</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仿宋" panose="02010609060101010101" pitchFamily="49" charset="-122"/>
                          <a:ea typeface="仿宋" panose="02010609060101010101" pitchFamily="49" charset="-122"/>
                        </a:rPr>
                        <a:t>完成</a:t>
                      </a:r>
                    </a:p>
                  </a:txBody>
                  <a:tcPr/>
                </a:tc>
                <a:extLst>
                  <a:ext uri="{0D108BD9-81ED-4DB2-BD59-A6C34878D82A}">
                    <a16:rowId xmlns:a16="http://schemas.microsoft.com/office/drawing/2014/main" val="3763270072"/>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空间量算</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空间量算</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chemeClr val="bg1"/>
                          </a:solidFill>
                          <a:latin typeface="仿宋" panose="02010609060101010101" pitchFamily="49" charset="-122"/>
                          <a:ea typeface="仿宋" panose="02010609060101010101" pitchFamily="49" charset="-122"/>
                        </a:rPr>
                        <a:t>ArcObjects</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完成</a:t>
                      </a:r>
                    </a:p>
                  </a:txBody>
                  <a:tcPr/>
                </a:tc>
                <a:extLst>
                  <a:ext uri="{0D108BD9-81ED-4DB2-BD59-A6C34878D82A}">
                    <a16:rowId xmlns:a16="http://schemas.microsoft.com/office/drawing/2014/main" val="3909908272"/>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帮助文档</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系统使用文档</a:t>
                      </a:r>
                    </a:p>
                  </a:txBody>
                  <a:tcPr/>
                </a:tc>
                <a:tc>
                  <a:txBody>
                    <a:bodyPr/>
                    <a:lstStyle/>
                    <a:p>
                      <a:pPr algn="ctr"/>
                      <a:r>
                        <a:rPr lang="en-US" altLang="zh-CN" sz="2000" dirty="0">
                          <a:solidFill>
                            <a:schemeClr val="bg1"/>
                          </a:solidFill>
                          <a:latin typeface="仿宋" panose="02010609060101010101" pitchFamily="49" charset="-122"/>
                          <a:ea typeface="仿宋" panose="02010609060101010101" pitchFamily="49" charset="-122"/>
                        </a:rPr>
                        <a:t>.chm</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仿宋" panose="02010609060101010101" pitchFamily="49" charset="-122"/>
                          <a:ea typeface="仿宋" panose="02010609060101010101" pitchFamily="49" charset="-122"/>
                        </a:rPr>
                        <a:t>完成</a:t>
                      </a:r>
                    </a:p>
                  </a:txBody>
                  <a:tcPr/>
                </a:tc>
                <a:extLst>
                  <a:ext uri="{0D108BD9-81ED-4DB2-BD59-A6C34878D82A}">
                    <a16:rowId xmlns:a16="http://schemas.microsoft.com/office/drawing/2014/main" val="1190622310"/>
                  </a:ext>
                </a:extLst>
              </a:tr>
            </a:tbl>
          </a:graphicData>
        </a:graphic>
      </p:graphicFrame>
    </p:spTree>
    <p:extLst>
      <p:ext uri="{BB962C8B-B14F-4D97-AF65-F5344CB8AC3E}">
        <p14:creationId xmlns:p14="http://schemas.microsoft.com/office/powerpoint/2010/main" val="363327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
            <a:extLst>
              <a:ext uri="{FF2B5EF4-FFF2-40B4-BE49-F238E27FC236}">
                <a16:creationId xmlns:a16="http://schemas.microsoft.com/office/drawing/2014/main" id="{6CE8B3E9-0144-4E85-B5A3-8807646B35A4}"/>
              </a:ext>
            </a:extLst>
          </p:cNvPr>
          <p:cNvSpPr txBox="1">
            <a:spLocks noChangeArrowheads="1"/>
          </p:cNvSpPr>
          <p:nvPr/>
        </p:nvSpPr>
        <p:spPr bwMode="auto">
          <a:xfrm>
            <a:off x="3687307" y="3073097"/>
            <a:ext cx="14505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6000" dirty="0">
                <a:solidFill>
                  <a:schemeClr val="bg1"/>
                </a:solidFill>
                <a:latin typeface="Impact" pitchFamily="34" charset="0"/>
                <a:cs typeface="+mn-ea"/>
              </a:rPr>
              <a:t>03</a:t>
            </a:r>
            <a:endParaRPr lang="zh-CN" altLang="en-US" sz="4400" dirty="0">
              <a:solidFill>
                <a:schemeClr val="bg1"/>
              </a:solidFill>
              <a:latin typeface="Impact" pitchFamily="34" charset="0"/>
              <a:cs typeface="+mn-ea"/>
            </a:endParaRPr>
          </a:p>
        </p:txBody>
      </p:sp>
      <p:sp>
        <p:nvSpPr>
          <p:cNvPr id="39" name="TextBox 6">
            <a:extLst>
              <a:ext uri="{FF2B5EF4-FFF2-40B4-BE49-F238E27FC236}">
                <a16:creationId xmlns:a16="http://schemas.microsoft.com/office/drawing/2014/main" id="{F1C26D18-6F6C-441D-BCE7-0FEA5A7F2232}"/>
              </a:ext>
            </a:extLst>
          </p:cNvPr>
          <p:cNvSpPr txBox="1">
            <a:spLocks noChangeArrowheads="1"/>
          </p:cNvSpPr>
          <p:nvPr/>
        </p:nvSpPr>
        <p:spPr bwMode="auto">
          <a:xfrm>
            <a:off x="5531523" y="2674478"/>
            <a:ext cx="3045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mn-ea"/>
              </a:rPr>
              <a:t>主要成果介绍</a:t>
            </a:r>
            <a:endParaRPr lang="zh-CN" altLang="en-US" sz="2800" b="1" dirty="0">
              <a:solidFill>
                <a:schemeClr val="bg1"/>
              </a:solidFill>
              <a:latin typeface="微软雅黑" panose="020B0503020204020204" pitchFamily="34" charset="-122"/>
              <a:ea typeface="微软雅黑" panose="020B0503020204020204" pitchFamily="34" charset="-122"/>
              <a:cs typeface="+mn-ea"/>
            </a:endParaRPr>
          </a:p>
        </p:txBody>
      </p:sp>
      <p:sp>
        <p:nvSpPr>
          <p:cNvPr id="41" name="TextBox 6">
            <a:extLst>
              <a:ext uri="{FF2B5EF4-FFF2-40B4-BE49-F238E27FC236}">
                <a16:creationId xmlns:a16="http://schemas.microsoft.com/office/drawing/2014/main" id="{7A8DBDDD-6601-4961-A6FA-95B9E35DDF5B}"/>
              </a:ext>
            </a:extLst>
          </p:cNvPr>
          <p:cNvSpPr txBox="1">
            <a:spLocks noChangeArrowheads="1"/>
          </p:cNvSpPr>
          <p:nvPr/>
        </p:nvSpPr>
        <p:spPr bwMode="auto">
          <a:xfrm>
            <a:off x="3445988" y="2468191"/>
            <a:ext cx="1933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4000" b="1" dirty="0">
                <a:solidFill>
                  <a:schemeClr val="bg1"/>
                </a:solidFill>
                <a:latin typeface="+mn-ea"/>
                <a:cs typeface="+mn-ea"/>
              </a:rPr>
              <a:t>PART</a:t>
            </a:r>
            <a:endParaRPr lang="zh-CN" altLang="en-US" sz="3600" dirty="0">
              <a:solidFill>
                <a:schemeClr val="bg1"/>
              </a:solidFill>
              <a:cs typeface="+mn-ea"/>
            </a:endParaRPr>
          </a:p>
        </p:txBody>
      </p:sp>
      <p:cxnSp>
        <p:nvCxnSpPr>
          <p:cNvPr id="42" name="直接连接符 41">
            <a:extLst>
              <a:ext uri="{FF2B5EF4-FFF2-40B4-BE49-F238E27FC236}">
                <a16:creationId xmlns:a16="http://schemas.microsoft.com/office/drawing/2014/main" id="{42180BD6-B372-4D53-8995-4C13C8D63F2E}"/>
              </a:ext>
            </a:extLst>
          </p:cNvPr>
          <p:cNvCxnSpPr/>
          <p:nvPr/>
        </p:nvCxnSpPr>
        <p:spPr>
          <a:xfrm>
            <a:off x="5888060" y="3259253"/>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69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主要成果介绍</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55921" y="1007048"/>
            <a:ext cx="11027762" cy="685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3.1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外业数据录入</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mn-ea"/>
                <a:ea typeface="微软雅黑" panose="020B0503020204020204" pitchFamily="34" charset="-122"/>
                <a:cs typeface="+mn-ea"/>
                <a:sym typeface="+mn-lt"/>
              </a:rPr>
              <a:t>演示数据采集菜单下的图幅数据、地质路线、地层界线点、断层界线点、褶皱采集点数据的录入。</a:t>
            </a:r>
            <a:endParaRPr lang="en-US" altLang="zh-CN" sz="2000" dirty="0">
              <a:solidFill>
                <a:schemeClr val="bg1"/>
              </a:solidFill>
              <a:latin typeface="+mn-ea"/>
              <a:ea typeface="微软雅黑" panose="020B0503020204020204" pitchFamily="34" charset="-122"/>
              <a:cs typeface="+mn-ea"/>
              <a:sym typeface="+mn-lt"/>
            </a:endParaRPr>
          </a:p>
          <a:p>
            <a:pPr>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3.2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外业数据管理</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2000" dirty="0">
                <a:solidFill>
                  <a:schemeClr val="bg1"/>
                </a:solidFill>
                <a:latin typeface="+mn-ea"/>
                <a:ea typeface="微软雅黑" panose="020B0503020204020204" pitchFamily="34" charset="-122"/>
                <a:cs typeface="+mn-ea"/>
                <a:sym typeface="+mn-lt"/>
              </a:rPr>
              <a:t>演示数据管理菜单下对数据进行修改、删除，生成地层界线点、断层界线点、褶皱采集点图层。</a:t>
            </a:r>
            <a:endParaRPr lang="en-US" altLang="zh-CN" sz="2000" dirty="0">
              <a:solidFill>
                <a:schemeClr val="bg1"/>
              </a:solidFill>
              <a:latin typeface="+mn-ea"/>
              <a:ea typeface="微软雅黑" panose="020B0503020204020204" pitchFamily="34" charset="-122"/>
              <a:cs typeface="+mn-ea"/>
              <a:sym typeface="+mn-lt"/>
            </a:endParaRPr>
          </a:p>
          <a:p>
            <a:pPr>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3.3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辅助地质填图</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2000" dirty="0">
                <a:solidFill>
                  <a:schemeClr val="bg1"/>
                </a:solidFill>
                <a:latin typeface="+mn-ea"/>
                <a:ea typeface="微软雅黑" panose="020B0503020204020204" pitchFamily="34" charset="-122"/>
                <a:cs typeface="+mn-ea"/>
                <a:sym typeface="+mn-lt"/>
              </a:rPr>
              <a:t>演示菜单下添加图层文件后，通过编辑成图来绘制。并进行图形和属性数据的编辑。</a:t>
            </a:r>
            <a:endParaRPr lang="en-US" altLang="zh-CN" sz="2000" dirty="0">
              <a:solidFill>
                <a:schemeClr val="bg1"/>
              </a:solidFill>
              <a:latin typeface="+mn-ea"/>
              <a:ea typeface="微软雅黑" panose="020B0503020204020204" pitchFamily="34" charset="-122"/>
              <a:cs typeface="+mn-ea"/>
              <a:sym typeface="+mn-lt"/>
            </a:endParaRPr>
          </a:p>
          <a:p>
            <a:pPr>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3.4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属性查询</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演示右键查询图层或者使用</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Identify</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来要素的属性信息。</a:t>
            </a:r>
            <a:endParaRPr lang="en-US" altLang="zh-CN" sz="2000" dirty="0">
              <a:solidFill>
                <a:schemeClr val="bg1"/>
              </a:solidFill>
              <a:latin typeface="微软雅黑" panose="020B0503020204020204" pitchFamily="34" charset="-122"/>
              <a:ea typeface="微软雅黑" panose="020B0503020204020204" pitchFamily="34" charset="-122"/>
              <a:cs typeface="+mn-ea"/>
              <a:sym typeface="+mn-lt"/>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3.5 </a:t>
            </a: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空间量算</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zh-CN" altLang="en-US" sz="2000" dirty="0">
                <a:solidFill>
                  <a:prstClr val="white"/>
                </a:solidFill>
                <a:latin typeface="微软雅黑" panose="020B0503020204020204" pitchFamily="34" charset="-122"/>
                <a:ea typeface="微软雅黑" panose="020B0503020204020204" pitchFamily="34" charset="-122"/>
                <a:cs typeface="+mn-ea"/>
                <a:sym typeface="+mn-lt"/>
              </a:rPr>
              <a:t>演示使用量算工具来对要素长度和面积进行量算。</a:t>
            </a:r>
            <a:endParaRPr kumimoji="0" lang="en-US" altLang="zh-CN" sz="20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a:lnSpc>
                <a:spcPct val="150000"/>
              </a:lnSpc>
              <a:defRPr/>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3.6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帮助文档</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a:lnSpc>
                <a:spcPct val="150000"/>
              </a:lnSpc>
            </a:pPr>
            <a:endParaRPr lang="en-US" altLang="zh-CN" sz="2000" b="1" dirty="0">
              <a:solidFill>
                <a:schemeClr val="bg1"/>
              </a:solidFill>
              <a:latin typeface="+mn-ea"/>
              <a:ea typeface="微软雅黑" panose="020B0503020204020204" pitchFamily="34" charset="-122"/>
              <a:cs typeface="+mn-ea"/>
              <a:sym typeface="+mn-lt"/>
            </a:endParaRPr>
          </a:p>
          <a:p>
            <a:pPr lvl="0">
              <a:lnSpc>
                <a:spcPct val="150000"/>
              </a:lnSpc>
            </a:pP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76212898"/>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spAutoFit/>
      </a:bodyPr>
      <a:lstStyle>
        <a:defPPr algn="l">
          <a:lnSpc>
            <a:spcPct val="150000"/>
          </a:lnSpc>
          <a:defRPr sz="1000" dirty="0">
            <a:solidFill>
              <a:schemeClr val="bg1"/>
            </a:solidFill>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686</Words>
  <Application>Microsoft Office PowerPoint</Application>
  <PresentationFormat>宽屏</PresentationFormat>
  <Paragraphs>98</Paragraphs>
  <Slides>12</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Malgun Gothic</vt:lpstr>
      <vt:lpstr>等线</vt:lpstr>
      <vt:lpstr>仿宋</vt:lpstr>
      <vt:lpstr>微软雅黑</vt:lpstr>
      <vt:lpstr>站酷高端黑</vt:lpstr>
      <vt:lpstr>Arial</vt:lpstr>
      <vt:lpstr>Impact</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2010年青藏高原地质学术年会 </dc:title>
  <dc:creator>微软用户</dc:creator>
  <cp:lastModifiedBy>夏花</cp:lastModifiedBy>
  <cp:revision>1079</cp:revision>
  <cp:lastPrinted>2014-10-13T06:09:00Z</cp:lastPrinted>
  <dcterms:created xsi:type="dcterms:W3CDTF">2010-11-02T08:23:00Z</dcterms:created>
  <dcterms:modified xsi:type="dcterms:W3CDTF">2022-05-24T03:32:14Z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