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6" r:id="rId5"/>
    <p:sldId id="267" r:id="rId6"/>
    <p:sldId id="42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312" autoAdjust="0"/>
  </p:normalViewPr>
  <p:slideViewPr>
    <p:cSldViewPr>
      <p:cViewPr varScale="1">
        <p:scale>
          <a:sx n="116" d="100"/>
          <a:sy n="116" d="100"/>
        </p:scale>
        <p:origin x="3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36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49F47-7388-460B-AA80-9B6925AF966F}" type="datetimeFigureOut">
              <a:rPr lang="zh-CN" altLang="en-US" smtClean="0"/>
              <a:pPr/>
              <a:t>2020/4/6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35145-93EB-40F4-98B8-6ED28E234E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429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74C87-5CDD-42AB-89CA-252D39B6D2BF}" type="datetimeFigureOut">
              <a:rPr lang="zh-CN" altLang="en-US" smtClean="0"/>
              <a:pPr/>
              <a:t>2020/4/6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7CBF8-76DA-4B1E-B213-26B09891A0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90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7CBF8-76DA-4B1E-B213-26B09891A0E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9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313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8561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658379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2895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4119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1571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0298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7672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八边形 11"/>
          <p:cNvSpPr/>
          <p:nvPr userDrawn="1"/>
        </p:nvSpPr>
        <p:spPr bwMode="auto">
          <a:xfrm>
            <a:off x="642910" y="1805522"/>
            <a:ext cx="349832" cy="349832"/>
          </a:xfrm>
          <a:prstGeom prst="octagon">
            <a:avLst>
              <a:gd name="adj" fmla="val 0"/>
            </a:avLst>
          </a:prstGeom>
          <a:solidFill>
            <a:srgbClr val="00B0F0"/>
          </a:solidFill>
          <a:ln w="34925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altLang="zh-CN" sz="17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7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八边形 12"/>
          <p:cNvSpPr/>
          <p:nvPr userDrawn="1"/>
        </p:nvSpPr>
        <p:spPr bwMode="auto">
          <a:xfrm>
            <a:off x="642910" y="2431160"/>
            <a:ext cx="349832" cy="349832"/>
          </a:xfrm>
          <a:prstGeom prst="octagon">
            <a:avLst>
              <a:gd name="adj" fmla="val 0"/>
            </a:avLst>
          </a:prstGeom>
          <a:solidFill>
            <a:schemeClr val="accent2"/>
          </a:solidFill>
          <a:ln w="34925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altLang="zh-CN" sz="17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7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八边形 13"/>
          <p:cNvSpPr/>
          <p:nvPr userDrawn="1"/>
        </p:nvSpPr>
        <p:spPr bwMode="auto">
          <a:xfrm>
            <a:off x="642910" y="3056798"/>
            <a:ext cx="349832" cy="349832"/>
          </a:xfrm>
          <a:prstGeom prst="octagon">
            <a:avLst>
              <a:gd name="adj" fmla="val 0"/>
            </a:avLst>
          </a:prstGeom>
          <a:solidFill>
            <a:srgbClr val="00B0F0"/>
          </a:solidFill>
          <a:ln w="34925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altLang="zh-CN" sz="17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7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八边形 14"/>
          <p:cNvSpPr/>
          <p:nvPr userDrawn="1"/>
        </p:nvSpPr>
        <p:spPr bwMode="auto">
          <a:xfrm>
            <a:off x="642910" y="3682436"/>
            <a:ext cx="349832" cy="349832"/>
          </a:xfrm>
          <a:prstGeom prst="octagon">
            <a:avLst>
              <a:gd name="adj" fmla="val 0"/>
            </a:avLst>
          </a:prstGeom>
          <a:solidFill>
            <a:schemeClr val="accent2"/>
          </a:solidFill>
          <a:ln w="34925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altLang="zh-CN" sz="17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7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八边形 17"/>
          <p:cNvSpPr/>
          <p:nvPr userDrawn="1"/>
        </p:nvSpPr>
        <p:spPr bwMode="auto">
          <a:xfrm>
            <a:off x="642910" y="4308075"/>
            <a:ext cx="349832" cy="349832"/>
          </a:xfrm>
          <a:prstGeom prst="octagon">
            <a:avLst>
              <a:gd name="adj" fmla="val 0"/>
            </a:avLst>
          </a:prstGeom>
          <a:solidFill>
            <a:srgbClr val="00B0F0"/>
          </a:solidFill>
          <a:ln w="34925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altLang="zh-CN" sz="17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7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八边形 16"/>
          <p:cNvSpPr/>
          <p:nvPr userDrawn="1"/>
        </p:nvSpPr>
        <p:spPr bwMode="auto">
          <a:xfrm>
            <a:off x="4866685" y="1805522"/>
            <a:ext cx="349832" cy="349832"/>
          </a:xfrm>
          <a:prstGeom prst="octagon">
            <a:avLst>
              <a:gd name="adj" fmla="val 0"/>
            </a:avLst>
          </a:prstGeom>
          <a:solidFill>
            <a:schemeClr val="accent2"/>
          </a:solidFill>
          <a:ln w="34925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altLang="zh-CN" sz="17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7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八边形 17"/>
          <p:cNvSpPr/>
          <p:nvPr userDrawn="1"/>
        </p:nvSpPr>
        <p:spPr bwMode="auto">
          <a:xfrm>
            <a:off x="4866685" y="2431160"/>
            <a:ext cx="349832" cy="349832"/>
          </a:xfrm>
          <a:prstGeom prst="octagon">
            <a:avLst>
              <a:gd name="adj" fmla="val 0"/>
            </a:avLst>
          </a:prstGeom>
          <a:solidFill>
            <a:srgbClr val="00B0F0"/>
          </a:solidFill>
          <a:ln w="34925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altLang="zh-CN" sz="17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17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八边形 18"/>
          <p:cNvSpPr/>
          <p:nvPr userDrawn="1"/>
        </p:nvSpPr>
        <p:spPr bwMode="auto">
          <a:xfrm>
            <a:off x="4866685" y="3056798"/>
            <a:ext cx="349832" cy="349832"/>
          </a:xfrm>
          <a:prstGeom prst="octagon">
            <a:avLst>
              <a:gd name="adj" fmla="val 0"/>
            </a:avLst>
          </a:prstGeom>
          <a:solidFill>
            <a:schemeClr val="accent2"/>
          </a:solidFill>
          <a:ln w="34925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altLang="zh-CN" sz="17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17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八边形 19"/>
          <p:cNvSpPr/>
          <p:nvPr userDrawn="1"/>
        </p:nvSpPr>
        <p:spPr bwMode="auto">
          <a:xfrm>
            <a:off x="4866685" y="3682436"/>
            <a:ext cx="349832" cy="349832"/>
          </a:xfrm>
          <a:prstGeom prst="octagon">
            <a:avLst>
              <a:gd name="adj" fmla="val 0"/>
            </a:avLst>
          </a:prstGeom>
          <a:solidFill>
            <a:srgbClr val="00B0F0"/>
          </a:solidFill>
          <a:ln w="34925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altLang="zh-CN" sz="17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17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 userDrawn="1"/>
        </p:nvCxnSpPr>
        <p:spPr bwMode="auto">
          <a:xfrm>
            <a:off x="1193800" y="2239963"/>
            <a:ext cx="326231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 bwMode="auto">
          <a:xfrm>
            <a:off x="1193800" y="2860675"/>
            <a:ext cx="326231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 bwMode="auto">
          <a:xfrm>
            <a:off x="1193800" y="3479800"/>
            <a:ext cx="326231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 bwMode="auto">
          <a:xfrm>
            <a:off x="1193800" y="4100513"/>
            <a:ext cx="326231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/>
        </p:nvCxnSpPr>
        <p:spPr bwMode="auto">
          <a:xfrm>
            <a:off x="1193800" y="4719638"/>
            <a:ext cx="326231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 userDrawn="1"/>
        </p:nvCxnSpPr>
        <p:spPr bwMode="auto">
          <a:xfrm>
            <a:off x="5426075" y="2239963"/>
            <a:ext cx="32639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 bwMode="auto">
          <a:xfrm>
            <a:off x="5426075" y="2860675"/>
            <a:ext cx="32639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 bwMode="auto">
          <a:xfrm>
            <a:off x="5426075" y="3479800"/>
            <a:ext cx="32639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/>
        </p:nvCxnSpPr>
        <p:spPr bwMode="auto">
          <a:xfrm flipV="1">
            <a:off x="5426075" y="4071938"/>
            <a:ext cx="3217863" cy="285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八边形 29"/>
          <p:cNvSpPr/>
          <p:nvPr userDrawn="1"/>
        </p:nvSpPr>
        <p:spPr bwMode="auto">
          <a:xfrm>
            <a:off x="4786314" y="4357694"/>
            <a:ext cx="500066" cy="357190"/>
          </a:xfrm>
          <a:prstGeom prst="octagon">
            <a:avLst>
              <a:gd name="adj" fmla="val 0"/>
            </a:avLst>
          </a:prstGeom>
          <a:solidFill>
            <a:schemeClr val="accent2"/>
          </a:solidFill>
          <a:ln w="34925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altLang="zh-CN" sz="17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7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 bwMode="auto">
          <a:xfrm flipV="1">
            <a:off x="5429250" y="4686300"/>
            <a:ext cx="3217863" cy="285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占位符 89"/>
          <p:cNvSpPr>
            <a:spLocks noGrp="1"/>
          </p:cNvSpPr>
          <p:nvPr>
            <p:ph type="body" sz="quarter" idx="21"/>
          </p:nvPr>
        </p:nvSpPr>
        <p:spPr>
          <a:xfrm>
            <a:off x="1106316" y="1787531"/>
            <a:ext cx="3182904" cy="414222"/>
          </a:xfrm>
        </p:spPr>
        <p:txBody>
          <a:bodyPr/>
          <a:lstStyle>
            <a:lvl1pPr algn="l">
              <a:buNone/>
              <a:defRPr sz="18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7" name="文本占位符 89"/>
          <p:cNvSpPr>
            <a:spLocks noGrp="1"/>
          </p:cNvSpPr>
          <p:nvPr>
            <p:ph type="body" sz="quarter" idx="23"/>
          </p:nvPr>
        </p:nvSpPr>
        <p:spPr>
          <a:xfrm>
            <a:off x="1106316" y="2401944"/>
            <a:ext cx="3182904" cy="414222"/>
          </a:xfrm>
        </p:spPr>
        <p:txBody>
          <a:bodyPr/>
          <a:lstStyle>
            <a:lvl1pPr algn="l">
              <a:buNone/>
              <a:defRPr sz="1800" b="1">
                <a:solidFill>
                  <a:srgbClr val="FF990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8" name="文本占位符 89"/>
          <p:cNvSpPr>
            <a:spLocks noGrp="1"/>
          </p:cNvSpPr>
          <p:nvPr>
            <p:ph type="body" sz="quarter" idx="24"/>
          </p:nvPr>
        </p:nvSpPr>
        <p:spPr>
          <a:xfrm>
            <a:off x="1106316" y="3025982"/>
            <a:ext cx="3182904" cy="414222"/>
          </a:xfrm>
        </p:spPr>
        <p:txBody>
          <a:bodyPr/>
          <a:lstStyle>
            <a:lvl1pPr algn="l">
              <a:buNone/>
              <a:defRPr sz="18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9" name="文本占位符 89"/>
          <p:cNvSpPr>
            <a:spLocks noGrp="1"/>
          </p:cNvSpPr>
          <p:nvPr>
            <p:ph type="body" sz="quarter" idx="25"/>
          </p:nvPr>
        </p:nvSpPr>
        <p:spPr>
          <a:xfrm>
            <a:off x="1106316" y="3640397"/>
            <a:ext cx="3182904" cy="414222"/>
          </a:xfrm>
        </p:spPr>
        <p:txBody>
          <a:bodyPr/>
          <a:lstStyle>
            <a:lvl1pPr algn="l">
              <a:buNone/>
              <a:defRPr sz="18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0" name="文本占位符 89"/>
          <p:cNvSpPr>
            <a:spLocks noGrp="1"/>
          </p:cNvSpPr>
          <p:nvPr>
            <p:ph type="body" sz="quarter" idx="26"/>
          </p:nvPr>
        </p:nvSpPr>
        <p:spPr>
          <a:xfrm>
            <a:off x="1106316" y="4274060"/>
            <a:ext cx="3182904" cy="414222"/>
          </a:xfrm>
        </p:spPr>
        <p:txBody>
          <a:bodyPr/>
          <a:lstStyle>
            <a:lvl1pPr algn="l">
              <a:buNone/>
              <a:defRPr sz="18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1" name="文本占位符 89"/>
          <p:cNvSpPr>
            <a:spLocks noGrp="1"/>
          </p:cNvSpPr>
          <p:nvPr>
            <p:ph type="body" sz="quarter" idx="27"/>
          </p:nvPr>
        </p:nvSpPr>
        <p:spPr>
          <a:xfrm>
            <a:off x="5349454" y="1785926"/>
            <a:ext cx="3182904" cy="414222"/>
          </a:xfrm>
        </p:spPr>
        <p:txBody>
          <a:bodyPr/>
          <a:lstStyle>
            <a:lvl1pPr algn="l">
              <a:buNone/>
              <a:defRPr sz="18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2" name="文本占位符 89"/>
          <p:cNvSpPr>
            <a:spLocks noGrp="1"/>
          </p:cNvSpPr>
          <p:nvPr>
            <p:ph type="body" sz="quarter" idx="28"/>
          </p:nvPr>
        </p:nvSpPr>
        <p:spPr>
          <a:xfrm>
            <a:off x="5349454" y="2400339"/>
            <a:ext cx="3182904" cy="414222"/>
          </a:xfrm>
        </p:spPr>
        <p:txBody>
          <a:bodyPr/>
          <a:lstStyle>
            <a:lvl1pPr algn="l">
              <a:buNone/>
              <a:defRPr sz="18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3" name="文本占位符 89"/>
          <p:cNvSpPr>
            <a:spLocks noGrp="1"/>
          </p:cNvSpPr>
          <p:nvPr>
            <p:ph type="body" sz="quarter" idx="29"/>
          </p:nvPr>
        </p:nvSpPr>
        <p:spPr>
          <a:xfrm>
            <a:off x="5349454" y="3024377"/>
            <a:ext cx="3182904" cy="414222"/>
          </a:xfrm>
        </p:spPr>
        <p:txBody>
          <a:bodyPr/>
          <a:lstStyle>
            <a:lvl1pPr algn="l">
              <a:buNone/>
              <a:defRPr sz="18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4" name="文本占位符 89"/>
          <p:cNvSpPr>
            <a:spLocks noGrp="1"/>
          </p:cNvSpPr>
          <p:nvPr>
            <p:ph type="body" sz="quarter" idx="30"/>
          </p:nvPr>
        </p:nvSpPr>
        <p:spPr>
          <a:xfrm>
            <a:off x="5349454" y="3638792"/>
            <a:ext cx="3182904" cy="414222"/>
          </a:xfrm>
        </p:spPr>
        <p:txBody>
          <a:bodyPr/>
          <a:lstStyle>
            <a:lvl1pPr algn="l">
              <a:buNone/>
              <a:defRPr sz="18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8" name="文本占位符 89"/>
          <p:cNvSpPr>
            <a:spLocks noGrp="1"/>
          </p:cNvSpPr>
          <p:nvPr>
            <p:ph type="body" sz="quarter" idx="32"/>
          </p:nvPr>
        </p:nvSpPr>
        <p:spPr>
          <a:xfrm>
            <a:off x="5357818" y="4300662"/>
            <a:ext cx="3182904" cy="414222"/>
          </a:xfrm>
        </p:spPr>
        <p:txBody>
          <a:bodyPr/>
          <a:lstStyle>
            <a:lvl1pPr algn="l">
              <a:buNone/>
              <a:defRPr sz="18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8618804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71546"/>
            <a:ext cx="8929718" cy="492922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4214813" y="357188"/>
            <a:ext cx="47704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Arial" pitchFamily="34" charset="0"/>
                <a:ea typeface="微软雅黑"/>
                <a:cs typeface="微软雅黑"/>
              </a:rPr>
              <a:t>XXX</a:t>
            </a:r>
            <a:r>
              <a:rPr lang="zh-CN" altLang="en-US" sz="1600" b="1" dirty="0">
                <a:solidFill>
                  <a:schemeClr val="tx1"/>
                </a:solidFill>
                <a:latin typeface="Arial" pitchFamily="34" charset="0"/>
                <a:ea typeface="微软雅黑"/>
                <a:cs typeface="微软雅黑"/>
              </a:rPr>
              <a:t>项目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3108" y="285728"/>
            <a:ext cx="4429156" cy="489790"/>
          </a:xfrm>
        </p:spPr>
        <p:txBody>
          <a:bodyPr>
            <a:normAutofit/>
          </a:bodyPr>
          <a:lstStyle>
            <a:lvl1pPr algn="ctr"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6" name="图片 5" descr="图片包含 游戏机, 画&#10;&#10;描述已自动生成">
            <a:extLst>
              <a:ext uri="{FF2B5EF4-FFF2-40B4-BE49-F238E27FC236}">
                <a16:creationId xmlns:a16="http://schemas.microsoft.com/office/drawing/2014/main" id="{2B3A2E33-A771-DE42-A06F-A3023737B1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"/>
            <a:ext cx="1921159" cy="48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1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5942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5529274"/>
            <a:ext cx="9144000" cy="3286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0" y="4500578"/>
            <a:ext cx="9144000" cy="10001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6656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680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4110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284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3936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8716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223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3784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图片 7" descr="图片包含 游戏机, 画&#10;&#10;描述已自动生成">
            <a:extLst>
              <a:ext uri="{FF2B5EF4-FFF2-40B4-BE49-F238E27FC236}">
                <a16:creationId xmlns:a16="http://schemas.microsoft.com/office/drawing/2014/main" id="{D6AE5279-C8AA-3542-A25C-01C0929EC084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3" y="232321"/>
            <a:ext cx="1805781" cy="46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  <p:sldLayoutId id="2147483771" r:id="rId19"/>
    <p:sldLayoutId id="2147483772" r:id="rId20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3108" y="3000372"/>
            <a:ext cx="4429157" cy="865186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5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XXX </a:t>
            </a:r>
            <a:r>
              <a:rPr lang="zh-CN" altLang="en-US" sz="5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培训材料</a:t>
            </a:r>
            <a:endParaRPr lang="en-US" altLang="zh-CN" sz="5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42315" y="3789040"/>
            <a:ext cx="4429157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" bIns="0" numCol="1" anchor="b" anchorCtr="0" compatLnSpc="1">
            <a:prstTxWarp prst="textNoShape">
              <a:avLst/>
            </a:prstTxWarp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YYYY</a:t>
            </a:r>
            <a:r>
              <a:rPr lang="zh-CN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年</a:t>
            </a:r>
            <a:r>
              <a:rPr lang="en-US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MM</a:t>
            </a:r>
            <a:r>
              <a:rPr lang="zh-CN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月</a:t>
            </a:r>
            <a:r>
              <a:rPr lang="en-US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DD</a:t>
            </a:r>
            <a:r>
              <a:rPr lang="zh-CN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日</a:t>
            </a:r>
            <a:endParaRPr lang="en-US" altLang="zh-CN" sz="36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文本占位符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0" indent="0" eaLnBrk="1" hangingPunct="1"/>
            <a:r>
              <a:rPr lang="zh-CN" altLang="en-US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第一部分  标题  </a:t>
            </a:r>
            <a:endParaRPr lang="en-US" altLang="zh-CN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文本占位符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marL="0" indent="0" eaLnBrk="1" hangingPunct="1"/>
            <a:r>
              <a:rPr lang="zh-CN" altLang="en-US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第二部分  标题</a:t>
            </a:r>
          </a:p>
        </p:txBody>
      </p:sp>
      <p:sp>
        <p:nvSpPr>
          <p:cNvPr id="7173" name="文本占位符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 eaLnBrk="1" hangingPunct="1"/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第三部分  标题</a:t>
            </a:r>
          </a:p>
        </p:txBody>
      </p:sp>
      <p:sp>
        <p:nvSpPr>
          <p:cNvPr id="7174" name="文本占位符 1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indent="0" eaLnBrk="1" hangingPunct="1"/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第四部分  标题</a:t>
            </a:r>
          </a:p>
        </p:txBody>
      </p:sp>
      <p:sp>
        <p:nvSpPr>
          <p:cNvPr id="7175" name="文本占位符 1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 marL="0" indent="0" eaLnBrk="1" hangingPunct="1"/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第五部分  标题</a:t>
            </a:r>
          </a:p>
        </p:txBody>
      </p:sp>
      <p:sp>
        <p:nvSpPr>
          <p:cNvPr id="7176" name="文本占位符 13"/>
          <p:cNvSpPr>
            <a:spLocks noGrp="1"/>
          </p:cNvSpPr>
          <p:nvPr>
            <p:ph type="body" sz="quarter" idx="27"/>
          </p:nvPr>
        </p:nvSpPr>
        <p:spPr>
          <a:xfrm>
            <a:off x="5429250" y="2428875"/>
            <a:ext cx="3182938" cy="414338"/>
          </a:xfrm>
        </p:spPr>
        <p:txBody>
          <a:bodyPr/>
          <a:lstStyle/>
          <a:p>
            <a:pPr marL="0" indent="0" eaLnBrk="1" hangingPunct="1"/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第七部分  标题</a:t>
            </a:r>
          </a:p>
        </p:txBody>
      </p:sp>
      <p:sp>
        <p:nvSpPr>
          <p:cNvPr id="7177" name="文本占位符 14"/>
          <p:cNvSpPr>
            <a:spLocks noGrp="1"/>
          </p:cNvSpPr>
          <p:nvPr>
            <p:ph type="body" sz="quarter" idx="28"/>
          </p:nvPr>
        </p:nvSpPr>
        <p:spPr>
          <a:xfrm>
            <a:off x="5429250" y="3000375"/>
            <a:ext cx="3182938" cy="414338"/>
          </a:xfrm>
        </p:spPr>
        <p:txBody>
          <a:bodyPr/>
          <a:lstStyle/>
          <a:p>
            <a:pPr marL="0" indent="0" eaLnBrk="1" hangingPunct="1"/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第八部分  标题</a:t>
            </a:r>
            <a:endParaRPr lang="en-US" altLang="zh-CN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82" name="文本占位符 15"/>
          <p:cNvSpPr>
            <a:spLocks noGrp="1"/>
          </p:cNvSpPr>
          <p:nvPr>
            <p:ph type="body" sz="quarter" idx="29"/>
          </p:nvPr>
        </p:nvSpPr>
        <p:spPr>
          <a:xfrm>
            <a:off x="5500688" y="4357688"/>
            <a:ext cx="3182937" cy="414337"/>
          </a:xfrm>
        </p:spPr>
        <p:txBody>
          <a:bodyPr/>
          <a:lstStyle/>
          <a:p>
            <a:pPr marL="0" indent="0" eaLnBrk="1" hangingPunct="1"/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第十部分  标题</a:t>
            </a:r>
          </a:p>
        </p:txBody>
      </p:sp>
      <p:sp>
        <p:nvSpPr>
          <p:cNvPr id="7178" name="文本占位符 15"/>
          <p:cNvSpPr>
            <a:spLocks noGrp="1"/>
          </p:cNvSpPr>
          <p:nvPr>
            <p:ph type="body" sz="quarter" idx="30"/>
          </p:nvPr>
        </p:nvSpPr>
        <p:spPr>
          <a:xfrm>
            <a:off x="5429250" y="3643313"/>
            <a:ext cx="3182938" cy="414337"/>
          </a:xfrm>
        </p:spPr>
        <p:txBody>
          <a:bodyPr/>
          <a:lstStyle/>
          <a:p>
            <a:pPr marL="0" indent="0" eaLnBrk="1" hangingPunct="1"/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第九部分  标题</a:t>
            </a:r>
          </a:p>
        </p:txBody>
      </p:sp>
      <p:sp>
        <p:nvSpPr>
          <p:cNvPr id="7179" name="文本占位符 8"/>
          <p:cNvSpPr>
            <a:spLocks noGrp="1"/>
          </p:cNvSpPr>
          <p:nvPr>
            <p:ph type="body" sz="quarter" idx="32"/>
          </p:nvPr>
        </p:nvSpPr>
        <p:spPr>
          <a:xfrm>
            <a:off x="5429250" y="1857375"/>
            <a:ext cx="3182938" cy="414338"/>
          </a:xfrm>
        </p:spPr>
        <p:txBody>
          <a:bodyPr/>
          <a:lstStyle/>
          <a:p>
            <a:pPr marL="0" indent="0" eaLnBrk="1" hangingPunct="1"/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第六部分  标题</a:t>
            </a:r>
          </a:p>
        </p:txBody>
      </p:sp>
      <p:sp>
        <p:nvSpPr>
          <p:cNvPr id="7170" name="标题 5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3143250" cy="7858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>
                <a:latin typeface="宋体" charset="-122"/>
                <a:ea typeface="宋体" charset="-122"/>
              </a:rPr>
              <a:t>  材 料 内 容</a:t>
            </a:r>
          </a:p>
        </p:txBody>
      </p:sp>
      <p:sp>
        <p:nvSpPr>
          <p:cNvPr id="1024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342A29A-4CF8-476D-9634-8D33A684E656}" type="slidenum">
              <a:rPr lang="en-US" altLang="zh-CN">
                <a:latin typeface="微软雅黑"/>
              </a:rPr>
              <a:pPr>
                <a:defRPr/>
              </a:pPr>
              <a:t>2</a:t>
            </a:fld>
            <a:endParaRPr lang="en-US" altLang="zh-CN">
              <a:latin typeface="微软雅黑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43125" y="285750"/>
            <a:ext cx="4500563" cy="4905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/>
                <a:ea typeface="微软雅黑"/>
              </a:rPr>
              <a:t>第一部分 标题</a:t>
            </a:r>
            <a:endParaRPr lang="zh-CN" altLang="en-US" dirty="0"/>
          </a:p>
        </p:txBody>
      </p:sp>
      <p:sp>
        <p:nvSpPr>
          <p:cNvPr id="1126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786688" y="6286500"/>
            <a:ext cx="1357312" cy="4349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9B4D79B-64A1-4DB2-8FEB-1651E1FF5208}" type="slidenum">
              <a:rPr lang="en-US" altLang="zh-CN" smtClean="0">
                <a:latin typeface="微软雅黑"/>
              </a:rPr>
              <a:pPr>
                <a:defRPr/>
              </a:pPr>
              <a:t>3</a:t>
            </a:fld>
            <a:endParaRPr lang="en-US" altLang="zh-CN">
              <a:latin typeface="微软雅黑"/>
            </a:endParaRPr>
          </a:p>
        </p:txBody>
      </p:sp>
      <p:sp>
        <p:nvSpPr>
          <p:cNvPr id="8196" name="内容占位符 15"/>
          <p:cNvSpPr>
            <a:spLocks/>
          </p:cNvSpPr>
          <p:nvPr/>
        </p:nvSpPr>
        <p:spPr bwMode="auto">
          <a:xfrm>
            <a:off x="755650" y="1196975"/>
            <a:ext cx="7272338" cy="521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000">
              <a:latin typeface="微软雅黑" pitchFamily="34" charset="-122"/>
            </a:endParaRP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000">
              <a:latin typeface="微软雅黑" pitchFamily="34" charset="-122"/>
            </a:endParaRPr>
          </a:p>
        </p:txBody>
      </p:sp>
      <p:sp>
        <p:nvSpPr>
          <p:cNvPr id="8197" name="内容占位符 15"/>
          <p:cNvSpPr>
            <a:spLocks/>
          </p:cNvSpPr>
          <p:nvPr/>
        </p:nvSpPr>
        <p:spPr bwMode="auto">
          <a:xfrm>
            <a:off x="908050" y="1349375"/>
            <a:ext cx="7272338" cy="521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latin typeface="微软雅黑" pitchFamily="34" charset="-122"/>
              </a:rPr>
              <a:t>内容部分</a:t>
            </a:r>
            <a:endParaRPr lang="en-US" altLang="zh-CN" sz="2000" dirty="0">
              <a:latin typeface="微软雅黑" pitchFamily="34" charset="-122"/>
            </a:endParaRP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dirty="0">
                <a:latin typeface="微软雅黑" pitchFamily="34" charset="-122"/>
              </a:rPr>
              <a:t>         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dirty="0">
                <a:latin typeface="微软雅黑" pitchFamily="34" charset="-122"/>
              </a:rPr>
              <a:t>             </a:t>
            </a:r>
            <a:endParaRPr lang="zh-CN" altLang="en-US" sz="2000" dirty="0">
              <a:latin typeface="微软雅黑" pitchFamily="34" charset="-122"/>
            </a:endParaRP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dirty="0">
                <a:latin typeface="微软雅黑" pitchFamily="34" charset="-122"/>
              </a:rPr>
              <a:t>              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000" dirty="0">
              <a:latin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文本占位符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0" indent="0"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第一部分  标题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8" name="文本占位符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marL="0" indent="0"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第二部分  标题</a:t>
            </a:r>
          </a:p>
        </p:txBody>
      </p:sp>
      <p:sp>
        <p:nvSpPr>
          <p:cNvPr id="16389" name="文本占位符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 eaLnBrk="1" hangingPunct="1"/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第三部分  标题</a:t>
            </a:r>
          </a:p>
        </p:txBody>
      </p:sp>
      <p:sp>
        <p:nvSpPr>
          <p:cNvPr id="16390" name="文本占位符 1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indent="0" eaLnBrk="1" hangingPunct="1"/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第四部分  标题</a:t>
            </a:r>
          </a:p>
        </p:txBody>
      </p:sp>
      <p:sp>
        <p:nvSpPr>
          <p:cNvPr id="16391" name="文本占位符 1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 marL="0" indent="0" eaLnBrk="1" hangingPunct="1"/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第五部分  标题</a:t>
            </a:r>
          </a:p>
        </p:txBody>
      </p:sp>
      <p:sp>
        <p:nvSpPr>
          <p:cNvPr id="16392" name="文本占位符 13"/>
          <p:cNvSpPr>
            <a:spLocks noGrp="1"/>
          </p:cNvSpPr>
          <p:nvPr>
            <p:ph type="body" sz="quarter" idx="27"/>
          </p:nvPr>
        </p:nvSpPr>
        <p:spPr>
          <a:xfrm>
            <a:off x="5429250" y="2428875"/>
            <a:ext cx="3182938" cy="414338"/>
          </a:xfrm>
        </p:spPr>
        <p:txBody>
          <a:bodyPr/>
          <a:lstStyle/>
          <a:p>
            <a:pPr marL="0" indent="0" eaLnBrk="1" hangingPunct="1"/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第七部分  标题</a:t>
            </a:r>
          </a:p>
        </p:txBody>
      </p:sp>
      <p:sp>
        <p:nvSpPr>
          <p:cNvPr id="16393" name="文本占位符 14"/>
          <p:cNvSpPr>
            <a:spLocks noGrp="1"/>
          </p:cNvSpPr>
          <p:nvPr>
            <p:ph type="body" sz="quarter" idx="28"/>
          </p:nvPr>
        </p:nvSpPr>
        <p:spPr>
          <a:xfrm>
            <a:off x="5429250" y="3000375"/>
            <a:ext cx="3182938" cy="414338"/>
          </a:xfrm>
        </p:spPr>
        <p:txBody>
          <a:bodyPr/>
          <a:lstStyle/>
          <a:p>
            <a:pPr marL="0" indent="0" eaLnBrk="1" hangingPunct="1"/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第八部分  标题</a:t>
            </a:r>
            <a:endParaRPr lang="en-US" altLang="zh-CN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98" name="文本占位符 15"/>
          <p:cNvSpPr>
            <a:spLocks noGrp="1"/>
          </p:cNvSpPr>
          <p:nvPr>
            <p:ph type="body" sz="quarter" idx="29"/>
          </p:nvPr>
        </p:nvSpPr>
        <p:spPr>
          <a:xfrm>
            <a:off x="5500688" y="4357688"/>
            <a:ext cx="3182937" cy="414337"/>
          </a:xfrm>
        </p:spPr>
        <p:txBody>
          <a:bodyPr/>
          <a:lstStyle/>
          <a:p>
            <a:pPr marL="0" indent="0" eaLnBrk="1" hangingPunct="1"/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第十部分  标题</a:t>
            </a:r>
          </a:p>
        </p:txBody>
      </p:sp>
      <p:sp>
        <p:nvSpPr>
          <p:cNvPr id="16394" name="文本占位符 15"/>
          <p:cNvSpPr>
            <a:spLocks noGrp="1"/>
          </p:cNvSpPr>
          <p:nvPr>
            <p:ph type="body" sz="quarter" idx="30"/>
          </p:nvPr>
        </p:nvSpPr>
        <p:spPr>
          <a:xfrm>
            <a:off x="5429250" y="3643313"/>
            <a:ext cx="3182938" cy="414337"/>
          </a:xfrm>
        </p:spPr>
        <p:txBody>
          <a:bodyPr/>
          <a:lstStyle/>
          <a:p>
            <a:pPr marL="0" indent="0" eaLnBrk="1" hangingPunct="1"/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第九部分  标题</a:t>
            </a:r>
          </a:p>
        </p:txBody>
      </p:sp>
      <p:sp>
        <p:nvSpPr>
          <p:cNvPr id="16395" name="文本占位符 8"/>
          <p:cNvSpPr>
            <a:spLocks noGrp="1"/>
          </p:cNvSpPr>
          <p:nvPr>
            <p:ph type="body" sz="quarter" idx="32"/>
          </p:nvPr>
        </p:nvSpPr>
        <p:spPr>
          <a:xfrm>
            <a:off x="5429250" y="1857375"/>
            <a:ext cx="3182938" cy="414338"/>
          </a:xfrm>
        </p:spPr>
        <p:txBody>
          <a:bodyPr/>
          <a:lstStyle/>
          <a:p>
            <a:pPr marL="0" indent="0" eaLnBrk="1" hangingPunct="1"/>
            <a:r>
              <a:rPr lang="zh-CN" altLang="en-US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第六部分  标题</a:t>
            </a:r>
          </a:p>
        </p:txBody>
      </p:sp>
      <p:sp>
        <p:nvSpPr>
          <p:cNvPr id="16386" name="标题 5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3143250" cy="7858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>
                <a:latin typeface="宋体" charset="-122"/>
                <a:ea typeface="宋体" charset="-122"/>
              </a:rPr>
              <a:t>  材 料 内 容</a:t>
            </a:r>
          </a:p>
        </p:txBody>
      </p:sp>
      <p:sp>
        <p:nvSpPr>
          <p:cNvPr id="1024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10896D1-A6D6-44D6-AAD4-960EAF55FA77}" type="slidenum">
              <a:rPr lang="en-US" altLang="zh-CN">
                <a:latin typeface="微软雅黑"/>
              </a:rPr>
              <a:pPr>
                <a:defRPr/>
              </a:pPr>
              <a:t>4</a:t>
            </a:fld>
            <a:endParaRPr lang="en-US" altLang="zh-CN">
              <a:latin typeface="微软雅黑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 txBox="1">
            <a:spLocks noGrp="1"/>
          </p:cNvSpPr>
          <p:nvPr/>
        </p:nvSpPr>
        <p:spPr>
          <a:xfrm>
            <a:off x="180975" y="6537325"/>
            <a:ext cx="1176338" cy="285750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73264CE-AFE8-4129-AE69-5523904BA84A}" type="datetime1">
              <a:rPr lang="zh-CN" altLang="en-US" sz="130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2020/4/6</a:t>
            </a:fld>
            <a:endParaRPr lang="en-US" altLang="zh-CN" sz="1300" dirty="0">
              <a:solidFill>
                <a:schemeClr val="bg1">
                  <a:lumMod val="9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411" name="灯片编号占位符 3"/>
          <p:cNvSpPr txBox="1">
            <a:spLocks noGrp="1"/>
          </p:cNvSpPr>
          <p:nvPr/>
        </p:nvSpPr>
        <p:spPr bwMode="auto">
          <a:xfrm>
            <a:off x="8572500" y="6537325"/>
            <a:ext cx="4286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AD890085-CA79-445D-BEED-295CFA6FF6E3}" type="slidenum">
              <a:rPr lang="en-US" altLang="zh-CN" sz="1300">
                <a:solidFill>
                  <a:srgbClr val="525252"/>
                </a:solidFill>
                <a:latin typeface="微软雅黑" pitchFamily="34" charset="-122"/>
              </a:rPr>
              <a:pPr algn="ctr"/>
              <a:t>5</a:t>
            </a:fld>
            <a:endParaRPr lang="en-US" altLang="zh-CN" sz="1300">
              <a:solidFill>
                <a:srgbClr val="525252"/>
              </a:solidFill>
              <a:latin typeface="微软雅黑" pitchFamily="34" charset="-122"/>
            </a:endParaRPr>
          </a:p>
        </p:txBody>
      </p:sp>
      <p:sp>
        <p:nvSpPr>
          <p:cNvPr id="17412" name="内容占位符 15"/>
          <p:cNvSpPr>
            <a:spLocks/>
          </p:cNvSpPr>
          <p:nvPr/>
        </p:nvSpPr>
        <p:spPr bwMode="auto">
          <a:xfrm>
            <a:off x="285720" y="1196975"/>
            <a:ext cx="8501122" cy="521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2000" dirty="0">
                <a:latin typeface="微软雅黑" pitchFamily="34" charset="-122"/>
              </a:rPr>
              <a:t>内容部分</a:t>
            </a:r>
            <a:endParaRPr lang="en-US" altLang="zh-CN" sz="2000" dirty="0">
              <a:latin typeface="微软雅黑" pitchFamily="34" charset="-122"/>
            </a:endParaRP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2000" dirty="0">
                <a:solidFill>
                  <a:srgbClr val="C00000"/>
                </a:solidFill>
                <a:latin typeface="微软雅黑" pitchFamily="34" charset="-122"/>
              </a:rPr>
              <a:t>        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000" dirty="0">
              <a:latin typeface="微软雅黑" pitchFamily="34" charset="-122"/>
            </a:endParaRP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2000" dirty="0">
              <a:latin typeface="微软雅黑" pitchFamily="34" charset="-122"/>
            </a:endParaRP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2000" dirty="0">
              <a:latin typeface="微软雅黑" pitchFamily="34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143125" y="285750"/>
            <a:ext cx="4500563" cy="4905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/>
                <a:ea typeface="微软雅黑"/>
              </a:rPr>
              <a:t>第二部分 标题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en-US" altLang="zh-CN" dirty="0">
                <a:ea typeface="华文细黑" pitchFamily="2" charset="-122"/>
              </a:rPr>
              <a:t>www.handlewell.com</a:t>
            </a:r>
            <a:endParaRPr lang="en-US" altLang="zh-CN" noProof="1">
              <a:ea typeface="华文细黑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928813" y="2786063"/>
            <a:ext cx="4929187" cy="10001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5400" i="1" dirty="0">
                <a:solidFill>
                  <a:srgbClr val="00B0F0"/>
                </a:solidFill>
              </a:rPr>
              <a:t>      谢     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>
    <a:spDef>
      <a:spPr bwMode="auto"/>
      <a:bodyPr wrap="none" fromWordArt="1">
        <a:prstTxWarp prst="textPlain">
          <a:avLst>
            <a:gd name="adj" fmla="val 50000"/>
          </a:avLst>
        </a:prstTxWarp>
      </a:bodyPr>
      <a:lstStyle>
        <a:defPPr algn="l">
          <a:defRPr b="1" kern="10" dirty="0" smtClean="0">
            <a:ln w="6350">
              <a:solidFill>
                <a:srgbClr val="FF9900"/>
              </a:solidFill>
              <a:round/>
              <a:headEnd/>
              <a:tailEnd/>
            </a:ln>
            <a:effectLst>
              <a:outerShdw dist="35921" dir="2700000" algn="ctr" rotWithShape="0">
                <a:srgbClr val="FF3300"/>
              </a:outerShdw>
            </a:effectLst>
            <a:latin typeface="宋体"/>
            <a:ea typeface="宋体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2133</TotalTime>
  <Words>107</Words>
  <Application>Microsoft Macintosh PowerPoint</Application>
  <PresentationFormat>全屏显示(4:3)</PresentationFormat>
  <Paragraphs>41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Tw Cen MT</vt:lpstr>
      <vt:lpstr>水滴</vt:lpstr>
      <vt:lpstr>XXX 培训材料</vt:lpstr>
      <vt:lpstr>  材 料 内 容</vt:lpstr>
      <vt:lpstr>第一部分 标题</vt:lpstr>
      <vt:lpstr>  材 料 内 容</vt:lpstr>
      <vt:lpstr>第二部分 标题</vt:lpstr>
      <vt:lpstr>      谢     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培训材料</dc:title>
  <cp:lastModifiedBy>AM6241</cp:lastModifiedBy>
  <cp:revision>190</cp:revision>
  <dcterms:modified xsi:type="dcterms:W3CDTF">2020-04-06T14:12:20Z</dcterms:modified>
</cp:coreProperties>
</file>