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会议</a:t>
            </a:r>
            <a:r>
              <a:rPr lang="zh-CN" altLang="zh-CN"/>
              <a:t>纪要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G07</a:t>
            </a:r>
            <a:r>
              <a:rPr lang="zh-CN" altLang="en-US"/>
              <a:t>小组</a:t>
            </a:r>
            <a:r>
              <a:rPr lang="zh-CN" altLang="en-US"/>
              <a:t>讨论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第一次小组</a:t>
            </a:r>
            <a:r>
              <a:rPr lang="zh-CN" altLang="en-US"/>
              <a:t>会议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时间：</a:t>
            </a:r>
            <a:r>
              <a:rPr lang="en-US" altLang="zh-CN"/>
              <a:t>2022/10/16 18:50</a:t>
            </a:r>
            <a:endParaRPr lang="en-US" altLang="zh-CN"/>
          </a:p>
          <a:p>
            <a:r>
              <a:rPr lang="zh-CN" altLang="en-US"/>
              <a:t>地点：教七</a:t>
            </a:r>
            <a:r>
              <a:rPr lang="en-US" altLang="zh-CN"/>
              <a:t>110</a:t>
            </a:r>
            <a:endParaRPr lang="en-US" altLang="zh-CN"/>
          </a:p>
          <a:p>
            <a:r>
              <a:rPr lang="zh-CN" altLang="en-US"/>
              <a:t>任务：小组全体</a:t>
            </a:r>
            <a:r>
              <a:rPr lang="zh-CN" altLang="en-US"/>
              <a:t>成员</a:t>
            </a:r>
            <a:endParaRPr lang="zh-CN" altLang="en-US"/>
          </a:p>
          <a:p>
            <a:r>
              <a:rPr lang="zh-CN" altLang="en-US"/>
              <a:t>事务：讨论了小组当前完成的工作和将来对于软件开发的初步构想，并坚持了原有</a:t>
            </a:r>
            <a:r>
              <a:rPr lang="zh-CN" altLang="en-US"/>
              <a:t>思路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第二次</a:t>
            </a:r>
            <a:r>
              <a:rPr lang="zh-CN" altLang="en-US"/>
              <a:t>小组会议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时间：</a:t>
            </a:r>
            <a:r>
              <a:rPr lang="en-US" altLang="zh-CN"/>
              <a:t> 2022/10/22 </a:t>
            </a:r>
            <a:r>
              <a:rPr lang="zh-CN" altLang="en-US"/>
              <a:t>下午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50</a:t>
            </a:r>
            <a:endParaRPr lang="en-US" altLang="zh-CN"/>
          </a:p>
          <a:p>
            <a:r>
              <a:rPr lang="zh-CN" altLang="en-US"/>
              <a:t>地点</a:t>
            </a:r>
            <a:r>
              <a:rPr lang="en-US" altLang="zh-CN"/>
              <a:t>: </a:t>
            </a:r>
            <a:r>
              <a:rPr lang="zh-CN" altLang="en-US"/>
              <a:t>教七</a:t>
            </a:r>
            <a:r>
              <a:rPr lang="en-US" altLang="zh-CN"/>
              <a:t>3</a:t>
            </a:r>
            <a:r>
              <a:rPr lang="zh-CN" altLang="en-US"/>
              <a:t>楼讨论室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任务：</a:t>
            </a:r>
            <a:r>
              <a:rPr lang="en-US" altLang="zh-CN"/>
              <a:t>G07</a:t>
            </a:r>
            <a:r>
              <a:rPr lang="zh-CN" altLang="en-US"/>
              <a:t>全体人员</a:t>
            </a:r>
            <a:endParaRPr lang="zh-CN" altLang="en-US"/>
          </a:p>
          <a:p>
            <a:r>
              <a:rPr lang="zh-CN" altLang="en-US">
                <a:sym typeface="+mn-ea"/>
              </a:rPr>
              <a:t>事务：</a:t>
            </a:r>
            <a:r>
              <a:rPr lang="zh-CN" altLang="en-US"/>
              <a:t>讨论了小组今日应该完成的内容和未来短期内的</a:t>
            </a:r>
            <a:r>
              <a:rPr lang="zh-CN" altLang="en-US"/>
              <a:t>想法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zh-CN" altLang="en-US"/>
              <a:t>三次</a:t>
            </a:r>
            <a:r>
              <a:rPr lang="zh-CN" altLang="en-US"/>
              <a:t>小组会议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时间：</a:t>
            </a:r>
            <a:r>
              <a:rPr lang="en-US" altLang="zh-CN"/>
              <a:t> 2022/10/29 </a:t>
            </a:r>
            <a:r>
              <a:rPr lang="zh-CN" altLang="en-US"/>
              <a:t>下午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20</a:t>
            </a:r>
            <a:endParaRPr lang="en-US" altLang="zh-CN"/>
          </a:p>
          <a:p>
            <a:r>
              <a:rPr lang="zh-CN" altLang="en-US"/>
              <a:t>地点</a:t>
            </a:r>
            <a:r>
              <a:rPr lang="en-US" altLang="zh-CN"/>
              <a:t>: </a:t>
            </a:r>
            <a:r>
              <a:rPr lang="zh-CN" altLang="en-US"/>
              <a:t>教七</a:t>
            </a:r>
            <a:r>
              <a:rPr lang="en-US" altLang="zh-CN"/>
              <a:t>1</a:t>
            </a:r>
            <a:r>
              <a:rPr lang="zh-CN" altLang="en-US"/>
              <a:t>楼走廊休息区</a:t>
            </a:r>
            <a:endParaRPr lang="en-US" altLang="zh-CN"/>
          </a:p>
          <a:p>
            <a:r>
              <a:rPr lang="zh-CN" altLang="en-US"/>
              <a:t>任务：</a:t>
            </a:r>
            <a:r>
              <a:rPr lang="en-US" altLang="zh-CN"/>
              <a:t>G07</a:t>
            </a:r>
            <a:r>
              <a:rPr lang="zh-CN" altLang="en-US"/>
              <a:t>全体人员</a:t>
            </a:r>
            <a:endParaRPr lang="zh-CN" altLang="en-US"/>
          </a:p>
          <a:p>
            <a:r>
              <a:rPr lang="zh-CN" altLang="en-US">
                <a:sym typeface="+mn-ea"/>
              </a:rPr>
              <a:t>事务：</a:t>
            </a:r>
            <a:r>
              <a:rPr lang="zh-CN" altLang="en-US"/>
              <a:t>讨论了小组今日应该完成的内容和未来短期内的想法，并短暂交换了制作的意见以及与用户代表交换了</a:t>
            </a:r>
            <a:r>
              <a:rPr lang="zh-CN" altLang="en-US"/>
              <a:t>意见。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COMMONDATA" val="eyJoZGlkIjoiN2YzNjBkOTgyNWQ1YTMxYzM3MzMwNWFiODNmOWIzYWMifQ=="/>
  <p:tag name="KSO_WPP_MARK_KEY" val="d4acf439-e86e-410c-9a9e-e9fce2ae228d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宽屏</PresentationFormat>
  <Paragraphs>27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会议纪要</vt:lpstr>
      <vt:lpstr>第一次小组会议</vt:lpstr>
      <vt:lpstr>第二次小组会议</vt:lpstr>
      <vt:lpstr>第二次小组会议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贪吃</cp:lastModifiedBy>
  <cp:revision>173</cp:revision>
  <dcterms:created xsi:type="dcterms:W3CDTF">2019-06-19T02:08:00Z</dcterms:created>
  <dcterms:modified xsi:type="dcterms:W3CDTF">2022-11-01T11:16:51Z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3BE9B7AF2C21449BBFBBC5ADE5A03397</vt:lpwstr>
  </property>
</Properties>
</file>