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  <p:sldMasterId id="2147483686" r:id="rId4"/>
  </p:sldMasterIdLst>
  <p:notesMasterIdLst>
    <p:notesMasterId r:id="rId6"/>
  </p:notesMasterIdLst>
  <p:sldIdLst>
    <p:sldId id="257" r:id="rId5"/>
    <p:sldId id="258" r:id="rId7"/>
    <p:sldId id="277" r:id="rId8"/>
    <p:sldId id="278" r:id="rId9"/>
    <p:sldId id="279" r:id="rId10"/>
    <p:sldId id="280" r:id="rId11"/>
    <p:sldId id="281" r:id="rId12"/>
    <p:sldId id="282" r:id="rId13"/>
    <p:sldId id="284" r:id="rId14"/>
    <p:sldId id="28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F4068-628E-4D58-8304-7B3579480A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3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2.xml"/><Relationship Id="rId11" Type="http://schemas.openxmlformats.org/officeDocument/2006/relationships/tags" Target="../tags/tag67.xml"/><Relationship Id="rId10" Type="http://schemas.openxmlformats.org/officeDocument/2006/relationships/tags" Target="../tags/tag66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7.xml"/><Relationship Id="rId8" Type="http://schemas.openxmlformats.org/officeDocument/2006/relationships/tags" Target="../tags/tag76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5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4.xml"/><Relationship Id="rId11" Type="http://schemas.openxmlformats.org/officeDocument/2006/relationships/tags" Target="../tags/tag79.xml"/><Relationship Id="rId10" Type="http://schemas.openxmlformats.org/officeDocument/2006/relationships/tags" Target="../tags/tag78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2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3" Type="http://schemas.openxmlformats.org/officeDocument/2006/relationships/tags" Target="../tags/tag87.xml"/><Relationship Id="rId12" Type="http://schemas.openxmlformats.org/officeDocument/2006/relationships/tags" Target="../tags/tag86.xml"/><Relationship Id="rId11" Type="http://schemas.openxmlformats.org/officeDocument/2006/relationships/tags" Target="../tags/tag85.xml"/><Relationship Id="rId10" Type="http://schemas.openxmlformats.org/officeDocument/2006/relationships/tags" Target="../tags/tag84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1" Type="http://schemas.openxmlformats.org/officeDocument/2006/relationships/tags" Target="../tags/tag95.xml"/><Relationship Id="rId10" Type="http://schemas.openxmlformats.org/officeDocument/2006/relationships/tags" Target="../tags/tag94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98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4" Type="http://schemas.openxmlformats.org/officeDocument/2006/relationships/tags" Target="../tags/tag104.xml"/><Relationship Id="rId13" Type="http://schemas.openxmlformats.org/officeDocument/2006/relationships/tags" Target="../tags/tag103.xml"/><Relationship Id="rId12" Type="http://schemas.openxmlformats.org/officeDocument/2006/relationships/tags" Target="../tags/tag102.xml"/><Relationship Id="rId11" Type="http://schemas.openxmlformats.org/officeDocument/2006/relationships/tags" Target="../tags/tag101.xml"/><Relationship Id="rId10" Type="http://schemas.openxmlformats.org/officeDocument/2006/relationships/tags" Target="../tags/tag100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7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4" Type="http://schemas.openxmlformats.org/officeDocument/2006/relationships/tags" Target="../tags/tag113.xml"/><Relationship Id="rId13" Type="http://schemas.openxmlformats.org/officeDocument/2006/relationships/tags" Target="../tags/tag112.xml"/><Relationship Id="rId12" Type="http://schemas.openxmlformats.org/officeDocument/2006/relationships/tags" Target="../tags/tag111.xml"/><Relationship Id="rId11" Type="http://schemas.openxmlformats.org/officeDocument/2006/relationships/tags" Target="../tags/tag110.xml"/><Relationship Id="rId10" Type="http://schemas.openxmlformats.org/officeDocument/2006/relationships/tags" Target="../tags/tag109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6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6" Type="http://schemas.openxmlformats.org/officeDocument/2006/relationships/tags" Target="../tags/tag124.xml"/><Relationship Id="rId15" Type="http://schemas.openxmlformats.org/officeDocument/2006/relationships/tags" Target="../tags/tag123.xml"/><Relationship Id="rId14" Type="http://schemas.openxmlformats.org/officeDocument/2006/relationships/tags" Target="../tags/tag122.xml"/><Relationship Id="rId13" Type="http://schemas.openxmlformats.org/officeDocument/2006/relationships/tags" Target="../tags/tag121.xml"/><Relationship Id="rId12" Type="http://schemas.openxmlformats.org/officeDocument/2006/relationships/tags" Target="../tags/tag120.xml"/><Relationship Id="rId11" Type="http://schemas.openxmlformats.org/officeDocument/2006/relationships/tags" Target="../tags/tag119.xml"/><Relationship Id="rId10" Type="http://schemas.openxmlformats.org/officeDocument/2006/relationships/tags" Target="../tags/tag118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28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27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3" Type="http://schemas.openxmlformats.org/officeDocument/2006/relationships/tags" Target="../tags/tag132.xml"/><Relationship Id="rId12" Type="http://schemas.openxmlformats.org/officeDocument/2006/relationships/tags" Target="../tags/tag131.xml"/><Relationship Id="rId11" Type="http://schemas.openxmlformats.org/officeDocument/2006/relationships/tags" Target="../tags/tag130.xml"/><Relationship Id="rId10" Type="http://schemas.openxmlformats.org/officeDocument/2006/relationships/tags" Target="../tags/tag129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3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8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48.xml"/><Relationship Id="rId8" Type="http://schemas.openxmlformats.org/officeDocument/2006/relationships/tags" Target="../tags/tag147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46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45.xml"/><Relationship Id="rId12" Type="http://schemas.openxmlformats.org/officeDocument/2006/relationships/tags" Target="../tags/tag151.xml"/><Relationship Id="rId11" Type="http://schemas.openxmlformats.org/officeDocument/2006/relationships/tags" Target="../tags/tag150.xml"/><Relationship Id="rId10" Type="http://schemas.openxmlformats.org/officeDocument/2006/relationships/tags" Target="../tags/tag149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57.xml"/><Relationship Id="rId8" Type="http://schemas.openxmlformats.org/officeDocument/2006/relationships/tags" Target="../tags/tag156.xml"/><Relationship Id="rId7" Type="http://schemas.openxmlformats.org/officeDocument/2006/relationships/tags" Target="../tags/tag155.xml"/><Relationship Id="rId6" Type="http://schemas.openxmlformats.org/officeDocument/2006/relationships/tags" Target="../tags/tag154.xml"/><Relationship Id="rId5" Type="http://schemas.openxmlformats.org/officeDocument/2006/relationships/tags" Target="../tags/tag153.xml"/><Relationship Id="rId4" Type="http://schemas.openxmlformats.org/officeDocument/2006/relationships/image" Target="file:///C:\Users\1V994W2\PycharmProjects\PPT_Background_Generation/pic_temp/pic_half_to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52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61.xml"/><Relationship Id="rId8" Type="http://schemas.openxmlformats.org/officeDocument/2006/relationships/tags" Target="../tags/tag160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59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58.xml"/><Relationship Id="rId13" Type="http://schemas.openxmlformats.org/officeDocument/2006/relationships/tags" Target="../tags/tag165.xml"/><Relationship Id="rId12" Type="http://schemas.openxmlformats.org/officeDocument/2006/relationships/tags" Target="../tags/tag164.xml"/><Relationship Id="rId11" Type="http://schemas.openxmlformats.org/officeDocument/2006/relationships/tags" Target="../tags/tag163.xml"/><Relationship Id="rId10" Type="http://schemas.openxmlformats.org/officeDocument/2006/relationships/tags" Target="../tags/tag162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69.xml"/><Relationship Id="rId8" Type="http://schemas.openxmlformats.org/officeDocument/2006/relationships/tags" Target="../tags/tag168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67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66.xml"/><Relationship Id="rId15" Type="http://schemas.openxmlformats.org/officeDocument/2006/relationships/tags" Target="../tags/tag175.xml"/><Relationship Id="rId14" Type="http://schemas.openxmlformats.org/officeDocument/2006/relationships/tags" Target="../tags/tag174.xml"/><Relationship Id="rId13" Type="http://schemas.openxmlformats.org/officeDocument/2006/relationships/tags" Target="../tags/tag173.xml"/><Relationship Id="rId12" Type="http://schemas.openxmlformats.org/officeDocument/2006/relationships/tags" Target="../tags/tag172.xml"/><Relationship Id="rId11" Type="http://schemas.openxmlformats.org/officeDocument/2006/relationships/tags" Target="../tags/tag171.xml"/><Relationship Id="rId10" Type="http://schemas.openxmlformats.org/officeDocument/2006/relationships/tags" Target="../tags/tag170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79.xml"/><Relationship Id="rId8" Type="http://schemas.openxmlformats.org/officeDocument/2006/relationships/tags" Target="../tags/tag178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77.xml"/><Relationship Id="rId4" Type="http://schemas.openxmlformats.org/officeDocument/2006/relationships/image" Target="file:///C:\Users\1V994W2\Documents\Tencent%20Files\574576071\FileRecv\&#25340;&#35013;&#32032;&#26448;\forright\\42\subject_holdleft_42,122,231_0_lively_full_0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176.xml"/><Relationship Id="rId11" Type="http://schemas.openxmlformats.org/officeDocument/2006/relationships/tags" Target="../tags/tag181.xml"/><Relationship Id="rId10" Type="http://schemas.openxmlformats.org/officeDocument/2006/relationships/tags" Target="../tags/tag180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tags" Target="../tags/tag184.xml"/><Relationship Id="rId3" Type="http://schemas.openxmlformats.org/officeDocument/2006/relationships/tags" Target="../tags/tag183.xml"/><Relationship Id="rId2" Type="http://schemas.openxmlformats.org/officeDocument/2006/relationships/tags" Target="../tags/tag182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88.xml"/><Relationship Id="rId8" Type="http://schemas.openxmlformats.org/officeDocument/2006/relationships/tags" Target="../tags/tag187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86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85.xml"/><Relationship Id="rId13" Type="http://schemas.openxmlformats.org/officeDocument/2006/relationships/tags" Target="../tags/tag192.xml"/><Relationship Id="rId12" Type="http://schemas.openxmlformats.org/officeDocument/2006/relationships/tags" Target="../tags/tag191.xml"/><Relationship Id="rId11" Type="http://schemas.openxmlformats.org/officeDocument/2006/relationships/tags" Target="../tags/tag190.xml"/><Relationship Id="rId10" Type="http://schemas.openxmlformats.org/officeDocument/2006/relationships/tags" Target="../tags/tag189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96.xml"/><Relationship Id="rId8" Type="http://schemas.openxmlformats.org/officeDocument/2006/relationships/tags" Target="../tags/tag195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94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93.xml"/><Relationship Id="rId12" Type="http://schemas.openxmlformats.org/officeDocument/2006/relationships/tags" Target="../tags/tag199.xml"/><Relationship Id="rId11" Type="http://schemas.openxmlformats.org/officeDocument/2006/relationships/tags" Target="../tags/tag198.xml"/><Relationship Id="rId10" Type="http://schemas.openxmlformats.org/officeDocument/2006/relationships/tags" Target="../tags/tag197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203.xml"/><Relationship Id="rId8" Type="http://schemas.openxmlformats.org/officeDocument/2006/relationships/tags" Target="../tags/tag202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01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00.xml"/><Relationship Id="rId11" Type="http://schemas.openxmlformats.org/officeDocument/2006/relationships/tags" Target="../tags/tag205.xml"/><Relationship Id="rId10" Type="http://schemas.openxmlformats.org/officeDocument/2006/relationships/tags" Target="../tags/tag204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11.xml"/><Relationship Id="rId8" Type="http://schemas.openxmlformats.org/officeDocument/2006/relationships/tags" Target="../tags/tag210.xml"/><Relationship Id="rId7" Type="http://schemas.openxmlformats.org/officeDocument/2006/relationships/tags" Target="../tags/tag209.xml"/><Relationship Id="rId6" Type="http://schemas.openxmlformats.org/officeDocument/2006/relationships/tags" Target="../tags/tag208.xml"/><Relationship Id="rId5" Type="http://schemas.openxmlformats.org/officeDocument/2006/relationships/tags" Target="../tags/tag207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206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image" Target="file:///C:\Users\1V994W2\PycharmProjects\PPT_Background_Generation/pic_temp/pic_half_to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215.xml"/><Relationship Id="rId8" Type="http://schemas.openxmlformats.org/officeDocument/2006/relationships/tags" Target="../tags/tag214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13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12.xml"/><Relationship Id="rId11" Type="http://schemas.openxmlformats.org/officeDocument/2006/relationships/tags" Target="../tags/tag217.xml"/><Relationship Id="rId10" Type="http://schemas.openxmlformats.org/officeDocument/2006/relationships/tags" Target="../tags/tag216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221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20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19.xml"/><Relationship Id="rId2" Type="http://schemas.openxmlformats.org/officeDocument/2006/relationships/tags" Target="../tags/tag218.xml"/><Relationship Id="rId13" Type="http://schemas.openxmlformats.org/officeDocument/2006/relationships/tags" Target="../tags/tag225.xml"/><Relationship Id="rId12" Type="http://schemas.openxmlformats.org/officeDocument/2006/relationships/tags" Target="../tags/tag224.xml"/><Relationship Id="rId11" Type="http://schemas.openxmlformats.org/officeDocument/2006/relationships/tags" Target="../tags/tag223.xml"/><Relationship Id="rId10" Type="http://schemas.openxmlformats.org/officeDocument/2006/relationships/tags" Target="../tags/tag222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231.xml"/><Relationship Id="rId8" Type="http://schemas.openxmlformats.org/officeDocument/2006/relationships/tags" Target="../tags/tag230.xml"/><Relationship Id="rId7" Type="http://schemas.openxmlformats.org/officeDocument/2006/relationships/tags" Target="../tags/tag229.xml"/><Relationship Id="rId6" Type="http://schemas.openxmlformats.org/officeDocument/2006/relationships/tags" Target="../tags/tag228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27.xml"/><Relationship Id="rId2" Type="http://schemas.openxmlformats.org/officeDocument/2006/relationships/tags" Target="../tags/tag226.xml"/><Relationship Id="rId11" Type="http://schemas.openxmlformats.org/officeDocument/2006/relationships/tags" Target="../tags/tag233.xml"/><Relationship Id="rId10" Type="http://schemas.openxmlformats.org/officeDocument/2006/relationships/tags" Target="../tags/tag232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237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36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4" Type="http://schemas.openxmlformats.org/officeDocument/2006/relationships/tags" Target="../tags/tag242.xml"/><Relationship Id="rId13" Type="http://schemas.openxmlformats.org/officeDocument/2006/relationships/tags" Target="../tags/tag241.xml"/><Relationship Id="rId12" Type="http://schemas.openxmlformats.org/officeDocument/2006/relationships/tags" Target="../tags/tag240.xml"/><Relationship Id="rId11" Type="http://schemas.openxmlformats.org/officeDocument/2006/relationships/tags" Target="../tags/tag239.xml"/><Relationship Id="rId10" Type="http://schemas.openxmlformats.org/officeDocument/2006/relationships/tags" Target="../tags/tag238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246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45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44.xml"/><Relationship Id="rId2" Type="http://schemas.openxmlformats.org/officeDocument/2006/relationships/tags" Target="../tags/tag243.xml"/><Relationship Id="rId14" Type="http://schemas.openxmlformats.org/officeDocument/2006/relationships/tags" Target="../tags/tag251.xml"/><Relationship Id="rId13" Type="http://schemas.openxmlformats.org/officeDocument/2006/relationships/tags" Target="../tags/tag250.xml"/><Relationship Id="rId12" Type="http://schemas.openxmlformats.org/officeDocument/2006/relationships/tags" Target="../tags/tag249.xml"/><Relationship Id="rId11" Type="http://schemas.openxmlformats.org/officeDocument/2006/relationships/tags" Target="../tags/tag248.xml"/><Relationship Id="rId10" Type="http://schemas.openxmlformats.org/officeDocument/2006/relationships/tags" Target="../tags/tag247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55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54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53.xml"/><Relationship Id="rId2" Type="http://schemas.openxmlformats.org/officeDocument/2006/relationships/tags" Target="../tags/tag252.xml"/><Relationship Id="rId16" Type="http://schemas.openxmlformats.org/officeDocument/2006/relationships/tags" Target="../tags/tag262.xml"/><Relationship Id="rId15" Type="http://schemas.openxmlformats.org/officeDocument/2006/relationships/tags" Target="../tags/tag261.xml"/><Relationship Id="rId14" Type="http://schemas.openxmlformats.org/officeDocument/2006/relationships/tags" Target="../tags/tag260.xml"/><Relationship Id="rId13" Type="http://schemas.openxmlformats.org/officeDocument/2006/relationships/tags" Target="../tags/tag259.xml"/><Relationship Id="rId12" Type="http://schemas.openxmlformats.org/officeDocument/2006/relationships/tags" Target="../tags/tag258.xml"/><Relationship Id="rId11" Type="http://schemas.openxmlformats.org/officeDocument/2006/relationships/tags" Target="../tags/tag257.xml"/><Relationship Id="rId10" Type="http://schemas.openxmlformats.org/officeDocument/2006/relationships/tags" Target="../tags/tag256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266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65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264.xml"/><Relationship Id="rId2" Type="http://schemas.openxmlformats.org/officeDocument/2006/relationships/tags" Target="../tags/tag263.xml"/><Relationship Id="rId13" Type="http://schemas.openxmlformats.org/officeDocument/2006/relationships/tags" Target="../tags/tag270.xml"/><Relationship Id="rId12" Type="http://schemas.openxmlformats.org/officeDocument/2006/relationships/tags" Target="../tags/tag269.xml"/><Relationship Id="rId11" Type="http://schemas.openxmlformats.org/officeDocument/2006/relationships/tags" Target="../tags/tag268.xml"/><Relationship Id="rId10" Type="http://schemas.openxmlformats.org/officeDocument/2006/relationships/tags" Target="../tags/tag267.xml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282.xml"/><Relationship Id="rId8" Type="http://schemas.openxmlformats.org/officeDocument/2006/relationships/tags" Target="../tags/tag281.xml"/><Relationship Id="rId7" Type="http://schemas.openxmlformats.org/officeDocument/2006/relationships/tags" Target="../tags/tag280.xml"/><Relationship Id="rId6" Type="http://schemas.openxmlformats.org/officeDocument/2006/relationships/tags" Target="../tags/tag279.xml"/><Relationship Id="rId5" Type="http://schemas.openxmlformats.org/officeDocument/2006/relationships/tags" Target="../tags/tag278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277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9" Type="http://schemas.openxmlformats.org/officeDocument/2006/relationships/tags" Target="../tags/tag286.xml"/><Relationship Id="rId8" Type="http://schemas.openxmlformats.org/officeDocument/2006/relationships/tags" Target="../tags/tag285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84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83.xml"/><Relationship Id="rId12" Type="http://schemas.openxmlformats.org/officeDocument/2006/relationships/tags" Target="../tags/tag289.xml"/><Relationship Id="rId11" Type="http://schemas.openxmlformats.org/officeDocument/2006/relationships/tags" Target="../tags/tag288.xml"/><Relationship Id="rId10" Type="http://schemas.openxmlformats.org/officeDocument/2006/relationships/tags" Target="../tags/tag287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tags" Target="../tags/tag295.xml"/><Relationship Id="rId8" Type="http://schemas.openxmlformats.org/officeDocument/2006/relationships/tags" Target="../tags/tag294.xml"/><Relationship Id="rId7" Type="http://schemas.openxmlformats.org/officeDocument/2006/relationships/tags" Target="../tags/tag293.xml"/><Relationship Id="rId6" Type="http://schemas.openxmlformats.org/officeDocument/2006/relationships/tags" Target="../tags/tag292.xml"/><Relationship Id="rId5" Type="http://schemas.openxmlformats.org/officeDocument/2006/relationships/tags" Target="../tags/tag291.xml"/><Relationship Id="rId4" Type="http://schemas.openxmlformats.org/officeDocument/2006/relationships/image" Target="file:///C:\Users\1V994W2\PycharmProjects\PPT_Background_Generation/pic_temp/pic_half_to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290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1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0.xml"/><Relationship Id="rId13" Type="http://schemas.openxmlformats.org/officeDocument/2006/relationships/tags" Target="../tags/tag27.xml"/><Relationship Id="rId12" Type="http://schemas.openxmlformats.org/officeDocument/2006/relationships/tags" Target="../tags/tag26.xml"/><Relationship Id="rId11" Type="http://schemas.openxmlformats.org/officeDocument/2006/relationships/tags" Target="../tags/tag25.xml"/><Relationship Id="rId10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299.xml"/><Relationship Id="rId8" Type="http://schemas.openxmlformats.org/officeDocument/2006/relationships/tags" Target="../tags/tag298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97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96.xml"/><Relationship Id="rId13" Type="http://schemas.openxmlformats.org/officeDocument/2006/relationships/tags" Target="../tags/tag303.xml"/><Relationship Id="rId12" Type="http://schemas.openxmlformats.org/officeDocument/2006/relationships/tags" Target="../tags/tag302.xml"/><Relationship Id="rId11" Type="http://schemas.openxmlformats.org/officeDocument/2006/relationships/tags" Target="../tags/tag301.xml"/><Relationship Id="rId10" Type="http://schemas.openxmlformats.org/officeDocument/2006/relationships/tags" Target="../tags/tag300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307.xml"/><Relationship Id="rId8" Type="http://schemas.openxmlformats.org/officeDocument/2006/relationships/tags" Target="../tags/tag306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05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04.xml"/><Relationship Id="rId15" Type="http://schemas.openxmlformats.org/officeDocument/2006/relationships/tags" Target="../tags/tag313.xml"/><Relationship Id="rId14" Type="http://schemas.openxmlformats.org/officeDocument/2006/relationships/tags" Target="../tags/tag312.xml"/><Relationship Id="rId13" Type="http://schemas.openxmlformats.org/officeDocument/2006/relationships/tags" Target="../tags/tag311.xml"/><Relationship Id="rId12" Type="http://schemas.openxmlformats.org/officeDocument/2006/relationships/tags" Target="../tags/tag310.xml"/><Relationship Id="rId11" Type="http://schemas.openxmlformats.org/officeDocument/2006/relationships/tags" Target="../tags/tag309.xml"/><Relationship Id="rId10" Type="http://schemas.openxmlformats.org/officeDocument/2006/relationships/tags" Target="../tags/tag308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317.xml"/><Relationship Id="rId8" Type="http://schemas.openxmlformats.org/officeDocument/2006/relationships/tags" Target="../tags/tag316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15.xml"/><Relationship Id="rId4" Type="http://schemas.openxmlformats.org/officeDocument/2006/relationships/image" Target="file:///C:\Users\1V994W2\Documents\Tencent%20Files\574576071\FileRecv\&#25340;&#35013;&#32032;&#26448;\forright\\42\subject_holdleft_42,122,231_0_lively_full_0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314.xml"/><Relationship Id="rId11" Type="http://schemas.openxmlformats.org/officeDocument/2006/relationships/tags" Target="../tags/tag319.xml"/><Relationship Id="rId10" Type="http://schemas.openxmlformats.org/officeDocument/2006/relationships/tags" Target="../tags/tag318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4" Type="http://schemas.openxmlformats.org/officeDocument/2006/relationships/tags" Target="../tags/tag322.xml"/><Relationship Id="rId3" Type="http://schemas.openxmlformats.org/officeDocument/2006/relationships/tags" Target="../tags/tag321.xml"/><Relationship Id="rId2" Type="http://schemas.openxmlformats.org/officeDocument/2006/relationships/tags" Target="../tags/tag320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326.xml"/><Relationship Id="rId8" Type="http://schemas.openxmlformats.org/officeDocument/2006/relationships/tags" Target="../tags/tag325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24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23.xml"/><Relationship Id="rId13" Type="http://schemas.openxmlformats.org/officeDocument/2006/relationships/tags" Target="../tags/tag330.xml"/><Relationship Id="rId12" Type="http://schemas.openxmlformats.org/officeDocument/2006/relationships/tags" Target="../tags/tag329.xml"/><Relationship Id="rId11" Type="http://schemas.openxmlformats.org/officeDocument/2006/relationships/tags" Target="../tags/tag328.xml"/><Relationship Id="rId10" Type="http://schemas.openxmlformats.org/officeDocument/2006/relationships/tags" Target="../tags/tag327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334.xml"/><Relationship Id="rId8" Type="http://schemas.openxmlformats.org/officeDocument/2006/relationships/tags" Target="../tags/tag333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32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31.xml"/><Relationship Id="rId12" Type="http://schemas.openxmlformats.org/officeDocument/2006/relationships/tags" Target="../tags/tag337.xml"/><Relationship Id="rId11" Type="http://schemas.openxmlformats.org/officeDocument/2006/relationships/tags" Target="../tags/tag336.xml"/><Relationship Id="rId10" Type="http://schemas.openxmlformats.org/officeDocument/2006/relationships/tags" Target="../tags/tag335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341.xml"/><Relationship Id="rId8" Type="http://schemas.openxmlformats.org/officeDocument/2006/relationships/tags" Target="../tags/tag340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39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38.xml"/><Relationship Id="rId11" Type="http://schemas.openxmlformats.org/officeDocument/2006/relationships/tags" Target="../tags/tag343.xml"/><Relationship Id="rId10" Type="http://schemas.openxmlformats.org/officeDocument/2006/relationships/tags" Target="../tags/tag342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9" Type="http://schemas.openxmlformats.org/officeDocument/2006/relationships/tags" Target="../tags/tag349.xml"/><Relationship Id="rId8" Type="http://schemas.openxmlformats.org/officeDocument/2006/relationships/tags" Target="../tags/tag348.xml"/><Relationship Id="rId7" Type="http://schemas.openxmlformats.org/officeDocument/2006/relationships/tags" Target="../tags/tag347.xml"/><Relationship Id="rId6" Type="http://schemas.openxmlformats.org/officeDocument/2006/relationships/tags" Target="../tags/tag346.xml"/><Relationship Id="rId5" Type="http://schemas.openxmlformats.org/officeDocument/2006/relationships/tags" Target="../tags/tag345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344.xml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9" Type="http://schemas.openxmlformats.org/officeDocument/2006/relationships/tags" Target="../tags/tag353.xml"/><Relationship Id="rId8" Type="http://schemas.openxmlformats.org/officeDocument/2006/relationships/tags" Target="../tags/tag352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51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50.xml"/><Relationship Id="rId11" Type="http://schemas.openxmlformats.org/officeDocument/2006/relationships/tags" Target="../tags/tag355.xml"/><Relationship Id="rId10" Type="http://schemas.openxmlformats.org/officeDocument/2006/relationships/tags" Target="../tags/tag354.xml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9" Type="http://schemas.openxmlformats.org/officeDocument/2006/relationships/tags" Target="../tags/tag359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358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357.xml"/><Relationship Id="rId2" Type="http://schemas.openxmlformats.org/officeDocument/2006/relationships/tags" Target="../tags/tag356.xml"/><Relationship Id="rId13" Type="http://schemas.openxmlformats.org/officeDocument/2006/relationships/tags" Target="../tags/tag363.xml"/><Relationship Id="rId12" Type="http://schemas.openxmlformats.org/officeDocument/2006/relationships/tags" Target="../tags/tag362.xml"/><Relationship Id="rId11" Type="http://schemas.openxmlformats.org/officeDocument/2006/relationships/tags" Target="../tags/tag361.xml"/><Relationship Id="rId10" Type="http://schemas.openxmlformats.org/officeDocument/2006/relationships/tags" Target="../tags/tag360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9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8.xml"/><Relationship Id="rId15" Type="http://schemas.openxmlformats.org/officeDocument/2006/relationships/tags" Target="../tags/tag37.xml"/><Relationship Id="rId14" Type="http://schemas.openxmlformats.org/officeDocument/2006/relationships/tags" Target="../tags/tag36.xml"/><Relationship Id="rId13" Type="http://schemas.openxmlformats.org/officeDocument/2006/relationships/tags" Target="../tags/tag35.xml"/><Relationship Id="rId12" Type="http://schemas.openxmlformats.org/officeDocument/2006/relationships/tags" Target="../tags/tag34.xml"/><Relationship Id="rId11" Type="http://schemas.openxmlformats.org/officeDocument/2006/relationships/tags" Target="../tags/tag33.xml"/><Relationship Id="rId10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9" Type="http://schemas.openxmlformats.org/officeDocument/2006/relationships/tags" Target="../tags/tag369.xml"/><Relationship Id="rId8" Type="http://schemas.openxmlformats.org/officeDocument/2006/relationships/tags" Target="../tags/tag368.xml"/><Relationship Id="rId7" Type="http://schemas.openxmlformats.org/officeDocument/2006/relationships/tags" Target="../tags/tag367.xml"/><Relationship Id="rId6" Type="http://schemas.openxmlformats.org/officeDocument/2006/relationships/tags" Target="../tags/tag366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365.xml"/><Relationship Id="rId2" Type="http://schemas.openxmlformats.org/officeDocument/2006/relationships/tags" Target="../tags/tag364.xml"/><Relationship Id="rId11" Type="http://schemas.openxmlformats.org/officeDocument/2006/relationships/tags" Target="../tags/tag371.xml"/><Relationship Id="rId10" Type="http://schemas.openxmlformats.org/officeDocument/2006/relationships/tags" Target="../tags/tag370.xml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9" Type="http://schemas.openxmlformats.org/officeDocument/2006/relationships/tags" Target="../tags/tag375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374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373.xml"/><Relationship Id="rId2" Type="http://schemas.openxmlformats.org/officeDocument/2006/relationships/tags" Target="../tags/tag372.xml"/><Relationship Id="rId14" Type="http://schemas.openxmlformats.org/officeDocument/2006/relationships/tags" Target="../tags/tag380.xml"/><Relationship Id="rId13" Type="http://schemas.openxmlformats.org/officeDocument/2006/relationships/tags" Target="../tags/tag379.xml"/><Relationship Id="rId12" Type="http://schemas.openxmlformats.org/officeDocument/2006/relationships/tags" Target="../tags/tag378.xml"/><Relationship Id="rId11" Type="http://schemas.openxmlformats.org/officeDocument/2006/relationships/tags" Target="../tags/tag377.xml"/><Relationship Id="rId10" Type="http://schemas.openxmlformats.org/officeDocument/2006/relationships/tags" Target="../tags/tag376.xml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9" Type="http://schemas.openxmlformats.org/officeDocument/2006/relationships/tags" Target="../tags/tag384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383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382.xml"/><Relationship Id="rId2" Type="http://schemas.openxmlformats.org/officeDocument/2006/relationships/tags" Target="../tags/tag381.xml"/><Relationship Id="rId14" Type="http://schemas.openxmlformats.org/officeDocument/2006/relationships/tags" Target="../tags/tag389.xml"/><Relationship Id="rId13" Type="http://schemas.openxmlformats.org/officeDocument/2006/relationships/tags" Target="../tags/tag388.xml"/><Relationship Id="rId12" Type="http://schemas.openxmlformats.org/officeDocument/2006/relationships/tags" Target="../tags/tag387.xml"/><Relationship Id="rId11" Type="http://schemas.openxmlformats.org/officeDocument/2006/relationships/tags" Target="../tags/tag386.xml"/><Relationship Id="rId10" Type="http://schemas.openxmlformats.org/officeDocument/2006/relationships/tags" Target="../tags/tag385.xml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9" Type="http://schemas.openxmlformats.org/officeDocument/2006/relationships/tags" Target="../tags/tag393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392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391.xml"/><Relationship Id="rId2" Type="http://schemas.openxmlformats.org/officeDocument/2006/relationships/tags" Target="../tags/tag390.xml"/><Relationship Id="rId16" Type="http://schemas.openxmlformats.org/officeDocument/2006/relationships/tags" Target="../tags/tag400.xml"/><Relationship Id="rId15" Type="http://schemas.openxmlformats.org/officeDocument/2006/relationships/tags" Target="../tags/tag399.xml"/><Relationship Id="rId14" Type="http://schemas.openxmlformats.org/officeDocument/2006/relationships/tags" Target="../tags/tag398.xml"/><Relationship Id="rId13" Type="http://schemas.openxmlformats.org/officeDocument/2006/relationships/tags" Target="../tags/tag397.xml"/><Relationship Id="rId12" Type="http://schemas.openxmlformats.org/officeDocument/2006/relationships/tags" Target="../tags/tag396.xml"/><Relationship Id="rId11" Type="http://schemas.openxmlformats.org/officeDocument/2006/relationships/tags" Target="../tags/tag395.xml"/><Relationship Id="rId10" Type="http://schemas.openxmlformats.org/officeDocument/2006/relationships/tags" Target="../tags/tag394.xml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9" Type="http://schemas.openxmlformats.org/officeDocument/2006/relationships/tags" Target="../tags/tag404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403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402.xml"/><Relationship Id="rId2" Type="http://schemas.openxmlformats.org/officeDocument/2006/relationships/tags" Target="../tags/tag401.xml"/><Relationship Id="rId13" Type="http://schemas.openxmlformats.org/officeDocument/2006/relationships/tags" Target="../tags/tag408.xml"/><Relationship Id="rId12" Type="http://schemas.openxmlformats.org/officeDocument/2006/relationships/tags" Target="../tags/tag407.xml"/><Relationship Id="rId11" Type="http://schemas.openxmlformats.org/officeDocument/2006/relationships/tags" Target="../tags/tag406.xml"/><Relationship Id="rId10" Type="http://schemas.openxmlformats.org/officeDocument/2006/relationships/tags" Target="../tags/tag405.xml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tags" Target="../tags/tag40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9.xml"/><Relationship Id="rId4" Type="http://schemas.openxmlformats.org/officeDocument/2006/relationships/image" Target="file:///C:\Users\1V994W2\Documents\Tencent%20Files\574576071\FileRecv\&#25340;&#35013;&#32032;&#26448;\forright\\42\subject_holdleft_42,122,231_0_lively_full_0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38.xml"/><Relationship Id="rId11" Type="http://schemas.openxmlformats.org/officeDocument/2006/relationships/tags" Target="../tags/tag43.xml"/><Relationship Id="rId10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50.xml"/><Relationship Id="rId8" Type="http://schemas.openxmlformats.org/officeDocument/2006/relationships/tags" Target="../tags/tag49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8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7.xml"/><Relationship Id="rId13" Type="http://schemas.openxmlformats.org/officeDocument/2006/relationships/tags" Target="../tags/tag54.xml"/><Relationship Id="rId12" Type="http://schemas.openxmlformats.org/officeDocument/2006/relationships/tags" Target="../tags/tag53.xml"/><Relationship Id="rId11" Type="http://schemas.openxmlformats.org/officeDocument/2006/relationships/tags" Target="../tags/tag52.xml"/><Relationship Id="rId10" Type="http://schemas.openxmlformats.org/officeDocument/2006/relationships/tags" Target="../tags/tag5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58.xml"/><Relationship Id="rId8" Type="http://schemas.openxmlformats.org/officeDocument/2006/relationships/tags" Target="../tags/tag57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6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5.xml"/><Relationship Id="rId12" Type="http://schemas.openxmlformats.org/officeDocument/2006/relationships/tags" Target="../tags/tag61.xml"/><Relationship Id="rId11" Type="http://schemas.openxmlformats.org/officeDocument/2006/relationships/tags" Target="../tags/tag60.xml"/><Relationship Id="rId10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8"/>
            </p:custDataLst>
          </p:nvPr>
        </p:nvSpPr>
        <p:spPr>
          <a:xfrm>
            <a:off x="6948703" y="2137727"/>
            <a:ext cx="4825365" cy="221234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5400" b="0" spc="6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9"/>
            </p:custDataLst>
          </p:nvPr>
        </p:nvSpPr>
        <p:spPr>
          <a:xfrm>
            <a:off x="7025538" y="4350068"/>
            <a:ext cx="1786571" cy="37020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681881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5277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8"/>
            </p:custDataLst>
          </p:nvPr>
        </p:nvSpPr>
        <p:spPr>
          <a:xfrm>
            <a:off x="6989128" y="3932238"/>
            <a:ext cx="4359910" cy="37020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9"/>
            </p:custDataLst>
          </p:nvPr>
        </p:nvSpPr>
        <p:spPr>
          <a:xfrm>
            <a:off x="6989128" y="2555558"/>
            <a:ext cx="4359910" cy="117221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6600" b="0" spc="7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6819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5276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0" y="0"/>
            <a:ext cx="720090" cy="6819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11471910" y="0"/>
            <a:ext cx="720090" cy="5276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11471910" y="0"/>
            <a:ext cx="720090" cy="68188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0" y="0"/>
            <a:ext cx="720090" cy="6819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11471910" y="0"/>
            <a:ext cx="720090" cy="5276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0" y="0"/>
            <a:ext cx="720090" cy="6819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11471910" y="0"/>
            <a:ext cx="720090" cy="5276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11471910" y="6176010"/>
            <a:ext cx="720090" cy="68199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0" y="6330315"/>
            <a:ext cx="720090" cy="5276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/>
          <a:stretch>
            <a:fillRect/>
          </a:stretch>
        </p:blipFill>
        <p:spPr>
          <a:xfrm>
            <a:off x="10571480" y="5323840"/>
            <a:ext cx="1619885" cy="153416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/>
          <a:stretch>
            <a:fillRect/>
          </a:stretch>
        </p:blipFill>
        <p:spPr>
          <a:xfrm>
            <a:off x="0" y="5670550"/>
            <a:ext cx="1619885" cy="11874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8"/>
            </p:custDataLst>
          </p:nvPr>
        </p:nvSpPr>
        <p:spPr>
          <a:xfrm>
            <a:off x="6948703" y="2137727"/>
            <a:ext cx="4825365" cy="221234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5400" b="0" spc="6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9"/>
            </p:custDataLst>
          </p:nvPr>
        </p:nvSpPr>
        <p:spPr>
          <a:xfrm>
            <a:off x="7025538" y="4350068"/>
            <a:ext cx="1786571" cy="37020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681881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527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681881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527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4064000" y="5716016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8"/>
            </p:custDataLst>
          </p:nvPr>
        </p:nvSpPr>
        <p:spPr>
          <a:xfrm>
            <a:off x="4504176" y="2490153"/>
            <a:ext cx="5438775" cy="71437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Pts val="3600"/>
              <a:buNone/>
              <a:defRPr sz="3600" b="0" spc="4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9"/>
            </p:custDataLst>
          </p:nvPr>
        </p:nvSpPr>
        <p:spPr>
          <a:xfrm>
            <a:off x="4504176" y="3321369"/>
            <a:ext cx="5438775" cy="106743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None/>
              <a:defRPr sz="16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681881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527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681881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527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7498080" y="2194560"/>
            <a:ext cx="4389120" cy="246888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0" y="6330300"/>
            <a:ext cx="720090" cy="527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681881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527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681881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52770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681881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5277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8"/>
            </p:custDataLst>
          </p:nvPr>
        </p:nvSpPr>
        <p:spPr>
          <a:xfrm>
            <a:off x="6989128" y="3932238"/>
            <a:ext cx="4359910" cy="37020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9"/>
            </p:custDataLst>
          </p:nvPr>
        </p:nvSpPr>
        <p:spPr>
          <a:xfrm>
            <a:off x="6989128" y="2555558"/>
            <a:ext cx="4359910" cy="117221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6600" b="0" spc="7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4064000" y="5716016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8"/>
            </p:custDataLst>
          </p:nvPr>
        </p:nvSpPr>
        <p:spPr>
          <a:xfrm>
            <a:off x="4504176" y="2490153"/>
            <a:ext cx="5438775" cy="71437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Pts val="3600"/>
              <a:buNone/>
              <a:defRPr sz="3600" b="0" spc="4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9"/>
            </p:custDataLst>
          </p:nvPr>
        </p:nvSpPr>
        <p:spPr>
          <a:xfrm>
            <a:off x="4504176" y="3321369"/>
            <a:ext cx="5438775" cy="106743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None/>
              <a:defRPr sz="16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6819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5276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0" y="0"/>
            <a:ext cx="720090" cy="6819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11471910" y="0"/>
            <a:ext cx="720090" cy="5276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11471910" y="0"/>
            <a:ext cx="720090" cy="68188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0" y="0"/>
            <a:ext cx="720090" cy="6819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11471910" y="0"/>
            <a:ext cx="720090" cy="5276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0" y="0"/>
            <a:ext cx="720090" cy="6819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11471910" y="0"/>
            <a:ext cx="720090" cy="5276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11471910" y="6176010"/>
            <a:ext cx="720090" cy="68199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0" y="6330315"/>
            <a:ext cx="720090" cy="5276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/>
          <a:stretch>
            <a:fillRect/>
          </a:stretch>
        </p:blipFill>
        <p:spPr>
          <a:xfrm>
            <a:off x="10571480" y="5323840"/>
            <a:ext cx="1619885" cy="153416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/>
          <a:stretch>
            <a:fillRect/>
          </a:stretch>
        </p:blipFill>
        <p:spPr>
          <a:xfrm>
            <a:off x="0" y="5670550"/>
            <a:ext cx="1619885" cy="11874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8"/>
            </p:custDataLst>
          </p:nvPr>
        </p:nvSpPr>
        <p:spPr>
          <a:xfrm>
            <a:off x="6948703" y="2137727"/>
            <a:ext cx="4825365" cy="221234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5400" b="0" spc="6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9"/>
            </p:custDataLst>
          </p:nvPr>
        </p:nvSpPr>
        <p:spPr>
          <a:xfrm>
            <a:off x="7025538" y="4350068"/>
            <a:ext cx="1786571" cy="37020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681881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527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4064000" y="5716016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8"/>
            </p:custDataLst>
          </p:nvPr>
        </p:nvSpPr>
        <p:spPr>
          <a:xfrm>
            <a:off x="4504176" y="2490153"/>
            <a:ext cx="5438775" cy="71437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Pts val="3600"/>
              <a:buNone/>
              <a:defRPr sz="3600" b="0" spc="4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9"/>
            </p:custDataLst>
          </p:nvPr>
        </p:nvSpPr>
        <p:spPr>
          <a:xfrm>
            <a:off x="4504176" y="3321369"/>
            <a:ext cx="5438775" cy="106743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None/>
              <a:defRPr sz="16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681881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527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681881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527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681881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527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7498080" y="2194560"/>
            <a:ext cx="4389120" cy="246888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0" y="6330300"/>
            <a:ext cx="720090" cy="527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681881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527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681881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52770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681881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5277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8"/>
            </p:custDataLst>
          </p:nvPr>
        </p:nvSpPr>
        <p:spPr>
          <a:xfrm>
            <a:off x="6989128" y="3932238"/>
            <a:ext cx="4359910" cy="37020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9"/>
            </p:custDataLst>
          </p:nvPr>
        </p:nvSpPr>
        <p:spPr>
          <a:xfrm>
            <a:off x="6989128" y="2555558"/>
            <a:ext cx="4359910" cy="117221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6600" b="0" spc="7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6819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5276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0" y="0"/>
            <a:ext cx="720090" cy="6819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11471910" y="0"/>
            <a:ext cx="720090" cy="5276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681881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527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11471910" y="0"/>
            <a:ext cx="720090" cy="68188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0" y="0"/>
            <a:ext cx="720090" cy="6819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11471910" y="0"/>
            <a:ext cx="720090" cy="5276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0" y="0"/>
            <a:ext cx="720090" cy="6819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11471910" y="0"/>
            <a:ext cx="720090" cy="5276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11471910" y="6176010"/>
            <a:ext cx="720090" cy="68199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0" y="6330315"/>
            <a:ext cx="720090" cy="5276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/>
          <a:stretch>
            <a:fillRect/>
          </a:stretch>
        </p:blipFill>
        <p:spPr>
          <a:xfrm>
            <a:off x="10571480" y="5323840"/>
            <a:ext cx="1619885" cy="153416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/>
          <a:stretch>
            <a:fillRect/>
          </a:stretch>
        </p:blipFill>
        <p:spPr>
          <a:xfrm>
            <a:off x="0" y="5670550"/>
            <a:ext cx="1619885" cy="11874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7498080" y="2194560"/>
            <a:ext cx="4389120" cy="246888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0" y="6330300"/>
            <a:ext cx="720090" cy="527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681881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527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681881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52770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38.xml"/><Relationship Id="rId23" Type="http://schemas.openxmlformats.org/officeDocument/2006/relationships/tags" Target="../tags/tag137.xml"/><Relationship Id="rId22" Type="http://schemas.openxmlformats.org/officeDocument/2006/relationships/tags" Target="../tags/tag136.xml"/><Relationship Id="rId21" Type="http://schemas.openxmlformats.org/officeDocument/2006/relationships/tags" Target="../tags/tag135.xml"/><Relationship Id="rId20" Type="http://schemas.openxmlformats.org/officeDocument/2006/relationships/tags" Target="../tags/tag134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33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5" Type="http://schemas.openxmlformats.org/officeDocument/2006/relationships/theme" Target="../theme/theme2.xml"/><Relationship Id="rId24" Type="http://schemas.openxmlformats.org/officeDocument/2006/relationships/tags" Target="../tags/tag276.xml"/><Relationship Id="rId23" Type="http://schemas.openxmlformats.org/officeDocument/2006/relationships/tags" Target="../tags/tag275.xml"/><Relationship Id="rId22" Type="http://schemas.openxmlformats.org/officeDocument/2006/relationships/tags" Target="../tags/tag274.xml"/><Relationship Id="rId21" Type="http://schemas.openxmlformats.org/officeDocument/2006/relationships/tags" Target="../tags/tag273.xml"/><Relationship Id="rId20" Type="http://schemas.openxmlformats.org/officeDocument/2006/relationships/tags" Target="../tags/tag272.xml"/><Relationship Id="rId2" Type="http://schemas.openxmlformats.org/officeDocument/2006/relationships/slideLayout" Target="../slideLayouts/slideLayout20.xml"/><Relationship Id="rId19" Type="http://schemas.openxmlformats.org/officeDocument/2006/relationships/tags" Target="../tags/tag271.xml"/><Relationship Id="rId18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5" Type="http://schemas.openxmlformats.org/officeDocument/2006/relationships/theme" Target="../theme/theme3.xml"/><Relationship Id="rId24" Type="http://schemas.openxmlformats.org/officeDocument/2006/relationships/tags" Target="../tags/tag414.xml"/><Relationship Id="rId23" Type="http://schemas.openxmlformats.org/officeDocument/2006/relationships/tags" Target="../tags/tag413.xml"/><Relationship Id="rId22" Type="http://schemas.openxmlformats.org/officeDocument/2006/relationships/tags" Target="../tags/tag412.xml"/><Relationship Id="rId21" Type="http://schemas.openxmlformats.org/officeDocument/2006/relationships/tags" Target="../tags/tag411.xml"/><Relationship Id="rId20" Type="http://schemas.openxmlformats.org/officeDocument/2006/relationships/tags" Target="../tags/tag410.xml"/><Relationship Id="rId2" Type="http://schemas.openxmlformats.org/officeDocument/2006/relationships/slideLayout" Target="../slideLayouts/slideLayout38.xml"/><Relationship Id="rId19" Type="http://schemas.openxmlformats.org/officeDocument/2006/relationships/tags" Target="../tags/tag409.xml"/><Relationship Id="rId18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417.xml"/><Relationship Id="rId2" Type="http://schemas.openxmlformats.org/officeDocument/2006/relationships/tags" Target="../tags/tag416.xml"/><Relationship Id="rId1" Type="http://schemas.openxmlformats.org/officeDocument/2006/relationships/tags" Target="../tags/tag4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426.xml"/><Relationship Id="rId8" Type="http://schemas.openxmlformats.org/officeDocument/2006/relationships/tags" Target="../tags/tag425.xml"/><Relationship Id="rId7" Type="http://schemas.openxmlformats.org/officeDocument/2006/relationships/tags" Target="../tags/tag424.xml"/><Relationship Id="rId6" Type="http://schemas.openxmlformats.org/officeDocument/2006/relationships/tags" Target="../tags/tag423.xml"/><Relationship Id="rId5" Type="http://schemas.openxmlformats.org/officeDocument/2006/relationships/tags" Target="../tags/tag422.xml"/><Relationship Id="rId4" Type="http://schemas.openxmlformats.org/officeDocument/2006/relationships/tags" Target="../tags/tag421.xml"/><Relationship Id="rId3" Type="http://schemas.openxmlformats.org/officeDocument/2006/relationships/tags" Target="../tags/tag420.xml"/><Relationship Id="rId2" Type="http://schemas.openxmlformats.org/officeDocument/2006/relationships/tags" Target="../tags/tag419.xml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6.xml"/><Relationship Id="rId10" Type="http://schemas.openxmlformats.org/officeDocument/2006/relationships/tags" Target="../tags/tag427.xml"/><Relationship Id="rId1" Type="http://schemas.openxmlformats.org/officeDocument/2006/relationships/tags" Target="../tags/tag4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 idx="1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sz="6000" b="1" spc="300">
                <a:solidFill>
                  <a:srgbClr val="000000">
                    <a:lumMod val="85000"/>
                    <a:lumOff val="15000"/>
                  </a:srgbClr>
                </a:solidFill>
                <a:latin typeface="+mj-lt"/>
                <a:ea typeface="+mj-ea"/>
                <a:sym typeface="+mn-ea"/>
              </a:rPr>
              <a:t>需求说明</a:t>
            </a:r>
            <a:endParaRPr lang="zh-CN" altLang="en-US" sz="6000" b="1" spc="300">
              <a:solidFill>
                <a:srgbClr val="000000">
                  <a:lumMod val="85000"/>
                  <a:lumOff val="15000"/>
                </a:srgbClr>
              </a:solidFill>
              <a:latin typeface="+mj-lt"/>
              <a:ea typeface="+mj-ea"/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3"/>
            <p:custDataLst>
              <p:tags r:id="rId2"/>
            </p:custDataLst>
          </p:nvPr>
        </p:nvSpPr>
        <p:spPr>
          <a:xfrm>
            <a:off x="7025538" y="4350068"/>
            <a:ext cx="2791450" cy="370205"/>
          </a:xfrm>
        </p:spPr>
        <p:txBody>
          <a:bodyPr>
            <a:normAutofit/>
          </a:bodyPr>
          <a:lstStyle/>
          <a:p>
            <a:r>
              <a:rPr lang="zh-CN" altLang="en-US"/>
              <a:t>汇报小组——</a:t>
            </a:r>
            <a:r>
              <a:rPr lang="en-US" altLang="zh-CN"/>
              <a:t>G7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 idx="14"/>
          </p:nvPr>
        </p:nvSpPr>
        <p:spPr/>
        <p:txBody>
          <a:bodyPr/>
          <a:p>
            <a:r>
              <a:rPr lang="zh-CN" altLang="en-US"/>
              <a:t>谢谢观看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>
            <p:custDataLst>
              <p:tags r:id="rId1"/>
            </p:custDataLst>
          </p:nvPr>
        </p:nvSpPr>
        <p:spPr>
          <a:xfrm>
            <a:off x="1697989" y="659828"/>
            <a:ext cx="4732020" cy="737235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spc="60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sym typeface="Arial" panose="020B0604020202020204" pitchFamily="34" charset="0"/>
              </a:rPr>
              <a:t>目录/CONTENTS</a:t>
            </a:r>
            <a:endParaRPr lang="zh-CN" altLang="en-US" sz="3600" spc="600">
              <a:solidFill>
                <a:schemeClr val="accent1"/>
              </a:solidFill>
              <a:uFillTx/>
              <a:latin typeface="Arial" panose="020B0604020202020204" pitchFamily="34" charset="0"/>
              <a:ea typeface="汉仪旗黑-85S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375278" y="2728201"/>
            <a:ext cx="393700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1" name="PA_淘宝网chenying0907出品 962"/>
          <p:cNvSpPr/>
          <p:nvPr>
            <p:custDataLst>
              <p:tags r:id="rId3"/>
            </p:custDataLst>
          </p:nvPr>
        </p:nvSpPr>
        <p:spPr>
          <a:xfrm>
            <a:off x="2175253" y="2163051"/>
            <a:ext cx="793750" cy="477520"/>
          </a:xfrm>
          <a:prstGeom prst="rect">
            <a:avLst/>
          </a:prstGeom>
          <a:ln w="12700">
            <a:miter lim="400000"/>
          </a:ln>
        </p:spPr>
        <p:txBody>
          <a:bodyPr wrap="square" lIns="91440" tIns="45720" rIns="91440" bIns="45720" anchor="ctr">
            <a:normAutofit fontScale="72500"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400" spc="15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引言</a:t>
            </a:r>
            <a:endParaRPr lang="en-US" altLang="zh-CN" sz="2400" spc="15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矩形 24"/>
          <p:cNvSpPr/>
          <p:nvPr>
            <p:custDataLst>
              <p:tags r:id="rId4"/>
            </p:custDataLst>
          </p:nvPr>
        </p:nvSpPr>
        <p:spPr>
          <a:xfrm>
            <a:off x="5252225" y="2728201"/>
            <a:ext cx="393700" cy="45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7" name="PA_淘宝网chenying0907出品 962"/>
          <p:cNvSpPr/>
          <p:nvPr>
            <p:custDataLst>
              <p:tags r:id="rId5"/>
            </p:custDataLst>
          </p:nvPr>
        </p:nvSpPr>
        <p:spPr>
          <a:xfrm>
            <a:off x="4945427" y="2163003"/>
            <a:ext cx="1409239" cy="477520"/>
          </a:xfrm>
          <a:prstGeom prst="rect">
            <a:avLst/>
          </a:prstGeom>
          <a:ln w="12700">
            <a:miter lim="400000"/>
          </a:ln>
        </p:spPr>
        <p:txBody>
          <a:bodyPr wrap="square" lIns="91440" tIns="45720" rIns="91440" bIns="45720" anchor="ctr">
            <a:no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700" spc="15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任务概述</a:t>
            </a:r>
            <a:endParaRPr lang="en-US" altLang="zh-CN" sz="1700" spc="15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矩形 21"/>
          <p:cNvSpPr/>
          <p:nvPr>
            <p:custDataLst>
              <p:tags r:id="rId6"/>
            </p:custDataLst>
          </p:nvPr>
        </p:nvSpPr>
        <p:spPr>
          <a:xfrm>
            <a:off x="2375278" y="4945304"/>
            <a:ext cx="393700" cy="457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>
            <p:custDataLst>
              <p:tags r:id="rId7"/>
            </p:custDataLst>
          </p:nvPr>
        </p:nvSpPr>
        <p:spPr>
          <a:xfrm>
            <a:off x="5252225" y="4945304"/>
            <a:ext cx="393700" cy="457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2" name="PA_淘宝网chenying0907出品 962"/>
          <p:cNvSpPr/>
          <p:nvPr>
            <p:custDataLst>
              <p:tags r:id="rId8"/>
            </p:custDataLst>
          </p:nvPr>
        </p:nvSpPr>
        <p:spPr>
          <a:xfrm>
            <a:off x="1854934" y="4334507"/>
            <a:ext cx="1434361" cy="558125"/>
          </a:xfrm>
          <a:prstGeom prst="rect">
            <a:avLst/>
          </a:prstGeom>
          <a:ln w="12700">
            <a:miter lim="400000"/>
          </a:ln>
        </p:spPr>
        <p:txBody>
          <a:bodyPr wrap="square" lIns="91440" tIns="45720" rIns="91440" bIns="45720" anchor="ctr">
            <a:no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700" spc="15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需求规定</a:t>
            </a:r>
            <a:endParaRPr lang="en-US" altLang="zh-CN" sz="1700" spc="150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3" name="PA_淘宝网chenying0907出品 962"/>
          <p:cNvSpPr/>
          <p:nvPr>
            <p:custDataLst>
              <p:tags r:id="rId9"/>
            </p:custDataLst>
          </p:nvPr>
        </p:nvSpPr>
        <p:spPr>
          <a:xfrm>
            <a:off x="4832391" y="4432257"/>
            <a:ext cx="1233385" cy="460375"/>
          </a:xfrm>
          <a:prstGeom prst="rect">
            <a:avLst/>
          </a:prstGeom>
          <a:ln w="12700">
            <a:miter lim="400000"/>
          </a:ln>
        </p:spPr>
        <p:txBody>
          <a:bodyPr wrap="square" lIns="91440" tIns="45720" rIns="91440" bIns="45720" anchor="ctr">
            <a:no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500" spc="15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运行环境</a:t>
            </a:r>
            <a:endParaRPr lang="en-US" altLang="zh-CN" sz="1500" spc="150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 idx="14"/>
          </p:nvPr>
        </p:nvSpPr>
        <p:spPr>
          <a:xfrm>
            <a:off x="296244" y="317101"/>
            <a:ext cx="5438775" cy="714375"/>
          </a:xfrm>
        </p:spPr>
        <p:txBody>
          <a:bodyPr/>
          <a:p>
            <a:r>
              <a:rPr lang="zh-CN" altLang="en-US"/>
              <a:t>引言：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3"/>
          </p:nvPr>
        </p:nvSpPr>
        <p:spPr>
          <a:xfrm>
            <a:off x="296188" y="1663318"/>
            <a:ext cx="5438775" cy="1067435"/>
          </a:xfrm>
        </p:spPr>
        <p:txBody>
          <a:bodyPr>
            <a:normAutofit lnSpcReduction="10000"/>
          </a:bodyPr>
          <a:p>
            <a:pPr algn="l"/>
            <a:r>
              <a:rPr lang="zh-CN" altLang="en-US" b="1"/>
              <a:t>编写目的：</a:t>
            </a:r>
            <a:r>
              <a:rPr lang="zh-CN" sz="1400" b="0" u="none">
                <a:ea typeface="微软雅黑" charset="0"/>
              </a:rPr>
              <a:t>软件需求说明书是为了分析软件需求而编写的一个文档，是为了精确软件目标和细化软件目的并约束软件范围，并给别人一个大概的了解，有利于后期回溯和维护。</a:t>
            </a:r>
            <a:endParaRPr lang="zh-CN" sz="1400" b="0" u="none">
              <a:ea typeface="微软雅黑" charset="0"/>
            </a:endParaRPr>
          </a:p>
          <a:p>
            <a:pPr algn="l"/>
            <a:r>
              <a:rPr lang="zh-CN" sz="1400" b="0" u="none">
                <a:ea typeface="微软雅黑" charset="0"/>
              </a:rPr>
              <a:t>文档的读者：开发人员，用户代表。</a:t>
            </a:r>
            <a:endParaRPr lang="zh-CN" altLang="en-US" sz="1400" b="0" u="none">
              <a:ea typeface="微软雅黑" charset="0"/>
            </a:endParaRPr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296188" y="3547218"/>
            <a:ext cx="5438775" cy="106743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None/>
              <a:defRPr sz="16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b="1"/>
              <a:t>背景：</a:t>
            </a:r>
            <a:r>
              <a:rPr lang="zh-CN" sz="1400" b="0" u="none">
                <a:ea typeface="微软雅黑" charset="0"/>
              </a:rPr>
              <a:t>我们决定将我们将要完成的这个项目起名为弹幕飞机大战。</a:t>
            </a:r>
            <a:endParaRPr lang="zh-CN" sz="1400" b="0" u="none">
              <a:ea typeface="微软雅黑" charset="0"/>
            </a:endParaRPr>
          </a:p>
          <a:p>
            <a:pPr algn="l"/>
            <a:r>
              <a:rPr lang="zh-CN" sz="1400" b="0" u="none">
                <a:solidFill>
                  <a:srgbClr val="4D4D4D"/>
                </a:solidFill>
                <a:ea typeface="微软雅黑" charset="0"/>
              </a:rPr>
              <a:t>本项目的任务提出者、开发者都是我们小组的成员。用户是我们周围的同学老师。</a:t>
            </a:r>
            <a:endParaRPr lang="zh-CN" altLang="en-US" sz="1400" b="0" u="none">
              <a:ea typeface="微软雅黑" charset="0"/>
            </a:endParaRPr>
          </a:p>
        </p:txBody>
      </p:sp>
      <p:sp>
        <p:nvSpPr>
          <p:cNvPr id="6" name="副标题 2"/>
          <p:cNvSpPr>
            <a:spLocks noGrp="1"/>
          </p:cNvSpPr>
          <p:nvPr/>
        </p:nvSpPr>
        <p:spPr>
          <a:xfrm>
            <a:off x="6377098" y="1663327"/>
            <a:ext cx="5438775" cy="106743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None/>
              <a:defRPr sz="16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b="1"/>
              <a:t>定义：</a:t>
            </a:r>
            <a:r>
              <a:rPr lang="zh-CN" sz="1400" b="0" u="none">
                <a:ea typeface="微软雅黑" charset="0"/>
              </a:rPr>
              <a:t>本游戏：指我们正在做的这个弹幕飞机大战本身</a:t>
            </a:r>
            <a:endParaRPr lang="zh-CN" altLang="en-US" sz="1400" b="0" u="none">
              <a:ea typeface="微软雅黑" charset="0"/>
            </a:endParaRPr>
          </a:p>
        </p:txBody>
      </p:sp>
      <p:sp>
        <p:nvSpPr>
          <p:cNvPr id="7" name="副标题 2"/>
          <p:cNvSpPr>
            <a:spLocks noGrp="1"/>
          </p:cNvSpPr>
          <p:nvPr/>
        </p:nvSpPr>
        <p:spPr>
          <a:xfrm>
            <a:off x="6377090" y="3547224"/>
            <a:ext cx="5438775" cy="106743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None/>
              <a:defRPr sz="16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b="1"/>
              <a:t>参考：</a:t>
            </a:r>
            <a:r>
              <a:rPr lang="zh-CN" sz="1400" b="0" u="none">
                <a:ea typeface="微软雅黑" charset="0"/>
              </a:rPr>
              <a:t>软件需求说明书</a:t>
            </a:r>
            <a:r>
              <a:rPr lang="en-US" sz="1400" b="0" u="none">
                <a:latin typeface="Arial" panose="020B0604020202020204" pitchFamily="34" charset="0"/>
                <a:ea typeface="微软雅黑" charset="0"/>
                <a:cs typeface="Times New Roman" panose="02020603050405020304" charset="0"/>
              </a:rPr>
              <a:t>(GB856T-88)</a:t>
            </a:r>
            <a:endParaRPr lang="zh-CN" altLang="en-US" sz="1400" b="0" u="none">
              <a:ea typeface="微软雅黑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296244" y="317101"/>
            <a:ext cx="5438775" cy="71437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Pts val="3600"/>
              <a:buNone/>
              <a:defRPr sz="3600" b="0" u="none" strike="noStrike" kern="1200" cap="none" spc="40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r>
              <a:rPr lang="zh-CN" altLang="en-US"/>
              <a:t>任务概述：</a:t>
            </a:r>
            <a:endParaRPr lang="zh-CN" altLang="en-US"/>
          </a:p>
        </p:txBody>
      </p:sp>
      <p:sp>
        <p:nvSpPr>
          <p:cNvPr id="5" name="副标题 2"/>
          <p:cNvSpPr>
            <a:spLocks noGrp="1"/>
          </p:cNvSpPr>
          <p:nvPr/>
        </p:nvSpPr>
        <p:spPr>
          <a:xfrm>
            <a:off x="296188" y="1437220"/>
            <a:ext cx="5438775" cy="489853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None/>
              <a:defRPr sz="16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/>
              <a:t>目标：</a:t>
            </a:r>
            <a:endParaRPr lang="zh-CN" altLang="en-US" sz="2000" b="1"/>
          </a:p>
          <a:p>
            <a:pPr algn="l"/>
            <a:r>
              <a:rPr lang="zh-CN" altLang="en-US" sz="2000" b="1">
                <a:solidFill>
                  <a:schemeClr val="tx1"/>
                </a:solidFill>
                <a:uFillTx/>
                <a:ea typeface="微软雅黑" charset="0"/>
              </a:rPr>
              <a:t>      </a:t>
            </a:r>
            <a:r>
              <a:rPr lang="zh-CN" sz="2000" b="0" u="none">
                <a:ea typeface="微软雅黑" charset="0"/>
              </a:rPr>
              <a:t>该软件，即弹幕飞机大战开发的意图是为了完成《软件工程》这门必修课的要求应用目标。</a:t>
            </a:r>
            <a:endParaRPr lang="zh-CN" sz="2000" b="0" u="none">
              <a:ea typeface="微软雅黑" charset="0"/>
            </a:endParaRPr>
          </a:p>
          <a:p>
            <a:pPr algn="l"/>
            <a:endParaRPr lang="zh-CN" sz="2000" b="0" u="none">
              <a:ea typeface="微软雅黑" charset="0"/>
            </a:endParaRPr>
          </a:p>
          <a:p>
            <a:pPr algn="l"/>
            <a:r>
              <a:rPr lang="zh-CN" sz="2000" b="0" u="none">
                <a:ea typeface="微软雅黑" charset="0"/>
              </a:rPr>
              <a:t>      应用目标是用户能够使用我们的软件成功游玩弹幕飞机游戏，并且可以自由选择单人</a:t>
            </a:r>
            <a:endParaRPr lang="zh-CN" sz="2000" b="0" u="none">
              <a:ea typeface="微软雅黑" charset="0"/>
            </a:endParaRPr>
          </a:p>
          <a:p>
            <a:pPr algn="l"/>
            <a:r>
              <a:rPr lang="en-US" sz="2000" b="0" u="none">
                <a:latin typeface="Arial" panose="020B0604020202020204" pitchFamily="34" charset="0"/>
                <a:ea typeface="微软雅黑" charset="0"/>
                <a:cs typeface="Times New Roman" panose="02020603050405020304" charset="0"/>
              </a:rPr>
              <a:t>/</a:t>
            </a:r>
            <a:r>
              <a:rPr lang="zh-CN" sz="2000" b="0" u="none">
                <a:ea typeface="微软雅黑" charset="0"/>
              </a:rPr>
              <a:t>多人模式以及排行榜。</a:t>
            </a:r>
            <a:endParaRPr lang="zh-CN" sz="2000" b="0" u="none">
              <a:ea typeface="微软雅黑" charset="0"/>
            </a:endParaRPr>
          </a:p>
          <a:p>
            <a:pPr algn="l"/>
            <a:endParaRPr lang="zh-CN" sz="2000" b="0" u="none">
              <a:ea typeface="微软雅黑" charset="0"/>
            </a:endParaRPr>
          </a:p>
          <a:p>
            <a:pPr algn="l"/>
            <a:r>
              <a:rPr lang="zh-CN" sz="2000" b="0" u="none">
                <a:ea typeface="微软雅黑" charset="0"/>
              </a:rPr>
              <a:t>      作用范围是我们身边的对我们设计的这款游戏感兴趣的同学。</a:t>
            </a:r>
            <a:endParaRPr lang="zh-CN" altLang="en-US" sz="2000" b="0" u="none">
              <a:ea typeface="微软雅黑" charset="0"/>
            </a:endParaRPr>
          </a:p>
        </p:txBody>
      </p:sp>
      <p:sp>
        <p:nvSpPr>
          <p:cNvPr id="6" name="副标题 2"/>
          <p:cNvSpPr>
            <a:spLocks noGrp="1"/>
          </p:cNvSpPr>
          <p:nvPr/>
        </p:nvSpPr>
        <p:spPr>
          <a:xfrm>
            <a:off x="6666001" y="1437229"/>
            <a:ext cx="5438775" cy="489853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None/>
              <a:defRPr sz="16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/>
              <a:t>用户特点：</a:t>
            </a:r>
            <a:endParaRPr lang="zh-CN" altLang="en-US" sz="2000" b="1"/>
          </a:p>
          <a:p>
            <a:pPr algn="l"/>
            <a:r>
              <a:rPr lang="zh-CN" altLang="en-US" sz="2000" b="1">
                <a:solidFill>
                  <a:schemeClr val="tx1"/>
                </a:solidFill>
                <a:uFillTx/>
                <a:ea typeface="微软雅黑" charset="0"/>
              </a:rPr>
              <a:t>     </a:t>
            </a:r>
            <a:r>
              <a:rPr lang="zh-CN" sz="2000" b="0" u="none">
                <a:ea typeface="微软雅黑" charset="0"/>
              </a:rPr>
              <a:t>我们最终的用户是身边的同学，他们的特点是接触互联网较多，同时也接触过大量的游戏。因而对他们而言游戏上手较为容易，同时对游戏的质量要求较高。</a:t>
            </a:r>
            <a:endParaRPr lang="zh-CN" sz="2000" b="0" u="none">
              <a:ea typeface="微软雅黑" charset="0"/>
            </a:endParaRPr>
          </a:p>
          <a:p>
            <a:pPr algn="l"/>
            <a:endParaRPr lang="zh-CN" sz="2000" b="0" u="none">
              <a:ea typeface="微软雅黑" charset="0"/>
            </a:endParaRPr>
          </a:p>
          <a:p>
            <a:pPr algn="l"/>
            <a:r>
              <a:rPr lang="zh-CN" sz="2000">
                <a:solidFill>
                  <a:schemeClr val="tx1"/>
                </a:solidFill>
                <a:uFillTx/>
                <a:ea typeface="微软雅黑" charset="0"/>
              </a:rPr>
              <a:t>     </a:t>
            </a:r>
            <a:r>
              <a:rPr lang="zh-CN" sz="2000" b="0" u="none">
                <a:ea typeface="微软雅黑" charset="0"/>
              </a:rPr>
              <a:t>本游戏维护简单，故维护人员仅需基础计算机教育即可。本游戏操作简便，对于使用该产品没有什么具体要求。</a:t>
            </a:r>
            <a:endParaRPr lang="zh-CN" altLang="en-US" sz="2000" b="0" u="none">
              <a:ea typeface="微软雅黑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副标题 2"/>
          <p:cNvSpPr>
            <a:spLocks noGrp="1"/>
          </p:cNvSpPr>
          <p:nvPr/>
        </p:nvSpPr>
        <p:spPr>
          <a:xfrm>
            <a:off x="321310" y="979757"/>
            <a:ext cx="5438775" cy="489853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None/>
              <a:defRPr sz="16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/>
              <a:t>假定约束：</a:t>
            </a:r>
            <a:endParaRPr lang="zh-CN" altLang="en-US" sz="2000" b="1"/>
          </a:p>
          <a:p>
            <a:pPr algn="l"/>
            <a:r>
              <a:rPr lang="zh-CN" altLang="en-US" sz="2000" b="1">
                <a:solidFill>
                  <a:schemeClr val="tx1"/>
                </a:solidFill>
                <a:uFillTx/>
                <a:ea typeface="微软雅黑" charset="0"/>
              </a:rPr>
              <a:t>      </a:t>
            </a:r>
            <a:r>
              <a:rPr lang="zh-CN" sz="2000" b="0" u="none">
                <a:ea typeface="微软雅黑" charset="0"/>
              </a:rPr>
              <a:t>该软件，即弹幕飞机大战开发的意图是为了完成《软件工程》这门必修课的要求应用目标。</a:t>
            </a:r>
            <a:endParaRPr lang="zh-CN" sz="2000" b="0" u="none">
              <a:ea typeface="微软雅黑" charset="0"/>
            </a:endParaRPr>
          </a:p>
          <a:p>
            <a:pPr algn="l"/>
            <a:endParaRPr lang="zh-CN" sz="2000" b="0" u="none">
              <a:ea typeface="微软雅黑" charset="0"/>
            </a:endParaRPr>
          </a:p>
          <a:p>
            <a:pPr algn="l"/>
            <a:r>
              <a:rPr lang="zh-CN" sz="2000" b="0" u="none">
                <a:ea typeface="微软雅黑" charset="0"/>
              </a:rPr>
              <a:t>      应用目标是用户能够使用我们的软件成功游玩弹幕飞机游戏，并且可以自由选择单人</a:t>
            </a:r>
            <a:endParaRPr lang="zh-CN" sz="2000" b="0" u="none">
              <a:ea typeface="微软雅黑" charset="0"/>
            </a:endParaRPr>
          </a:p>
          <a:p>
            <a:pPr algn="l"/>
            <a:r>
              <a:rPr lang="en-US" sz="2000" b="0" u="none">
                <a:latin typeface="Arial" panose="020B0604020202020204" pitchFamily="34" charset="0"/>
                <a:ea typeface="微软雅黑" charset="0"/>
                <a:cs typeface="Times New Roman" panose="02020603050405020304" charset="0"/>
              </a:rPr>
              <a:t>/</a:t>
            </a:r>
            <a:r>
              <a:rPr lang="zh-CN" sz="2000" b="0" u="none">
                <a:ea typeface="微软雅黑" charset="0"/>
              </a:rPr>
              <a:t>多人模式以及排行榜。</a:t>
            </a:r>
            <a:endParaRPr lang="zh-CN" sz="2000" b="0" u="none">
              <a:ea typeface="微软雅黑" charset="0"/>
            </a:endParaRPr>
          </a:p>
          <a:p>
            <a:pPr algn="l"/>
            <a:endParaRPr lang="zh-CN" sz="2000" b="0" u="none">
              <a:ea typeface="微软雅黑" charset="0"/>
            </a:endParaRPr>
          </a:p>
          <a:p>
            <a:pPr algn="l"/>
            <a:r>
              <a:rPr lang="zh-CN" sz="2000" b="0" u="none">
                <a:ea typeface="微软雅黑" charset="0"/>
              </a:rPr>
              <a:t>      作用范围是我们身边的对我们设计的这款游戏感兴趣的同学。</a:t>
            </a:r>
            <a:endParaRPr lang="zh-CN" altLang="en-US" sz="2000" b="0" u="none">
              <a:ea typeface="微软雅黑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 idx="14"/>
          </p:nvPr>
        </p:nvSpPr>
        <p:spPr>
          <a:xfrm>
            <a:off x="296188" y="1684648"/>
            <a:ext cx="5438775" cy="714375"/>
          </a:xfrm>
        </p:spPr>
        <p:txBody>
          <a:bodyPr>
            <a:noAutofit/>
          </a:bodyPr>
          <a:p>
            <a:r>
              <a:rPr lang="zh-CN" altLang="en-US" sz="2800"/>
              <a:t>对功能的规定：</a:t>
            </a:r>
            <a:endParaRPr lang="zh-CN" altLang="en-US" sz="2800"/>
          </a:p>
        </p:txBody>
      </p:sp>
      <p:sp>
        <p:nvSpPr>
          <p:cNvPr id="3" name="副标题 2"/>
          <p:cNvSpPr>
            <a:spLocks noGrp="1"/>
          </p:cNvSpPr>
          <p:nvPr>
            <p:ph type="subTitle" idx="13"/>
          </p:nvPr>
        </p:nvSpPr>
        <p:spPr>
          <a:xfrm>
            <a:off x="6463635" y="1684680"/>
            <a:ext cx="5438775" cy="1067435"/>
          </a:xfrm>
        </p:spPr>
        <p:txBody>
          <a:bodyPr>
            <a:noAutofit/>
          </a:bodyPr>
          <a:p>
            <a:pPr algn="l"/>
            <a:r>
              <a:rPr lang="zh-CN" sz="1800" b="0" u="none">
                <a:ea typeface="微软雅黑" charset="0"/>
              </a:rPr>
              <a:t>使用键盘上的按键控制飞机进行移动，攻击和使用技能等操作。在显示器上显示飞机，敌人以及反馈。</a:t>
            </a:r>
            <a:endParaRPr lang="zh-CN" altLang="en-US" sz="1800" b="0" u="none">
              <a:ea typeface="微软雅黑" charset="0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296244" y="317101"/>
            <a:ext cx="5438775" cy="71437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Pts val="3600"/>
              <a:buNone/>
              <a:defRPr sz="3600" b="0" u="none" strike="noStrike" kern="1200" cap="none" spc="40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r>
              <a:rPr lang="zh-CN" altLang="en-US"/>
              <a:t>需求规定：</a:t>
            </a: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296188" y="3896773"/>
            <a:ext cx="5438775" cy="71437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Pts val="3600"/>
              <a:buNone/>
              <a:defRPr sz="3600" b="0" u="none" strike="noStrike" kern="1200" cap="none" spc="40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r>
              <a:rPr lang="zh-CN" altLang="en-US" sz="2800"/>
              <a:t>对性能的规定：</a:t>
            </a:r>
            <a:endParaRPr lang="zh-CN" altLang="en-US" sz="2800"/>
          </a:p>
        </p:txBody>
      </p:sp>
      <p:sp>
        <p:nvSpPr>
          <p:cNvPr id="6" name="副标题 2"/>
          <p:cNvSpPr>
            <a:spLocks noGrp="1"/>
          </p:cNvSpPr>
          <p:nvPr/>
        </p:nvSpPr>
        <p:spPr>
          <a:xfrm>
            <a:off x="6463635" y="3896796"/>
            <a:ext cx="5438775" cy="285109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None/>
              <a:defRPr sz="16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800">
                <a:ea typeface="微软雅黑" charset="0"/>
              </a:rPr>
              <a:t>精度：数据精度定义为</a:t>
            </a:r>
            <a:r>
              <a:rPr lang="en-US" altLang="zh-CN" sz="1800">
                <a:ea typeface="微软雅黑" charset="0"/>
              </a:rPr>
              <a:t>integer</a:t>
            </a:r>
            <a:r>
              <a:rPr lang="zh-CN" altLang="en-US" sz="1800">
                <a:ea typeface="微软雅黑" charset="0"/>
              </a:rPr>
              <a:t>类型</a:t>
            </a:r>
            <a:endParaRPr lang="zh-CN" altLang="en-US" sz="1800">
              <a:ea typeface="微软雅黑" charset="0"/>
            </a:endParaRPr>
          </a:p>
          <a:p>
            <a:pPr algn="l"/>
            <a:endParaRPr lang="zh-CN" altLang="en-US" sz="1800">
              <a:ea typeface="微软雅黑" charset="0"/>
            </a:endParaRPr>
          </a:p>
          <a:p>
            <a:pPr algn="l"/>
            <a:r>
              <a:rPr lang="zh-CN" altLang="en-US" sz="1800">
                <a:solidFill>
                  <a:schemeClr val="tx1"/>
                </a:solidFill>
                <a:uFillTx/>
                <a:ea typeface="微软雅黑" charset="0"/>
              </a:rPr>
              <a:t>时间特效要求：</a:t>
            </a:r>
            <a:r>
              <a:rPr lang="zh-CN" sz="1800" b="0" u="none">
                <a:ea typeface="微软雅黑" charset="0"/>
              </a:rPr>
              <a:t>将游戏响应时间控制在合理范围内</a:t>
            </a:r>
            <a:r>
              <a:rPr lang="zh-CN" altLang="en-US" sz="1800" b="0" u="none">
                <a:ea typeface="微软雅黑" charset="0"/>
              </a:rPr>
              <a:t>。</a:t>
            </a:r>
            <a:r>
              <a:rPr lang="zh-CN" sz="1800" b="0" u="none">
                <a:ea typeface="微软雅黑" charset="0"/>
              </a:rPr>
              <a:t>更新期间可以正常进行游戏。一轮普通游戏将在五分钟左右，一轮无尽游戏将在二十分钟左右。</a:t>
            </a:r>
            <a:endParaRPr lang="zh-CN" altLang="en-US" sz="1800" b="0" u="none">
              <a:ea typeface="微软雅黑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421798" y="692330"/>
            <a:ext cx="5438775" cy="71437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Pts val="3600"/>
              <a:buNone/>
              <a:defRPr sz="3600" b="0" u="none" strike="noStrike" kern="1200" cap="none" spc="40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r>
              <a:rPr lang="zh-CN" altLang="en-US" sz="2800"/>
              <a:t>输入输出：</a:t>
            </a:r>
            <a:endParaRPr lang="zh-CN" altLang="en-US" sz="2800"/>
          </a:p>
        </p:txBody>
      </p:sp>
      <p:sp>
        <p:nvSpPr>
          <p:cNvPr id="5" name="副标题 2"/>
          <p:cNvSpPr>
            <a:spLocks noGrp="1"/>
          </p:cNvSpPr>
          <p:nvPr/>
        </p:nvSpPr>
        <p:spPr>
          <a:xfrm>
            <a:off x="6375708" y="692362"/>
            <a:ext cx="5438775" cy="155731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None/>
              <a:defRPr sz="16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b="0" u="none">
                <a:ea typeface="微软雅黑" charset="0"/>
              </a:rPr>
              <a:t>标准键盘输入</a:t>
            </a:r>
            <a:endParaRPr lang="zh-CN" b="0" u="none">
              <a:ea typeface="微软雅黑" charset="0"/>
            </a:endParaRPr>
          </a:p>
          <a:p>
            <a:pPr algn="l"/>
            <a:r>
              <a:rPr lang="zh-CN" b="0" u="none">
                <a:ea typeface="微软雅黑" charset="0"/>
              </a:rPr>
              <a:t>图像输出</a:t>
            </a:r>
            <a:r>
              <a:rPr lang="zh-CN" altLang="en-US" b="0" u="none">
                <a:ea typeface="微软雅黑" charset="0"/>
              </a:rPr>
              <a:t>：</a:t>
            </a:r>
            <a:r>
              <a:rPr lang="zh-CN" b="0" u="none">
                <a:ea typeface="微软雅黑" charset="0"/>
              </a:rPr>
              <a:t>用于人机互动</a:t>
            </a:r>
            <a:endParaRPr lang="zh-CN" b="0" u="none">
              <a:ea typeface="微软雅黑" charset="0"/>
            </a:endParaRPr>
          </a:p>
          <a:p>
            <a:pPr algn="l"/>
            <a:r>
              <a:rPr lang="en-US" b="0" u="none">
                <a:latin typeface="Arial" panose="020B0604020202020204" pitchFamily="34" charset="0"/>
                <a:ea typeface="微软雅黑" charset="0"/>
                <a:cs typeface="Times New Roman" panose="02020603050405020304" charset="0"/>
              </a:rPr>
              <a:t>int</a:t>
            </a:r>
            <a:r>
              <a:rPr lang="zh-CN" b="0" u="none">
                <a:ea typeface="微软雅黑" charset="0"/>
              </a:rPr>
              <a:t>输出</a:t>
            </a:r>
            <a:r>
              <a:rPr lang="zh-CN" altLang="en-US" b="0" u="none">
                <a:ea typeface="微软雅黑" charset="0"/>
              </a:rPr>
              <a:t>：</a:t>
            </a:r>
            <a:r>
              <a:rPr lang="zh-CN" b="0" u="none">
                <a:ea typeface="微软雅黑" charset="0"/>
              </a:rPr>
              <a:t>用于表示用户的分数</a:t>
            </a:r>
            <a:endParaRPr lang="zh-CN" b="0" u="none">
              <a:ea typeface="微软雅黑" charset="0"/>
            </a:endParaRPr>
          </a:p>
          <a:p>
            <a:pPr algn="l"/>
            <a:r>
              <a:rPr lang="en-US" b="0" u="none">
                <a:latin typeface="Arial" panose="020B0604020202020204" pitchFamily="34" charset="0"/>
                <a:ea typeface="微软雅黑" charset="0"/>
                <a:cs typeface="Times New Roman" panose="02020603050405020304" charset="0"/>
              </a:rPr>
              <a:t>int</a:t>
            </a:r>
            <a:r>
              <a:rPr lang="zh-CN" b="0" u="none">
                <a:ea typeface="微软雅黑" charset="0"/>
              </a:rPr>
              <a:t>编号输</a:t>
            </a:r>
            <a:r>
              <a:rPr lang="zh-CN" altLang="en-US" b="0" u="none">
                <a:ea typeface="微软雅黑" charset="0"/>
              </a:rPr>
              <a:t>出：</a:t>
            </a:r>
            <a:r>
              <a:rPr lang="zh-CN" b="0" u="none">
                <a:ea typeface="微软雅黑" charset="0"/>
              </a:rPr>
              <a:t>用于标定用户并且进行排名</a:t>
            </a:r>
            <a:endParaRPr lang="zh-CN" altLang="en-US" b="0" u="none">
              <a:ea typeface="微软雅黑" charset="0"/>
            </a:endParaRP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421798" y="2490091"/>
            <a:ext cx="5438775" cy="71437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Pts val="3600"/>
              <a:buNone/>
              <a:defRPr sz="3600" b="0" u="none" strike="noStrike" kern="1200" cap="none" spc="40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r>
              <a:rPr lang="zh-CN" altLang="en-US" sz="2800"/>
              <a:t>数据管理：</a:t>
            </a:r>
            <a:endParaRPr lang="zh-CN" altLang="en-US" sz="2800"/>
          </a:p>
        </p:txBody>
      </p:sp>
      <p:sp>
        <p:nvSpPr>
          <p:cNvPr id="7" name="副标题 2"/>
          <p:cNvSpPr>
            <a:spLocks noGrp="1"/>
          </p:cNvSpPr>
          <p:nvPr/>
        </p:nvSpPr>
        <p:spPr>
          <a:xfrm>
            <a:off x="6375708" y="2490091"/>
            <a:ext cx="3165236" cy="71434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None/>
              <a:defRPr sz="16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b="0" u="none">
                <a:ea typeface="微软雅黑" charset="0"/>
              </a:rPr>
              <a:t>用户编号</a:t>
            </a:r>
            <a:endParaRPr lang="zh-CN" b="0" u="none">
              <a:ea typeface="微软雅黑" charset="0"/>
            </a:endParaRPr>
          </a:p>
          <a:p>
            <a:pPr algn="l"/>
            <a:r>
              <a:rPr lang="zh-CN" b="0" u="none">
                <a:ea typeface="微软雅黑" charset="0"/>
              </a:rPr>
              <a:t>两个最高分</a:t>
            </a:r>
            <a:endParaRPr lang="zh-CN" altLang="en-US" b="0" u="none">
              <a:ea typeface="微软雅黑" charset="0"/>
            </a:endParaRPr>
          </a:p>
        </p:txBody>
      </p:sp>
      <p:sp>
        <p:nvSpPr>
          <p:cNvPr id="8" name="标题 1"/>
          <p:cNvSpPr>
            <a:spLocks noGrp="1"/>
          </p:cNvSpPr>
          <p:nvPr/>
        </p:nvSpPr>
        <p:spPr>
          <a:xfrm>
            <a:off x="421798" y="4284711"/>
            <a:ext cx="5438775" cy="71437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Pts val="3600"/>
              <a:buNone/>
              <a:defRPr sz="3600" b="0" u="none" strike="noStrike" kern="1200" cap="none" spc="40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r>
              <a:rPr lang="zh-CN" altLang="en-US" sz="2800"/>
              <a:t>故障处理：</a:t>
            </a:r>
            <a:endParaRPr lang="zh-CN" altLang="en-US" sz="2800"/>
          </a:p>
        </p:txBody>
      </p:sp>
      <p:sp>
        <p:nvSpPr>
          <p:cNvPr id="9" name="副标题 2"/>
          <p:cNvSpPr>
            <a:spLocks noGrp="1"/>
          </p:cNvSpPr>
          <p:nvPr/>
        </p:nvSpPr>
        <p:spPr>
          <a:xfrm>
            <a:off x="6375708" y="3863257"/>
            <a:ext cx="5438775" cy="241146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None/>
              <a:defRPr sz="16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b="0" u="none">
                <a:ea typeface="微软雅黑" charset="0"/>
              </a:rPr>
              <a:t>可能的故障：无法打开软件，闪退，无法进行多人联机模式，排行榜数据错误等。</a:t>
            </a:r>
            <a:endParaRPr lang="zh-CN" b="0" u="none">
              <a:ea typeface="微软雅黑" charset="0"/>
            </a:endParaRPr>
          </a:p>
          <a:p>
            <a:pPr algn="l"/>
            <a:endParaRPr lang="zh-CN" b="0" u="none">
              <a:ea typeface="微软雅黑" charset="0"/>
            </a:endParaRPr>
          </a:p>
          <a:p>
            <a:pPr algn="l"/>
            <a:r>
              <a:rPr lang="zh-CN" b="0" u="none">
                <a:ea typeface="微软雅黑" charset="0"/>
              </a:rPr>
              <a:t>可能导致失去用户的信任，既而流失用户。</a:t>
            </a:r>
            <a:endParaRPr lang="zh-CN" b="0" u="none">
              <a:ea typeface="微软雅黑" charset="0"/>
            </a:endParaRPr>
          </a:p>
          <a:p>
            <a:pPr algn="l"/>
            <a:endParaRPr lang="zh-CN" b="0" u="none">
              <a:ea typeface="微软雅黑" charset="0"/>
            </a:endParaRPr>
          </a:p>
          <a:p>
            <a:pPr algn="l"/>
            <a:r>
              <a:rPr lang="zh-CN" b="0" u="none">
                <a:ea typeface="微软雅黑" charset="0"/>
              </a:rPr>
              <a:t>处理的要求：消除故障，并提供一些补偿。如补偿一些游戏道具。</a:t>
            </a:r>
            <a:endParaRPr lang="zh-CN" altLang="en-US" b="0" u="none">
              <a:ea typeface="微软雅黑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 idx="14"/>
          </p:nvPr>
        </p:nvSpPr>
        <p:spPr>
          <a:xfrm>
            <a:off x="421798" y="1321981"/>
            <a:ext cx="1142916" cy="714375"/>
          </a:xfrm>
        </p:spPr>
        <p:txBody>
          <a:bodyPr>
            <a:noAutofit/>
          </a:bodyPr>
          <a:p>
            <a:r>
              <a:rPr lang="zh-CN" altLang="en-US" sz="2800"/>
              <a:t>设备：</a:t>
            </a:r>
            <a:endParaRPr lang="zh-CN" altLang="en-US" sz="2800"/>
          </a:p>
        </p:txBody>
      </p:sp>
      <p:sp>
        <p:nvSpPr>
          <p:cNvPr id="3" name="副标题 2"/>
          <p:cNvSpPr>
            <a:spLocks noGrp="1"/>
          </p:cNvSpPr>
          <p:nvPr>
            <p:ph type="subTitle" idx="13"/>
          </p:nvPr>
        </p:nvSpPr>
        <p:spPr>
          <a:xfrm>
            <a:off x="5458811" y="1441248"/>
            <a:ext cx="3667675" cy="431847"/>
          </a:xfrm>
        </p:spPr>
        <p:txBody>
          <a:bodyPr>
            <a:noAutofit/>
          </a:bodyPr>
          <a:p>
            <a:r>
              <a:rPr lang="zh-CN" altLang="en-US" sz="1800"/>
              <a:t>无硬性要求，一般的电脑即可</a:t>
            </a:r>
            <a:endParaRPr lang="zh-CN" altLang="en-US" sz="18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21798" y="202451"/>
            <a:ext cx="1871453" cy="71437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Pts val="3600"/>
              <a:buNone/>
              <a:defRPr sz="3600" b="0" u="none" strike="noStrike" kern="1200" cap="none" spc="40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r>
              <a:rPr lang="zh-CN" altLang="en-US" sz="3200"/>
              <a:t>运行环境</a:t>
            </a:r>
            <a:endParaRPr lang="zh-CN" altLang="en-US" sz="320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21798" y="2758394"/>
            <a:ext cx="2047307" cy="71437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Pts val="3600"/>
              <a:buNone/>
              <a:defRPr sz="3600" b="0" u="none" strike="noStrike" kern="1200" cap="none" spc="40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r>
              <a:rPr lang="zh-CN" altLang="en-US" sz="2800"/>
              <a:t>支持软件：</a:t>
            </a:r>
            <a:endParaRPr lang="zh-CN" altLang="en-US" sz="2800"/>
          </a:p>
        </p:txBody>
      </p:sp>
      <p:sp>
        <p:nvSpPr>
          <p:cNvPr id="7" name="副标题 2"/>
          <p:cNvSpPr>
            <a:spLocks noGrp="1"/>
          </p:cNvSpPr>
          <p:nvPr/>
        </p:nvSpPr>
        <p:spPr>
          <a:xfrm>
            <a:off x="5458756" y="3040890"/>
            <a:ext cx="3667675" cy="43184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None/>
              <a:defRPr sz="16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Windows10</a:t>
            </a:r>
            <a:r>
              <a:rPr lang="zh-CN" altLang="en-US" sz="1800"/>
              <a:t>系统</a:t>
            </a:r>
            <a:endParaRPr lang="zh-CN" altLang="en-US" sz="1800"/>
          </a:p>
        </p:txBody>
      </p:sp>
      <p:sp>
        <p:nvSpPr>
          <p:cNvPr id="8" name="标题 1"/>
          <p:cNvSpPr>
            <a:spLocks noGrp="1"/>
          </p:cNvSpPr>
          <p:nvPr/>
        </p:nvSpPr>
        <p:spPr>
          <a:xfrm>
            <a:off x="421798" y="4085054"/>
            <a:ext cx="2047307" cy="71437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Pts val="3600"/>
              <a:buNone/>
              <a:defRPr sz="3600" b="0" u="none" strike="noStrike" kern="1200" cap="none" spc="40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r>
              <a:rPr lang="zh-CN" altLang="en-US" sz="2800"/>
              <a:t>接口：</a:t>
            </a:r>
            <a:endParaRPr lang="zh-CN" altLang="en-US" sz="2800"/>
          </a:p>
        </p:txBody>
      </p:sp>
      <p:sp>
        <p:nvSpPr>
          <p:cNvPr id="9" name="副标题 2"/>
          <p:cNvSpPr>
            <a:spLocks noGrp="1"/>
          </p:cNvSpPr>
          <p:nvPr/>
        </p:nvSpPr>
        <p:spPr>
          <a:xfrm>
            <a:off x="5458756" y="4367582"/>
            <a:ext cx="3667675" cy="43184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None/>
              <a:defRPr sz="16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/>
              <a:t>无</a:t>
            </a:r>
            <a:endParaRPr lang="zh-CN" altLang="en-US" sz="1800"/>
          </a:p>
        </p:txBody>
      </p:sp>
      <p:sp>
        <p:nvSpPr>
          <p:cNvPr id="10" name="标题 1"/>
          <p:cNvSpPr>
            <a:spLocks noGrp="1"/>
          </p:cNvSpPr>
          <p:nvPr/>
        </p:nvSpPr>
        <p:spPr>
          <a:xfrm>
            <a:off x="421798" y="5458685"/>
            <a:ext cx="2047307" cy="71437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Pts val="3600"/>
              <a:buNone/>
              <a:defRPr sz="3600" b="0" u="none" strike="noStrike" kern="1200" cap="none" spc="40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r>
              <a:rPr lang="zh-CN" altLang="en-US" sz="2800"/>
              <a:t>控制：</a:t>
            </a:r>
            <a:endParaRPr lang="zh-CN" altLang="en-US" sz="2800"/>
          </a:p>
        </p:txBody>
      </p:sp>
      <p:sp>
        <p:nvSpPr>
          <p:cNvPr id="11" name="副标题 2"/>
          <p:cNvSpPr>
            <a:spLocks noGrp="1"/>
          </p:cNvSpPr>
          <p:nvPr/>
        </p:nvSpPr>
        <p:spPr>
          <a:xfrm>
            <a:off x="5458823" y="5599941"/>
            <a:ext cx="3667675" cy="43184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None/>
              <a:defRPr sz="16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/>
              <a:t>鼠标与键盘</a:t>
            </a:r>
            <a:endParaRPr lang="zh-CN" altLang="en-US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3"/>
          </p:nvPr>
        </p:nvSpPr>
        <p:spPr>
          <a:xfrm>
            <a:off x="621640" y="368782"/>
            <a:ext cx="10983594" cy="6019412"/>
          </a:xfrm>
        </p:spPr>
        <p:txBody>
          <a:bodyPr>
            <a:normAutofit/>
          </a:bodyPr>
          <a:p>
            <a:r>
              <a:rPr lang="zh-CN" altLang="en-US"/>
              <a:t>分工：</a:t>
            </a:r>
            <a:endParaRPr lang="zh-CN" altLang="en-US"/>
          </a:p>
          <a:p>
            <a:r>
              <a:rPr lang="zh-CN" altLang="en-US"/>
              <a:t>张津衔同学构建了</a:t>
            </a:r>
            <a:r>
              <a:rPr lang="en-US" altLang="zh-CN"/>
              <a:t>PPT</a:t>
            </a:r>
            <a:r>
              <a:rPr lang="zh-CN" altLang="en-US"/>
              <a:t>基本的框架并且填充了少量内容</a:t>
            </a:r>
            <a:endParaRPr lang="zh-CN" altLang="en-US"/>
          </a:p>
          <a:p>
            <a:r>
              <a:rPr lang="zh-CN" altLang="en-US"/>
              <a:t>沈浩一同学完成了</a:t>
            </a:r>
            <a:r>
              <a:rPr lang="en-US" altLang="zh-CN"/>
              <a:t>PPT</a:t>
            </a:r>
            <a:r>
              <a:rPr lang="zh-CN" altLang="en-US"/>
              <a:t>的大部分内容排版与填充</a:t>
            </a:r>
            <a:endParaRPr lang="zh-CN" altLang="en-US"/>
          </a:p>
          <a:p>
            <a:r>
              <a:rPr lang="zh-CN" altLang="en-US"/>
              <a:t>石武杰同学提交了大量建议并提供了思路</a:t>
            </a:r>
            <a:endParaRPr lang="zh-CN" altLang="en-US"/>
          </a:p>
          <a:p>
            <a:r>
              <a:rPr lang="zh-CN" altLang="en-US"/>
              <a:t>评分：</a:t>
            </a:r>
            <a:endParaRPr lang="zh-CN" altLang="en-US"/>
          </a:p>
          <a:p>
            <a:r>
              <a:rPr lang="zh-CN" altLang="en-US"/>
              <a:t>张津衔</a:t>
            </a:r>
            <a:r>
              <a:rPr lang="en-US" altLang="zh-CN"/>
              <a:t>90</a:t>
            </a:r>
            <a:endParaRPr lang="en-US" altLang="zh-CN"/>
          </a:p>
          <a:p>
            <a:r>
              <a:rPr lang="zh-CN" altLang="en-US"/>
              <a:t>沈浩一</a:t>
            </a:r>
            <a:r>
              <a:rPr lang="en-US" altLang="zh-CN"/>
              <a:t>95</a:t>
            </a:r>
            <a:endParaRPr lang="en-US" altLang="zh-CN"/>
          </a:p>
          <a:p>
            <a:r>
              <a:rPr lang="zh-CN" altLang="en-US"/>
              <a:t>石武杰</a:t>
            </a:r>
            <a:r>
              <a:rPr lang="en-US" altLang="zh-CN"/>
              <a:t>88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610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610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TEMPLATE_THUMBS_INDEX" val="1、4、7、9、12、17、20、21、22、23、26、29、31、33、35、36、37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610"/>
  <p:tag name="KSO_WM_TEMPLATE_MASTER_TYPE" val="1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610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610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TEMPLATE_THUMBS_INDEX" val="1、4、7、9、12、17、20、21、22、23、26、29、31、33、35、36、37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610"/>
  <p:tag name="KSO_WM_TEMPLATE_MASTER_TYPE" val="1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4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610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610"/>
</p:tagLst>
</file>

<file path=ppt/tags/tag4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14.xml><?xml version="1.0" encoding="utf-8"?>
<p:tagLst xmlns:p="http://schemas.openxmlformats.org/presentationml/2006/main">
  <p:tag name="KSO_WM_TEMPLATE_THUMBS_INDEX" val="1、4、7、9、12、17、20、21、22、23、26、29、31、33、35、36、37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610"/>
  <p:tag name="KSO_WM_TEMPLATE_MASTER_TYPE" val="1"/>
</p:tagLst>
</file>

<file path=ppt/tags/tag415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610_1*a*1"/>
  <p:tag name="KSO_WM_TEMPLATE_CATEGORY" val="custom"/>
  <p:tag name="KSO_WM_TEMPLATE_INDEX" val="20204610"/>
  <p:tag name="KSO_WM_UNIT_LAYERLEVEL" val="1"/>
  <p:tag name="KSO_WM_TAG_VERSION" val="1.0"/>
  <p:tag name="KSO_WM_BEAUTIFY_FLAG" val="#wm#"/>
  <p:tag name="KSO_WM_UNIT_PRESET_TEXT" val="商业发布会"/>
</p:tagLst>
</file>

<file path=ppt/tags/tag416.xml><?xml version="1.0" encoding="utf-8"?>
<p:tagLst xmlns:p="http://schemas.openxmlformats.org/presentationml/2006/main">
  <p:tag name="KSO_WM_UNIT_ISCONTENTS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610_1*b*1"/>
  <p:tag name="KSO_WM_TEMPLATE_CATEGORY" val="custom"/>
  <p:tag name="KSO_WM_TEMPLATE_INDEX" val="20204610"/>
  <p:tag name="KSO_WM_UNIT_LAYERLEVEL" val="1"/>
  <p:tag name="KSO_WM_TAG_VERSION" val="1.0"/>
  <p:tag name="KSO_WM_BEAUTIFY_FLAG" val="#wm#"/>
  <p:tag name="KSO_WM_UNIT_PRESET_TEXT" val="汇报人姓名"/>
</p:tagLst>
</file>

<file path=ppt/tags/tag417.xml><?xml version="1.0" encoding="utf-8"?>
<p:tagLst xmlns:p="http://schemas.openxmlformats.org/presentationml/2006/main">
  <p:tag name="KSO_WM_TEMPLATE_THUMBS_INDEX" val="1、4、7、9、12、17、20、21、22、23、26、29、31、33、35、36、37"/>
  <p:tag name="KSO_WM_SLIDE_ID" val="custom20204610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610"/>
  <p:tag name="KSO_WM_SLIDE_LAYOUT" val="a_b"/>
  <p:tag name="KSO_WM_SLIDE_LAYOUT_CNT" val="1_1"/>
</p:tagLst>
</file>

<file path=ppt/tags/tag418.xml><?xml version="1.0" encoding="utf-8"?>
<p:tagLst xmlns:p="http://schemas.openxmlformats.org/presentationml/2006/main">
  <p:tag name="KSO_WM_UNIT_COLOR_SCHEME_SHAPE_ID" val="20"/>
  <p:tag name="KSO_WM_UNIT_COLOR_SCHEME_PARENT_PAGE" val="0_4"/>
  <p:tag name="KSO_WM_UNIT_ISCONTENTSTITLE" val="1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4610_4*a*1"/>
  <p:tag name="KSO_WM_TEMPLATE_CATEGORY" val="custom"/>
  <p:tag name="KSO_WM_TEMPLATE_INDEX" val="20204610"/>
  <p:tag name="KSO_WM_UNIT_LAYERLEVEL" val="1"/>
  <p:tag name="KSO_WM_TAG_VERSION" val="1.0"/>
  <p:tag name="KSO_WM_BEAUTIFY_FLAG" val="#wm#"/>
  <p:tag name="KSO_WM_UNIT_PRESET_TEXT" val="目录/CONTENTS"/>
</p:tagLst>
</file>

<file path=ppt/tags/tag419.xml><?xml version="1.0" encoding="utf-8"?>
<p:tagLst xmlns:p="http://schemas.openxmlformats.org/presentationml/2006/main">
  <p:tag name="KSO_WM_UNIT_FILL_FORE_SCHEMECOLOR_INDEX" val="14"/>
  <p:tag name="KSO_WM_UNIT_FILL_TYPE" val="1"/>
  <p:tag name="KSO_WM_UNIT_TEXT_FILL_FORE_SCHEMECOLOR_INDEX" val="14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4610_4*l_h_i*1_1_1"/>
  <p:tag name="KSO_WM_TEMPLATE_CATEGORY" val="custom"/>
  <p:tag name="KSO_WM_TEMPLATE_INDEX" val="20204610"/>
  <p:tag name="KSO_WM_UNIT_LAYERLEVEL" val="1_1_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PA" val="v3.0.1"/>
  <p:tag name="KSO_WM_UNIT_TEXT_FILL_FORE_SCHEMECOLOR_INDEX" val="5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custom20204610_4*l_h_i*1_1_1"/>
  <p:tag name="KSO_WM_TEMPLATE_CATEGORY" val="custom"/>
  <p:tag name="KSO_WM_TEMPLATE_INDEX" val="20204610"/>
  <p:tag name="KSO_WM_UNIT_LAYERLEVEL" val="1_1_1"/>
  <p:tag name="KSO_WM_TAG_VERSION" val="1.0"/>
  <p:tag name="KSO_WM_BEAUTIFY_FLAG" val="#wm#"/>
</p:tagLst>
</file>

<file path=ppt/tags/tag421.xml><?xml version="1.0" encoding="utf-8"?>
<p:tagLst xmlns:p="http://schemas.openxmlformats.org/presentationml/2006/main">
  <p:tag name="KSO_WM_UNIT_FILL_FORE_SCHEMECOLOR_INDEX" val="14"/>
  <p:tag name="KSO_WM_UNIT_FILL_TYPE" val="1"/>
  <p:tag name="KSO_WM_UNIT_TEXT_FILL_FORE_SCHEMECOLOR_INDEX" val="14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4610_4*l_h_i*1_2_1"/>
  <p:tag name="KSO_WM_TEMPLATE_CATEGORY" val="custom"/>
  <p:tag name="KSO_WM_TEMPLATE_INDEX" val="20204610"/>
  <p:tag name="KSO_WM_UNIT_LAYERLEVEL" val="1_1_1"/>
  <p:tag name="KSO_WM_TAG_VERSION" val="1.0"/>
  <p:tag name="KSO_WM_BEAUTIFY_FLAG" val="#wm#"/>
</p:tagLst>
</file>

<file path=ppt/tags/tag422.xml><?xml version="1.0" encoding="utf-8"?>
<p:tagLst xmlns:p="http://schemas.openxmlformats.org/presentationml/2006/main">
  <p:tag name="PA" val="v3.0.1"/>
  <p:tag name="KSO_WM_UNIT_TEXT_FILL_FORE_SCHEMECOLOR_INDEX" val="5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custom20204610_4*l_h_i*1_2_1"/>
  <p:tag name="KSO_WM_TEMPLATE_CATEGORY" val="custom"/>
  <p:tag name="KSO_WM_TEMPLATE_INDEX" val="20204610"/>
  <p:tag name="KSO_WM_UNIT_LAYERLEVEL" val="1_1_1"/>
  <p:tag name="KSO_WM_TAG_VERSION" val="1.0"/>
  <p:tag name="KSO_WM_BEAUTIFY_FLAG" val="#wm#"/>
</p:tagLst>
</file>

<file path=ppt/tags/tag423.xml><?xml version="1.0" encoding="utf-8"?>
<p:tagLst xmlns:p="http://schemas.openxmlformats.org/presentationml/2006/main">
  <p:tag name="KSO_WM_UNIT_FILL_FORE_SCHEMECOLOR_INDEX" val="14"/>
  <p:tag name="KSO_WM_UNIT_FILL_TYPE" val="1"/>
  <p:tag name="KSO_WM_UNIT_TEXT_FILL_FORE_SCHEMECOLOR_INDEX" val="14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4610_4*l_h_i*1_3_1"/>
  <p:tag name="KSO_WM_TEMPLATE_CATEGORY" val="custom"/>
  <p:tag name="KSO_WM_TEMPLATE_INDEX" val="20204610"/>
  <p:tag name="KSO_WM_UNIT_LAYERLEVEL" val="1_1_1"/>
  <p:tag name="KSO_WM_TAG_VERSION" val="1.0"/>
  <p:tag name="KSO_WM_BEAUTIFY_FLAG" val="#wm#"/>
</p:tagLst>
</file>

<file path=ppt/tags/tag424.xml><?xml version="1.0" encoding="utf-8"?>
<p:tagLst xmlns:p="http://schemas.openxmlformats.org/presentationml/2006/main">
  <p:tag name="KSO_WM_UNIT_FILL_FORE_SCHEMECOLOR_INDEX" val="14"/>
  <p:tag name="KSO_WM_UNIT_FILL_TYPE" val="1"/>
  <p:tag name="KSO_WM_UNIT_TEXT_FILL_FORE_SCHEMECOLOR_INDEX" val="14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4610_4*l_h_i*1_4_1"/>
  <p:tag name="KSO_WM_TEMPLATE_CATEGORY" val="custom"/>
  <p:tag name="KSO_WM_TEMPLATE_INDEX" val="20204610"/>
  <p:tag name="KSO_WM_UNIT_LAYERLEVEL" val="1_1_1"/>
  <p:tag name="KSO_WM_TAG_VERSION" val="1.0"/>
  <p:tag name="KSO_WM_BEAUTIFY_FLAG" val="#wm#"/>
</p:tagLst>
</file>

<file path=ppt/tags/tag425.xml><?xml version="1.0" encoding="utf-8"?>
<p:tagLst xmlns:p="http://schemas.openxmlformats.org/presentationml/2006/main">
  <p:tag name="PA" val="v3.0.1"/>
  <p:tag name="KSO_WM_UNIT_TEXT_FILL_FORE_SCHEMECOLOR_INDEX" val="5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custom20204610_4*l_h_i*1_3_1"/>
  <p:tag name="KSO_WM_TEMPLATE_CATEGORY" val="custom"/>
  <p:tag name="KSO_WM_TEMPLATE_INDEX" val="20204610"/>
  <p:tag name="KSO_WM_UNIT_LAYERLEVEL" val="1_1_1"/>
  <p:tag name="KSO_WM_TAG_VERSION" val="1.0"/>
  <p:tag name="KSO_WM_BEAUTIFY_FLAG" val="#wm#"/>
</p:tagLst>
</file>

<file path=ppt/tags/tag426.xml><?xml version="1.0" encoding="utf-8"?>
<p:tagLst xmlns:p="http://schemas.openxmlformats.org/presentationml/2006/main">
  <p:tag name="PA" val="v3.0.1"/>
  <p:tag name="KSO_WM_UNIT_TEXT_FILL_FORE_SCHEMECOLOR_INDEX" val="5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custom20204610_4*l_h_i*1_4_1"/>
  <p:tag name="KSO_WM_TEMPLATE_CATEGORY" val="custom"/>
  <p:tag name="KSO_WM_TEMPLATE_INDEX" val="20204610"/>
  <p:tag name="KSO_WM_UNIT_LAYERLEVEL" val="1_1_1"/>
  <p:tag name="KSO_WM_TAG_VERSION" val="1.0"/>
  <p:tag name="KSO_WM_BEAUTIFY_FLAG" val="#wm#"/>
</p:tagLst>
</file>

<file path=ppt/tags/tag427.xml><?xml version="1.0" encoding="utf-8"?>
<p:tagLst xmlns:p="http://schemas.openxmlformats.org/presentationml/2006/main">
  <p:tag name="KSO_WM_SLIDE_ID" val="custom20204610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610"/>
  <p:tag name="KSO_WM_SLIDE_LAYOUT" val="a_l"/>
  <p:tag name="KSO_WM_SLIDE_LAYOUT_CNT" val="1_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1_Office 主题​​">
  <a:themeElements>
    <a:clrScheme name="1416">
      <a:dk1>
        <a:sysClr val="windowText" lastClr="000000"/>
      </a:dk1>
      <a:lt1>
        <a:sysClr val="window" lastClr="FFFFFF"/>
      </a:lt1>
      <a:dk2>
        <a:srgbClr val="E2EDFD"/>
      </a:dk2>
      <a:lt2>
        <a:srgbClr val="FFFFFF"/>
      </a:lt2>
      <a:accent1>
        <a:srgbClr val="1B57B5"/>
      </a:accent1>
      <a:accent2>
        <a:srgbClr val="1D85C9"/>
      </a:accent2>
      <a:accent3>
        <a:srgbClr val="1FB3DE"/>
      </a:accent3>
      <a:accent4>
        <a:srgbClr val="23BCC6"/>
      </a:accent4>
      <a:accent5>
        <a:srgbClr val="2AA083"/>
      </a:accent5>
      <a:accent6>
        <a:srgbClr val="318440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1416">
      <a:dk1>
        <a:sysClr val="windowText" lastClr="000000"/>
      </a:dk1>
      <a:lt1>
        <a:sysClr val="window" lastClr="FFFFFF"/>
      </a:lt1>
      <a:dk2>
        <a:srgbClr val="E2EDFD"/>
      </a:dk2>
      <a:lt2>
        <a:srgbClr val="FFFFFF"/>
      </a:lt2>
      <a:accent1>
        <a:srgbClr val="1B57B5"/>
      </a:accent1>
      <a:accent2>
        <a:srgbClr val="1D85C9"/>
      </a:accent2>
      <a:accent3>
        <a:srgbClr val="1FB3DE"/>
      </a:accent3>
      <a:accent4>
        <a:srgbClr val="23BCC6"/>
      </a:accent4>
      <a:accent5>
        <a:srgbClr val="2AA083"/>
      </a:accent5>
      <a:accent6>
        <a:srgbClr val="318440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​​">
  <a:themeElements>
    <a:clrScheme name="1416">
      <a:dk1>
        <a:sysClr val="windowText" lastClr="000000"/>
      </a:dk1>
      <a:lt1>
        <a:sysClr val="window" lastClr="FFFFFF"/>
      </a:lt1>
      <a:dk2>
        <a:srgbClr val="E2EDFD"/>
      </a:dk2>
      <a:lt2>
        <a:srgbClr val="FFFFFF"/>
      </a:lt2>
      <a:accent1>
        <a:srgbClr val="1B57B5"/>
      </a:accent1>
      <a:accent2>
        <a:srgbClr val="1D85C9"/>
      </a:accent2>
      <a:accent3>
        <a:srgbClr val="1FB3DE"/>
      </a:accent3>
      <a:accent4>
        <a:srgbClr val="23BCC6"/>
      </a:accent4>
      <a:accent5>
        <a:srgbClr val="2AA083"/>
      </a:accent5>
      <a:accent6>
        <a:srgbClr val="318440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1101</Words>
  <Application>WPS Office WWO_wpscloud_20221027200604-56c1147798</Application>
  <PresentationFormat>宽屏</PresentationFormat>
  <Paragraphs>110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汉仪旗黑KW 55S</vt:lpstr>
      <vt:lpstr>汉仪旗黑-85S</vt:lpstr>
      <vt:lpstr>汉仪旗黑-85S</vt:lpstr>
      <vt:lpstr>汉仪书宋二KW</vt:lpstr>
      <vt:lpstr>Kingsoft Confetti</vt:lpstr>
      <vt:lpstr>微软雅黑</vt:lpstr>
      <vt:lpstr>Times New Roman</vt:lpstr>
      <vt:lpstr>1_Office 主题​​</vt:lpstr>
      <vt:lpstr>2_Office 主题​​</vt:lpstr>
      <vt:lpstr>3_Office 主题​​</vt:lpstr>
      <vt:lpstr>可行性报告</vt:lpstr>
      <vt:lpstr>PowerPoint 演示文稿</vt:lpstr>
      <vt:lpstr>PowerPoint 演示文稿</vt:lpstr>
      <vt:lpstr>引言：</vt:lpstr>
      <vt:lpstr>PowerPoint 演示文稿</vt:lpstr>
      <vt:lpstr>对功能的规定：</vt:lpstr>
      <vt:lpstr>对功能的规定：</vt:lpstr>
      <vt:lpstr>设备：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需求说明</dc:title>
  <dc:creator/>
  <cp:lastModifiedBy>贪吃</cp:lastModifiedBy>
  <dcterms:created xsi:type="dcterms:W3CDTF">2022-10-29T09:25:15Z</dcterms:created>
  <dcterms:modified xsi:type="dcterms:W3CDTF">2022-10-29T09:25:15Z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  <property fmtid="{D5CDD505-2E9C-101B-9397-08002B2CF9AE}" pid="3" name="ICV">
    <vt:lpwstr>F06E42D0773F4970ACC6A4118F0484A7</vt:lpwstr>
  </property>
</Properties>
</file>