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183B4-5080-4E36-9C2A-13B9019EB57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85F45-970D-46DF-8FB7-6D59941AF53D}">
      <dgm:prSet phldrT="[Text]"/>
      <dgm:spPr/>
      <dgm:t>
        <a:bodyPr/>
        <a:lstStyle/>
        <a:p>
          <a:r>
            <a:rPr lang="en-US" dirty="0"/>
            <a:t>BP</a:t>
          </a:r>
        </a:p>
      </dgm:t>
    </dgm:pt>
    <dgm:pt modelId="{90DE5B60-6B33-499F-8CD4-0911DBF18D44}" type="parTrans" cxnId="{D1A63F38-A6DD-45DB-8DFF-D1E47079909F}">
      <dgm:prSet/>
      <dgm:spPr/>
      <dgm:t>
        <a:bodyPr/>
        <a:lstStyle/>
        <a:p>
          <a:endParaRPr lang="en-US"/>
        </a:p>
      </dgm:t>
    </dgm:pt>
    <dgm:pt modelId="{55B13CF3-155D-4472-902B-59391C818E7A}" type="sibTrans" cxnId="{D1A63F38-A6DD-45DB-8DFF-D1E47079909F}">
      <dgm:prSet/>
      <dgm:spPr/>
      <dgm:t>
        <a:bodyPr/>
        <a:lstStyle/>
        <a:p>
          <a:endParaRPr lang="en-US"/>
        </a:p>
      </dgm:t>
    </dgm:pt>
    <dgm:pt modelId="{4720DEA8-9D3E-4DE5-AE7D-6EC3AD94D4E1}">
      <dgm:prSet phldrT="[Text]"/>
      <dgm:spPr/>
      <dgm:t>
        <a:bodyPr/>
        <a:lstStyle/>
        <a:p>
          <a:r>
            <a:rPr lang="en-US" dirty="0"/>
            <a:t>ECG</a:t>
          </a:r>
        </a:p>
      </dgm:t>
    </dgm:pt>
    <dgm:pt modelId="{19CC4205-F0AD-4B13-9121-77E2210D2BAB}" type="parTrans" cxnId="{45B4F653-861E-42DE-9F3D-88227271B1E0}">
      <dgm:prSet/>
      <dgm:spPr/>
      <dgm:t>
        <a:bodyPr/>
        <a:lstStyle/>
        <a:p>
          <a:endParaRPr lang="en-US"/>
        </a:p>
      </dgm:t>
    </dgm:pt>
    <dgm:pt modelId="{B9405756-4C08-4512-BDF5-865833F09143}" type="sibTrans" cxnId="{45B4F653-861E-42DE-9F3D-88227271B1E0}">
      <dgm:prSet/>
      <dgm:spPr/>
      <dgm:t>
        <a:bodyPr/>
        <a:lstStyle/>
        <a:p>
          <a:endParaRPr lang="en-US"/>
        </a:p>
      </dgm:t>
    </dgm:pt>
    <dgm:pt modelId="{F3106345-E3DE-41AC-BA1B-ED3011B35428}">
      <dgm:prSet phldrT="[Text]"/>
      <dgm:spPr/>
      <dgm:t>
        <a:bodyPr/>
        <a:lstStyle/>
        <a:p>
          <a:r>
            <a:rPr lang="en-US" dirty="0"/>
            <a:t>BCG</a:t>
          </a:r>
        </a:p>
      </dgm:t>
    </dgm:pt>
    <dgm:pt modelId="{6FBAD681-259A-4D6D-ABCF-E650617AAC0D}" type="parTrans" cxnId="{01A29E36-84BB-4712-9ED3-E3E7699DD512}">
      <dgm:prSet/>
      <dgm:spPr/>
      <dgm:t>
        <a:bodyPr/>
        <a:lstStyle/>
        <a:p>
          <a:endParaRPr lang="en-US"/>
        </a:p>
      </dgm:t>
    </dgm:pt>
    <dgm:pt modelId="{1929CA46-5B6D-43EB-8556-48B65DEAED38}" type="sibTrans" cxnId="{01A29E36-84BB-4712-9ED3-E3E7699DD512}">
      <dgm:prSet/>
      <dgm:spPr/>
      <dgm:t>
        <a:bodyPr/>
        <a:lstStyle/>
        <a:p>
          <a:endParaRPr lang="en-US"/>
        </a:p>
      </dgm:t>
    </dgm:pt>
    <dgm:pt modelId="{72449AD0-6B80-44E3-AB57-8BA9D6AC2C96}">
      <dgm:prSet phldrT="[Text]"/>
      <dgm:spPr/>
      <dgm:t>
        <a:bodyPr/>
        <a:lstStyle/>
        <a:p>
          <a:r>
            <a:rPr lang="en-US" dirty="0" err="1"/>
            <a:t>ICGdzdt</a:t>
          </a:r>
          <a:endParaRPr lang="en-US" dirty="0"/>
        </a:p>
      </dgm:t>
    </dgm:pt>
    <dgm:pt modelId="{BEBAA472-6130-4AAD-AF50-424B0497364B}" type="parTrans" cxnId="{7A198FC6-BD50-4BA0-8945-13919F6C79FA}">
      <dgm:prSet/>
      <dgm:spPr/>
      <dgm:t>
        <a:bodyPr/>
        <a:lstStyle/>
        <a:p>
          <a:endParaRPr lang="en-US"/>
        </a:p>
      </dgm:t>
    </dgm:pt>
    <dgm:pt modelId="{3358B9AC-DBC9-4F79-98D6-0FB1566D30AC}" type="sibTrans" cxnId="{7A198FC6-BD50-4BA0-8945-13919F6C79FA}">
      <dgm:prSet/>
      <dgm:spPr/>
      <dgm:t>
        <a:bodyPr/>
        <a:lstStyle/>
        <a:p>
          <a:endParaRPr lang="en-US"/>
        </a:p>
      </dgm:t>
    </dgm:pt>
    <dgm:pt modelId="{A1F0885C-D9D9-452E-8FCD-5EF40D7C0529}">
      <dgm:prSet phldrT="[Text]"/>
      <dgm:spPr/>
      <dgm:t>
        <a:bodyPr/>
        <a:lstStyle/>
        <a:p>
          <a:r>
            <a:rPr lang="en-US" dirty="0"/>
            <a:t>Finger PPG</a:t>
          </a:r>
        </a:p>
      </dgm:t>
    </dgm:pt>
    <dgm:pt modelId="{5735C571-DC27-457D-97A4-E8357D56B46C}" type="parTrans" cxnId="{59491792-990D-40BE-B1A6-F578F346D83B}">
      <dgm:prSet/>
      <dgm:spPr/>
      <dgm:t>
        <a:bodyPr/>
        <a:lstStyle/>
        <a:p>
          <a:endParaRPr lang="en-US"/>
        </a:p>
      </dgm:t>
    </dgm:pt>
    <dgm:pt modelId="{D556AAE4-7BB0-4515-BC08-D15240D4402D}" type="sibTrans" cxnId="{59491792-990D-40BE-B1A6-F578F346D83B}">
      <dgm:prSet/>
      <dgm:spPr/>
      <dgm:t>
        <a:bodyPr/>
        <a:lstStyle/>
        <a:p>
          <a:endParaRPr lang="en-US"/>
        </a:p>
      </dgm:t>
    </dgm:pt>
    <dgm:pt modelId="{501652D0-1006-4964-A8F3-DEEB63488049}">
      <dgm:prSet phldrT="[Text]"/>
      <dgm:spPr/>
      <dgm:t>
        <a:bodyPr/>
        <a:lstStyle/>
        <a:p>
          <a:r>
            <a:rPr lang="en-US" dirty="0"/>
            <a:t>Ear PPG</a:t>
          </a:r>
        </a:p>
      </dgm:t>
    </dgm:pt>
    <dgm:pt modelId="{A8756FED-C0AC-41AA-ABBA-7E449C758A45}" type="parTrans" cxnId="{A6094214-1184-4F44-8871-62326D973588}">
      <dgm:prSet/>
      <dgm:spPr/>
      <dgm:t>
        <a:bodyPr/>
        <a:lstStyle/>
        <a:p>
          <a:endParaRPr lang="en-US"/>
        </a:p>
      </dgm:t>
    </dgm:pt>
    <dgm:pt modelId="{BC856570-BE1A-4F34-8028-25BD5C25CB95}" type="sibTrans" cxnId="{A6094214-1184-4F44-8871-62326D973588}">
      <dgm:prSet/>
      <dgm:spPr/>
      <dgm:t>
        <a:bodyPr/>
        <a:lstStyle/>
        <a:p>
          <a:endParaRPr lang="en-US"/>
        </a:p>
      </dgm:t>
    </dgm:pt>
    <dgm:pt modelId="{3323E3CF-AF13-4C05-8615-3F4BC19A16CB}">
      <dgm:prSet phldrT="[Text]"/>
      <dgm:spPr/>
      <dgm:t>
        <a:bodyPr/>
        <a:lstStyle/>
        <a:p>
          <a:r>
            <a:rPr lang="en-US" dirty="0"/>
            <a:t>Foot PPG</a:t>
          </a:r>
        </a:p>
      </dgm:t>
    </dgm:pt>
    <dgm:pt modelId="{2C212A82-730E-4445-A9BE-FCFBF4BAE256}" type="parTrans" cxnId="{1344392D-9583-4BFF-B5BE-DE5A7AE6C306}">
      <dgm:prSet/>
      <dgm:spPr/>
      <dgm:t>
        <a:bodyPr/>
        <a:lstStyle/>
        <a:p>
          <a:endParaRPr lang="en-US"/>
        </a:p>
      </dgm:t>
    </dgm:pt>
    <dgm:pt modelId="{DBF1E78C-DD4C-4552-B4AF-899F099718F9}" type="sibTrans" cxnId="{1344392D-9583-4BFF-B5BE-DE5A7AE6C306}">
      <dgm:prSet/>
      <dgm:spPr/>
      <dgm:t>
        <a:bodyPr/>
        <a:lstStyle/>
        <a:p>
          <a:endParaRPr lang="en-US"/>
        </a:p>
      </dgm:t>
    </dgm:pt>
    <dgm:pt modelId="{CF9C63D4-9C3B-46A7-A71D-6A2A03E99A43}">
      <dgm:prSet phldrT="[Text]"/>
      <dgm:spPr/>
      <dgm:t>
        <a:bodyPr/>
        <a:lstStyle/>
        <a:p>
          <a:r>
            <a:rPr lang="en-US" dirty="0"/>
            <a:t>Toe PPG</a:t>
          </a:r>
        </a:p>
      </dgm:t>
    </dgm:pt>
    <dgm:pt modelId="{4EC58473-DE93-4462-A950-B7119383F1C4}" type="parTrans" cxnId="{B6C13350-E437-4833-B765-851E402C9B35}">
      <dgm:prSet/>
      <dgm:spPr/>
      <dgm:t>
        <a:bodyPr/>
        <a:lstStyle/>
        <a:p>
          <a:endParaRPr lang="en-US"/>
        </a:p>
      </dgm:t>
    </dgm:pt>
    <dgm:pt modelId="{73D46E50-97F1-44B5-99CB-ED62E3592B6E}" type="sibTrans" cxnId="{B6C13350-E437-4833-B765-851E402C9B35}">
      <dgm:prSet/>
      <dgm:spPr/>
      <dgm:t>
        <a:bodyPr/>
        <a:lstStyle/>
        <a:p>
          <a:endParaRPr lang="en-US"/>
        </a:p>
      </dgm:t>
    </dgm:pt>
    <dgm:pt modelId="{B89F1810-9718-41B1-B0BA-91C64E9ED40C}" type="pres">
      <dgm:prSet presAssocID="{C27183B4-5080-4E36-9C2A-13B9019EB5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3585F1-8A19-4F3D-81FC-52DBBFA6983D}" type="pres">
      <dgm:prSet presAssocID="{2F385F45-970D-46DF-8FB7-6D59941AF53D}" presName="hierRoot1" presStyleCnt="0">
        <dgm:presLayoutVars>
          <dgm:hierBranch val="init"/>
        </dgm:presLayoutVars>
      </dgm:prSet>
      <dgm:spPr/>
    </dgm:pt>
    <dgm:pt modelId="{B4728D24-0AFC-452B-BA8B-568F15FE6C91}" type="pres">
      <dgm:prSet presAssocID="{2F385F45-970D-46DF-8FB7-6D59941AF53D}" presName="rootComposite1" presStyleCnt="0"/>
      <dgm:spPr/>
    </dgm:pt>
    <dgm:pt modelId="{FDF8EF6B-4AA0-4F27-A9C6-EFF27E39ED45}" type="pres">
      <dgm:prSet presAssocID="{2F385F45-970D-46DF-8FB7-6D59941AF53D}" presName="rootText1" presStyleLbl="node0" presStyleIdx="0" presStyleCnt="1">
        <dgm:presLayoutVars>
          <dgm:chPref val="3"/>
        </dgm:presLayoutVars>
      </dgm:prSet>
      <dgm:spPr/>
    </dgm:pt>
    <dgm:pt modelId="{C2EA1AA4-4BBF-4040-BF39-8F01D97B07F9}" type="pres">
      <dgm:prSet presAssocID="{2F385F45-970D-46DF-8FB7-6D59941AF53D}" presName="rootConnector1" presStyleLbl="node1" presStyleIdx="0" presStyleCnt="0"/>
      <dgm:spPr/>
    </dgm:pt>
    <dgm:pt modelId="{95D5C5D1-9E4A-42A1-A358-CCD31AB19DFD}" type="pres">
      <dgm:prSet presAssocID="{2F385F45-970D-46DF-8FB7-6D59941AF53D}" presName="hierChild2" presStyleCnt="0"/>
      <dgm:spPr/>
    </dgm:pt>
    <dgm:pt modelId="{4EC173DC-01C7-45C4-A112-19D3D85F51B0}" type="pres">
      <dgm:prSet presAssocID="{19CC4205-F0AD-4B13-9121-77E2210D2BAB}" presName="Name64" presStyleLbl="parChTrans1D2" presStyleIdx="0" presStyleCnt="1"/>
      <dgm:spPr/>
    </dgm:pt>
    <dgm:pt modelId="{8A3DF96E-AD7E-4B50-A45E-295AC23DBA4C}" type="pres">
      <dgm:prSet presAssocID="{4720DEA8-9D3E-4DE5-AE7D-6EC3AD94D4E1}" presName="hierRoot2" presStyleCnt="0">
        <dgm:presLayoutVars>
          <dgm:hierBranch val="init"/>
        </dgm:presLayoutVars>
      </dgm:prSet>
      <dgm:spPr/>
    </dgm:pt>
    <dgm:pt modelId="{7BA35948-8C00-4912-98EA-02D9CFE42F32}" type="pres">
      <dgm:prSet presAssocID="{4720DEA8-9D3E-4DE5-AE7D-6EC3AD94D4E1}" presName="rootComposite" presStyleCnt="0"/>
      <dgm:spPr/>
    </dgm:pt>
    <dgm:pt modelId="{9C85CB80-9A44-4B36-88D1-89BCE6EAA23E}" type="pres">
      <dgm:prSet presAssocID="{4720DEA8-9D3E-4DE5-AE7D-6EC3AD94D4E1}" presName="rootText" presStyleLbl="node2" presStyleIdx="0" presStyleCnt="1">
        <dgm:presLayoutVars>
          <dgm:chPref val="3"/>
        </dgm:presLayoutVars>
      </dgm:prSet>
      <dgm:spPr/>
    </dgm:pt>
    <dgm:pt modelId="{CEED234F-7834-4DBC-8870-AD73BDB7CF6C}" type="pres">
      <dgm:prSet presAssocID="{4720DEA8-9D3E-4DE5-AE7D-6EC3AD94D4E1}" presName="rootConnector" presStyleLbl="node2" presStyleIdx="0" presStyleCnt="1"/>
      <dgm:spPr/>
    </dgm:pt>
    <dgm:pt modelId="{18011457-52A6-4968-A215-56E23048EA88}" type="pres">
      <dgm:prSet presAssocID="{4720DEA8-9D3E-4DE5-AE7D-6EC3AD94D4E1}" presName="hierChild4" presStyleCnt="0"/>
      <dgm:spPr/>
    </dgm:pt>
    <dgm:pt modelId="{E36CD8ED-A392-4DCD-A207-977F17497EE0}" type="pres">
      <dgm:prSet presAssocID="{BEBAA472-6130-4AAD-AF50-424B0497364B}" presName="Name64" presStyleLbl="parChTrans1D3" presStyleIdx="0" presStyleCnt="2"/>
      <dgm:spPr/>
    </dgm:pt>
    <dgm:pt modelId="{AB745687-9FBA-4B5C-995E-E123A1844F44}" type="pres">
      <dgm:prSet presAssocID="{72449AD0-6B80-44E3-AB57-8BA9D6AC2C96}" presName="hierRoot2" presStyleCnt="0">
        <dgm:presLayoutVars>
          <dgm:hierBranch val="init"/>
        </dgm:presLayoutVars>
      </dgm:prSet>
      <dgm:spPr/>
    </dgm:pt>
    <dgm:pt modelId="{D2861AFE-9B18-493C-BAAC-2B91D630DCB6}" type="pres">
      <dgm:prSet presAssocID="{72449AD0-6B80-44E3-AB57-8BA9D6AC2C96}" presName="rootComposite" presStyleCnt="0"/>
      <dgm:spPr/>
    </dgm:pt>
    <dgm:pt modelId="{686B395F-D6B5-4415-8519-B149CF09CB53}" type="pres">
      <dgm:prSet presAssocID="{72449AD0-6B80-44E3-AB57-8BA9D6AC2C96}" presName="rootText" presStyleLbl="node3" presStyleIdx="0" presStyleCnt="2" custLinFactY="-55738" custLinFactNeighborY="-100000">
        <dgm:presLayoutVars>
          <dgm:chPref val="3"/>
        </dgm:presLayoutVars>
      </dgm:prSet>
      <dgm:spPr/>
    </dgm:pt>
    <dgm:pt modelId="{6F0602A4-244C-477B-A6D4-EC0DE2387452}" type="pres">
      <dgm:prSet presAssocID="{72449AD0-6B80-44E3-AB57-8BA9D6AC2C96}" presName="rootConnector" presStyleLbl="node3" presStyleIdx="0" presStyleCnt="2"/>
      <dgm:spPr/>
    </dgm:pt>
    <dgm:pt modelId="{A92E918A-4006-482D-A7FA-C450E4D3FD0A}" type="pres">
      <dgm:prSet presAssocID="{72449AD0-6B80-44E3-AB57-8BA9D6AC2C96}" presName="hierChild4" presStyleCnt="0"/>
      <dgm:spPr/>
    </dgm:pt>
    <dgm:pt modelId="{4FE0BA04-22EF-47C5-8704-D59565E7B983}" type="pres">
      <dgm:prSet presAssocID="{72449AD0-6B80-44E3-AB57-8BA9D6AC2C96}" presName="hierChild5" presStyleCnt="0"/>
      <dgm:spPr/>
    </dgm:pt>
    <dgm:pt modelId="{B2555CBB-40F7-4602-A658-BCA9561F204A}" type="pres">
      <dgm:prSet presAssocID="{6FBAD681-259A-4D6D-ABCF-E650617AAC0D}" presName="Name64" presStyleLbl="parChTrans1D3" presStyleIdx="1" presStyleCnt="2"/>
      <dgm:spPr/>
    </dgm:pt>
    <dgm:pt modelId="{5B734D4E-A5CD-4220-95EA-BD433F2F1008}" type="pres">
      <dgm:prSet presAssocID="{F3106345-E3DE-41AC-BA1B-ED3011B35428}" presName="hierRoot2" presStyleCnt="0">
        <dgm:presLayoutVars>
          <dgm:hierBranch val="init"/>
        </dgm:presLayoutVars>
      </dgm:prSet>
      <dgm:spPr/>
    </dgm:pt>
    <dgm:pt modelId="{674CB45B-9DA7-4B53-ADD9-E674399AB8B9}" type="pres">
      <dgm:prSet presAssocID="{F3106345-E3DE-41AC-BA1B-ED3011B35428}" presName="rootComposite" presStyleCnt="0"/>
      <dgm:spPr/>
    </dgm:pt>
    <dgm:pt modelId="{FB5E3EB6-138A-412D-841C-C55ECBD1D5C4}" type="pres">
      <dgm:prSet presAssocID="{F3106345-E3DE-41AC-BA1B-ED3011B35428}" presName="rootText" presStyleLbl="node3" presStyleIdx="1" presStyleCnt="2" custLinFactY="34977" custLinFactNeighborY="100000">
        <dgm:presLayoutVars>
          <dgm:chPref val="3"/>
        </dgm:presLayoutVars>
      </dgm:prSet>
      <dgm:spPr/>
    </dgm:pt>
    <dgm:pt modelId="{74A1A1C6-2789-4E3E-B2A4-D94DEFA66028}" type="pres">
      <dgm:prSet presAssocID="{F3106345-E3DE-41AC-BA1B-ED3011B35428}" presName="rootConnector" presStyleLbl="node3" presStyleIdx="1" presStyleCnt="2"/>
      <dgm:spPr/>
    </dgm:pt>
    <dgm:pt modelId="{4FF5C6EE-760A-44FB-B949-FA48D3B1720E}" type="pres">
      <dgm:prSet presAssocID="{F3106345-E3DE-41AC-BA1B-ED3011B35428}" presName="hierChild4" presStyleCnt="0"/>
      <dgm:spPr/>
    </dgm:pt>
    <dgm:pt modelId="{F420BCFE-7B63-4B92-BF5B-DA759ACA36EF}" type="pres">
      <dgm:prSet presAssocID="{5735C571-DC27-457D-97A4-E8357D56B46C}" presName="Name64" presStyleLbl="parChTrans1D4" presStyleIdx="0" presStyleCnt="4"/>
      <dgm:spPr/>
    </dgm:pt>
    <dgm:pt modelId="{699A47BC-3E88-42F1-BA23-F9C0C612B1EC}" type="pres">
      <dgm:prSet presAssocID="{A1F0885C-D9D9-452E-8FCD-5EF40D7C0529}" presName="hierRoot2" presStyleCnt="0">
        <dgm:presLayoutVars>
          <dgm:hierBranch val="init"/>
        </dgm:presLayoutVars>
      </dgm:prSet>
      <dgm:spPr/>
    </dgm:pt>
    <dgm:pt modelId="{024A7B71-DD98-46AB-AE67-4D3ACEE77155}" type="pres">
      <dgm:prSet presAssocID="{A1F0885C-D9D9-452E-8FCD-5EF40D7C0529}" presName="rootComposite" presStyleCnt="0"/>
      <dgm:spPr/>
    </dgm:pt>
    <dgm:pt modelId="{55F8EF8C-3CF6-4B46-A1E4-540C6C464296}" type="pres">
      <dgm:prSet presAssocID="{A1F0885C-D9D9-452E-8FCD-5EF40D7C0529}" presName="rootText" presStyleLbl="node4" presStyleIdx="0" presStyleCnt="4" custLinFactY="30825" custLinFactNeighborY="100000">
        <dgm:presLayoutVars>
          <dgm:chPref val="3"/>
        </dgm:presLayoutVars>
      </dgm:prSet>
      <dgm:spPr/>
    </dgm:pt>
    <dgm:pt modelId="{BB850800-16C8-4338-ADC9-D98E2D94E1D4}" type="pres">
      <dgm:prSet presAssocID="{A1F0885C-D9D9-452E-8FCD-5EF40D7C0529}" presName="rootConnector" presStyleLbl="node4" presStyleIdx="0" presStyleCnt="4"/>
      <dgm:spPr/>
    </dgm:pt>
    <dgm:pt modelId="{204AAC84-E80A-42EB-A055-56C0B96DDD9D}" type="pres">
      <dgm:prSet presAssocID="{A1F0885C-D9D9-452E-8FCD-5EF40D7C0529}" presName="hierChild4" presStyleCnt="0"/>
      <dgm:spPr/>
    </dgm:pt>
    <dgm:pt modelId="{763E8A17-8D25-4F7F-BD3E-62339963C275}" type="pres">
      <dgm:prSet presAssocID="{A1F0885C-D9D9-452E-8FCD-5EF40D7C0529}" presName="hierChild5" presStyleCnt="0"/>
      <dgm:spPr/>
    </dgm:pt>
    <dgm:pt modelId="{860E522D-A56E-444C-B743-56DC49E4E518}" type="pres">
      <dgm:prSet presAssocID="{A8756FED-C0AC-41AA-ABBA-7E449C758A45}" presName="Name64" presStyleLbl="parChTrans1D4" presStyleIdx="1" presStyleCnt="4"/>
      <dgm:spPr/>
    </dgm:pt>
    <dgm:pt modelId="{FFE58CDB-79DC-46F6-A5B9-114E238CBC87}" type="pres">
      <dgm:prSet presAssocID="{501652D0-1006-4964-A8F3-DEEB63488049}" presName="hierRoot2" presStyleCnt="0">
        <dgm:presLayoutVars>
          <dgm:hierBranch val="init"/>
        </dgm:presLayoutVars>
      </dgm:prSet>
      <dgm:spPr/>
    </dgm:pt>
    <dgm:pt modelId="{7198FD3D-366D-4060-BBE7-C6242A995D4D}" type="pres">
      <dgm:prSet presAssocID="{501652D0-1006-4964-A8F3-DEEB63488049}" presName="rootComposite" presStyleCnt="0"/>
      <dgm:spPr/>
    </dgm:pt>
    <dgm:pt modelId="{E1FFA7B1-BCD4-4FF7-B138-A2B7B05B1DF6}" type="pres">
      <dgm:prSet presAssocID="{501652D0-1006-4964-A8F3-DEEB63488049}" presName="rootText" presStyleLbl="node4" presStyleIdx="1" presStyleCnt="4" custLinFactY="32910" custLinFactNeighborY="100000">
        <dgm:presLayoutVars>
          <dgm:chPref val="3"/>
        </dgm:presLayoutVars>
      </dgm:prSet>
      <dgm:spPr/>
    </dgm:pt>
    <dgm:pt modelId="{7F4EED37-7D12-4667-9E6E-F6BCD53D6D98}" type="pres">
      <dgm:prSet presAssocID="{501652D0-1006-4964-A8F3-DEEB63488049}" presName="rootConnector" presStyleLbl="node4" presStyleIdx="1" presStyleCnt="4"/>
      <dgm:spPr/>
    </dgm:pt>
    <dgm:pt modelId="{0AC5B99B-81AF-4F3E-8EC7-ACA47341490F}" type="pres">
      <dgm:prSet presAssocID="{501652D0-1006-4964-A8F3-DEEB63488049}" presName="hierChild4" presStyleCnt="0"/>
      <dgm:spPr/>
    </dgm:pt>
    <dgm:pt modelId="{446F1072-4447-49A5-B3DC-90D51BE1F7B2}" type="pres">
      <dgm:prSet presAssocID="{501652D0-1006-4964-A8F3-DEEB63488049}" presName="hierChild5" presStyleCnt="0"/>
      <dgm:spPr/>
    </dgm:pt>
    <dgm:pt modelId="{B3365FB5-8B95-4CEA-9E1C-145A66D8627F}" type="pres">
      <dgm:prSet presAssocID="{2C212A82-730E-4445-A9BE-FCFBF4BAE256}" presName="Name64" presStyleLbl="parChTrans1D4" presStyleIdx="2" presStyleCnt="4"/>
      <dgm:spPr/>
    </dgm:pt>
    <dgm:pt modelId="{D3D6BE47-33C5-4EDB-9747-D0BBCF97BE20}" type="pres">
      <dgm:prSet presAssocID="{3323E3CF-AF13-4C05-8615-3F4BC19A16CB}" presName="hierRoot2" presStyleCnt="0">
        <dgm:presLayoutVars>
          <dgm:hierBranch val="init"/>
        </dgm:presLayoutVars>
      </dgm:prSet>
      <dgm:spPr/>
    </dgm:pt>
    <dgm:pt modelId="{2C123E34-19E6-442C-A0B3-15A77F7F185B}" type="pres">
      <dgm:prSet presAssocID="{3323E3CF-AF13-4C05-8615-3F4BC19A16CB}" presName="rootComposite" presStyleCnt="0"/>
      <dgm:spPr/>
    </dgm:pt>
    <dgm:pt modelId="{82D99AE7-CCEA-49EE-9422-887FA847B96B}" type="pres">
      <dgm:prSet presAssocID="{3323E3CF-AF13-4C05-8615-3F4BC19A16CB}" presName="rootText" presStyleLbl="node4" presStyleIdx="2" presStyleCnt="4" custLinFactY="45364" custLinFactNeighborY="100000">
        <dgm:presLayoutVars>
          <dgm:chPref val="3"/>
        </dgm:presLayoutVars>
      </dgm:prSet>
      <dgm:spPr/>
    </dgm:pt>
    <dgm:pt modelId="{6B94C68E-F3CC-4019-9ECE-5C3A4D3247CF}" type="pres">
      <dgm:prSet presAssocID="{3323E3CF-AF13-4C05-8615-3F4BC19A16CB}" presName="rootConnector" presStyleLbl="node4" presStyleIdx="2" presStyleCnt="4"/>
      <dgm:spPr/>
    </dgm:pt>
    <dgm:pt modelId="{CF5DC0E4-84DC-41D7-AD26-28AADD3AE947}" type="pres">
      <dgm:prSet presAssocID="{3323E3CF-AF13-4C05-8615-3F4BC19A16CB}" presName="hierChild4" presStyleCnt="0"/>
      <dgm:spPr/>
    </dgm:pt>
    <dgm:pt modelId="{9E618DE3-3A09-42AB-9BF7-4EB1A5964091}" type="pres">
      <dgm:prSet presAssocID="{3323E3CF-AF13-4C05-8615-3F4BC19A16CB}" presName="hierChild5" presStyleCnt="0"/>
      <dgm:spPr/>
    </dgm:pt>
    <dgm:pt modelId="{7671A259-378F-4543-880A-F7F48916E8E2}" type="pres">
      <dgm:prSet presAssocID="{4EC58473-DE93-4462-A950-B7119383F1C4}" presName="Name64" presStyleLbl="parChTrans1D4" presStyleIdx="3" presStyleCnt="4"/>
      <dgm:spPr/>
    </dgm:pt>
    <dgm:pt modelId="{B1BB921A-480C-436E-BBB7-D68D1ECF7487}" type="pres">
      <dgm:prSet presAssocID="{CF9C63D4-9C3B-46A7-A71D-6A2A03E99A43}" presName="hierRoot2" presStyleCnt="0">
        <dgm:presLayoutVars>
          <dgm:hierBranch val="init"/>
        </dgm:presLayoutVars>
      </dgm:prSet>
      <dgm:spPr/>
    </dgm:pt>
    <dgm:pt modelId="{AB3B238D-7FCC-450B-A72B-2FB5DCEEEED7}" type="pres">
      <dgm:prSet presAssocID="{CF9C63D4-9C3B-46A7-A71D-6A2A03E99A43}" presName="rootComposite" presStyleCnt="0"/>
      <dgm:spPr/>
    </dgm:pt>
    <dgm:pt modelId="{0E1C1921-1AFC-4723-8C2F-17EA62CE970D}" type="pres">
      <dgm:prSet presAssocID="{CF9C63D4-9C3B-46A7-A71D-6A2A03E99A43}" presName="rootText" presStyleLbl="node4" presStyleIdx="3" presStyleCnt="4" custLinFactY="52193" custLinFactNeighborY="100000">
        <dgm:presLayoutVars>
          <dgm:chPref val="3"/>
        </dgm:presLayoutVars>
      </dgm:prSet>
      <dgm:spPr/>
    </dgm:pt>
    <dgm:pt modelId="{D8DC5FD6-B100-46F5-B6D3-8F9E118703FD}" type="pres">
      <dgm:prSet presAssocID="{CF9C63D4-9C3B-46A7-A71D-6A2A03E99A43}" presName="rootConnector" presStyleLbl="node4" presStyleIdx="3" presStyleCnt="4"/>
      <dgm:spPr/>
    </dgm:pt>
    <dgm:pt modelId="{C04B8282-C6F2-4217-8E9C-C0E25DE56E7B}" type="pres">
      <dgm:prSet presAssocID="{CF9C63D4-9C3B-46A7-A71D-6A2A03E99A43}" presName="hierChild4" presStyleCnt="0"/>
      <dgm:spPr/>
    </dgm:pt>
    <dgm:pt modelId="{7F6A2E06-CDEA-4D04-B5BC-502342EB3F4F}" type="pres">
      <dgm:prSet presAssocID="{CF9C63D4-9C3B-46A7-A71D-6A2A03E99A43}" presName="hierChild5" presStyleCnt="0"/>
      <dgm:spPr/>
    </dgm:pt>
    <dgm:pt modelId="{12E8F764-65A4-405C-938E-7A7F852DDDC9}" type="pres">
      <dgm:prSet presAssocID="{F3106345-E3DE-41AC-BA1B-ED3011B35428}" presName="hierChild5" presStyleCnt="0"/>
      <dgm:spPr/>
    </dgm:pt>
    <dgm:pt modelId="{F0FB8645-3C9C-470D-91C2-C2CAA76BAC01}" type="pres">
      <dgm:prSet presAssocID="{4720DEA8-9D3E-4DE5-AE7D-6EC3AD94D4E1}" presName="hierChild5" presStyleCnt="0"/>
      <dgm:spPr/>
    </dgm:pt>
    <dgm:pt modelId="{9EEB7B34-11B4-4079-9922-32CECC1639C3}" type="pres">
      <dgm:prSet presAssocID="{2F385F45-970D-46DF-8FB7-6D59941AF53D}" presName="hierChild3" presStyleCnt="0"/>
      <dgm:spPr/>
    </dgm:pt>
  </dgm:ptLst>
  <dgm:cxnLst>
    <dgm:cxn modelId="{82F8BE10-2FC4-4F81-A7A8-3E2918B14A10}" type="presOf" srcId="{3323E3CF-AF13-4C05-8615-3F4BC19A16CB}" destId="{6B94C68E-F3CC-4019-9ECE-5C3A4D3247CF}" srcOrd="1" destOrd="0" presId="urn:microsoft.com/office/officeart/2009/3/layout/HorizontalOrganizationChart"/>
    <dgm:cxn modelId="{830B2814-61DA-4794-AB8D-3FA4EE29BCA9}" type="presOf" srcId="{2C212A82-730E-4445-A9BE-FCFBF4BAE256}" destId="{B3365FB5-8B95-4CEA-9E1C-145A66D8627F}" srcOrd="0" destOrd="0" presId="urn:microsoft.com/office/officeart/2009/3/layout/HorizontalOrganizationChart"/>
    <dgm:cxn modelId="{A6094214-1184-4F44-8871-62326D973588}" srcId="{F3106345-E3DE-41AC-BA1B-ED3011B35428}" destId="{501652D0-1006-4964-A8F3-DEEB63488049}" srcOrd="1" destOrd="0" parTransId="{A8756FED-C0AC-41AA-ABBA-7E449C758A45}" sibTransId="{BC856570-BE1A-4F34-8028-25BD5C25CB95}"/>
    <dgm:cxn modelId="{0A21B722-DFBF-415D-9EC5-9138CC45E4D9}" type="presOf" srcId="{C27183B4-5080-4E36-9C2A-13B9019EB573}" destId="{B89F1810-9718-41B1-B0BA-91C64E9ED40C}" srcOrd="0" destOrd="0" presId="urn:microsoft.com/office/officeart/2009/3/layout/HorizontalOrganizationChart"/>
    <dgm:cxn modelId="{DB6E722B-DB12-48A2-832A-F67956AC8203}" type="presOf" srcId="{A8756FED-C0AC-41AA-ABBA-7E449C758A45}" destId="{860E522D-A56E-444C-B743-56DC49E4E518}" srcOrd="0" destOrd="0" presId="urn:microsoft.com/office/officeart/2009/3/layout/HorizontalOrganizationChart"/>
    <dgm:cxn modelId="{1344392D-9583-4BFF-B5BE-DE5A7AE6C306}" srcId="{F3106345-E3DE-41AC-BA1B-ED3011B35428}" destId="{3323E3CF-AF13-4C05-8615-3F4BC19A16CB}" srcOrd="2" destOrd="0" parTransId="{2C212A82-730E-4445-A9BE-FCFBF4BAE256}" sibTransId="{DBF1E78C-DD4C-4552-B4AF-899F099718F9}"/>
    <dgm:cxn modelId="{F3C3922D-646B-4CCC-A1AA-4CCF5C46B121}" type="presOf" srcId="{501652D0-1006-4964-A8F3-DEEB63488049}" destId="{7F4EED37-7D12-4667-9E6E-F6BCD53D6D98}" srcOrd="1" destOrd="0" presId="urn:microsoft.com/office/officeart/2009/3/layout/HorizontalOrganizationChart"/>
    <dgm:cxn modelId="{01A29E36-84BB-4712-9ED3-E3E7699DD512}" srcId="{4720DEA8-9D3E-4DE5-AE7D-6EC3AD94D4E1}" destId="{F3106345-E3DE-41AC-BA1B-ED3011B35428}" srcOrd="1" destOrd="0" parTransId="{6FBAD681-259A-4D6D-ABCF-E650617AAC0D}" sibTransId="{1929CA46-5B6D-43EB-8556-48B65DEAED38}"/>
    <dgm:cxn modelId="{D1A63F38-A6DD-45DB-8DFF-D1E47079909F}" srcId="{C27183B4-5080-4E36-9C2A-13B9019EB573}" destId="{2F385F45-970D-46DF-8FB7-6D59941AF53D}" srcOrd="0" destOrd="0" parTransId="{90DE5B60-6B33-499F-8CD4-0911DBF18D44}" sibTransId="{55B13CF3-155D-4472-902B-59391C818E7A}"/>
    <dgm:cxn modelId="{8709B45B-8BE9-4DC8-B2BA-F294590D5788}" type="presOf" srcId="{19CC4205-F0AD-4B13-9121-77E2210D2BAB}" destId="{4EC173DC-01C7-45C4-A112-19D3D85F51B0}" srcOrd="0" destOrd="0" presId="urn:microsoft.com/office/officeart/2009/3/layout/HorizontalOrganizationChart"/>
    <dgm:cxn modelId="{3092D86A-F1F4-40FE-8D13-007FD99671ED}" type="presOf" srcId="{CF9C63D4-9C3B-46A7-A71D-6A2A03E99A43}" destId="{D8DC5FD6-B100-46F5-B6D3-8F9E118703FD}" srcOrd="1" destOrd="0" presId="urn:microsoft.com/office/officeart/2009/3/layout/HorizontalOrganizationChart"/>
    <dgm:cxn modelId="{441C4A4D-B5CA-4081-8804-2A8B8450C90B}" type="presOf" srcId="{F3106345-E3DE-41AC-BA1B-ED3011B35428}" destId="{74A1A1C6-2789-4E3E-B2A4-D94DEFA66028}" srcOrd="1" destOrd="0" presId="urn:microsoft.com/office/officeart/2009/3/layout/HorizontalOrganizationChart"/>
    <dgm:cxn modelId="{B6C13350-E437-4833-B765-851E402C9B35}" srcId="{F3106345-E3DE-41AC-BA1B-ED3011B35428}" destId="{CF9C63D4-9C3B-46A7-A71D-6A2A03E99A43}" srcOrd="3" destOrd="0" parTransId="{4EC58473-DE93-4462-A950-B7119383F1C4}" sibTransId="{73D46E50-97F1-44B5-99CB-ED62E3592B6E}"/>
    <dgm:cxn modelId="{45B4F653-861E-42DE-9F3D-88227271B1E0}" srcId="{2F385F45-970D-46DF-8FB7-6D59941AF53D}" destId="{4720DEA8-9D3E-4DE5-AE7D-6EC3AD94D4E1}" srcOrd="0" destOrd="0" parTransId="{19CC4205-F0AD-4B13-9121-77E2210D2BAB}" sibTransId="{B9405756-4C08-4512-BDF5-865833F09143}"/>
    <dgm:cxn modelId="{146F0354-6A0E-404F-AE89-17D0EBB64318}" type="presOf" srcId="{2F385F45-970D-46DF-8FB7-6D59941AF53D}" destId="{FDF8EF6B-4AA0-4F27-A9C6-EFF27E39ED45}" srcOrd="0" destOrd="0" presId="urn:microsoft.com/office/officeart/2009/3/layout/HorizontalOrganizationChart"/>
    <dgm:cxn modelId="{BD96EF83-F14E-4965-87BE-66C3178007ED}" type="presOf" srcId="{4720DEA8-9D3E-4DE5-AE7D-6EC3AD94D4E1}" destId="{CEED234F-7834-4DBC-8870-AD73BDB7CF6C}" srcOrd="1" destOrd="0" presId="urn:microsoft.com/office/officeart/2009/3/layout/HorizontalOrganizationChart"/>
    <dgm:cxn modelId="{BF291D87-2FBE-423A-B2AC-A17A11D7804F}" type="presOf" srcId="{5735C571-DC27-457D-97A4-E8357D56B46C}" destId="{F420BCFE-7B63-4B92-BF5B-DA759ACA36EF}" srcOrd="0" destOrd="0" presId="urn:microsoft.com/office/officeart/2009/3/layout/HorizontalOrganizationChart"/>
    <dgm:cxn modelId="{59491792-990D-40BE-B1A6-F578F346D83B}" srcId="{F3106345-E3DE-41AC-BA1B-ED3011B35428}" destId="{A1F0885C-D9D9-452E-8FCD-5EF40D7C0529}" srcOrd="0" destOrd="0" parTransId="{5735C571-DC27-457D-97A4-E8357D56B46C}" sibTransId="{D556AAE4-7BB0-4515-BC08-D15240D4402D}"/>
    <dgm:cxn modelId="{3D888B94-DFC9-467C-B45E-848516929891}" type="presOf" srcId="{72449AD0-6B80-44E3-AB57-8BA9D6AC2C96}" destId="{686B395F-D6B5-4415-8519-B149CF09CB53}" srcOrd="0" destOrd="0" presId="urn:microsoft.com/office/officeart/2009/3/layout/HorizontalOrganizationChart"/>
    <dgm:cxn modelId="{AA7CEA97-B170-4783-A994-A3853801F333}" type="presOf" srcId="{BEBAA472-6130-4AAD-AF50-424B0497364B}" destId="{E36CD8ED-A392-4DCD-A207-977F17497EE0}" srcOrd="0" destOrd="0" presId="urn:microsoft.com/office/officeart/2009/3/layout/HorizontalOrganizationChart"/>
    <dgm:cxn modelId="{828FF09C-EC39-4C37-AC01-1E1444CE75CE}" type="presOf" srcId="{4EC58473-DE93-4462-A950-B7119383F1C4}" destId="{7671A259-378F-4543-880A-F7F48916E8E2}" srcOrd="0" destOrd="0" presId="urn:microsoft.com/office/officeart/2009/3/layout/HorizontalOrganizationChart"/>
    <dgm:cxn modelId="{D9E2B7A2-4091-4E5F-B952-A9D46F19E6CC}" type="presOf" srcId="{A1F0885C-D9D9-452E-8FCD-5EF40D7C0529}" destId="{BB850800-16C8-4338-ADC9-D98E2D94E1D4}" srcOrd="1" destOrd="0" presId="urn:microsoft.com/office/officeart/2009/3/layout/HorizontalOrganizationChart"/>
    <dgm:cxn modelId="{7E5D01A5-6D05-4670-87B2-41C475179FBA}" type="presOf" srcId="{501652D0-1006-4964-A8F3-DEEB63488049}" destId="{E1FFA7B1-BCD4-4FF7-B138-A2B7B05B1DF6}" srcOrd="0" destOrd="0" presId="urn:microsoft.com/office/officeart/2009/3/layout/HorizontalOrganizationChart"/>
    <dgm:cxn modelId="{A62947B5-727F-4A4C-82B9-C69A08382CF9}" type="presOf" srcId="{F3106345-E3DE-41AC-BA1B-ED3011B35428}" destId="{FB5E3EB6-138A-412D-841C-C55ECBD1D5C4}" srcOrd="0" destOrd="0" presId="urn:microsoft.com/office/officeart/2009/3/layout/HorizontalOrganizationChart"/>
    <dgm:cxn modelId="{EFF90DC1-00CF-4C7F-AFCB-FB67B18F36F7}" type="presOf" srcId="{CF9C63D4-9C3B-46A7-A71D-6A2A03E99A43}" destId="{0E1C1921-1AFC-4723-8C2F-17EA62CE970D}" srcOrd="0" destOrd="0" presId="urn:microsoft.com/office/officeart/2009/3/layout/HorizontalOrganizationChart"/>
    <dgm:cxn modelId="{7A198FC6-BD50-4BA0-8945-13919F6C79FA}" srcId="{4720DEA8-9D3E-4DE5-AE7D-6EC3AD94D4E1}" destId="{72449AD0-6B80-44E3-AB57-8BA9D6AC2C96}" srcOrd="0" destOrd="0" parTransId="{BEBAA472-6130-4AAD-AF50-424B0497364B}" sibTransId="{3358B9AC-DBC9-4F79-98D6-0FB1566D30AC}"/>
    <dgm:cxn modelId="{69E065CB-E148-404D-9840-EE126F3F9E69}" type="presOf" srcId="{4720DEA8-9D3E-4DE5-AE7D-6EC3AD94D4E1}" destId="{9C85CB80-9A44-4B36-88D1-89BCE6EAA23E}" srcOrd="0" destOrd="0" presId="urn:microsoft.com/office/officeart/2009/3/layout/HorizontalOrganizationChart"/>
    <dgm:cxn modelId="{1D1F32DC-E4B4-4966-8656-2CA1B4F7155F}" type="presOf" srcId="{72449AD0-6B80-44E3-AB57-8BA9D6AC2C96}" destId="{6F0602A4-244C-477B-A6D4-EC0DE2387452}" srcOrd="1" destOrd="0" presId="urn:microsoft.com/office/officeart/2009/3/layout/HorizontalOrganizationChart"/>
    <dgm:cxn modelId="{57C490E8-8E2D-43A0-8C1B-B7EEC73DC585}" type="presOf" srcId="{3323E3CF-AF13-4C05-8615-3F4BC19A16CB}" destId="{82D99AE7-CCEA-49EE-9422-887FA847B96B}" srcOrd="0" destOrd="0" presId="urn:microsoft.com/office/officeart/2009/3/layout/HorizontalOrganizationChart"/>
    <dgm:cxn modelId="{379B08EF-2DFC-4E22-A6BD-D1BD0D96C150}" type="presOf" srcId="{A1F0885C-D9D9-452E-8FCD-5EF40D7C0529}" destId="{55F8EF8C-3CF6-4B46-A1E4-540C6C464296}" srcOrd="0" destOrd="0" presId="urn:microsoft.com/office/officeart/2009/3/layout/HorizontalOrganizationChart"/>
    <dgm:cxn modelId="{8BC9F0F0-90F3-4C9D-8B17-3500260EFE9C}" type="presOf" srcId="{2F385F45-970D-46DF-8FB7-6D59941AF53D}" destId="{C2EA1AA4-4BBF-4040-BF39-8F01D97B07F9}" srcOrd="1" destOrd="0" presId="urn:microsoft.com/office/officeart/2009/3/layout/HorizontalOrganizationChart"/>
    <dgm:cxn modelId="{D1937DFB-F004-4B49-BBE5-09573355AD74}" type="presOf" srcId="{6FBAD681-259A-4D6D-ABCF-E650617AAC0D}" destId="{B2555CBB-40F7-4602-A658-BCA9561F204A}" srcOrd="0" destOrd="0" presId="urn:microsoft.com/office/officeart/2009/3/layout/HorizontalOrganizationChart"/>
    <dgm:cxn modelId="{D09E2381-776C-4C44-84B4-1D8D5537260D}" type="presParOf" srcId="{B89F1810-9718-41B1-B0BA-91C64E9ED40C}" destId="{983585F1-8A19-4F3D-81FC-52DBBFA6983D}" srcOrd="0" destOrd="0" presId="urn:microsoft.com/office/officeart/2009/3/layout/HorizontalOrganizationChart"/>
    <dgm:cxn modelId="{66A51339-3F9A-41FA-9B89-8BC742A448E2}" type="presParOf" srcId="{983585F1-8A19-4F3D-81FC-52DBBFA6983D}" destId="{B4728D24-0AFC-452B-BA8B-568F15FE6C91}" srcOrd="0" destOrd="0" presId="urn:microsoft.com/office/officeart/2009/3/layout/HorizontalOrganizationChart"/>
    <dgm:cxn modelId="{9CF95F33-5ACC-4997-B355-4FF579C179CD}" type="presParOf" srcId="{B4728D24-0AFC-452B-BA8B-568F15FE6C91}" destId="{FDF8EF6B-4AA0-4F27-A9C6-EFF27E39ED45}" srcOrd="0" destOrd="0" presId="urn:microsoft.com/office/officeart/2009/3/layout/HorizontalOrganizationChart"/>
    <dgm:cxn modelId="{A590422F-975F-4B5B-8EA1-4B3005162A71}" type="presParOf" srcId="{B4728D24-0AFC-452B-BA8B-568F15FE6C91}" destId="{C2EA1AA4-4BBF-4040-BF39-8F01D97B07F9}" srcOrd="1" destOrd="0" presId="urn:microsoft.com/office/officeart/2009/3/layout/HorizontalOrganizationChart"/>
    <dgm:cxn modelId="{5A6DE674-D703-45DD-9B3F-E53BB91DDBE7}" type="presParOf" srcId="{983585F1-8A19-4F3D-81FC-52DBBFA6983D}" destId="{95D5C5D1-9E4A-42A1-A358-CCD31AB19DFD}" srcOrd="1" destOrd="0" presId="urn:microsoft.com/office/officeart/2009/3/layout/HorizontalOrganizationChart"/>
    <dgm:cxn modelId="{60F2D24B-19CE-4DF1-A36D-4066588451C8}" type="presParOf" srcId="{95D5C5D1-9E4A-42A1-A358-CCD31AB19DFD}" destId="{4EC173DC-01C7-45C4-A112-19D3D85F51B0}" srcOrd="0" destOrd="0" presId="urn:microsoft.com/office/officeart/2009/3/layout/HorizontalOrganizationChart"/>
    <dgm:cxn modelId="{6F3BBEFA-1881-4A92-A048-D4A0CA8999D9}" type="presParOf" srcId="{95D5C5D1-9E4A-42A1-A358-CCD31AB19DFD}" destId="{8A3DF96E-AD7E-4B50-A45E-295AC23DBA4C}" srcOrd="1" destOrd="0" presId="urn:microsoft.com/office/officeart/2009/3/layout/HorizontalOrganizationChart"/>
    <dgm:cxn modelId="{AC143703-08FE-41B7-A71D-C6FF2C4E5D43}" type="presParOf" srcId="{8A3DF96E-AD7E-4B50-A45E-295AC23DBA4C}" destId="{7BA35948-8C00-4912-98EA-02D9CFE42F32}" srcOrd="0" destOrd="0" presId="urn:microsoft.com/office/officeart/2009/3/layout/HorizontalOrganizationChart"/>
    <dgm:cxn modelId="{37D09FEA-EB25-48EB-A704-5233084E350A}" type="presParOf" srcId="{7BA35948-8C00-4912-98EA-02D9CFE42F32}" destId="{9C85CB80-9A44-4B36-88D1-89BCE6EAA23E}" srcOrd="0" destOrd="0" presId="urn:microsoft.com/office/officeart/2009/3/layout/HorizontalOrganizationChart"/>
    <dgm:cxn modelId="{C4CD3286-52A1-4848-9A7D-D85C976F00EB}" type="presParOf" srcId="{7BA35948-8C00-4912-98EA-02D9CFE42F32}" destId="{CEED234F-7834-4DBC-8870-AD73BDB7CF6C}" srcOrd="1" destOrd="0" presId="urn:microsoft.com/office/officeart/2009/3/layout/HorizontalOrganizationChart"/>
    <dgm:cxn modelId="{D2A040FC-179A-433A-BB56-EF890B1BE54B}" type="presParOf" srcId="{8A3DF96E-AD7E-4B50-A45E-295AC23DBA4C}" destId="{18011457-52A6-4968-A215-56E23048EA88}" srcOrd="1" destOrd="0" presId="urn:microsoft.com/office/officeart/2009/3/layout/HorizontalOrganizationChart"/>
    <dgm:cxn modelId="{00889A03-334D-49B1-97EA-B07C10B24CE1}" type="presParOf" srcId="{18011457-52A6-4968-A215-56E23048EA88}" destId="{E36CD8ED-A392-4DCD-A207-977F17497EE0}" srcOrd="0" destOrd="0" presId="urn:microsoft.com/office/officeart/2009/3/layout/HorizontalOrganizationChart"/>
    <dgm:cxn modelId="{AF78E2BB-364E-448B-83C3-AD13BEADF006}" type="presParOf" srcId="{18011457-52A6-4968-A215-56E23048EA88}" destId="{AB745687-9FBA-4B5C-995E-E123A1844F44}" srcOrd="1" destOrd="0" presId="urn:microsoft.com/office/officeart/2009/3/layout/HorizontalOrganizationChart"/>
    <dgm:cxn modelId="{48268B63-FA7E-4F53-89FB-1CCE23DF4E7B}" type="presParOf" srcId="{AB745687-9FBA-4B5C-995E-E123A1844F44}" destId="{D2861AFE-9B18-493C-BAAC-2B91D630DCB6}" srcOrd="0" destOrd="0" presId="urn:microsoft.com/office/officeart/2009/3/layout/HorizontalOrganizationChart"/>
    <dgm:cxn modelId="{E16022AB-6315-493C-8068-4098F4AF6036}" type="presParOf" srcId="{D2861AFE-9B18-493C-BAAC-2B91D630DCB6}" destId="{686B395F-D6B5-4415-8519-B149CF09CB53}" srcOrd="0" destOrd="0" presId="urn:microsoft.com/office/officeart/2009/3/layout/HorizontalOrganizationChart"/>
    <dgm:cxn modelId="{EB9124C0-F1F4-44D1-9DE3-B8A418295537}" type="presParOf" srcId="{D2861AFE-9B18-493C-BAAC-2B91D630DCB6}" destId="{6F0602A4-244C-477B-A6D4-EC0DE2387452}" srcOrd="1" destOrd="0" presId="urn:microsoft.com/office/officeart/2009/3/layout/HorizontalOrganizationChart"/>
    <dgm:cxn modelId="{3475BA52-D8E8-4D1D-A4DF-FA80F62E96D5}" type="presParOf" srcId="{AB745687-9FBA-4B5C-995E-E123A1844F44}" destId="{A92E918A-4006-482D-A7FA-C450E4D3FD0A}" srcOrd="1" destOrd="0" presId="urn:microsoft.com/office/officeart/2009/3/layout/HorizontalOrganizationChart"/>
    <dgm:cxn modelId="{DBFC54E2-B6A9-4D48-B84E-B3F943452301}" type="presParOf" srcId="{AB745687-9FBA-4B5C-995E-E123A1844F44}" destId="{4FE0BA04-22EF-47C5-8704-D59565E7B983}" srcOrd="2" destOrd="0" presId="urn:microsoft.com/office/officeart/2009/3/layout/HorizontalOrganizationChart"/>
    <dgm:cxn modelId="{9F03FB41-3179-4C5D-8186-2BB5DBA07FA7}" type="presParOf" srcId="{18011457-52A6-4968-A215-56E23048EA88}" destId="{B2555CBB-40F7-4602-A658-BCA9561F204A}" srcOrd="2" destOrd="0" presId="urn:microsoft.com/office/officeart/2009/3/layout/HorizontalOrganizationChart"/>
    <dgm:cxn modelId="{DF8F2A16-CC3A-4F51-BC43-A1ED8575FEBD}" type="presParOf" srcId="{18011457-52A6-4968-A215-56E23048EA88}" destId="{5B734D4E-A5CD-4220-95EA-BD433F2F1008}" srcOrd="3" destOrd="0" presId="urn:microsoft.com/office/officeart/2009/3/layout/HorizontalOrganizationChart"/>
    <dgm:cxn modelId="{22858B70-C4D5-4B0D-AC82-AEDA34FDF803}" type="presParOf" srcId="{5B734D4E-A5CD-4220-95EA-BD433F2F1008}" destId="{674CB45B-9DA7-4B53-ADD9-E674399AB8B9}" srcOrd="0" destOrd="0" presId="urn:microsoft.com/office/officeart/2009/3/layout/HorizontalOrganizationChart"/>
    <dgm:cxn modelId="{1AF1A10B-35CF-46F1-9536-5DE07535319D}" type="presParOf" srcId="{674CB45B-9DA7-4B53-ADD9-E674399AB8B9}" destId="{FB5E3EB6-138A-412D-841C-C55ECBD1D5C4}" srcOrd="0" destOrd="0" presId="urn:microsoft.com/office/officeart/2009/3/layout/HorizontalOrganizationChart"/>
    <dgm:cxn modelId="{A8281661-443E-4FE2-A93B-D7C60D13806A}" type="presParOf" srcId="{674CB45B-9DA7-4B53-ADD9-E674399AB8B9}" destId="{74A1A1C6-2789-4E3E-B2A4-D94DEFA66028}" srcOrd="1" destOrd="0" presId="urn:microsoft.com/office/officeart/2009/3/layout/HorizontalOrganizationChart"/>
    <dgm:cxn modelId="{31CC96DB-045D-4F87-A7B1-272267E28A4B}" type="presParOf" srcId="{5B734D4E-A5CD-4220-95EA-BD433F2F1008}" destId="{4FF5C6EE-760A-44FB-B949-FA48D3B1720E}" srcOrd="1" destOrd="0" presId="urn:microsoft.com/office/officeart/2009/3/layout/HorizontalOrganizationChart"/>
    <dgm:cxn modelId="{61EB2D54-7C51-4EAB-B3F2-3451C4C1851B}" type="presParOf" srcId="{4FF5C6EE-760A-44FB-B949-FA48D3B1720E}" destId="{F420BCFE-7B63-4B92-BF5B-DA759ACA36EF}" srcOrd="0" destOrd="0" presId="urn:microsoft.com/office/officeart/2009/3/layout/HorizontalOrganizationChart"/>
    <dgm:cxn modelId="{37E358F4-4F27-4ED1-9D63-CC2281321671}" type="presParOf" srcId="{4FF5C6EE-760A-44FB-B949-FA48D3B1720E}" destId="{699A47BC-3E88-42F1-BA23-F9C0C612B1EC}" srcOrd="1" destOrd="0" presId="urn:microsoft.com/office/officeart/2009/3/layout/HorizontalOrganizationChart"/>
    <dgm:cxn modelId="{88ACAE65-8224-48A0-9E44-3AC2DD8FFA51}" type="presParOf" srcId="{699A47BC-3E88-42F1-BA23-F9C0C612B1EC}" destId="{024A7B71-DD98-46AB-AE67-4D3ACEE77155}" srcOrd="0" destOrd="0" presId="urn:microsoft.com/office/officeart/2009/3/layout/HorizontalOrganizationChart"/>
    <dgm:cxn modelId="{9886E7AF-03F0-435A-BD2B-81F8C09029C3}" type="presParOf" srcId="{024A7B71-DD98-46AB-AE67-4D3ACEE77155}" destId="{55F8EF8C-3CF6-4B46-A1E4-540C6C464296}" srcOrd="0" destOrd="0" presId="urn:microsoft.com/office/officeart/2009/3/layout/HorizontalOrganizationChart"/>
    <dgm:cxn modelId="{60C8CB21-CB22-42CA-8962-5E36093D9E06}" type="presParOf" srcId="{024A7B71-DD98-46AB-AE67-4D3ACEE77155}" destId="{BB850800-16C8-4338-ADC9-D98E2D94E1D4}" srcOrd="1" destOrd="0" presId="urn:microsoft.com/office/officeart/2009/3/layout/HorizontalOrganizationChart"/>
    <dgm:cxn modelId="{7531F7BA-E218-4618-AF99-F119E1B6092A}" type="presParOf" srcId="{699A47BC-3E88-42F1-BA23-F9C0C612B1EC}" destId="{204AAC84-E80A-42EB-A055-56C0B96DDD9D}" srcOrd="1" destOrd="0" presId="urn:microsoft.com/office/officeart/2009/3/layout/HorizontalOrganizationChart"/>
    <dgm:cxn modelId="{0699ECAB-E1A4-4F30-BB30-F022123FCDF0}" type="presParOf" srcId="{699A47BC-3E88-42F1-BA23-F9C0C612B1EC}" destId="{763E8A17-8D25-4F7F-BD3E-62339963C275}" srcOrd="2" destOrd="0" presId="urn:microsoft.com/office/officeart/2009/3/layout/HorizontalOrganizationChart"/>
    <dgm:cxn modelId="{3CE7D05E-0FE2-4112-8773-6D1428A63CC3}" type="presParOf" srcId="{4FF5C6EE-760A-44FB-B949-FA48D3B1720E}" destId="{860E522D-A56E-444C-B743-56DC49E4E518}" srcOrd="2" destOrd="0" presId="urn:microsoft.com/office/officeart/2009/3/layout/HorizontalOrganizationChart"/>
    <dgm:cxn modelId="{060EDFAC-C177-4BA3-85C7-E0F2E7662701}" type="presParOf" srcId="{4FF5C6EE-760A-44FB-B949-FA48D3B1720E}" destId="{FFE58CDB-79DC-46F6-A5B9-114E238CBC87}" srcOrd="3" destOrd="0" presId="urn:microsoft.com/office/officeart/2009/3/layout/HorizontalOrganizationChart"/>
    <dgm:cxn modelId="{6D0763D9-BAE3-4C8B-8418-F83ED7E35285}" type="presParOf" srcId="{FFE58CDB-79DC-46F6-A5B9-114E238CBC87}" destId="{7198FD3D-366D-4060-BBE7-C6242A995D4D}" srcOrd="0" destOrd="0" presId="urn:microsoft.com/office/officeart/2009/3/layout/HorizontalOrganizationChart"/>
    <dgm:cxn modelId="{AD290279-50E6-4828-84B5-1223AF80B9B9}" type="presParOf" srcId="{7198FD3D-366D-4060-BBE7-C6242A995D4D}" destId="{E1FFA7B1-BCD4-4FF7-B138-A2B7B05B1DF6}" srcOrd="0" destOrd="0" presId="urn:microsoft.com/office/officeart/2009/3/layout/HorizontalOrganizationChart"/>
    <dgm:cxn modelId="{847B793E-8355-4CEA-AC49-3879546EF127}" type="presParOf" srcId="{7198FD3D-366D-4060-BBE7-C6242A995D4D}" destId="{7F4EED37-7D12-4667-9E6E-F6BCD53D6D98}" srcOrd="1" destOrd="0" presId="urn:microsoft.com/office/officeart/2009/3/layout/HorizontalOrganizationChart"/>
    <dgm:cxn modelId="{A2A84A68-8F71-4265-8A5F-B538D4E0355E}" type="presParOf" srcId="{FFE58CDB-79DC-46F6-A5B9-114E238CBC87}" destId="{0AC5B99B-81AF-4F3E-8EC7-ACA47341490F}" srcOrd="1" destOrd="0" presId="urn:microsoft.com/office/officeart/2009/3/layout/HorizontalOrganizationChart"/>
    <dgm:cxn modelId="{7C32DFB2-A9F3-4C67-802D-64285C5C3735}" type="presParOf" srcId="{FFE58CDB-79DC-46F6-A5B9-114E238CBC87}" destId="{446F1072-4447-49A5-B3DC-90D51BE1F7B2}" srcOrd="2" destOrd="0" presId="urn:microsoft.com/office/officeart/2009/3/layout/HorizontalOrganizationChart"/>
    <dgm:cxn modelId="{61E4B153-CAC9-4616-BDC9-100C35D1E880}" type="presParOf" srcId="{4FF5C6EE-760A-44FB-B949-FA48D3B1720E}" destId="{B3365FB5-8B95-4CEA-9E1C-145A66D8627F}" srcOrd="4" destOrd="0" presId="urn:microsoft.com/office/officeart/2009/3/layout/HorizontalOrganizationChart"/>
    <dgm:cxn modelId="{D36BA570-02FF-4F04-917D-494456F098F8}" type="presParOf" srcId="{4FF5C6EE-760A-44FB-B949-FA48D3B1720E}" destId="{D3D6BE47-33C5-4EDB-9747-D0BBCF97BE20}" srcOrd="5" destOrd="0" presId="urn:microsoft.com/office/officeart/2009/3/layout/HorizontalOrganizationChart"/>
    <dgm:cxn modelId="{BAF704A0-6C19-4A1B-AC11-975E6BE0D54B}" type="presParOf" srcId="{D3D6BE47-33C5-4EDB-9747-D0BBCF97BE20}" destId="{2C123E34-19E6-442C-A0B3-15A77F7F185B}" srcOrd="0" destOrd="0" presId="urn:microsoft.com/office/officeart/2009/3/layout/HorizontalOrganizationChart"/>
    <dgm:cxn modelId="{CFFEC916-EC06-440D-BA5A-A089C7393228}" type="presParOf" srcId="{2C123E34-19E6-442C-A0B3-15A77F7F185B}" destId="{82D99AE7-CCEA-49EE-9422-887FA847B96B}" srcOrd="0" destOrd="0" presId="urn:microsoft.com/office/officeart/2009/3/layout/HorizontalOrganizationChart"/>
    <dgm:cxn modelId="{A3634EF3-5E78-4618-AC85-2E37EE577BFF}" type="presParOf" srcId="{2C123E34-19E6-442C-A0B3-15A77F7F185B}" destId="{6B94C68E-F3CC-4019-9ECE-5C3A4D3247CF}" srcOrd="1" destOrd="0" presId="urn:microsoft.com/office/officeart/2009/3/layout/HorizontalOrganizationChart"/>
    <dgm:cxn modelId="{7489368D-134C-40A8-9A88-A8D03F10B4A7}" type="presParOf" srcId="{D3D6BE47-33C5-4EDB-9747-D0BBCF97BE20}" destId="{CF5DC0E4-84DC-41D7-AD26-28AADD3AE947}" srcOrd="1" destOrd="0" presId="urn:microsoft.com/office/officeart/2009/3/layout/HorizontalOrganizationChart"/>
    <dgm:cxn modelId="{2114F03C-9F0B-4375-AFE6-7078B427BC68}" type="presParOf" srcId="{D3D6BE47-33C5-4EDB-9747-D0BBCF97BE20}" destId="{9E618DE3-3A09-42AB-9BF7-4EB1A5964091}" srcOrd="2" destOrd="0" presId="urn:microsoft.com/office/officeart/2009/3/layout/HorizontalOrganizationChart"/>
    <dgm:cxn modelId="{505C1917-7E37-4642-8F3D-86943ACA0B5F}" type="presParOf" srcId="{4FF5C6EE-760A-44FB-B949-FA48D3B1720E}" destId="{7671A259-378F-4543-880A-F7F48916E8E2}" srcOrd="6" destOrd="0" presId="urn:microsoft.com/office/officeart/2009/3/layout/HorizontalOrganizationChart"/>
    <dgm:cxn modelId="{C9F60D71-32FA-4D8F-8D32-728EEAF1161F}" type="presParOf" srcId="{4FF5C6EE-760A-44FB-B949-FA48D3B1720E}" destId="{B1BB921A-480C-436E-BBB7-D68D1ECF7487}" srcOrd="7" destOrd="0" presId="urn:microsoft.com/office/officeart/2009/3/layout/HorizontalOrganizationChart"/>
    <dgm:cxn modelId="{87F3BA90-F881-4515-B7A2-D45EB03697E6}" type="presParOf" srcId="{B1BB921A-480C-436E-BBB7-D68D1ECF7487}" destId="{AB3B238D-7FCC-450B-A72B-2FB5DCEEEED7}" srcOrd="0" destOrd="0" presId="urn:microsoft.com/office/officeart/2009/3/layout/HorizontalOrganizationChart"/>
    <dgm:cxn modelId="{8B586A8B-780A-4FEE-A367-514DEBC5EDB0}" type="presParOf" srcId="{AB3B238D-7FCC-450B-A72B-2FB5DCEEEED7}" destId="{0E1C1921-1AFC-4723-8C2F-17EA62CE970D}" srcOrd="0" destOrd="0" presId="urn:microsoft.com/office/officeart/2009/3/layout/HorizontalOrganizationChart"/>
    <dgm:cxn modelId="{7B921DE9-8924-4412-9389-1C4B93153835}" type="presParOf" srcId="{AB3B238D-7FCC-450B-A72B-2FB5DCEEEED7}" destId="{D8DC5FD6-B100-46F5-B6D3-8F9E118703FD}" srcOrd="1" destOrd="0" presId="urn:microsoft.com/office/officeart/2009/3/layout/HorizontalOrganizationChart"/>
    <dgm:cxn modelId="{F799CBC3-3B59-4F72-850E-E1C2C981058D}" type="presParOf" srcId="{B1BB921A-480C-436E-BBB7-D68D1ECF7487}" destId="{C04B8282-C6F2-4217-8E9C-C0E25DE56E7B}" srcOrd="1" destOrd="0" presId="urn:microsoft.com/office/officeart/2009/3/layout/HorizontalOrganizationChart"/>
    <dgm:cxn modelId="{16200B01-1069-4499-931E-5E1246860379}" type="presParOf" srcId="{B1BB921A-480C-436E-BBB7-D68D1ECF7487}" destId="{7F6A2E06-CDEA-4D04-B5BC-502342EB3F4F}" srcOrd="2" destOrd="0" presId="urn:microsoft.com/office/officeart/2009/3/layout/HorizontalOrganizationChart"/>
    <dgm:cxn modelId="{33B2C8C4-D35E-48C3-94DC-9ECA6C918BD1}" type="presParOf" srcId="{5B734D4E-A5CD-4220-95EA-BD433F2F1008}" destId="{12E8F764-65A4-405C-938E-7A7F852DDDC9}" srcOrd="2" destOrd="0" presId="urn:microsoft.com/office/officeart/2009/3/layout/HorizontalOrganizationChart"/>
    <dgm:cxn modelId="{F40D9113-742C-416A-8CFF-1FE64AA11E61}" type="presParOf" srcId="{8A3DF96E-AD7E-4B50-A45E-295AC23DBA4C}" destId="{F0FB8645-3C9C-470D-91C2-C2CAA76BAC01}" srcOrd="2" destOrd="0" presId="urn:microsoft.com/office/officeart/2009/3/layout/HorizontalOrganizationChart"/>
    <dgm:cxn modelId="{08351FD1-2567-4EDC-ABA4-2B463CDE8E81}" type="presParOf" srcId="{983585F1-8A19-4F3D-81FC-52DBBFA6983D}" destId="{9EEB7B34-11B4-4079-9922-32CECC1639C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1A259-378F-4543-880A-F7F48916E8E2}">
      <dsp:nvSpPr>
        <dsp:cNvPr id="0" name=""/>
        <dsp:cNvSpPr/>
      </dsp:nvSpPr>
      <dsp:spPr>
        <a:xfrm>
          <a:off x="4505027" y="2577298"/>
          <a:ext cx="264914" cy="92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923899"/>
              </a:lnTo>
              <a:lnTo>
                <a:pt x="264914" y="923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5FB5-8B95-4CEA-9E1C-145A66D8627F}">
      <dsp:nvSpPr>
        <dsp:cNvPr id="0" name=""/>
        <dsp:cNvSpPr/>
      </dsp:nvSpPr>
      <dsp:spPr>
        <a:xfrm>
          <a:off x="4505027" y="2577298"/>
          <a:ext cx="264914" cy="326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326745"/>
              </a:lnTo>
              <a:lnTo>
                <a:pt x="264914" y="326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E522D-A56E-444C-B743-56DC49E4E518}">
      <dsp:nvSpPr>
        <dsp:cNvPr id="0" name=""/>
        <dsp:cNvSpPr/>
      </dsp:nvSpPr>
      <dsp:spPr>
        <a:xfrm>
          <a:off x="4505027" y="2284165"/>
          <a:ext cx="264914" cy="293133"/>
        </a:xfrm>
        <a:custGeom>
          <a:avLst/>
          <a:gdLst/>
          <a:ahLst/>
          <a:cxnLst/>
          <a:rect l="0" t="0" r="0" b="0"/>
          <a:pathLst>
            <a:path>
              <a:moveTo>
                <a:pt x="0" y="293133"/>
              </a:moveTo>
              <a:lnTo>
                <a:pt x="132457" y="293133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0BCFE-7B63-4B92-BF5B-DA759ACA36EF}">
      <dsp:nvSpPr>
        <dsp:cNvPr id="0" name=""/>
        <dsp:cNvSpPr/>
      </dsp:nvSpPr>
      <dsp:spPr>
        <a:xfrm>
          <a:off x="4505027" y="1706177"/>
          <a:ext cx="264914" cy="871121"/>
        </a:xfrm>
        <a:custGeom>
          <a:avLst/>
          <a:gdLst/>
          <a:ahLst/>
          <a:cxnLst/>
          <a:rect l="0" t="0" r="0" b="0"/>
          <a:pathLst>
            <a:path>
              <a:moveTo>
                <a:pt x="0" y="871121"/>
              </a:moveTo>
              <a:lnTo>
                <a:pt x="132457" y="871121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55CBB-40F7-4602-A658-BCA9561F204A}">
      <dsp:nvSpPr>
        <dsp:cNvPr id="0" name=""/>
        <dsp:cNvSpPr/>
      </dsp:nvSpPr>
      <dsp:spPr>
        <a:xfrm>
          <a:off x="2915542" y="1747217"/>
          <a:ext cx="264914" cy="830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830081"/>
              </a:lnTo>
              <a:lnTo>
                <a:pt x="264914" y="830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CD8ED-A392-4DCD-A207-977F17497EE0}">
      <dsp:nvSpPr>
        <dsp:cNvPr id="0" name=""/>
        <dsp:cNvSpPr/>
      </dsp:nvSpPr>
      <dsp:spPr>
        <a:xfrm>
          <a:off x="2915542" y="833262"/>
          <a:ext cx="264914" cy="913954"/>
        </a:xfrm>
        <a:custGeom>
          <a:avLst/>
          <a:gdLst/>
          <a:ahLst/>
          <a:cxnLst/>
          <a:rect l="0" t="0" r="0" b="0"/>
          <a:pathLst>
            <a:path>
              <a:moveTo>
                <a:pt x="0" y="913954"/>
              </a:moveTo>
              <a:lnTo>
                <a:pt x="132457" y="913954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73DC-01C7-45C4-A112-19D3D85F51B0}">
      <dsp:nvSpPr>
        <dsp:cNvPr id="0" name=""/>
        <dsp:cNvSpPr/>
      </dsp:nvSpPr>
      <dsp:spPr>
        <a:xfrm>
          <a:off x="1326058" y="1701497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8EF6B-4AA0-4F27-A9C6-EFF27E39ED45}">
      <dsp:nvSpPr>
        <dsp:cNvPr id="0" name=""/>
        <dsp:cNvSpPr/>
      </dsp:nvSpPr>
      <dsp:spPr>
        <a:xfrm>
          <a:off x="1488" y="154522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BP</a:t>
          </a:r>
        </a:p>
      </dsp:txBody>
      <dsp:txXfrm>
        <a:off x="1488" y="1545220"/>
        <a:ext cx="1324570" cy="403993"/>
      </dsp:txXfrm>
    </dsp:sp>
    <dsp:sp modelId="{9C85CB80-9A44-4B36-88D1-89BCE6EAA23E}">
      <dsp:nvSpPr>
        <dsp:cNvPr id="0" name=""/>
        <dsp:cNvSpPr/>
      </dsp:nvSpPr>
      <dsp:spPr>
        <a:xfrm>
          <a:off x="1590972" y="154522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ECG</a:t>
          </a:r>
        </a:p>
      </dsp:txBody>
      <dsp:txXfrm>
        <a:off x="1590972" y="1545220"/>
        <a:ext cx="1324570" cy="403993"/>
      </dsp:txXfrm>
    </dsp:sp>
    <dsp:sp modelId="{686B395F-D6B5-4415-8519-B149CF09CB53}">
      <dsp:nvSpPr>
        <dsp:cNvPr id="0" name=""/>
        <dsp:cNvSpPr/>
      </dsp:nvSpPr>
      <dsp:spPr>
        <a:xfrm>
          <a:off x="3180457" y="631265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ICGdzdt</a:t>
          </a:r>
          <a:endParaRPr lang="en-US" sz="2300" kern="1200" dirty="0"/>
        </a:p>
      </dsp:txBody>
      <dsp:txXfrm>
        <a:off x="3180457" y="631265"/>
        <a:ext cx="1324570" cy="403993"/>
      </dsp:txXfrm>
    </dsp:sp>
    <dsp:sp modelId="{FB5E3EB6-138A-412D-841C-C55ECBD1D5C4}">
      <dsp:nvSpPr>
        <dsp:cNvPr id="0" name=""/>
        <dsp:cNvSpPr/>
      </dsp:nvSpPr>
      <dsp:spPr>
        <a:xfrm>
          <a:off x="3180457" y="2375301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BCG</a:t>
          </a:r>
        </a:p>
      </dsp:txBody>
      <dsp:txXfrm>
        <a:off x="3180457" y="2375301"/>
        <a:ext cx="1324570" cy="403993"/>
      </dsp:txXfrm>
    </dsp:sp>
    <dsp:sp modelId="{55F8EF8C-3CF6-4B46-A1E4-540C6C464296}">
      <dsp:nvSpPr>
        <dsp:cNvPr id="0" name=""/>
        <dsp:cNvSpPr/>
      </dsp:nvSpPr>
      <dsp:spPr>
        <a:xfrm>
          <a:off x="4769941" y="1504180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Finger PPG</a:t>
          </a:r>
        </a:p>
      </dsp:txBody>
      <dsp:txXfrm>
        <a:off x="4769941" y="1504180"/>
        <a:ext cx="1324570" cy="403993"/>
      </dsp:txXfrm>
    </dsp:sp>
    <dsp:sp modelId="{E1FFA7B1-BCD4-4FF7-B138-A2B7B05B1DF6}">
      <dsp:nvSpPr>
        <dsp:cNvPr id="0" name=""/>
        <dsp:cNvSpPr/>
      </dsp:nvSpPr>
      <dsp:spPr>
        <a:xfrm>
          <a:off x="4769941" y="2082168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Ear PPG</a:t>
          </a:r>
        </a:p>
      </dsp:txBody>
      <dsp:txXfrm>
        <a:off x="4769941" y="2082168"/>
        <a:ext cx="1324570" cy="403993"/>
      </dsp:txXfrm>
    </dsp:sp>
    <dsp:sp modelId="{82D99AE7-CCEA-49EE-9422-887FA847B96B}">
      <dsp:nvSpPr>
        <dsp:cNvPr id="0" name=""/>
        <dsp:cNvSpPr/>
      </dsp:nvSpPr>
      <dsp:spPr>
        <a:xfrm>
          <a:off x="4769941" y="2702047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Foot PPG</a:t>
          </a:r>
        </a:p>
      </dsp:txBody>
      <dsp:txXfrm>
        <a:off x="4769941" y="2702047"/>
        <a:ext cx="1324570" cy="403993"/>
      </dsp:txXfrm>
    </dsp:sp>
    <dsp:sp modelId="{0E1C1921-1AFC-4723-8C2F-17EA62CE970D}">
      <dsp:nvSpPr>
        <dsp:cNvPr id="0" name=""/>
        <dsp:cNvSpPr/>
      </dsp:nvSpPr>
      <dsp:spPr>
        <a:xfrm>
          <a:off x="4769941" y="3299201"/>
          <a:ext cx="1324570" cy="4039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Toe PPG</a:t>
          </a:r>
        </a:p>
      </dsp:txBody>
      <dsp:txXfrm>
        <a:off x="4769941" y="3299201"/>
        <a:ext cx="1324570" cy="403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0916-3564-4A54-8D7B-5CBFA19B86B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F1C6-DFDC-4C98-A177-20B61B7D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6Lmhf1xJ4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G4mcrDq81U?re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E3A2-81E6-422B-A12E-D4AC22160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PTT &amp; PAT </a:t>
            </a:r>
            <a:br>
              <a:rPr lang="en-US" dirty="0"/>
            </a:br>
            <a:r>
              <a:rPr lang="en-US" dirty="0"/>
              <a:t>Data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7DC9-0045-4F82-8D72-767DA8FFD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Junxi Zhu</a:t>
            </a:r>
          </a:p>
        </p:txBody>
      </p:sp>
    </p:spTree>
    <p:extLst>
      <p:ext uri="{BB962C8B-B14F-4D97-AF65-F5344CB8AC3E}">
        <p14:creationId xmlns:p14="http://schemas.microsoft.com/office/powerpoint/2010/main" val="400393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2BEC-1563-4CFB-BDE4-ACE08040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1" y="2532569"/>
            <a:ext cx="3867150" cy="265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63A18-24C0-4494-835D-64390DAB0B35}"/>
              </a:ext>
            </a:extLst>
          </p:cNvPr>
          <p:cNvSpPr txBox="1"/>
          <p:nvPr/>
        </p:nvSpPr>
        <p:spPr>
          <a:xfrm>
            <a:off x="546931" y="1213503"/>
            <a:ext cx="80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the parameters passed to </a:t>
            </a:r>
            <a:r>
              <a:rPr lang="en-US" dirty="0" err="1">
                <a:solidFill>
                  <a:schemeClr val="accent1"/>
                </a:solidFill>
              </a:rPr>
              <a:t>findpeaks</a:t>
            </a:r>
            <a:r>
              <a:rPr lang="en-US" dirty="0"/>
              <a:t>() as well as parameters used for pairing process. Custom value that is different than the default value is marked in red.</a:t>
            </a:r>
          </a:p>
        </p:txBody>
      </p:sp>
    </p:spTree>
    <p:extLst>
      <p:ext uri="{BB962C8B-B14F-4D97-AF65-F5344CB8AC3E}">
        <p14:creationId xmlns:p14="http://schemas.microsoft.com/office/powerpoint/2010/main" val="155446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94A2F-2CC2-4139-8FD8-5ED86D41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1356068"/>
            <a:ext cx="9143977" cy="458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18346-2665-46E1-9C97-546B2AD598B8}"/>
              </a:ext>
            </a:extLst>
          </p:cNvPr>
          <p:cNvSpPr txBox="1"/>
          <p:nvPr/>
        </p:nvSpPr>
        <p:spPr>
          <a:xfrm>
            <a:off x="184558" y="247425"/>
            <a:ext cx="36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Interface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D2E4B1-CA92-4A0A-B297-60F9FF4054FB}"/>
              </a:ext>
            </a:extLst>
          </p:cNvPr>
          <p:cNvSpPr/>
          <p:nvPr/>
        </p:nvSpPr>
        <p:spPr>
          <a:xfrm>
            <a:off x="184558" y="847288"/>
            <a:ext cx="89762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1A1AE-FC15-4609-BF4E-0E3BDFF453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69" y="1132514"/>
            <a:ext cx="356532" cy="68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1E5D45-2126-47E4-B218-14DC5E4182C7}"/>
              </a:ext>
            </a:extLst>
          </p:cNvPr>
          <p:cNvSpPr/>
          <p:nvPr/>
        </p:nvSpPr>
        <p:spPr>
          <a:xfrm>
            <a:off x="1266737" y="847288"/>
            <a:ext cx="1031845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4511AC-818C-41FC-9B92-A7CAA6B8A88E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778466" y="1132514"/>
            <a:ext cx="4194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6B70E6-2E03-462F-83B0-E1C344B52A9F}"/>
              </a:ext>
            </a:extLst>
          </p:cNvPr>
          <p:cNvSpPr/>
          <p:nvPr/>
        </p:nvSpPr>
        <p:spPr>
          <a:xfrm>
            <a:off x="2478945" y="847288"/>
            <a:ext cx="1799439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Intervention Info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D8B5BD-61D5-4FC1-A302-E48BA5FDC13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355597" y="1132514"/>
            <a:ext cx="23068" cy="37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94D856-7360-4BA3-BD5B-1E11536890BE}"/>
              </a:ext>
            </a:extLst>
          </p:cNvPr>
          <p:cNvSpPr/>
          <p:nvPr/>
        </p:nvSpPr>
        <p:spPr>
          <a:xfrm>
            <a:off x="4437777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Signal Selector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E42B1-D5A9-4B41-BBBD-A55F746825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941116" y="1132514"/>
            <a:ext cx="2065790" cy="103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1AFB72-8954-44A8-AAC2-180430AB33FC}"/>
              </a:ext>
            </a:extLst>
          </p:cNvPr>
          <p:cNvSpPr/>
          <p:nvPr/>
        </p:nvSpPr>
        <p:spPr>
          <a:xfrm>
            <a:off x="5603848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Mode</a:t>
            </a:r>
          </a:p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705F8D-EA78-4156-B719-7DEF9DF2549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07187" y="1132514"/>
            <a:ext cx="1329653" cy="103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EF76FA-439A-4206-9640-358E1357C37C}"/>
              </a:ext>
            </a:extLst>
          </p:cNvPr>
          <p:cNvSpPr/>
          <p:nvPr/>
        </p:nvSpPr>
        <p:spPr>
          <a:xfrm>
            <a:off x="6774111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Feature Selector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62924F-A6DD-479D-96C1-40DA7B0A94C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277450" y="1132514"/>
            <a:ext cx="306200" cy="46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2455D4-BB9F-4017-B786-B1F572D741E1}"/>
              </a:ext>
            </a:extLst>
          </p:cNvPr>
          <p:cNvSpPr/>
          <p:nvPr/>
        </p:nvSpPr>
        <p:spPr>
          <a:xfrm>
            <a:off x="7994712" y="671336"/>
            <a:ext cx="1006678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Action Selector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29B1B0-2441-4509-97F4-39D62EFEC43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398431" y="1132514"/>
            <a:ext cx="9962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E87749-0593-4931-B5B4-D28D58AEA433}"/>
              </a:ext>
            </a:extLst>
          </p:cNvPr>
          <p:cNvSpPr/>
          <p:nvPr/>
        </p:nvSpPr>
        <p:spPr>
          <a:xfrm>
            <a:off x="7717873" y="2755162"/>
            <a:ext cx="1283517" cy="310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Save/Load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3C5CAA-A446-47C1-89B9-212D745FFC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8359632" y="2360882"/>
            <a:ext cx="38801" cy="39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8A81E5-0CB7-49EC-AA62-BF66FDBADCDE}"/>
              </a:ext>
            </a:extLst>
          </p:cNvPr>
          <p:cNvSpPr/>
          <p:nvPr/>
        </p:nvSpPr>
        <p:spPr>
          <a:xfrm>
            <a:off x="7277450" y="5325979"/>
            <a:ext cx="1589712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Custom</a:t>
            </a:r>
          </a:p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Parameters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0C3B8B-987B-4B87-A019-87649B013BEF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72306" y="4379053"/>
            <a:ext cx="425745" cy="9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6BDAF9-7D65-460F-8BE1-5FE2087AA0EF}"/>
              </a:ext>
            </a:extLst>
          </p:cNvPr>
          <p:cNvSpPr/>
          <p:nvPr/>
        </p:nvSpPr>
        <p:spPr>
          <a:xfrm>
            <a:off x="507531" y="6337667"/>
            <a:ext cx="138838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Scroll Slider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ABFCA-F8EB-4222-B870-8EF4AADBE0C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201722" y="5938161"/>
            <a:ext cx="65015" cy="39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7E44DF6-7B7A-4178-8950-8DFAC49A11C0}"/>
              </a:ext>
            </a:extLst>
          </p:cNvPr>
          <p:cNvSpPr/>
          <p:nvPr/>
        </p:nvSpPr>
        <p:spPr>
          <a:xfrm>
            <a:off x="2684474" y="6337667"/>
            <a:ext cx="1388382" cy="285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Slider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84C236-B0FC-4E23-91EE-61082745246D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378665" y="5938161"/>
            <a:ext cx="65015" cy="39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64">
            <a:extLst>
              <a:ext uri="{FF2B5EF4-FFF2-40B4-BE49-F238E27FC236}">
                <a16:creationId xmlns:a16="http://schemas.microsoft.com/office/drawing/2014/main" id="{57E44DF6-7B7A-4178-8950-8DFAC49A11C0}"/>
              </a:ext>
            </a:extLst>
          </p:cNvPr>
          <p:cNvSpPr/>
          <p:nvPr/>
        </p:nvSpPr>
        <p:spPr>
          <a:xfrm>
            <a:off x="4437777" y="6161715"/>
            <a:ext cx="1166071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Selected Window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4C236-B0FC-4E23-91EE-61082745246D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890515" y="3485073"/>
            <a:ext cx="1130298" cy="2676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64">
            <a:extLst>
              <a:ext uri="{FF2B5EF4-FFF2-40B4-BE49-F238E27FC236}">
                <a16:creationId xmlns:a16="http://schemas.microsoft.com/office/drawing/2014/main" id="{94422F98-5115-4927-A2D3-3866529A7F6E}"/>
              </a:ext>
            </a:extLst>
          </p:cNvPr>
          <p:cNvSpPr/>
          <p:nvPr/>
        </p:nvSpPr>
        <p:spPr>
          <a:xfrm>
            <a:off x="5958278" y="6161715"/>
            <a:ext cx="1686313" cy="461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Reference Signal Selector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949B97-7A0E-4FFD-A388-C7E00EE877A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801435" y="2755162"/>
            <a:ext cx="354374" cy="3406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0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A871-4E9F-47AD-9B71-A4898FE98C00}"/>
              </a:ext>
            </a:extLst>
          </p:cNvPr>
          <p:cNvSpPr txBox="1"/>
          <p:nvPr/>
        </p:nvSpPr>
        <p:spPr>
          <a:xfrm>
            <a:off x="184558" y="247425"/>
            <a:ext cx="360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F8260-B70D-4619-BC03-3FAF48BE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748"/>
            <a:ext cx="9144000" cy="4577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C6D7E-A188-43A5-BAA9-5E85931FC903}"/>
              </a:ext>
            </a:extLst>
          </p:cNvPr>
          <p:cNvSpPr txBox="1"/>
          <p:nvPr/>
        </p:nvSpPr>
        <p:spPr>
          <a:xfrm>
            <a:off x="302004" y="5847127"/>
            <a:ext cx="68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gathered and shown in </a:t>
            </a:r>
            <a:r>
              <a:rPr lang="en-US"/>
              <a:t>different diagrams</a:t>
            </a:r>
          </a:p>
        </p:txBody>
      </p:sp>
    </p:spTree>
    <p:extLst>
      <p:ext uri="{BB962C8B-B14F-4D97-AF65-F5344CB8AC3E}">
        <p14:creationId xmlns:p14="http://schemas.microsoft.com/office/powerpoint/2010/main" val="30976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it is?</a:t>
            </a:r>
          </a:p>
          <a:p>
            <a:endParaRPr lang="en-US" sz="2000" dirty="0"/>
          </a:p>
          <a:p>
            <a:r>
              <a:rPr lang="en-US" dirty="0"/>
              <a:t>A GUI developed in MATLAB that can automatically analyze experiment data, extract the features, visualize the result and supports finer manipulation to a specific region of data through interactive controls.</a:t>
            </a:r>
          </a:p>
          <a:p>
            <a:endParaRPr lang="en-US" dirty="0"/>
          </a:p>
          <a:p>
            <a:r>
              <a:rPr lang="en-US" sz="2400" dirty="0"/>
              <a:t>Why?</a:t>
            </a:r>
          </a:p>
          <a:p>
            <a:endParaRPr lang="en-US" dirty="0"/>
          </a:p>
          <a:p>
            <a:r>
              <a:rPr lang="en-US" dirty="0"/>
              <a:t>Signal peaks/troughs (features) are found by built-in MATLAB function </a:t>
            </a:r>
            <a:r>
              <a:rPr lang="en-US" dirty="0" err="1">
                <a:solidFill>
                  <a:schemeClr val="accent1"/>
                </a:solidFill>
              </a:rPr>
              <a:t>findpeaks</a:t>
            </a:r>
            <a:r>
              <a:rPr lang="en-US" dirty="0"/>
              <a:t>(), which accepts several parameters (e.g., minimum peak height/distance/prominence). Previously, the same set of parameters is used for a subject across all its interventions. However, this would result in features in some region not being properly extracted. Thus, a program that is able to manipulate data in a specific region and meanwhile is easy to is needed use (i.e., the user does not need to know how the underlying code works and is able to perform a desired manipulation with a few button clicks). This is exactly what this GUI program can provide.</a:t>
            </a:r>
          </a:p>
        </p:txBody>
      </p:sp>
    </p:spTree>
    <p:extLst>
      <p:ext uri="{BB962C8B-B14F-4D97-AF65-F5344CB8AC3E}">
        <p14:creationId xmlns:p14="http://schemas.microsoft.com/office/powerpoint/2010/main" val="27440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perform fine manipulation to a specific region of the data in a few clicks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perform easy visual check on the quality of the extracted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dynamically updated via diagrams when features are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Save/Load allows restoring previous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code structure allows easy integration of code from other people as well as upgrade to existing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54783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Modular Code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73881-6756-4311-99BB-3FDA05B02A02}"/>
              </a:ext>
            </a:extLst>
          </p:cNvPr>
          <p:cNvSpPr txBox="1"/>
          <p:nvPr/>
        </p:nvSpPr>
        <p:spPr>
          <a:xfrm>
            <a:off x="595618" y="1073791"/>
            <a:ext cx="827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analysis loop consists of roughly four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candidate features for each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unwanted features and pair the remaining features to each 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ICG B-point and PPG signal foot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PTT/PAT from extracted signal features</a:t>
            </a:r>
          </a:p>
        </p:txBody>
      </p:sp>
    </p:spTree>
    <p:extLst>
      <p:ext uri="{BB962C8B-B14F-4D97-AF65-F5344CB8AC3E}">
        <p14:creationId xmlns:p14="http://schemas.microsoft.com/office/powerpoint/2010/main" val="28795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73881-6756-4311-99BB-3FDA05B02A02}"/>
              </a:ext>
            </a:extLst>
          </p:cNvPr>
          <p:cNvSpPr txBox="1"/>
          <p:nvPr/>
        </p:nvSpPr>
        <p:spPr>
          <a:xfrm>
            <a:off x="352337" y="1015068"/>
            <a:ext cx="8397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eventually PTT/PAT/I-J intervals will be correlated to SP/DP, a beat is thrown away if SP/DP cannot be reliably detected in that beat. After SP/DP are extracted, they are used to filter the previously found candidate ECG peaks to find out the real ECG R waves. This is achieved by looping through all the beats that have extracted SP/DP and for each of these beats</a:t>
            </a:r>
            <a:r>
              <a:rPr lang="en-US"/>
              <a:t>, look </a:t>
            </a:r>
            <a:r>
              <a:rPr lang="en-US" dirty="0"/>
              <a:t>for an ECG peak that is within a specific distance from the DP location in that beat. If found, that ECG peak (R wave) is paired to that beat; if not, </a:t>
            </a:r>
            <a:r>
              <a:rPr lang="en-US" dirty="0" err="1"/>
              <a:t>NaN</a:t>
            </a:r>
            <a:r>
              <a:rPr lang="en-US" dirty="0"/>
              <a:t> will be used. Then ECG R waves are used to filter the BCG signal via exponential averaging. Similarly, extracted ECG R waves are further used to extract </a:t>
            </a:r>
            <a:r>
              <a:rPr lang="en-US" dirty="0" err="1"/>
              <a:t>ICGdzdt</a:t>
            </a:r>
            <a:r>
              <a:rPr lang="en-US" dirty="0"/>
              <a:t> peaks/troughs, BCG peaks/troughs (I/J wave) and PPG signal peaks/troughs. It can be seen that a change in the SP/DP detection will influence feature detection in all the other signals while a change to ECG R waves detection affects all the other signals except BP. In the extreme case, a change to finger PPG feature detection only affects itself. In this sense, all eight signals essentially form a hierarchical relationship (see next page) and the program make use of this feature to eliminate unnecessary calculations and thus to save computational time.</a:t>
            </a:r>
          </a:p>
        </p:txBody>
      </p:sp>
    </p:spTree>
    <p:extLst>
      <p:ext uri="{BB962C8B-B14F-4D97-AF65-F5344CB8AC3E}">
        <p14:creationId xmlns:p14="http://schemas.microsoft.com/office/powerpoint/2010/main" val="172744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 Hierarchy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FFE14A-C418-4916-B3FB-0AC93BF8D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01932"/>
              </p:ext>
            </p:extLst>
          </p:nvPr>
        </p:nvGraphicFramePr>
        <p:xfrm>
          <a:off x="1465277" y="57894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E30A-D46D-42A9-8527-49DC64BFE332}"/>
              </a:ext>
            </a:extLst>
          </p:cNvPr>
          <p:cNvSpPr txBox="1"/>
          <p:nvPr/>
        </p:nvSpPr>
        <p:spPr>
          <a:xfrm>
            <a:off x="293614" y="5360565"/>
            <a:ext cx="845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in mind, we can assign a number to each of the signal (later used as entry code) to indicate its hierarchical level.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41777-EE9F-4C37-970A-C505B785A7E4}"/>
              </a:ext>
            </a:extLst>
          </p:cNvPr>
          <p:cNvSpPr txBox="1"/>
          <p:nvPr/>
        </p:nvSpPr>
        <p:spPr>
          <a:xfrm>
            <a:off x="1979802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209EF-EC84-46B9-8614-693962269509}"/>
              </a:ext>
            </a:extLst>
          </p:cNvPr>
          <p:cNvSpPr txBox="1"/>
          <p:nvPr/>
        </p:nvSpPr>
        <p:spPr>
          <a:xfrm>
            <a:off x="354155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F1A5B-101F-4B27-A849-C621624BD4BF}"/>
              </a:ext>
            </a:extLst>
          </p:cNvPr>
          <p:cNvSpPr txBox="1"/>
          <p:nvPr/>
        </p:nvSpPr>
        <p:spPr>
          <a:xfrm>
            <a:off x="515713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50544-E614-4634-B4D6-8BE2E914ED9D}"/>
              </a:ext>
            </a:extLst>
          </p:cNvPr>
          <p:cNvSpPr txBox="1"/>
          <p:nvPr/>
        </p:nvSpPr>
        <p:spPr>
          <a:xfrm>
            <a:off x="6772713" y="4642949"/>
            <a:ext cx="3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1B659-D5CF-473A-A7ED-B30EB87D4ED5}"/>
              </a:ext>
            </a:extLst>
          </p:cNvPr>
          <p:cNvCxnSpPr/>
          <p:nvPr/>
        </p:nvCxnSpPr>
        <p:spPr>
          <a:xfrm>
            <a:off x="2122415" y="2610949"/>
            <a:ext cx="0" cy="19526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E268E5-BCFA-4661-9091-1BC530120958}"/>
              </a:ext>
            </a:extLst>
          </p:cNvPr>
          <p:cNvCxnSpPr/>
          <p:nvPr/>
        </p:nvCxnSpPr>
        <p:spPr>
          <a:xfrm>
            <a:off x="3675776" y="2610949"/>
            <a:ext cx="0" cy="195266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C5D9E-2411-46EB-B597-990E16478A6E}"/>
              </a:ext>
            </a:extLst>
          </p:cNvPr>
          <p:cNvCxnSpPr>
            <a:cxnSpLocks/>
          </p:cNvCxnSpPr>
          <p:nvPr/>
        </p:nvCxnSpPr>
        <p:spPr>
          <a:xfrm>
            <a:off x="5322117" y="3407903"/>
            <a:ext cx="0" cy="12098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9B12-C7A5-4102-8CDD-A335F4C4A6C2}"/>
              </a:ext>
            </a:extLst>
          </p:cNvPr>
          <p:cNvCxnSpPr>
            <a:cxnSpLocks/>
          </p:cNvCxnSpPr>
          <p:nvPr/>
        </p:nvCxnSpPr>
        <p:spPr>
          <a:xfrm>
            <a:off x="6913926" y="4359067"/>
            <a:ext cx="0" cy="2587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4A28CE-D273-4DF5-811A-E7636918E91C}"/>
              </a:ext>
            </a:extLst>
          </p:cNvPr>
          <p:cNvSpPr txBox="1"/>
          <p:nvPr/>
        </p:nvSpPr>
        <p:spPr>
          <a:xfrm>
            <a:off x="304798" y="4644759"/>
            <a:ext cx="13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0725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Modular Code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E30A-D46D-42A9-8527-49DC64BFE332}"/>
              </a:ext>
            </a:extLst>
          </p:cNvPr>
          <p:cNvSpPr txBox="1"/>
          <p:nvPr/>
        </p:nvSpPr>
        <p:spPr>
          <a:xfrm>
            <a:off x="4848837" y="931178"/>
            <a:ext cx="407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can add another parameter (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) to the main analysis loop, indicating which signal is triggering the loop. At the initial run, 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 is set to zero so that all the procedures in the loop will be gone through. Later when the user modifies a signal, the code of that specific signal will be passed as the </a:t>
            </a:r>
            <a:r>
              <a:rPr lang="en-US" dirty="0" err="1">
                <a:solidFill>
                  <a:schemeClr val="accent2"/>
                </a:solidFill>
              </a:rPr>
              <a:t>entryCode</a:t>
            </a:r>
            <a:r>
              <a:rPr lang="en-US" dirty="0"/>
              <a:t> to the analyze() function so that only the necessary steps are executed.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C8EA0-346E-457D-99FA-93A58A1F5027}"/>
              </a:ext>
            </a:extLst>
          </p:cNvPr>
          <p:cNvSpPr txBox="1"/>
          <p:nvPr/>
        </p:nvSpPr>
        <p:spPr>
          <a:xfrm>
            <a:off x="469783" y="931178"/>
            <a:ext cx="4253219" cy="56938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function</a:t>
            </a:r>
            <a:r>
              <a:rPr lang="en-US" sz="1400" dirty="0"/>
              <a:t> []=analyze(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if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1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(BP)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(BP peaks, BP troughs)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2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(ECG)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(BP troughs, ECG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expMA</a:t>
            </a:r>
            <a:r>
              <a:rPr lang="en-US" sz="1400" dirty="0"/>
              <a:t>(BCG)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3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</a:t>
            </a:r>
            <a:r>
              <a:rPr lang="en-US" sz="1400" dirty="0" err="1"/>
              <a:t>ICGdzdt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</a:t>
            </a:r>
            <a:r>
              <a:rPr lang="en-US" sz="1400" dirty="0" err="1"/>
              <a:t>ICGdzdt</a:t>
            </a:r>
            <a:r>
              <a:rPr lang="en-US" sz="1400" dirty="0"/>
              <a:t>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findBPoint</a:t>
            </a:r>
            <a:r>
              <a:rPr lang="en-US" sz="1400" dirty="0"/>
              <a:t>(</a:t>
            </a:r>
            <a:r>
              <a:rPr lang="en-US" sz="1400" dirty="0" err="1"/>
              <a:t>ICGdzdt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3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(BCG)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BCG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BCG troughs)</a:t>
            </a:r>
          </a:p>
          <a:p>
            <a:r>
              <a:rPr lang="en-US" sz="1400" dirty="0" err="1"/>
              <a:t>elseif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entryCode</a:t>
            </a:r>
            <a:r>
              <a:rPr lang="en-US" sz="1400" dirty="0"/>
              <a:t> &lt;= 4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findCandidateFeature</a:t>
            </a:r>
            <a:r>
              <a:rPr lang="en-US" sz="1400" dirty="0"/>
              <a:t>(finger PPG)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(ECG peaks, finger PPG peaks)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pairFeature</a:t>
            </a:r>
            <a:r>
              <a:rPr lang="en-US" sz="1400" dirty="0"/>
              <a:t>(finger PPG peaks, finger PPG troughs)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findSignalFoot</a:t>
            </a:r>
            <a:r>
              <a:rPr lang="en-US" sz="1400" dirty="0"/>
              <a:t>(finger PPG)</a:t>
            </a:r>
          </a:p>
          <a:p>
            <a:r>
              <a:rPr lang="en-US" sz="1400" dirty="0"/>
              <a:t>…… same for ear/foot/toe PPG</a:t>
            </a:r>
          </a:p>
          <a:p>
            <a:r>
              <a:rPr lang="en-US" sz="1400" dirty="0"/>
              <a:t>end</a:t>
            </a:r>
          </a:p>
          <a:p>
            <a:r>
              <a:rPr lang="en-US" sz="1400" dirty="0" err="1"/>
              <a:t>Calulating</a:t>
            </a:r>
            <a:r>
              <a:rPr lang="en-US" sz="1400" dirty="0"/>
              <a:t> PTT/PAT/I-J interval…</a:t>
            </a:r>
          </a:p>
          <a:p>
            <a:r>
              <a:rPr lang="en-US" sz="1400" dirty="0"/>
              <a:t>Plotting…</a:t>
            </a:r>
          </a:p>
        </p:txBody>
      </p:sp>
    </p:spTree>
    <p:extLst>
      <p:ext uri="{BB962C8B-B14F-4D97-AF65-F5344CB8AC3E}">
        <p14:creationId xmlns:p14="http://schemas.microsoft.com/office/powerpoint/2010/main" val="41041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Demonstration – Scrolling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16C6B353-8655-4AAA-9678-D1AB6038AE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9783" y="977317"/>
            <a:ext cx="8092580" cy="5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F36F4-1F7D-4B80-8092-C2689ADE58FD}"/>
              </a:ext>
            </a:extLst>
          </p:cNvPr>
          <p:cNvSpPr txBox="1"/>
          <p:nvPr/>
        </p:nvSpPr>
        <p:spPr>
          <a:xfrm>
            <a:off x="469783" y="394283"/>
            <a:ext cx="827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Demonstration – Zooming</a:t>
            </a:r>
          </a:p>
        </p:txBody>
      </p:sp>
      <p:pic>
        <p:nvPicPr>
          <p:cNvPr id="3" name="Online Media ^0 2">
            <a:hlinkClick r:id="" action="ppaction://media"/>
            <a:extLst>
              <a:ext uri="{FF2B5EF4-FFF2-40B4-BE49-F238E27FC236}">
                <a16:creationId xmlns:a16="http://schemas.microsoft.com/office/drawing/2014/main" id="{2A05B1FE-8C82-4D81-B60F-D900575D8E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7563" y="1170263"/>
            <a:ext cx="7818541" cy="5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765</Words>
  <Application>Microsoft Office PowerPoint</Application>
  <PresentationFormat>On-screen Show (4:3)</PresentationFormat>
  <Paragraphs>88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PTT &amp; PAT  Data Analyzer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Pulse-Transit-Time (PTT) Data Analyzer</dc:title>
  <dc:creator>Junxi Zhu</dc:creator>
  <cp:lastModifiedBy>Junxi Zhu</cp:lastModifiedBy>
  <cp:revision>29</cp:revision>
  <dcterms:created xsi:type="dcterms:W3CDTF">2017-09-18T18:33:02Z</dcterms:created>
  <dcterms:modified xsi:type="dcterms:W3CDTF">2017-09-22T19:13:15Z</dcterms:modified>
</cp:coreProperties>
</file>