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1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981">
          <p15:clr>
            <a:srgbClr val="A4A3A4"/>
          </p15:clr>
        </p15:guide>
        <p15:guide id="3" orient="horz" pos="1076">
          <p15:clr>
            <a:srgbClr val="A4A3A4"/>
          </p15:clr>
        </p15:guide>
        <p15:guide id="4" orient="horz" pos="486">
          <p15:clr>
            <a:srgbClr val="A4A3A4"/>
          </p15:clr>
        </p15:guide>
        <p15:guide id="5" orient="horz" pos="2164">
          <p15:clr>
            <a:srgbClr val="A4A3A4"/>
          </p15:clr>
        </p15:guide>
        <p15:guide id="6" orient="horz">
          <p15:clr>
            <a:srgbClr val="A4A3A4"/>
          </p15:clr>
        </p15:guide>
        <p15:guide id="7" pos="2880">
          <p15:clr>
            <a:srgbClr val="A4A3A4"/>
          </p15:clr>
        </p15:guide>
        <p15:guide id="8" pos="5511">
          <p15:clr>
            <a:srgbClr val="A4A3A4"/>
          </p15:clr>
        </p15:guide>
        <p15:guide id="9" pos="249">
          <p15:clr>
            <a:srgbClr val="A4A3A4"/>
          </p15:clr>
        </p15:guide>
        <p15:guide id="10" pos="2200">
          <p15:clr>
            <a:srgbClr val="A4A3A4"/>
          </p15:clr>
        </p15:guide>
        <p15:guide id="11" pos="3560">
          <p15:clr>
            <a:srgbClr val="A4A3A4"/>
          </p15:clr>
        </p15:guide>
        <p15:guide id="12" pos="4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6D8"/>
    <a:srgbClr val="0F6796"/>
    <a:srgbClr val="DD5F4C"/>
    <a:srgbClr val="F6F6F6"/>
    <a:srgbClr val="F38181"/>
    <a:srgbClr val="72CFCF"/>
    <a:srgbClr val="188F8F"/>
    <a:srgbClr val="7EBDBB"/>
    <a:srgbClr val="97B1D2"/>
    <a:srgbClr val="18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93992" autoAdjust="0"/>
  </p:normalViewPr>
  <p:slideViewPr>
    <p:cSldViewPr>
      <p:cViewPr varScale="1">
        <p:scale>
          <a:sx n="89" d="100"/>
          <a:sy n="89" d="100"/>
        </p:scale>
        <p:origin x="840" y="66"/>
      </p:cViewPr>
      <p:guideLst>
        <p:guide orient="horz" pos="1620"/>
        <p:guide orient="horz" pos="2981"/>
        <p:guide orient="horz" pos="1076"/>
        <p:guide orient="horz" pos="486"/>
        <p:guide orient="horz" pos="2164"/>
        <p:guide orient="horz"/>
        <p:guide pos="2880"/>
        <p:guide pos="5511"/>
        <p:guide pos="249"/>
        <p:guide pos="2200"/>
        <p:guide pos="3560"/>
        <p:guide pos="4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534B6-4262-4BF4-A3BC-03DA7909B261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8BFCB1-A60F-4C29-BDAA-6A12581E87EF}">
      <dgm:prSet phldrT="[文本]" phldr="1"/>
      <dgm:spPr/>
      <dgm:t>
        <a:bodyPr/>
        <a:lstStyle/>
        <a:p>
          <a:endParaRPr lang="zh-CN" altLang="en-US"/>
        </a:p>
      </dgm:t>
    </dgm:pt>
    <dgm:pt modelId="{57903C9A-F4D5-409B-97C7-71E367303615}" type="parTrans" cxnId="{490F09A3-D05A-4980-BDFA-A5C11147018A}">
      <dgm:prSet/>
      <dgm:spPr/>
      <dgm:t>
        <a:bodyPr/>
        <a:lstStyle/>
        <a:p>
          <a:endParaRPr lang="zh-CN" altLang="en-US"/>
        </a:p>
      </dgm:t>
    </dgm:pt>
    <dgm:pt modelId="{AFE2E8FD-BC9B-4077-8E91-07FDE65AE36B}" type="sibTrans" cxnId="{490F09A3-D05A-4980-BDFA-A5C11147018A}">
      <dgm:prSet/>
      <dgm:spPr/>
      <dgm:t>
        <a:bodyPr/>
        <a:lstStyle/>
        <a:p>
          <a:endParaRPr lang="zh-CN" altLang="en-US"/>
        </a:p>
      </dgm:t>
    </dgm:pt>
    <dgm:pt modelId="{00EF5EFF-9AA0-4EB4-ABE5-7ED0F5E4D97A}">
      <dgm:prSet phldrT="[文本]"/>
      <dgm:spPr/>
      <dgm:t>
        <a:bodyPr/>
        <a:lstStyle/>
        <a:p>
          <a:pPr algn="l"/>
          <a:r>
            <a:rPr lang="zh-CN" altLang="en-US" dirty="0"/>
            <a:t>四、下一步</a:t>
          </a:r>
          <a:endParaRPr lang="en-US" altLang="zh-CN" dirty="0"/>
        </a:p>
        <a:p>
          <a:pPr algn="l"/>
          <a:r>
            <a:rPr lang="en-US" altLang="zh-CN" dirty="0"/>
            <a:t>        1</a:t>
          </a:r>
          <a:r>
            <a:rPr lang="zh-CN" altLang="en-US" dirty="0"/>
            <a:t>、多接触一些前言的前端框架充实自己</a:t>
          </a:r>
          <a:endParaRPr lang="en-US" altLang="zh-CN" dirty="0"/>
        </a:p>
        <a:p>
          <a:pPr algn="l"/>
          <a:r>
            <a:rPr lang="en-US" altLang="zh-CN"/>
            <a:t>        2</a:t>
          </a:r>
          <a:r>
            <a:rPr lang="zh-CN" altLang="en-US" dirty="0"/>
            <a:t>、提高自己的管理能力</a:t>
          </a:r>
        </a:p>
      </dgm:t>
    </dgm:pt>
    <dgm:pt modelId="{A2884663-8C62-4534-953B-9E51761D8773}" type="sibTrans" cxnId="{DCBC3C11-902C-44B9-807D-015EC9A8637A}">
      <dgm:prSet/>
      <dgm:spPr/>
      <dgm:t>
        <a:bodyPr/>
        <a:lstStyle/>
        <a:p>
          <a:endParaRPr lang="zh-CN" altLang="en-US"/>
        </a:p>
      </dgm:t>
    </dgm:pt>
    <dgm:pt modelId="{A7D8BE54-84A1-4A4F-BB58-F35387D27B58}" type="parTrans" cxnId="{DCBC3C11-902C-44B9-807D-015EC9A8637A}">
      <dgm:prSet/>
      <dgm:spPr/>
      <dgm:t>
        <a:bodyPr/>
        <a:lstStyle/>
        <a:p>
          <a:endParaRPr lang="zh-CN" altLang="en-US"/>
        </a:p>
      </dgm:t>
    </dgm:pt>
    <dgm:pt modelId="{39083B17-3861-4CA9-ABAB-7ACBB6D46FEF}">
      <dgm:prSet/>
      <dgm:spPr/>
      <dgm:t>
        <a:bodyPr/>
        <a:lstStyle/>
        <a:p>
          <a:pPr algn="l"/>
          <a:r>
            <a:rPr lang="zh-CN" altLang="en-US" dirty="0"/>
            <a:t>三、期望与要求</a:t>
          </a:r>
          <a:endParaRPr lang="en-US" altLang="zh-CN" dirty="0"/>
        </a:p>
        <a:p>
          <a:pPr algn="l"/>
          <a:r>
            <a:rPr lang="en-US" altLang="zh-CN" dirty="0"/>
            <a:t>        1</a:t>
          </a:r>
          <a:r>
            <a:rPr lang="zh-CN" altLang="en-US" dirty="0"/>
            <a:t>、任务合理分配，人员自信的培养</a:t>
          </a:r>
          <a:endParaRPr lang="en-US" altLang="zh-CN" dirty="0"/>
        </a:p>
        <a:p>
          <a:pPr algn="l"/>
          <a:r>
            <a:rPr lang="en-US" altLang="zh-CN" dirty="0"/>
            <a:t>        2</a:t>
          </a:r>
          <a:r>
            <a:rPr lang="zh-CN" altLang="en-US" dirty="0"/>
            <a:t>、开始只管功能落地，到现在接口和组件的合理、复用性更多的考虑</a:t>
          </a:r>
          <a:endParaRPr lang="en-US" altLang="zh-CN" dirty="0"/>
        </a:p>
        <a:p>
          <a:pPr algn="l"/>
          <a:r>
            <a:rPr lang="en-US" altLang="zh-CN" dirty="0"/>
            <a:t>        3</a:t>
          </a:r>
          <a:r>
            <a:rPr lang="zh-CN" altLang="en-US" dirty="0"/>
            <a:t>、定期会进行项目的迭代更新和梳理</a:t>
          </a:r>
        </a:p>
      </dgm:t>
    </dgm:pt>
    <dgm:pt modelId="{95597A95-84BA-407A-9345-231D4D78906D}" type="sibTrans" cxnId="{816F3C7C-54D0-446F-A1DF-568982D185B7}">
      <dgm:prSet/>
      <dgm:spPr/>
      <dgm:t>
        <a:bodyPr/>
        <a:lstStyle/>
        <a:p>
          <a:endParaRPr lang="zh-CN" altLang="en-US"/>
        </a:p>
      </dgm:t>
    </dgm:pt>
    <dgm:pt modelId="{FF22A439-A5D9-48FA-AC7F-BBABE3DA539B}" type="parTrans" cxnId="{816F3C7C-54D0-446F-A1DF-568982D185B7}">
      <dgm:prSet/>
      <dgm:spPr/>
      <dgm:t>
        <a:bodyPr/>
        <a:lstStyle/>
        <a:p>
          <a:endParaRPr lang="zh-CN" altLang="en-US"/>
        </a:p>
      </dgm:t>
    </dgm:pt>
    <dgm:pt modelId="{61F48305-FCD0-4FA3-BC88-6A416A9E7009}">
      <dgm:prSet/>
      <dgm:spPr/>
      <dgm:t>
        <a:bodyPr/>
        <a:lstStyle/>
        <a:p>
          <a:pPr algn="l"/>
          <a:endParaRPr lang="en-US" altLang="zh-CN" dirty="0"/>
        </a:p>
        <a:p>
          <a:pPr algn="l"/>
          <a:r>
            <a:rPr lang="zh-CN" altLang="en-US" dirty="0"/>
            <a:t>二、主要工作内容</a:t>
          </a:r>
          <a:endParaRPr lang="en-US" altLang="zh-CN" dirty="0"/>
        </a:p>
        <a:p>
          <a:pPr algn="l"/>
          <a:r>
            <a:rPr lang="en-US" altLang="zh-CN" dirty="0"/>
            <a:t>        1</a:t>
          </a:r>
          <a:r>
            <a:rPr lang="zh-CN" altLang="en-US" dirty="0"/>
            <a:t>、</a:t>
          </a:r>
          <a:r>
            <a:rPr lang="en-US" altLang="zh-CN" dirty="0"/>
            <a:t>APP</a:t>
          </a:r>
          <a:r>
            <a:rPr lang="zh-CN" altLang="en-US" dirty="0"/>
            <a:t>优化</a:t>
          </a:r>
        </a:p>
        <a:p>
          <a:pPr algn="l"/>
          <a:r>
            <a:rPr lang="en-US" altLang="zh-CN" dirty="0"/>
            <a:t>        2</a:t>
          </a:r>
          <a:r>
            <a:rPr lang="zh-CN" altLang="en-US" dirty="0"/>
            <a:t>、渠道产品上线（第一季度总共上了</a:t>
          </a:r>
          <a:r>
            <a:rPr lang="en-US" altLang="zh-CN" dirty="0"/>
            <a:t>7</a:t>
          </a:r>
          <a:r>
            <a:rPr lang="zh-CN" altLang="en-US" dirty="0"/>
            <a:t>个渠道）</a:t>
          </a:r>
          <a:endParaRPr lang="en-US" altLang="zh-CN" dirty="0"/>
        </a:p>
        <a:p>
          <a:pPr algn="l"/>
          <a:r>
            <a:rPr lang="en-US" altLang="zh-CN" dirty="0"/>
            <a:t>        3</a:t>
          </a:r>
          <a:r>
            <a:rPr lang="zh-CN" altLang="en-US" dirty="0"/>
            <a:t>、会员账单日的动效完成</a:t>
          </a:r>
          <a:endParaRPr lang="en-US" altLang="zh-CN" dirty="0"/>
        </a:p>
        <a:p>
          <a:pPr algn="l"/>
          <a:r>
            <a:rPr lang="en-US" altLang="zh-CN" dirty="0"/>
            <a:t>        4</a:t>
          </a:r>
          <a:r>
            <a:rPr lang="zh-CN" altLang="en-US" dirty="0"/>
            <a:t>、凤蝶平台的整理项目迁移</a:t>
          </a:r>
        </a:p>
      </dgm:t>
    </dgm:pt>
    <dgm:pt modelId="{B9B45B4A-6036-448D-A5EE-CADCD1101A30}" type="sibTrans" cxnId="{C758D880-5F38-4355-963D-D6DD6CC84165}">
      <dgm:prSet/>
      <dgm:spPr/>
      <dgm:t>
        <a:bodyPr/>
        <a:lstStyle/>
        <a:p>
          <a:endParaRPr lang="zh-CN" altLang="en-US"/>
        </a:p>
      </dgm:t>
    </dgm:pt>
    <dgm:pt modelId="{16886CFC-86AF-4879-8ADA-44815FB80015}" type="parTrans" cxnId="{C758D880-5F38-4355-963D-D6DD6CC84165}">
      <dgm:prSet/>
      <dgm:spPr/>
      <dgm:t>
        <a:bodyPr/>
        <a:lstStyle/>
        <a:p>
          <a:endParaRPr lang="zh-CN" altLang="en-US"/>
        </a:p>
      </dgm:t>
    </dgm:pt>
    <dgm:pt modelId="{3A422906-6FA5-4F51-A731-0D1848D40E61}">
      <dgm:prSet phldrT="[文本]"/>
      <dgm:spPr/>
      <dgm:t>
        <a:bodyPr/>
        <a:lstStyle/>
        <a:p>
          <a:pPr algn="l"/>
          <a:r>
            <a:rPr lang="zh-CN" altLang="en-US" dirty="0"/>
            <a:t>  </a:t>
          </a:r>
          <a:endParaRPr lang="en-US" altLang="zh-CN" dirty="0"/>
        </a:p>
        <a:p>
          <a:pPr algn="l"/>
          <a:r>
            <a:rPr lang="zh-CN" altLang="en-US" dirty="0"/>
            <a:t>一、期望</a:t>
          </a:r>
          <a:endParaRPr lang="en-US" altLang="zh-CN" dirty="0"/>
        </a:p>
        <a:p>
          <a:pPr algn="l"/>
          <a:r>
            <a:rPr lang="en-US" altLang="zh-CN" dirty="0"/>
            <a:t>         1</a:t>
          </a:r>
          <a:r>
            <a:rPr lang="zh-CN" altLang="en-US" dirty="0"/>
            <a:t>、任务与人员管理并重，提高管理能力</a:t>
          </a:r>
        </a:p>
        <a:p>
          <a:pPr algn="l"/>
          <a:r>
            <a:rPr lang="en-US" altLang="zh-CN" dirty="0"/>
            <a:t>         2</a:t>
          </a:r>
          <a:r>
            <a:rPr lang="zh-CN" altLang="en-US" dirty="0"/>
            <a:t>、提高前端系统架构设计能力</a:t>
          </a:r>
        </a:p>
        <a:p>
          <a:pPr algn="l"/>
          <a:r>
            <a:rPr lang="en-US" altLang="zh-CN" dirty="0"/>
            <a:t>         3</a:t>
          </a:r>
          <a:r>
            <a:rPr lang="zh-CN" altLang="en-US" dirty="0"/>
            <a:t>、提高对系统管理能力</a:t>
          </a:r>
        </a:p>
      </dgm:t>
    </dgm:pt>
    <dgm:pt modelId="{D5EF8623-2832-4F1B-AC0F-7E9B63B0E343}" type="sibTrans" cxnId="{1DF37E4F-4C8B-43D7-9589-F80B80540F5B}">
      <dgm:prSet/>
      <dgm:spPr/>
      <dgm:t>
        <a:bodyPr/>
        <a:lstStyle/>
        <a:p>
          <a:endParaRPr lang="zh-CN" altLang="en-US"/>
        </a:p>
      </dgm:t>
    </dgm:pt>
    <dgm:pt modelId="{5CE51CA5-7920-499E-B844-709C4957F5A1}" type="parTrans" cxnId="{1DF37E4F-4C8B-43D7-9589-F80B80540F5B}">
      <dgm:prSet/>
      <dgm:spPr/>
      <dgm:t>
        <a:bodyPr/>
        <a:lstStyle/>
        <a:p>
          <a:endParaRPr lang="zh-CN" altLang="en-US"/>
        </a:p>
      </dgm:t>
    </dgm:pt>
    <dgm:pt modelId="{1091F39F-9448-45E0-A74E-3D2FADE6B245}">
      <dgm:prSet phldrT="[文本]"/>
      <dgm:spPr/>
      <dgm:t>
        <a:bodyPr/>
        <a:lstStyle/>
        <a:p>
          <a:r>
            <a:rPr lang="zh-CN" altLang="en-US" dirty="0"/>
            <a:t>工作汇报</a:t>
          </a:r>
        </a:p>
      </dgm:t>
    </dgm:pt>
    <dgm:pt modelId="{607E5FC3-A05B-4D94-98D8-5181E5714935}" type="sibTrans" cxnId="{67347EF9-EC96-4D92-8629-54B9F596B9D6}">
      <dgm:prSet/>
      <dgm:spPr/>
      <dgm:t>
        <a:bodyPr/>
        <a:lstStyle/>
        <a:p>
          <a:endParaRPr lang="zh-CN" altLang="en-US"/>
        </a:p>
      </dgm:t>
    </dgm:pt>
    <dgm:pt modelId="{8222E66D-C351-4341-91B0-792044FA7A33}" type="parTrans" cxnId="{67347EF9-EC96-4D92-8629-54B9F596B9D6}">
      <dgm:prSet/>
      <dgm:spPr/>
      <dgm:t>
        <a:bodyPr/>
        <a:lstStyle/>
        <a:p>
          <a:endParaRPr lang="zh-CN" altLang="en-US"/>
        </a:p>
      </dgm:t>
    </dgm:pt>
    <dgm:pt modelId="{37E0C136-1940-4FBD-AC27-9977C3DF2BE8}" type="pres">
      <dgm:prSet presAssocID="{11B534B6-4262-4BF4-A3BC-03DA7909B26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480B9BB-DD09-4EB0-B178-745F3A6B431A}" type="pres">
      <dgm:prSet presAssocID="{11B534B6-4262-4BF4-A3BC-03DA7909B261}" presName="matrix" presStyleCnt="0"/>
      <dgm:spPr/>
    </dgm:pt>
    <dgm:pt modelId="{D992F939-A1D6-4777-BBB8-DEB1904A1051}" type="pres">
      <dgm:prSet presAssocID="{11B534B6-4262-4BF4-A3BC-03DA7909B261}" presName="tile1" presStyleLbl="node1" presStyleIdx="0" presStyleCnt="4" custLinFactNeighborY="-7018"/>
      <dgm:spPr/>
    </dgm:pt>
    <dgm:pt modelId="{42FD46CA-3AC6-434D-AA7C-5D102B4111EF}" type="pres">
      <dgm:prSet presAssocID="{11B534B6-4262-4BF4-A3BC-03DA7909B26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6AA1767-4AE8-4C47-A37C-B553A640A74A}" type="pres">
      <dgm:prSet presAssocID="{11B534B6-4262-4BF4-A3BC-03DA7909B261}" presName="tile2" presStyleLbl="node1" presStyleIdx="1" presStyleCnt="4"/>
      <dgm:spPr/>
    </dgm:pt>
    <dgm:pt modelId="{B27A0583-E663-4D11-9871-671EB52D8A67}" type="pres">
      <dgm:prSet presAssocID="{11B534B6-4262-4BF4-A3BC-03DA7909B26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A594323-12A8-4DF8-867B-82149C37D57B}" type="pres">
      <dgm:prSet presAssocID="{11B534B6-4262-4BF4-A3BC-03DA7909B261}" presName="tile3" presStyleLbl="node1" presStyleIdx="2" presStyleCnt="4"/>
      <dgm:spPr/>
    </dgm:pt>
    <dgm:pt modelId="{062BBE90-A834-423D-9118-4CB1E7B1DEEA}" type="pres">
      <dgm:prSet presAssocID="{11B534B6-4262-4BF4-A3BC-03DA7909B26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CBBCFEB-779F-41DD-B88A-DCDC7D3AFB6D}" type="pres">
      <dgm:prSet presAssocID="{11B534B6-4262-4BF4-A3BC-03DA7909B261}" presName="tile4" presStyleLbl="node1" presStyleIdx="3" presStyleCnt="4"/>
      <dgm:spPr/>
    </dgm:pt>
    <dgm:pt modelId="{6072AE22-C8FB-40BD-B065-3F3647BDF9DD}" type="pres">
      <dgm:prSet presAssocID="{11B534B6-4262-4BF4-A3BC-03DA7909B26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073A723-AE49-454F-84EB-544E62150052}" type="pres">
      <dgm:prSet presAssocID="{11B534B6-4262-4BF4-A3BC-03DA7909B261}" presName="centerTile" presStyleLbl="fgShp" presStyleIdx="0" presStyleCnt="1" custScaleX="65359" custScaleY="54414">
        <dgm:presLayoutVars>
          <dgm:chMax val="0"/>
          <dgm:chPref val="0"/>
        </dgm:presLayoutVars>
      </dgm:prSet>
      <dgm:spPr/>
    </dgm:pt>
  </dgm:ptLst>
  <dgm:cxnLst>
    <dgm:cxn modelId="{52206D06-000E-4F05-A242-C91325B7D08E}" type="presOf" srcId="{1091F39F-9448-45E0-A74E-3D2FADE6B245}" destId="{2073A723-AE49-454F-84EB-544E62150052}" srcOrd="0" destOrd="0" presId="urn:microsoft.com/office/officeart/2005/8/layout/matrix1"/>
    <dgm:cxn modelId="{DCBC3C11-902C-44B9-807D-015EC9A8637A}" srcId="{1091F39F-9448-45E0-A74E-3D2FADE6B245}" destId="{00EF5EFF-9AA0-4EB4-ABE5-7ED0F5E4D97A}" srcOrd="3" destOrd="0" parTransId="{A7D8BE54-84A1-4A4F-BB58-F35387D27B58}" sibTransId="{A2884663-8C62-4534-953B-9E51761D8773}"/>
    <dgm:cxn modelId="{70F26E1A-422A-41C0-BE2B-44B40B0AD0A5}" type="presOf" srcId="{00EF5EFF-9AA0-4EB4-ABE5-7ED0F5E4D97A}" destId="{6072AE22-C8FB-40BD-B065-3F3647BDF9DD}" srcOrd="1" destOrd="0" presId="urn:microsoft.com/office/officeart/2005/8/layout/matrix1"/>
    <dgm:cxn modelId="{431EFE27-4858-458B-A1F9-7D3FA4D71DBE}" type="presOf" srcId="{3A422906-6FA5-4F51-A731-0D1848D40E61}" destId="{D992F939-A1D6-4777-BBB8-DEB1904A1051}" srcOrd="0" destOrd="0" presId="urn:microsoft.com/office/officeart/2005/8/layout/matrix1"/>
    <dgm:cxn modelId="{7352DD5B-DADA-4BD2-A9C6-1DCB56408489}" type="presOf" srcId="{00EF5EFF-9AA0-4EB4-ABE5-7ED0F5E4D97A}" destId="{3CBBCFEB-779F-41DD-B88A-DCDC7D3AFB6D}" srcOrd="0" destOrd="0" presId="urn:microsoft.com/office/officeart/2005/8/layout/matrix1"/>
    <dgm:cxn modelId="{18CCDA5F-BAF0-4430-B77F-E187C7A5681B}" type="presOf" srcId="{39083B17-3861-4CA9-ABAB-7ACBB6D46FEF}" destId="{062BBE90-A834-423D-9118-4CB1E7B1DEEA}" srcOrd="1" destOrd="0" presId="urn:microsoft.com/office/officeart/2005/8/layout/matrix1"/>
    <dgm:cxn modelId="{9B78A646-5DE2-46C1-9750-0002FA612E5C}" type="presOf" srcId="{11B534B6-4262-4BF4-A3BC-03DA7909B261}" destId="{37E0C136-1940-4FBD-AC27-9977C3DF2BE8}" srcOrd="0" destOrd="0" presId="urn:microsoft.com/office/officeart/2005/8/layout/matrix1"/>
    <dgm:cxn modelId="{1DF37E4F-4C8B-43D7-9589-F80B80540F5B}" srcId="{1091F39F-9448-45E0-A74E-3D2FADE6B245}" destId="{3A422906-6FA5-4F51-A731-0D1848D40E61}" srcOrd="0" destOrd="0" parTransId="{5CE51CA5-7920-499E-B844-709C4957F5A1}" sibTransId="{D5EF8623-2832-4F1B-AC0F-7E9B63B0E343}"/>
    <dgm:cxn modelId="{16E4CF74-6AFD-4CA0-8636-233DF1FC4A4B}" type="presOf" srcId="{61F48305-FCD0-4FA3-BC88-6A416A9E7009}" destId="{C6AA1767-4AE8-4C47-A37C-B553A640A74A}" srcOrd="0" destOrd="0" presId="urn:microsoft.com/office/officeart/2005/8/layout/matrix1"/>
    <dgm:cxn modelId="{438F2A58-D862-4ABF-9C86-ECC9E142E12D}" type="presOf" srcId="{3A422906-6FA5-4F51-A731-0D1848D40E61}" destId="{42FD46CA-3AC6-434D-AA7C-5D102B4111EF}" srcOrd="1" destOrd="0" presId="urn:microsoft.com/office/officeart/2005/8/layout/matrix1"/>
    <dgm:cxn modelId="{816F3C7C-54D0-446F-A1DF-568982D185B7}" srcId="{1091F39F-9448-45E0-A74E-3D2FADE6B245}" destId="{39083B17-3861-4CA9-ABAB-7ACBB6D46FEF}" srcOrd="2" destOrd="0" parTransId="{FF22A439-A5D9-48FA-AC7F-BBABE3DA539B}" sibTransId="{95597A95-84BA-407A-9345-231D4D78906D}"/>
    <dgm:cxn modelId="{C758D880-5F38-4355-963D-D6DD6CC84165}" srcId="{1091F39F-9448-45E0-A74E-3D2FADE6B245}" destId="{61F48305-FCD0-4FA3-BC88-6A416A9E7009}" srcOrd="1" destOrd="0" parTransId="{16886CFC-86AF-4879-8ADA-44815FB80015}" sibTransId="{B9B45B4A-6036-448D-A5EE-CADCD1101A30}"/>
    <dgm:cxn modelId="{D71F369B-0589-4163-B8F7-C0F7B5F29E11}" type="presOf" srcId="{39083B17-3861-4CA9-ABAB-7ACBB6D46FEF}" destId="{DA594323-12A8-4DF8-867B-82149C37D57B}" srcOrd="0" destOrd="0" presId="urn:microsoft.com/office/officeart/2005/8/layout/matrix1"/>
    <dgm:cxn modelId="{490F09A3-D05A-4980-BDFA-A5C11147018A}" srcId="{1091F39F-9448-45E0-A74E-3D2FADE6B245}" destId="{BE8BFCB1-A60F-4C29-BDAA-6A12581E87EF}" srcOrd="4" destOrd="0" parTransId="{57903C9A-F4D5-409B-97C7-71E367303615}" sibTransId="{AFE2E8FD-BC9B-4077-8E91-07FDE65AE36B}"/>
    <dgm:cxn modelId="{3234DCA8-1C24-4CFC-A1FD-7CBC2BC13E3B}" type="presOf" srcId="{61F48305-FCD0-4FA3-BC88-6A416A9E7009}" destId="{B27A0583-E663-4D11-9871-671EB52D8A67}" srcOrd="1" destOrd="0" presId="urn:microsoft.com/office/officeart/2005/8/layout/matrix1"/>
    <dgm:cxn modelId="{67347EF9-EC96-4D92-8629-54B9F596B9D6}" srcId="{11B534B6-4262-4BF4-A3BC-03DA7909B261}" destId="{1091F39F-9448-45E0-A74E-3D2FADE6B245}" srcOrd="0" destOrd="0" parTransId="{8222E66D-C351-4341-91B0-792044FA7A33}" sibTransId="{607E5FC3-A05B-4D94-98D8-5181E5714935}"/>
    <dgm:cxn modelId="{5EE945F6-D4C3-4448-9984-2A466926357B}" type="presParOf" srcId="{37E0C136-1940-4FBD-AC27-9977C3DF2BE8}" destId="{A480B9BB-DD09-4EB0-B178-745F3A6B431A}" srcOrd="0" destOrd="0" presId="urn:microsoft.com/office/officeart/2005/8/layout/matrix1"/>
    <dgm:cxn modelId="{723903A6-50C3-4D63-BE08-96374F3D6C82}" type="presParOf" srcId="{A480B9BB-DD09-4EB0-B178-745F3A6B431A}" destId="{D992F939-A1D6-4777-BBB8-DEB1904A1051}" srcOrd="0" destOrd="0" presId="urn:microsoft.com/office/officeart/2005/8/layout/matrix1"/>
    <dgm:cxn modelId="{AAEC5945-009B-4CF5-8992-117C305ED177}" type="presParOf" srcId="{A480B9BB-DD09-4EB0-B178-745F3A6B431A}" destId="{42FD46CA-3AC6-434D-AA7C-5D102B4111EF}" srcOrd="1" destOrd="0" presId="urn:microsoft.com/office/officeart/2005/8/layout/matrix1"/>
    <dgm:cxn modelId="{3451808E-B5E7-46FB-86C7-9EC20711602C}" type="presParOf" srcId="{A480B9BB-DD09-4EB0-B178-745F3A6B431A}" destId="{C6AA1767-4AE8-4C47-A37C-B553A640A74A}" srcOrd="2" destOrd="0" presId="urn:microsoft.com/office/officeart/2005/8/layout/matrix1"/>
    <dgm:cxn modelId="{F3355598-C047-43DB-ADC8-35CE6428493A}" type="presParOf" srcId="{A480B9BB-DD09-4EB0-B178-745F3A6B431A}" destId="{B27A0583-E663-4D11-9871-671EB52D8A67}" srcOrd="3" destOrd="0" presId="urn:microsoft.com/office/officeart/2005/8/layout/matrix1"/>
    <dgm:cxn modelId="{D31CD410-4D9B-4F66-BF16-37A530B61EF0}" type="presParOf" srcId="{A480B9BB-DD09-4EB0-B178-745F3A6B431A}" destId="{DA594323-12A8-4DF8-867B-82149C37D57B}" srcOrd="4" destOrd="0" presId="urn:microsoft.com/office/officeart/2005/8/layout/matrix1"/>
    <dgm:cxn modelId="{1EC81205-E624-4EAD-8E74-0FB3D2502782}" type="presParOf" srcId="{A480B9BB-DD09-4EB0-B178-745F3A6B431A}" destId="{062BBE90-A834-423D-9118-4CB1E7B1DEEA}" srcOrd="5" destOrd="0" presId="urn:microsoft.com/office/officeart/2005/8/layout/matrix1"/>
    <dgm:cxn modelId="{F003960B-72C6-43CE-B986-0A5629159CF6}" type="presParOf" srcId="{A480B9BB-DD09-4EB0-B178-745F3A6B431A}" destId="{3CBBCFEB-779F-41DD-B88A-DCDC7D3AFB6D}" srcOrd="6" destOrd="0" presId="urn:microsoft.com/office/officeart/2005/8/layout/matrix1"/>
    <dgm:cxn modelId="{27493BB5-8D4A-41A9-B6F8-EA7293FEF5DC}" type="presParOf" srcId="{A480B9BB-DD09-4EB0-B178-745F3A6B431A}" destId="{6072AE22-C8FB-40BD-B065-3F3647BDF9DD}" srcOrd="7" destOrd="0" presId="urn:microsoft.com/office/officeart/2005/8/layout/matrix1"/>
    <dgm:cxn modelId="{86D0EBA4-1C14-4E6E-8ADA-4B1F581039C2}" type="presParOf" srcId="{37E0C136-1940-4FBD-AC27-9977C3DF2BE8}" destId="{2073A723-AE49-454F-84EB-544E6215005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2F939-A1D6-4777-BBB8-DEB1904A1051}">
      <dsp:nvSpPr>
        <dsp:cNvPr id="0" name=""/>
        <dsp:cNvSpPr/>
      </dsp:nvSpPr>
      <dsp:spPr>
        <a:xfrm rot="16200000">
          <a:off x="820204" y="-820204"/>
          <a:ext cx="2032000" cy="36724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  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一、期望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 1</a:t>
          </a:r>
          <a:r>
            <a:rPr lang="zh-CN" altLang="en-US" sz="1100" kern="1200" dirty="0"/>
            <a:t>、任务与人员管理并重，提高管理能力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 2</a:t>
          </a:r>
          <a:r>
            <a:rPr lang="zh-CN" altLang="en-US" sz="1100" kern="1200" dirty="0"/>
            <a:t>、提高前端系统架构设计能力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 3</a:t>
          </a:r>
          <a:r>
            <a:rPr lang="zh-CN" altLang="en-US" sz="1100" kern="1200" dirty="0"/>
            <a:t>、提高对系统管理能力</a:t>
          </a:r>
        </a:p>
      </dsp:txBody>
      <dsp:txXfrm rot="5400000">
        <a:off x="0" y="0"/>
        <a:ext cx="3672408" cy="1524000"/>
      </dsp:txXfrm>
    </dsp:sp>
    <dsp:sp modelId="{C6AA1767-4AE8-4C47-A37C-B553A640A74A}">
      <dsp:nvSpPr>
        <dsp:cNvPr id="0" name=""/>
        <dsp:cNvSpPr/>
      </dsp:nvSpPr>
      <dsp:spPr>
        <a:xfrm>
          <a:off x="3672408" y="0"/>
          <a:ext cx="3672408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二、主要工作内容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1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APP</a:t>
          </a:r>
          <a:r>
            <a:rPr lang="zh-CN" altLang="en-US" sz="1100" kern="1200" dirty="0"/>
            <a:t>优化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2</a:t>
          </a:r>
          <a:r>
            <a:rPr lang="zh-CN" altLang="en-US" sz="1100" kern="1200" dirty="0"/>
            <a:t>、渠道产品上线（第一季度总共上了</a:t>
          </a:r>
          <a:r>
            <a:rPr lang="en-US" altLang="zh-CN" sz="1100" kern="1200" dirty="0"/>
            <a:t>7</a:t>
          </a:r>
          <a:r>
            <a:rPr lang="zh-CN" altLang="en-US" sz="1100" kern="1200" dirty="0"/>
            <a:t>个渠道）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3</a:t>
          </a:r>
          <a:r>
            <a:rPr lang="zh-CN" altLang="en-US" sz="1100" kern="1200" dirty="0"/>
            <a:t>、会员账单日的动效完成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4</a:t>
          </a:r>
          <a:r>
            <a:rPr lang="zh-CN" altLang="en-US" sz="1100" kern="1200" dirty="0"/>
            <a:t>、凤蝶平台的整理项目迁移</a:t>
          </a:r>
        </a:p>
      </dsp:txBody>
      <dsp:txXfrm>
        <a:off x="3672408" y="0"/>
        <a:ext cx="3672408" cy="1524000"/>
      </dsp:txXfrm>
    </dsp:sp>
    <dsp:sp modelId="{DA594323-12A8-4DF8-867B-82149C37D57B}">
      <dsp:nvSpPr>
        <dsp:cNvPr id="0" name=""/>
        <dsp:cNvSpPr/>
      </dsp:nvSpPr>
      <dsp:spPr>
        <a:xfrm rot="10800000">
          <a:off x="0" y="2032000"/>
          <a:ext cx="3672408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三、期望与要求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1</a:t>
          </a:r>
          <a:r>
            <a:rPr lang="zh-CN" altLang="en-US" sz="1100" kern="1200" dirty="0"/>
            <a:t>、任务合理分配，人员自信的培养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2</a:t>
          </a:r>
          <a:r>
            <a:rPr lang="zh-CN" altLang="en-US" sz="1100" kern="1200" dirty="0"/>
            <a:t>、开始只管功能落地，到现在接口和组件的合理、复用性更多的考虑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3</a:t>
          </a:r>
          <a:r>
            <a:rPr lang="zh-CN" altLang="en-US" sz="1100" kern="1200" dirty="0"/>
            <a:t>、定期会进行项目的迭代更新和梳理</a:t>
          </a:r>
        </a:p>
      </dsp:txBody>
      <dsp:txXfrm rot="10800000">
        <a:off x="0" y="2539999"/>
        <a:ext cx="3672408" cy="1524000"/>
      </dsp:txXfrm>
    </dsp:sp>
    <dsp:sp modelId="{3CBBCFEB-779F-41DD-B88A-DCDC7D3AFB6D}">
      <dsp:nvSpPr>
        <dsp:cNvPr id="0" name=""/>
        <dsp:cNvSpPr/>
      </dsp:nvSpPr>
      <dsp:spPr>
        <a:xfrm rot="5400000">
          <a:off x="4492612" y="1211795"/>
          <a:ext cx="2032000" cy="36724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四、下一步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        1</a:t>
          </a:r>
          <a:r>
            <a:rPr lang="zh-CN" altLang="en-US" sz="1100" kern="1200" dirty="0"/>
            <a:t>、多接触一些前言的前端框架充实自己</a:t>
          </a:r>
          <a:endParaRPr lang="en-US" altLang="zh-CN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        2</a:t>
          </a:r>
          <a:r>
            <a:rPr lang="zh-CN" altLang="en-US" sz="1100" kern="1200" dirty="0"/>
            <a:t>、提高自己的管理能力</a:t>
          </a:r>
        </a:p>
      </dsp:txBody>
      <dsp:txXfrm rot="-5400000">
        <a:off x="3672408" y="2539999"/>
        <a:ext cx="3672408" cy="1524000"/>
      </dsp:txXfrm>
    </dsp:sp>
    <dsp:sp modelId="{2073A723-AE49-454F-84EB-544E62150052}">
      <dsp:nvSpPr>
        <dsp:cNvPr id="0" name=""/>
        <dsp:cNvSpPr/>
      </dsp:nvSpPr>
      <dsp:spPr>
        <a:xfrm>
          <a:off x="2952333" y="1755576"/>
          <a:ext cx="1440149" cy="55284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工作汇报</a:t>
          </a:r>
        </a:p>
      </dsp:txBody>
      <dsp:txXfrm>
        <a:off x="2979321" y="1782564"/>
        <a:ext cx="1386173" cy="498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4539-F037-4ECF-B3E9-A60C5FD20BD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B8C05-7909-4D00-873D-4C38AB589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9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B8C05-7909-4D00-873D-4C38AB5895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7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91889" y="973639"/>
            <a:ext cx="8350999" cy="85943"/>
            <a:chOff x="395288" y="1018899"/>
            <a:chExt cx="8350999" cy="45719"/>
          </a:xfrm>
        </p:grpSpPr>
        <p:sp>
          <p:nvSpPr>
            <p:cNvPr id="8" name="矩形 7"/>
            <p:cNvSpPr/>
            <p:nvPr/>
          </p:nvSpPr>
          <p:spPr>
            <a:xfrm>
              <a:off x="395288" y="1018899"/>
              <a:ext cx="1663700" cy="45719"/>
            </a:xfrm>
            <a:prstGeom prst="rect">
              <a:avLst/>
            </a:prstGeom>
            <a:solidFill>
              <a:srgbClr val="0F679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58988" y="1018899"/>
              <a:ext cx="1663700" cy="45719"/>
            </a:xfrm>
            <a:prstGeom prst="rect">
              <a:avLst/>
            </a:prstGeom>
            <a:solidFill>
              <a:srgbClr val="61B6D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722688" y="1018899"/>
              <a:ext cx="1663700" cy="45719"/>
            </a:xfrm>
            <a:prstGeom prst="rect">
              <a:avLst/>
            </a:prstGeom>
            <a:solidFill>
              <a:srgbClr val="DD5F4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86388" y="1018899"/>
              <a:ext cx="1663700" cy="45719"/>
            </a:xfrm>
            <a:prstGeom prst="rect">
              <a:avLst/>
            </a:prstGeom>
            <a:solidFill>
              <a:srgbClr val="0F679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050087" y="1018899"/>
              <a:ext cx="1696200" cy="45719"/>
            </a:xfrm>
            <a:prstGeom prst="rect">
              <a:avLst/>
            </a:prstGeom>
            <a:solidFill>
              <a:srgbClr val="61B6D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80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 hidden="1"/>
          <p:cNvCxnSpPr/>
          <p:nvPr userDrawn="1"/>
        </p:nvCxnSpPr>
        <p:spPr>
          <a:xfrm>
            <a:off x="2386226" y="323893"/>
            <a:ext cx="0" cy="393700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87974"/>
            <a:ext cx="1511922" cy="44168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4034" y="163214"/>
            <a:ext cx="1107953" cy="369312"/>
          </a:xfrm>
          <a:prstGeom prst="rect">
            <a:avLst/>
          </a:prstGeom>
          <a:noFill/>
        </p:spPr>
        <p:txBody>
          <a:bodyPr wrap="none" lIns="91419" tIns="45710" rIns="91419" bIns="45710" rtlCol="0">
            <a:spAutoFit/>
          </a:bodyPr>
          <a:lstStyle/>
          <a:p>
            <a:r>
              <a:rPr lang="zh-CN" altLang="en-US" sz="18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因信而美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410818" y="0"/>
            <a:ext cx="145774" cy="514915"/>
          </a:xfrm>
          <a:prstGeom prst="rect">
            <a:avLst/>
          </a:prstGeom>
          <a:solidFill>
            <a:srgbClr val="0F6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矩形 14"/>
          <p:cNvSpPr/>
          <p:nvPr userDrawn="1"/>
        </p:nvSpPr>
        <p:spPr>
          <a:xfrm>
            <a:off x="692426" y="0"/>
            <a:ext cx="145774" cy="347870"/>
          </a:xfrm>
          <a:prstGeom prst="rect">
            <a:avLst/>
          </a:prstGeom>
          <a:solidFill>
            <a:srgbClr val="61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87974"/>
            <a:ext cx="1511922" cy="4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bg1"/>
            </a:gs>
            <a:gs pos="100000">
              <a:srgbClr val="F0F0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31">
            <a:extLst>
              <a:ext uri="{FF2B5EF4-FFF2-40B4-BE49-F238E27FC236}">
                <a16:creationId xmlns:a16="http://schemas.microsoft.com/office/drawing/2014/main" id="{B8B31D08-94E4-47BE-9606-219219E9704F}"/>
              </a:ext>
            </a:extLst>
          </p:cNvPr>
          <p:cNvSpPr txBox="1"/>
          <p:nvPr/>
        </p:nvSpPr>
        <p:spPr>
          <a:xfrm>
            <a:off x="358298" y="397138"/>
            <a:ext cx="774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造字工房尚雅（非商用）常规体" pitchFamily="2" charset="-122"/>
                <a:ea typeface="造字工房尚雅（非商用）常规体" pitchFamily="2" charset="-122"/>
              </a:rPr>
              <a:t>2019-</a:t>
            </a:r>
            <a:r>
              <a:rPr lang="zh-CN" altLang="en-US" sz="2400" b="1" dirty="0">
                <a:latin typeface="造字工房尚雅（非商用）常规体" pitchFamily="2" charset="-122"/>
                <a:ea typeface="造字工房尚雅（非商用）常规体" pitchFamily="2" charset="-122"/>
              </a:rPr>
              <a:t>第一季度工作总结</a:t>
            </a:r>
            <a:r>
              <a:rPr lang="en-US" altLang="zh-CN" sz="2400" b="1" dirty="0">
                <a:latin typeface="造字工房尚雅（非商用）常规体" pitchFamily="2" charset="-122"/>
                <a:ea typeface="造字工房尚雅（非商用）常规体" pitchFamily="2" charset="-122"/>
              </a:rPr>
              <a:t>-</a:t>
            </a:r>
            <a:r>
              <a:rPr lang="zh-CN" altLang="en-US" sz="2400" b="1" dirty="0">
                <a:latin typeface="造字工房尚雅（非商用）常规体" pitchFamily="2" charset="-122"/>
                <a:ea typeface="造字工房尚雅（非商用）常规体" pitchFamily="2" charset="-122"/>
              </a:rPr>
              <a:t>邵梦</a:t>
            </a:r>
            <a:endParaRPr lang="en-US" altLang="zh-CN" sz="2400" b="1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61911B34-06EC-4FA5-B442-961588DE0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254914"/>
              </p:ext>
            </p:extLst>
          </p:nvPr>
        </p:nvGraphicFramePr>
        <p:xfrm>
          <a:off x="683568" y="1104207"/>
          <a:ext cx="73448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96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6"/>
  <p:tag name="MH_SECTIONID" val="287,288,289,290,291,292,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8780</TotalTime>
  <Words>157</Words>
  <Application>Microsoft Office PowerPoint</Application>
  <PresentationFormat>全屏显示(16:9)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造字工房尚雅（非商用）常规体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543</cp:revision>
  <cp:lastPrinted>2018-06-27T03:50:17Z</cp:lastPrinted>
  <dcterms:modified xsi:type="dcterms:W3CDTF">2019-05-20T10:03:25Z</dcterms:modified>
</cp:coreProperties>
</file>