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2B2D0-E311-4182-BF90-392C42AB7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5FF646-A8BA-4C1B-AB75-570C9719F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2835B-6068-4BD3-90BB-8CFBE853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B0C-714F-4DCD-9AEE-05BEFF22716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5C131-245A-4238-A037-5E6AE0DD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AFA2C-0E4C-40A6-A6C9-DFEDE98F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C1DE-7D38-4498-8FF6-A903B75E8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98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F04DC-6390-4A1D-92F9-00FC13B4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1D69A7-B6F7-4004-977D-E941F6F77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1E85B-7937-466D-B937-22B9F179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B0C-714F-4DCD-9AEE-05BEFF22716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642DE-0A63-49E6-80E2-6A27E825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1B330-1C8B-4BE0-A031-66E8AFD8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C1DE-7D38-4498-8FF6-A903B75E8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93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FCDE5A-DFA5-4EDB-9D66-4A12DDCF6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9F5A19-EEC4-46D7-9D1F-516C41B0D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571D2-44ED-4ABB-8844-53A9D024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B0C-714F-4DCD-9AEE-05BEFF22716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1FD0A-D5FB-4334-8926-C2F55E23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57D51-287D-4474-8FB3-E5AD0476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C1DE-7D38-4498-8FF6-A903B75E8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3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C8D7D-C3C4-43CB-A884-EADB5613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37F5A-DB2D-43C8-AFD1-6B6210AD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226C8-9081-4D96-9B04-02DF8168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B0C-714F-4DCD-9AEE-05BEFF22716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B110F-AB84-4B20-B506-62E03859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20AB9-D19E-44D2-82AB-CB7D70A9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C1DE-7D38-4498-8FF6-A903B75E8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0C681-41F8-49D0-8B8F-A4F6EF6E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CAEA2-E259-4FBD-A797-42D2ABEA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25939-69DE-465E-8E4E-974CFA2F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B0C-714F-4DCD-9AEE-05BEFF22716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A6895-FF00-4F8E-AE13-21D14E18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D002D-2C47-4CA8-8347-CDDBA7B0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C1DE-7D38-4498-8FF6-A903B75E8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00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26C4B-7BFD-4DD9-AF43-78A90D83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F6021-49D3-4AEF-85D7-F32423780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090FC9-8140-4F22-81A1-4CDEEA490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FC53B-8946-4228-90FD-5A29BBAA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B0C-714F-4DCD-9AEE-05BEFF22716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7069CB-4FA7-4850-A7F4-CAE54EEA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83BAA1-1021-4300-8B29-B7560E9D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C1DE-7D38-4498-8FF6-A903B75E8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0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2DDD1-E67E-4C9B-8383-5B74C843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AECE4-1DF6-41A7-9108-455F0EDC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11959E-122C-4736-8D8F-6932253F9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F16156-8833-47BA-920D-BE70BA4B7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C76EC0-D4EA-4CF9-A6F0-A29B64D3B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9892F7-7ADA-4C8C-8A42-7806BABB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B0C-714F-4DCD-9AEE-05BEFF22716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8A8BE5-E015-4F40-A1E1-8FD626B5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3728CD-09A7-4EF7-9F03-38442873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C1DE-7D38-4498-8FF6-A903B75E8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54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156AD-DD52-4301-992A-A417DBC0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5E7E5A-279D-41F4-AB02-BAE2AF19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B0C-714F-4DCD-9AEE-05BEFF22716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F02F42-EC85-45A9-9E56-1C7AEBF0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52E76A-34B4-422C-9FA8-A54E1816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C1DE-7D38-4498-8FF6-A903B75E8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2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156FF5-8428-46B6-A331-DA3423CD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B0C-714F-4DCD-9AEE-05BEFF22716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AA5C8B-D1D8-45A3-8626-7DB40890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BCCC21-7E6B-40F3-8E53-E1E766B8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C1DE-7D38-4498-8FF6-A903B75E8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2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8A431-41BA-4439-8959-B8F91C92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201EB-4C3C-4F7A-A207-61127357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01B6F3-FD81-4CBA-B4B3-B8355A72E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8EAD9C-E4D4-44DA-8353-D1186B10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B0C-714F-4DCD-9AEE-05BEFF22716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F7CE87-635E-49F3-9919-F6B67171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573D6A-FE1F-4002-94AA-29CF9B5C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C1DE-7D38-4498-8FF6-A903B75E8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9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66229-595C-427E-A3B8-DA37119A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CD83C7-343F-45E9-B418-08093E227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800C8C-9158-484D-ACDF-A55605CF6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86763-C303-4973-9147-4AD6E2BF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B0C-714F-4DCD-9AEE-05BEFF22716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01491-5555-4ABC-A396-29973C89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1867E0-0B68-4FDB-B062-40B8DD9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C1DE-7D38-4498-8FF6-A903B75E8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4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83490C-E058-4BE3-8599-A06E37CE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60962-3085-45B8-8596-1E8746D4F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A0026-DF67-425E-87B2-7DD8EEE84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14B0C-714F-4DCD-9AEE-05BEFF227167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9667C-B69E-4576-88D6-07182D755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2ECA8-1C5C-4A26-AF1B-2E601122D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5C1DE-7D38-4498-8FF6-A903B75E8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4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FB96DD-9F9F-4C86-A5CC-DD2182799754}"/>
              </a:ext>
            </a:extLst>
          </p:cNvPr>
          <p:cNvSpPr txBox="1"/>
          <p:nvPr/>
        </p:nvSpPr>
        <p:spPr>
          <a:xfrm>
            <a:off x="3694590" y="2690336"/>
            <a:ext cx="4802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/>
              <a:t>Weekend</a:t>
            </a:r>
          </a:p>
          <a:p>
            <a:pPr algn="ctr"/>
            <a:r>
              <a:rPr lang="ko-KR" altLang="en-US" dirty="0"/>
              <a:t>김민석</a:t>
            </a:r>
            <a:r>
              <a:rPr lang="en-US" altLang="ko-KR" dirty="0"/>
              <a:t>, </a:t>
            </a:r>
            <a:r>
              <a:rPr lang="ko-KR" altLang="en-US" dirty="0"/>
              <a:t>조인호</a:t>
            </a:r>
            <a:r>
              <a:rPr lang="en-US" altLang="ko-KR" dirty="0"/>
              <a:t>, </a:t>
            </a:r>
            <a:r>
              <a:rPr lang="ko-KR" altLang="en-US" dirty="0"/>
              <a:t>황승원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31C67A-341E-0E45-918C-15849714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409" y="2616895"/>
            <a:ext cx="1624210" cy="162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1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3460A-BB8C-494C-B9EC-DF446794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E52F4-EA4C-47FB-BF22-D24DCDAE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Network</a:t>
            </a:r>
          </a:p>
          <a:p>
            <a:pPr lvl="1"/>
            <a:r>
              <a:rPr lang="en-US" altLang="ko-KR" dirty="0"/>
              <a:t>AWS </a:t>
            </a:r>
            <a:r>
              <a:rPr lang="ko-KR" altLang="en-US" dirty="0"/>
              <a:t>서버와 유니티의 </a:t>
            </a:r>
            <a:r>
              <a:rPr lang="en-US" altLang="ko-KR" dirty="0"/>
              <a:t>TCP </a:t>
            </a:r>
            <a:r>
              <a:rPr lang="ko-KR" altLang="en-US" dirty="0"/>
              <a:t>통신 성공</a:t>
            </a:r>
            <a:endParaRPr lang="en-US" altLang="ko-KR" dirty="0"/>
          </a:p>
          <a:p>
            <a:pPr lvl="1"/>
            <a:r>
              <a:rPr lang="ko-KR" altLang="en-US" dirty="0"/>
              <a:t>게임의 전반적인 네트워크 흐름도 구상 중</a:t>
            </a:r>
            <a:endParaRPr lang="en-US" altLang="ko-KR" dirty="0"/>
          </a:p>
          <a:p>
            <a:r>
              <a:rPr lang="en-US" altLang="ko-KR" dirty="0"/>
              <a:t>Game</a:t>
            </a:r>
          </a:p>
          <a:p>
            <a:pPr lvl="1"/>
            <a:r>
              <a:rPr lang="ko-KR" altLang="en-US" dirty="0"/>
              <a:t>조이스틱을 이용한 컨트롤 및 슈팅 버튼</a:t>
            </a:r>
            <a:endParaRPr lang="en-US" altLang="ko-KR" dirty="0"/>
          </a:p>
          <a:p>
            <a:pPr lvl="1"/>
            <a:r>
              <a:rPr lang="ko-KR" altLang="en-US" dirty="0"/>
              <a:t>슈팅 시 타겟 오브젝트 추출</a:t>
            </a:r>
            <a:endParaRPr lang="en-US" altLang="ko-KR" dirty="0"/>
          </a:p>
          <a:p>
            <a:pPr lvl="1"/>
            <a:r>
              <a:rPr lang="ko-KR" altLang="en-US" dirty="0"/>
              <a:t>네트워크 흐름도가 정해질 때까지 정체상태</a:t>
            </a:r>
            <a:endParaRPr lang="en-US" altLang="ko-KR" dirty="0"/>
          </a:p>
          <a:p>
            <a:r>
              <a:rPr lang="en-US" altLang="ko-KR" dirty="0"/>
              <a:t>Art</a:t>
            </a:r>
          </a:p>
          <a:p>
            <a:pPr lvl="1"/>
            <a:r>
              <a:rPr lang="ko-KR" altLang="en-US" dirty="0"/>
              <a:t>총알 자국 구현</a:t>
            </a:r>
            <a:endParaRPr lang="en-US" altLang="ko-KR" dirty="0"/>
          </a:p>
          <a:p>
            <a:pPr lvl="1"/>
            <a:r>
              <a:rPr lang="ko-KR" altLang="en-US" dirty="0"/>
              <a:t>발사 모션과 각종 이펙트 필요</a:t>
            </a:r>
            <a:endParaRPr lang="en-US" altLang="ko-KR" dirty="0"/>
          </a:p>
          <a:p>
            <a:pPr lvl="1"/>
            <a:r>
              <a:rPr lang="ko-KR" altLang="en-US" dirty="0"/>
              <a:t>맵 제작 필요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6213E3-39DF-439C-8051-60DF08152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199" y="783771"/>
            <a:ext cx="1957931" cy="36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6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29F6C-A8DF-4636-8092-A0CE4071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남은 진행계획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CD047-E26D-4384-95EE-618B109B9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trike="sngStrike" dirty="0"/>
              <a:t>9/16(</a:t>
            </a:r>
            <a:r>
              <a:rPr lang="ko-KR" altLang="en-US" strike="sngStrike" dirty="0"/>
              <a:t>월</a:t>
            </a:r>
            <a:r>
              <a:rPr lang="en-US" altLang="ko-KR" strike="sngStrike" dirty="0"/>
              <a:t>) – </a:t>
            </a:r>
            <a:r>
              <a:rPr lang="ko-KR" altLang="en-US" strike="sngStrike" dirty="0"/>
              <a:t>구체적 계획 수립 및 유니티 학습</a:t>
            </a:r>
            <a:endParaRPr lang="en-US" altLang="ko-KR" strike="sngStrike" dirty="0"/>
          </a:p>
          <a:p>
            <a:r>
              <a:rPr lang="en-US" altLang="ko-KR" strike="sngStrike" dirty="0"/>
              <a:t>9/23(</a:t>
            </a:r>
            <a:r>
              <a:rPr lang="ko-KR" altLang="en-US" strike="sngStrike" dirty="0"/>
              <a:t>월</a:t>
            </a:r>
            <a:r>
              <a:rPr lang="en-US" altLang="ko-KR" strike="sngStrike" dirty="0"/>
              <a:t>) – </a:t>
            </a:r>
            <a:r>
              <a:rPr lang="ko-KR" altLang="en-US" strike="sngStrike" dirty="0"/>
              <a:t>유니티</a:t>
            </a:r>
            <a:r>
              <a:rPr lang="en-US" altLang="ko-KR" strike="sngStrike" dirty="0"/>
              <a:t>, C#, </a:t>
            </a:r>
            <a:r>
              <a:rPr lang="ko-KR" altLang="en-US" strike="sngStrike" dirty="0"/>
              <a:t>네트워크</a:t>
            </a:r>
            <a:r>
              <a:rPr lang="en-US" altLang="ko-KR" strike="sngStrike" dirty="0"/>
              <a:t> </a:t>
            </a:r>
            <a:r>
              <a:rPr lang="ko-KR" altLang="en-US" strike="sngStrike" dirty="0"/>
              <a:t>학습</a:t>
            </a:r>
            <a:endParaRPr lang="en-US" altLang="ko-KR" strike="sngStrike" dirty="0"/>
          </a:p>
          <a:p>
            <a:r>
              <a:rPr lang="en-US" altLang="ko-KR" strike="sngStrike" dirty="0"/>
              <a:t>9/30(</a:t>
            </a:r>
            <a:r>
              <a:rPr lang="ko-KR" altLang="en-US" strike="sngStrike" dirty="0"/>
              <a:t>월</a:t>
            </a:r>
            <a:r>
              <a:rPr lang="en-US" altLang="ko-KR" strike="sngStrike" dirty="0"/>
              <a:t>) – </a:t>
            </a:r>
            <a:r>
              <a:rPr lang="ko-KR" altLang="en-US" strike="sngStrike" dirty="0"/>
              <a:t>게임 기본 뼈대 제작</a:t>
            </a:r>
            <a:endParaRPr lang="en-US" altLang="ko-KR" strike="sngStrike" dirty="0"/>
          </a:p>
          <a:p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strike="sngStrike" dirty="0"/>
              <a:t>중간고사 </a:t>
            </a:r>
            <a:r>
              <a:rPr lang="en-US" altLang="ko-KR" strike="sngStrike" dirty="0"/>
              <a:t>–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10/21(</a:t>
            </a:r>
            <a:r>
              <a:rPr lang="ko-KR" altLang="en-US" dirty="0"/>
              <a:t>월</a:t>
            </a:r>
            <a:r>
              <a:rPr lang="en-US" altLang="ko-KR" dirty="0"/>
              <a:t>) – </a:t>
            </a:r>
            <a:r>
              <a:rPr lang="ko-KR" altLang="en-US" dirty="0"/>
              <a:t>네트워크 공부 및 흐름도 제작</a:t>
            </a:r>
            <a:endParaRPr lang="en-US" altLang="ko-KR" dirty="0"/>
          </a:p>
          <a:p>
            <a:r>
              <a:rPr lang="en-US" altLang="ko-KR" dirty="0"/>
              <a:t>10/28(</a:t>
            </a:r>
            <a:r>
              <a:rPr lang="ko-KR" altLang="en-US" dirty="0"/>
              <a:t>월</a:t>
            </a:r>
            <a:r>
              <a:rPr lang="en-US" altLang="ko-KR" dirty="0"/>
              <a:t>) – </a:t>
            </a:r>
            <a:r>
              <a:rPr lang="ko-KR" altLang="en-US" dirty="0"/>
              <a:t>기본 게임 뼈대 완성 및 네트워크</a:t>
            </a:r>
            <a:r>
              <a:rPr lang="en-US" altLang="ko-KR" dirty="0"/>
              <a:t>, AI </a:t>
            </a:r>
            <a:r>
              <a:rPr lang="ko-KR" altLang="en-US" dirty="0"/>
              <a:t>개발 시작</a:t>
            </a:r>
            <a:endParaRPr lang="en-US" altLang="ko-KR" dirty="0"/>
          </a:p>
          <a:p>
            <a:r>
              <a:rPr lang="en-US" altLang="ko-KR" dirty="0"/>
              <a:t>11/04(</a:t>
            </a:r>
            <a:r>
              <a:rPr lang="ko-KR" altLang="en-US" dirty="0"/>
              <a:t>월</a:t>
            </a:r>
            <a:r>
              <a:rPr lang="en-US" altLang="ko-KR" dirty="0"/>
              <a:t>) – </a:t>
            </a:r>
            <a:r>
              <a:rPr lang="ko-KR" altLang="en-US" dirty="0"/>
              <a:t>네트워크</a:t>
            </a:r>
            <a:r>
              <a:rPr lang="en-US" altLang="ko-KR" dirty="0"/>
              <a:t>, AI </a:t>
            </a:r>
            <a:r>
              <a:rPr lang="ko-KR" altLang="en-US" dirty="0"/>
              <a:t>적용 및 아트 디자인</a:t>
            </a:r>
            <a:endParaRPr lang="en-US" altLang="ko-KR" dirty="0"/>
          </a:p>
          <a:p>
            <a:r>
              <a:rPr lang="en-US" altLang="ko-KR" dirty="0"/>
              <a:t>11/11(</a:t>
            </a:r>
            <a:r>
              <a:rPr lang="ko-KR" altLang="en-US" dirty="0"/>
              <a:t>월</a:t>
            </a:r>
            <a:r>
              <a:rPr lang="en-US" altLang="ko-KR" dirty="0"/>
              <a:t>) – </a:t>
            </a:r>
            <a:r>
              <a:rPr lang="ko-KR" altLang="en-US" dirty="0"/>
              <a:t>디버깅 및 아트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11/18(</a:t>
            </a:r>
            <a:r>
              <a:rPr lang="ko-KR" altLang="en-US" dirty="0"/>
              <a:t>월</a:t>
            </a:r>
            <a:r>
              <a:rPr lang="en-US" altLang="ko-KR" dirty="0"/>
              <a:t>) – </a:t>
            </a:r>
            <a:r>
              <a:rPr lang="ko-KR" altLang="en-US" dirty="0"/>
              <a:t>최종 작품 테스트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079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D84F18-1E84-46BC-88CB-60B78A358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0B3CA0-A30A-4291-A534-0B8B2D724B93}"/>
              </a:ext>
            </a:extLst>
          </p:cNvPr>
          <p:cNvSpPr txBox="1"/>
          <p:nvPr/>
        </p:nvSpPr>
        <p:spPr>
          <a:xfrm>
            <a:off x="886978" y="4381039"/>
            <a:ext cx="422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AWS(Ubuntu) </a:t>
            </a:r>
            <a:r>
              <a:rPr lang="ko-KR" altLang="en-US" dirty="0"/>
              <a:t>서버에서 구동 시킨 서버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10DC0-1C88-4A0A-B0BE-B45C93603DBC}"/>
              </a:ext>
            </a:extLst>
          </p:cNvPr>
          <p:cNvSpPr txBox="1"/>
          <p:nvPr/>
        </p:nvSpPr>
        <p:spPr>
          <a:xfrm>
            <a:off x="5996806" y="4381039"/>
            <a:ext cx="399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Windows</a:t>
            </a:r>
            <a:r>
              <a:rPr lang="ko-KR" altLang="en-US" dirty="0"/>
              <a:t> 에서 구동 시킨 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34036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akaoTalk_Video_20191028_1714_53_146">
            <a:hlinkClick r:id="" action="ppaction://media"/>
            <a:extLst>
              <a:ext uri="{FF2B5EF4-FFF2-40B4-BE49-F238E27FC236}">
                <a16:creationId xmlns:a16="http://schemas.microsoft.com/office/drawing/2014/main" id="{FB39BE87-A8C3-458E-B442-2E7EC0AD8A0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276" cy="6858000"/>
          </a:xfrm>
        </p:spPr>
      </p:pic>
    </p:spTree>
    <p:extLst>
      <p:ext uri="{BB962C8B-B14F-4D97-AF65-F5344CB8AC3E}">
        <p14:creationId xmlns:p14="http://schemas.microsoft.com/office/powerpoint/2010/main" val="85500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843584-1315-461A-BAF7-BAEBCA013DA8}"/>
              </a:ext>
            </a:extLst>
          </p:cNvPr>
          <p:cNvSpPr txBox="1"/>
          <p:nvPr/>
        </p:nvSpPr>
        <p:spPr>
          <a:xfrm>
            <a:off x="3694590" y="2690336"/>
            <a:ext cx="4802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/>
              <a:t>Q</a:t>
            </a:r>
            <a:r>
              <a:rPr lang="en-US" altLang="ko-KR" sz="4400" dirty="0"/>
              <a:t>&amp;</a:t>
            </a:r>
            <a:r>
              <a:rPr lang="en-US" altLang="ko-KR" sz="7200" dirty="0"/>
              <a:t>A</a:t>
            </a:r>
          </a:p>
          <a:p>
            <a:pPr algn="ctr"/>
            <a:r>
              <a:rPr lang="en-US" altLang="ko-KR" dirty="0"/>
              <a:t>Weekend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AA2A10-C969-41B3-8666-11F67369D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409" y="2616895"/>
            <a:ext cx="1624210" cy="162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9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156</Words>
  <Application>Microsoft Office PowerPoint</Application>
  <PresentationFormat>와이드스크린</PresentationFormat>
  <Paragraphs>31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현재 진행 상황</vt:lpstr>
      <vt:lpstr>남은 진행계획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Kevin</dc:creator>
  <cp:lastModifiedBy>Kevin</cp:lastModifiedBy>
  <cp:revision>5</cp:revision>
  <dcterms:created xsi:type="dcterms:W3CDTF">2019-10-28T02:58:32Z</dcterms:created>
  <dcterms:modified xsi:type="dcterms:W3CDTF">2019-10-28T08:28:59Z</dcterms:modified>
</cp:coreProperties>
</file>