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825" r:id="rId2"/>
    <p:sldId id="3826" r:id="rId3"/>
    <p:sldId id="3833" r:id="rId4"/>
    <p:sldId id="3837" r:id="rId5"/>
    <p:sldId id="3828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21E4AEA4-8DFA-4A89-87EB-49C32662AFE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CECE8"/>
          </a:solidFill>
        </a:fill>
      </a:tcStyle>
    </a:wholeTbl>
    <a:band1H>
      <a:tcStyle>
        <a:tcBdr/>
        <a:fill>
          <a:solidFill>
            <a:srgbClr val="F8D7CD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8D7CD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D7D31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firstRow>
  </a:tblStyle>
  <a:tblStyle styleId="{00A15C55-8517-42AA-B614-E9B94910E393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4E7"/>
          </a:solidFill>
        </a:fill>
      </a:tcStyle>
    </a:wholeTbl>
    <a:band1H>
      <a:tcStyle>
        <a:tcBdr/>
        <a:fill>
          <a:solidFill>
            <a:srgbClr val="FFE8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FE8C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C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C000"/>
          </a:solidFill>
        </a:fill>
      </a:tcStyle>
    </a:firstRow>
  </a:tblStyle>
  <a:tblStyle styleId="{7DF18680-E054-41AD-8BC1-D1AEF772440D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9D7B26C5-4107-4FEC-AEDC-1716B250A1EF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000000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000000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2128" b="1" i="0" u="none" strike="noStrike" kern="1200" baseline="0">
                <a:solidFill>
                  <a:srgbClr val="595959"/>
                </a:solidFill>
                <a:latin typeface="Avenir Next LT Pro"/>
              </a:defRPr>
            </a:pPr>
            <a:r>
              <a:rPr lang="en-US" sz="2128" b="1" i="0" u="none" strike="noStrike" kern="1200" cap="none" spc="0" baseline="0">
                <a:solidFill>
                  <a:srgbClr val="595959"/>
                </a:solidFill>
                <a:uFillTx/>
                <a:latin typeface="Avenir Next LT Pro"/>
              </a:rPr>
              <a:t>Chart Title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Series 1</c:v>
          </c:tx>
          <c:spPr>
            <a:gradFill>
              <a:gsLst>
                <a:gs pos="0">
                  <a:srgbClr val="F28776"/>
                </a:gs>
                <a:gs pos="100000">
                  <a:srgbClr val="F5715A"/>
                </a:gs>
              </a:gsLst>
              <a:lin ang="5400000"/>
            </a:gradFill>
            <a:ln>
              <a:noFill/>
            </a:ln>
            <a:effectLst>
              <a:outerShdw dist="19046" dir="5400000" algn="tl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197" b="0" i="0" u="none" strike="noStrike" kern="1200" baseline="0">
                    <a:solidFill>
                      <a:srgbClr val="404040"/>
                    </a:solidFill>
                    <a:latin typeface="Avenir Next LT Pro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Lit>
              <c:ptCount val="4"/>
              <c:pt idx="0">
                <c:v>Category 1</c:v>
              </c:pt>
              <c:pt idx="1">
                <c:v>Category 2</c:v>
              </c:pt>
              <c:pt idx="2">
                <c:v>Category 3</c:v>
              </c:pt>
              <c:pt idx="3">
                <c:v>Category 4</c:v>
              </c:pt>
            </c:strLit>
          </c:cat>
          <c:val>
            <c:numLit>
              <c:formatCode>General</c:formatCode>
              <c:ptCount val="4"/>
              <c:pt idx="0">
                <c:v>4.3</c:v>
              </c:pt>
              <c:pt idx="1">
                <c:v>2.5</c:v>
              </c:pt>
              <c:pt idx="2">
                <c:v>3.5</c:v>
              </c:pt>
              <c:pt idx="3">
                <c:v>4.5</c:v>
              </c:pt>
            </c:numLit>
          </c:val>
        </c:ser>
        <c:ser>
          <c:idx val="1"/>
          <c:order val="1"/>
          <c:tx>
            <c:v>Series 2</c:v>
          </c:tx>
          <c:spPr>
            <a:gradFill>
              <a:gsLst>
                <a:gs pos="0">
                  <a:srgbClr val="689DF4"/>
                </a:gs>
                <a:gs pos="100000">
                  <a:srgbClr val="4690F8"/>
                </a:gs>
              </a:gsLst>
              <a:lin ang="5400000"/>
            </a:gradFill>
            <a:ln>
              <a:noFill/>
            </a:ln>
            <a:effectLst>
              <a:outerShdw dist="19046" dir="5400000" algn="tl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197" b="0" i="0" u="none" strike="noStrike" kern="1200" baseline="0">
                    <a:solidFill>
                      <a:srgbClr val="404040"/>
                    </a:solidFill>
                    <a:latin typeface="Avenir Next LT Pro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Lit>
              <c:ptCount val="4"/>
              <c:pt idx="0">
                <c:v>Category 1</c:v>
              </c:pt>
              <c:pt idx="1">
                <c:v>Category 2</c:v>
              </c:pt>
              <c:pt idx="2">
                <c:v>Category 3</c:v>
              </c:pt>
              <c:pt idx="3">
                <c:v>Category 4</c:v>
              </c:pt>
            </c:strLit>
          </c:cat>
          <c:val>
            <c:numLit>
              <c:formatCode>General</c:formatCode>
              <c:ptCount val="4"/>
              <c:pt idx="0">
                <c:v>2.4</c:v>
              </c:pt>
              <c:pt idx="1">
                <c:v>4.4000000000000004</c:v>
              </c:pt>
              <c:pt idx="2">
                <c:v>1.8</c:v>
              </c:pt>
              <c:pt idx="3">
                <c:v>2.8</c:v>
              </c:pt>
            </c:numLit>
          </c:val>
        </c:ser>
        <c:ser>
          <c:idx val="2"/>
          <c:order val="2"/>
          <c:tx>
            <c:v>Series 3</c:v>
          </c:tx>
          <c:spPr>
            <a:gradFill>
              <a:gsLst>
                <a:gs pos="0">
                  <a:srgbClr val="706974"/>
                </a:gs>
                <a:gs pos="100000">
                  <a:srgbClr val="5B5161"/>
                </a:gs>
              </a:gsLst>
              <a:lin ang="5400000"/>
            </a:gradFill>
            <a:ln>
              <a:noFill/>
            </a:ln>
            <a:effectLst>
              <a:outerShdw dist="19046" dir="5400000" algn="tl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197" b="0" i="0" u="none" strike="noStrike" kern="1200" baseline="0">
                    <a:solidFill>
                      <a:srgbClr val="404040"/>
                    </a:solidFill>
                    <a:latin typeface="Avenir Next LT Pro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Lit>
              <c:ptCount val="4"/>
              <c:pt idx="0">
                <c:v>Category 1</c:v>
              </c:pt>
              <c:pt idx="1">
                <c:v>Category 2</c:v>
              </c:pt>
              <c:pt idx="2">
                <c:v>Category 3</c:v>
              </c:pt>
              <c:pt idx="3">
                <c:v>Category 4</c:v>
              </c:pt>
            </c:strLit>
          </c:cat>
          <c:val>
            <c:numLit>
              <c:formatCode>General</c:formatCode>
              <c:ptCount val="4"/>
              <c:pt idx="0">
                <c:v>2</c:v>
              </c:pt>
              <c:pt idx="1">
                <c:v>2</c:v>
              </c:pt>
              <c:pt idx="2">
                <c:v>3</c:v>
              </c:pt>
              <c:pt idx="3">
                <c:v>5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0370304"/>
        <c:axId val="-10373024"/>
      </c:barChart>
      <c:valAx>
        <c:axId val="-10373024"/>
        <c:scaling>
          <c:orientation val="minMax"/>
        </c:scaling>
        <c:delete val="0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197" b="0" i="0" u="none" strike="noStrike" kern="1200" baseline="0">
                <a:solidFill>
                  <a:srgbClr val="595959"/>
                </a:solidFill>
                <a:latin typeface="Avenir Next LT Pro"/>
              </a:defRPr>
            </a:pPr>
            <a:endParaRPr lang="en-US"/>
          </a:p>
        </c:txPr>
        <c:crossAx val="-10370304"/>
        <c:crosses val="autoZero"/>
        <c:crossBetween val="between"/>
      </c:valAx>
      <c:catAx>
        <c:axId val="-103703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1" cap="flat">
            <a:solidFill>
              <a:srgbClr val="D9D9D9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197" b="0" i="0" u="none" strike="noStrike" kern="1200" baseline="0">
                <a:solidFill>
                  <a:srgbClr val="595959"/>
                </a:solidFill>
                <a:latin typeface="Avenir Next LT Pro"/>
              </a:defRPr>
            </a:pPr>
            <a:endParaRPr lang="en-US"/>
          </a:p>
        </c:txPr>
        <c:crossAx val="-10373024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 lIns="0" tIns="0" rIns="0" bIns="0"/>
        <a:lstStyle/>
        <a:p>
          <a:pPr marL="0" marR="0" indent="0" defTabSz="914400" fontAlgn="auto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tabLst/>
            <a:defRPr sz="1197" b="0" i="0" u="none" strike="noStrike" kern="1200" baseline="0">
              <a:solidFill>
                <a:srgbClr val="595959"/>
              </a:solidFill>
              <a:latin typeface="Avenir Next LT Pro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n-US" sz="1197" b="0" i="0" u="none" strike="noStrike" kern="1200" baseline="0">
          <a:solidFill>
            <a:srgbClr val="281B10"/>
          </a:solidFill>
          <a:latin typeface="Avenir Next LT Pro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fld id="{4E8F3F20-7582-4491-9DB0-9A63D7C1F940}" type="datetime1">
              <a:rPr/>
              <a:pPr>
                <a:defRPr/>
              </a:pPr>
              <a:t>7/6/2022</a:t>
            </a:fld>
            <a:endParaRPr/>
          </a:p>
        </p:txBody>
      </p:sp>
      <p:sp>
        <p:nvSpPr>
          <p:cNvPr id="18436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1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fld id="{8EDCF395-B7BE-495B-A4B5-97188848A25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0188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>
      <a:spcBef>
        <a:spcPct val="0"/>
      </a:spcBef>
      <a:spcAft>
        <a:spcPct val="0"/>
      </a:spcAft>
      <a:defRPr lang="en-US" sz="1200" kern="1200">
        <a:solidFill>
          <a:srgbClr val="000000"/>
        </a:solidFill>
        <a:latin typeface="Calibri"/>
      </a:defRPr>
    </a:lvl1pPr>
    <a:lvl2pPr marL="457200" lvl="1" algn="l" rtl="0" eaLnBrk="0" fontAlgn="base">
      <a:spcBef>
        <a:spcPct val="0"/>
      </a:spcBef>
      <a:spcAft>
        <a:spcPct val="0"/>
      </a:spcAft>
      <a:defRPr lang="en-US" sz="1200" kern="1200">
        <a:solidFill>
          <a:srgbClr val="000000"/>
        </a:solidFill>
        <a:latin typeface="Calibri"/>
      </a:defRPr>
    </a:lvl2pPr>
    <a:lvl3pPr marL="914400" lvl="2" algn="l" rtl="0" eaLnBrk="0" fontAlgn="base">
      <a:spcBef>
        <a:spcPct val="0"/>
      </a:spcBef>
      <a:spcAft>
        <a:spcPct val="0"/>
      </a:spcAft>
      <a:defRPr lang="en-US" sz="1200" kern="1200">
        <a:solidFill>
          <a:srgbClr val="000000"/>
        </a:solidFill>
        <a:latin typeface="Calibri"/>
      </a:defRPr>
    </a:lvl3pPr>
    <a:lvl4pPr marL="1371600" lvl="3" algn="l" rtl="0" eaLnBrk="0" fontAlgn="base">
      <a:spcBef>
        <a:spcPct val="0"/>
      </a:spcBef>
      <a:spcAft>
        <a:spcPct val="0"/>
      </a:spcAft>
      <a:defRPr lang="en-US" sz="1200" kern="1200">
        <a:solidFill>
          <a:srgbClr val="000000"/>
        </a:solidFill>
        <a:latin typeface="Calibri"/>
      </a:defRPr>
    </a:lvl4pPr>
    <a:lvl5pPr marL="1828800" lvl="4" algn="l" rtl="0" eaLnBrk="0" fontAlgn="base">
      <a:spcBef>
        <a:spcPct val="0"/>
      </a:spcBef>
      <a:spcAft>
        <a:spcPct val="0"/>
      </a:spcAft>
      <a:defRPr lang="en-US" sz="1200" kern="1200">
        <a:solidFill>
          <a:srgbClr val="000000"/>
        </a:solidFill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/>
          <p:cNvSpPr>
            <a:spLocks/>
          </p:cNvSpPr>
          <p:nvPr/>
        </p:nvSpPr>
        <p:spPr bwMode="auto">
          <a:xfrm>
            <a:off x="4000500" y="1087438"/>
            <a:ext cx="8191500" cy="5770562"/>
          </a:xfrm>
          <a:custGeom>
            <a:avLst/>
            <a:gdLst>
              <a:gd name="T0" fmla="*/ 4095748 w 8191500"/>
              <a:gd name="T1" fmla="*/ 0 h 5770597"/>
              <a:gd name="T2" fmla="*/ 8191496 w 8191500"/>
              <a:gd name="T3" fmla="*/ 2885298 h 5770597"/>
              <a:gd name="T4" fmla="*/ 4095748 w 8191500"/>
              <a:gd name="T5" fmla="*/ 5770595 h 5770597"/>
              <a:gd name="T6" fmla="*/ 0 w 8191500"/>
              <a:gd name="T7" fmla="*/ 2885298 h 5770597"/>
              <a:gd name="T8" fmla="*/ 4929465 w 8191500"/>
              <a:gd name="T9" fmla="*/ 0 h 5770597"/>
              <a:gd name="T10" fmla="*/ 8065062 w 8191500"/>
              <a:gd name="T11" fmla="*/ 1118513 h 5770597"/>
              <a:gd name="T12" fmla="*/ 8191496 w 8191500"/>
              <a:gd name="T13" fmla="*/ 1227339 h 5770597"/>
              <a:gd name="T14" fmla="*/ 8191496 w 8191500"/>
              <a:gd name="T15" fmla="*/ 5770595 h 5770597"/>
              <a:gd name="T16" fmla="*/ 79523 w 8191500"/>
              <a:gd name="T17" fmla="*/ 5770595 h 5770597"/>
              <a:gd name="T18" fmla="*/ 56799 w 8191500"/>
              <a:gd name="T19" fmla="*/ 5644156 h 5770597"/>
              <a:gd name="T20" fmla="*/ 0 w 8191500"/>
              <a:gd name="T21" fmla="*/ 4898207 h 5770597"/>
              <a:gd name="T22" fmla="*/ 4929465 w 8191500"/>
              <a:gd name="T23" fmla="*/ 0 h 5770597"/>
              <a:gd name="T24" fmla="*/ 17694720 60000 65536"/>
              <a:gd name="T25" fmla="*/ 0 60000 65536"/>
              <a:gd name="T26" fmla="*/ 5898240 60000 65536"/>
              <a:gd name="T27" fmla="*/ 1179648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191500"/>
              <a:gd name="T37" fmla="*/ 0 h 5770597"/>
              <a:gd name="T38" fmla="*/ 8191500 w 8191500"/>
              <a:gd name="T39" fmla="*/ 5770597 h 577059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rgbClr val="4E91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en-US"/>
          </a:p>
        </p:txBody>
      </p:sp>
      <p:cxnSp>
        <p:nvCxnSpPr>
          <p:cNvPr id="5" name="Straight Connector 11"/>
          <p:cNvCxnSpPr>
            <a:cxnSpLocks noChangeShapeType="1"/>
          </p:cNvCxnSpPr>
          <p:nvPr/>
        </p:nvCxnSpPr>
        <p:spPr bwMode="auto">
          <a:xfrm>
            <a:off x="406400" y="184150"/>
            <a:ext cx="0" cy="1597025"/>
          </a:xfrm>
          <a:prstGeom prst="straightConnector1">
            <a:avLst/>
          </a:prstGeom>
          <a:noFill/>
          <a:ln w="127001" cap="rnd">
            <a:solidFill>
              <a:srgbClr val="2CC3B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Freeform: Shape 13"/>
          <p:cNvSpPr>
            <a:spLocks/>
          </p:cNvSpPr>
          <p:nvPr/>
        </p:nvSpPr>
        <p:spPr bwMode="auto">
          <a:xfrm>
            <a:off x="5292725" y="0"/>
            <a:ext cx="2279650" cy="1268413"/>
          </a:xfrm>
          <a:custGeom>
            <a:avLst/>
            <a:gdLst>
              <a:gd name="T0" fmla="*/ 1139873 w 2279742"/>
              <a:gd name="T1" fmla="*/ 0 h 1267785"/>
              <a:gd name="T2" fmla="*/ 2279745 w 2279742"/>
              <a:gd name="T3" fmla="*/ 633894 h 1267785"/>
              <a:gd name="T4" fmla="*/ 1139873 w 2279742"/>
              <a:gd name="T5" fmla="*/ 1267788 h 1267785"/>
              <a:gd name="T6" fmla="*/ 0 w 2279742"/>
              <a:gd name="T7" fmla="*/ 633894 h 1267785"/>
              <a:gd name="T8" fmla="*/ 0 w 2279742"/>
              <a:gd name="T9" fmla="*/ 0 h 1267785"/>
              <a:gd name="T10" fmla="*/ 138700 w 2279742"/>
              <a:gd name="T11" fmla="*/ 0 h 1267785"/>
              <a:gd name="T12" fmla="*/ 138700 w 2279742"/>
              <a:gd name="T13" fmla="*/ 1078196 h 1267785"/>
              <a:gd name="T14" fmla="*/ 2002736 w 2279742"/>
              <a:gd name="T15" fmla="*/ 0 h 1267785"/>
              <a:gd name="T16" fmla="*/ 2279745 w 2279742"/>
              <a:gd name="T17" fmla="*/ 0 h 1267785"/>
              <a:gd name="T18" fmla="*/ 104026 w 2279742"/>
              <a:gd name="T19" fmla="*/ 1258506 h 1267785"/>
              <a:gd name="T20" fmla="*/ 69351 w 2279742"/>
              <a:gd name="T21" fmla="*/ 1267788 h 1267785"/>
              <a:gd name="T22" fmla="*/ 0 w 2279742"/>
              <a:gd name="T23" fmla="*/ 1198439 h 1267785"/>
              <a:gd name="T24" fmla="*/ 17694720 60000 65536"/>
              <a:gd name="T25" fmla="*/ 0 60000 65536"/>
              <a:gd name="T26" fmla="*/ 5898240 60000 65536"/>
              <a:gd name="T27" fmla="*/ 1179648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279742"/>
              <a:gd name="T37" fmla="*/ 0 h 1267785"/>
              <a:gd name="T38" fmla="*/ 2279742 w 2279742"/>
              <a:gd name="T39" fmla="*/ 1267785 h 126778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95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" name="Freeform: Shape 15"/>
          <p:cNvSpPr>
            <a:spLocks/>
          </p:cNvSpPr>
          <p:nvPr/>
        </p:nvSpPr>
        <p:spPr bwMode="auto">
          <a:xfrm>
            <a:off x="10209213" y="0"/>
            <a:ext cx="1135062" cy="477838"/>
          </a:xfrm>
          <a:custGeom>
            <a:avLst/>
            <a:gdLst>
              <a:gd name="T0" fmla="*/ 567532 w 1135066"/>
              <a:gd name="T1" fmla="*/ 0 h 477997"/>
              <a:gd name="T2" fmla="*/ 1135063 w 1135066"/>
              <a:gd name="T3" fmla="*/ 238997 h 477997"/>
              <a:gd name="T4" fmla="*/ 567532 w 1135066"/>
              <a:gd name="T5" fmla="*/ 477993 h 477997"/>
              <a:gd name="T6" fmla="*/ 0 w 1135066"/>
              <a:gd name="T7" fmla="*/ 238997 h 477997"/>
              <a:gd name="T8" fmla="*/ 0 w 1135066"/>
              <a:gd name="T9" fmla="*/ 0 h 477997"/>
              <a:gd name="T10" fmla="*/ 1135063 w 1135066"/>
              <a:gd name="T11" fmla="*/ 0 h 477997"/>
              <a:gd name="T12" fmla="*/ 1133367 w 1135066"/>
              <a:gd name="T13" fmla="*/ 16827 h 477997"/>
              <a:gd name="T14" fmla="*/ 567532 w 1135066"/>
              <a:gd name="T15" fmla="*/ 477993 h 477997"/>
              <a:gd name="T16" fmla="*/ 1696 w 1135066"/>
              <a:gd name="T17" fmla="*/ 16827 h 477997"/>
              <a:gd name="T18" fmla="*/ 17694720 60000 65536"/>
              <a:gd name="T19" fmla="*/ 0 60000 65536"/>
              <a:gd name="T20" fmla="*/ 5898240 60000 65536"/>
              <a:gd name="T21" fmla="*/ 1179648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35066"/>
              <a:gd name="T28" fmla="*/ 0 h 477997"/>
              <a:gd name="T29" fmla="*/ 1135066 w 1135066"/>
              <a:gd name="T30" fmla="*/ 477997 h 47799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2CC3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8" name="Oval 17"/>
          <p:cNvSpPr>
            <a:spLocks/>
          </p:cNvSpPr>
          <p:nvPr/>
        </p:nvSpPr>
        <p:spPr bwMode="auto">
          <a:xfrm>
            <a:off x="1568450" y="514350"/>
            <a:ext cx="2393950" cy="2328863"/>
          </a:xfrm>
          <a:custGeom>
            <a:avLst/>
            <a:gdLst>
              <a:gd name="T0" fmla="*/ 1196675 w 2393350"/>
              <a:gd name="T1" fmla="*/ 0 h 2328419"/>
              <a:gd name="T2" fmla="*/ 2393350 w 2393350"/>
              <a:gd name="T3" fmla="*/ 1164210 h 2328419"/>
              <a:gd name="T4" fmla="*/ 1196675 w 2393350"/>
              <a:gd name="T5" fmla="*/ 2328419 h 2328419"/>
              <a:gd name="T6" fmla="*/ 0 w 2393350"/>
              <a:gd name="T7" fmla="*/ 1164210 h 2328419"/>
              <a:gd name="T8" fmla="*/ 350498 w 2393350"/>
              <a:gd name="T9" fmla="*/ 340989 h 2328419"/>
              <a:gd name="T10" fmla="*/ 350498 w 2393350"/>
              <a:gd name="T11" fmla="*/ 1987430 h 2328419"/>
              <a:gd name="T12" fmla="*/ 2042852 w 2393350"/>
              <a:gd name="T13" fmla="*/ 1987430 h 2328419"/>
              <a:gd name="T14" fmla="*/ 2042852 w 2393350"/>
              <a:gd name="T15" fmla="*/ 340989 h 2328419"/>
              <a:gd name="T16" fmla="*/ 17694720 60000 65536"/>
              <a:gd name="T17" fmla="*/ 0 60000 65536"/>
              <a:gd name="T18" fmla="*/ 5898240 60000 65536"/>
              <a:gd name="T19" fmla="*/ 11796480 60000 65536"/>
              <a:gd name="T20" fmla="*/ 17694720 60000 65536"/>
              <a:gd name="T21" fmla="*/ 5898240 60000 65536"/>
              <a:gd name="T22" fmla="*/ 5898240 60000 65536"/>
              <a:gd name="T23" fmla="*/ 17694720 60000 65536"/>
              <a:gd name="T24" fmla="*/ 350498 w 2393350"/>
              <a:gd name="T25" fmla="*/ 340989 h 2328419"/>
              <a:gd name="T26" fmla="*/ 2042852 w 2393350"/>
              <a:gd name="T27" fmla="*/ 1987430 h 232841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93350" h="2328419">
                <a:moveTo>
                  <a:pt x="0" y="1164210"/>
                </a:moveTo>
                <a:lnTo>
                  <a:pt x="0" y="1164209"/>
                </a:lnTo>
                <a:cubicBezTo>
                  <a:pt x="0" y="1807185"/>
                  <a:pt x="535769" y="2328420"/>
                  <a:pt x="1196675" y="2328420"/>
                </a:cubicBezTo>
                <a:cubicBezTo>
                  <a:pt x="1857580" y="2328420"/>
                  <a:pt x="2393350" y="1807185"/>
                  <a:pt x="2393350" y="1164210"/>
                </a:cubicBezTo>
                <a:cubicBezTo>
                  <a:pt x="2393350" y="521234"/>
                  <a:pt x="1857580" y="0"/>
                  <a:pt x="1196675" y="0"/>
                </a:cubicBezTo>
                <a:cubicBezTo>
                  <a:pt x="535769" y="-1"/>
                  <a:pt x="0" y="521234"/>
                  <a:pt x="0" y="1164209"/>
                </a:cubicBezTo>
                <a:close/>
              </a:path>
            </a:pathLst>
          </a:custGeom>
          <a:solidFill>
            <a:srgbClr val="C097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1" name="Freeform: Shape 19"/>
          <p:cNvSpPr>
            <a:spLocks/>
          </p:cNvSpPr>
          <p:nvPr/>
        </p:nvSpPr>
        <p:spPr bwMode="auto">
          <a:xfrm flipH="1">
            <a:off x="0" y="2949575"/>
            <a:ext cx="1185863" cy="1771650"/>
          </a:xfrm>
          <a:custGeom>
            <a:avLst/>
            <a:gdLst>
              <a:gd name="T0" fmla="*/ 593226 w 1186451"/>
              <a:gd name="T1" fmla="*/ 0 h 1771650"/>
              <a:gd name="T2" fmla="*/ 1186452 w 1186451"/>
              <a:gd name="T3" fmla="*/ 885825 h 1771650"/>
              <a:gd name="T4" fmla="*/ 593226 w 1186451"/>
              <a:gd name="T5" fmla="*/ 1771649 h 1771650"/>
              <a:gd name="T6" fmla="*/ 0 w 1186451"/>
              <a:gd name="T7" fmla="*/ 885825 h 1771650"/>
              <a:gd name="T8" fmla="*/ 61913 w 1186451"/>
              <a:gd name="T9" fmla="*/ 0 h 1771650"/>
              <a:gd name="T10" fmla="*/ 1186452 w 1186451"/>
              <a:gd name="T11" fmla="*/ 0 h 1771650"/>
              <a:gd name="T12" fmla="*/ 1186452 w 1186451"/>
              <a:gd name="T13" fmla="*/ 123825 h 1771650"/>
              <a:gd name="T14" fmla="*/ 123825 w 1186451"/>
              <a:gd name="T15" fmla="*/ 123825 h 1771650"/>
              <a:gd name="T16" fmla="*/ 123825 w 1186451"/>
              <a:gd name="T17" fmla="*/ 1647824 h 1771650"/>
              <a:gd name="T18" fmla="*/ 1186452 w 1186451"/>
              <a:gd name="T19" fmla="*/ 1647824 h 1771650"/>
              <a:gd name="T20" fmla="*/ 1186452 w 1186451"/>
              <a:gd name="T21" fmla="*/ 1771649 h 1771650"/>
              <a:gd name="T22" fmla="*/ 61913 w 1186451"/>
              <a:gd name="T23" fmla="*/ 1771649 h 1771650"/>
              <a:gd name="T24" fmla="*/ 0 w 1186451"/>
              <a:gd name="T25" fmla="*/ 1709737 h 1771650"/>
              <a:gd name="T26" fmla="*/ 0 w 1186451"/>
              <a:gd name="T27" fmla="*/ 61913 h 1771650"/>
              <a:gd name="T28" fmla="*/ 61913 w 1186451"/>
              <a:gd name="T29" fmla="*/ 0 h 1771650"/>
              <a:gd name="T30" fmla="*/ 17694720 60000 65536"/>
              <a:gd name="T31" fmla="*/ 0 60000 65536"/>
              <a:gd name="T32" fmla="*/ 5898240 60000 65536"/>
              <a:gd name="T33" fmla="*/ 1179648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86451"/>
              <a:gd name="T46" fmla="*/ 0 h 1771650"/>
              <a:gd name="T47" fmla="*/ 1186451 w 1186451"/>
              <a:gd name="T48" fmla="*/ 1771650 h 177165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rgbClr val="FF95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2" name="Arc 21"/>
          <p:cNvSpPr>
            <a:spLocks/>
          </p:cNvSpPr>
          <p:nvPr/>
        </p:nvSpPr>
        <p:spPr bwMode="auto">
          <a:xfrm rot="16200004">
            <a:off x="1539875" y="4203700"/>
            <a:ext cx="4083050" cy="4083050"/>
          </a:xfrm>
          <a:custGeom>
            <a:avLst/>
            <a:gdLst>
              <a:gd name="T0" fmla="*/ 2041718 w 4083436"/>
              <a:gd name="T1" fmla="*/ 0 h 4083436"/>
              <a:gd name="T2" fmla="*/ 4083436 w 4083436"/>
              <a:gd name="T3" fmla="*/ 2041718 h 4083436"/>
              <a:gd name="T4" fmla="*/ 2041718 w 4083436"/>
              <a:gd name="T5" fmla="*/ 4083436 h 4083436"/>
              <a:gd name="T6" fmla="*/ 0 w 4083436"/>
              <a:gd name="T7" fmla="*/ 2041718 h 4083436"/>
              <a:gd name="T8" fmla="*/ 2041718 w 4083436"/>
              <a:gd name="T9" fmla="*/ 0 h 4083436"/>
              <a:gd name="T10" fmla="*/ 2041718 w 4083436"/>
              <a:gd name="T11" fmla="*/ 2041718 h 4083436"/>
              <a:gd name="T12" fmla="*/ 4083436 w 4083436"/>
              <a:gd name="T13" fmla="*/ 2041718 h 4083436"/>
              <a:gd name="T14" fmla="*/ 17694720 60000 65536"/>
              <a:gd name="T15" fmla="*/ 0 60000 65536"/>
              <a:gd name="T16" fmla="*/ 5898240 60000 65536"/>
              <a:gd name="T17" fmla="*/ 11796480 60000 65536"/>
              <a:gd name="T18" fmla="*/ 11796480 60000 65536"/>
              <a:gd name="T19" fmla="*/ 11796480 60000 65536"/>
              <a:gd name="T20" fmla="*/ 5898240 60000 65536"/>
              <a:gd name="T21" fmla="*/ 2041718 w 4083436"/>
              <a:gd name="T22" fmla="*/ 0 h 4083436"/>
              <a:gd name="T23" fmla="*/ 4083436 w 4083436"/>
              <a:gd name="T24" fmla="*/ 2041718 h 40834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83436" h="4083436" stroke="0">
                <a:moveTo>
                  <a:pt x="2041718" y="0"/>
                </a:moveTo>
                <a:lnTo>
                  <a:pt x="2041718" y="0"/>
                </a:lnTo>
                <a:cubicBezTo>
                  <a:pt x="3169327" y="0"/>
                  <a:pt x="4083436" y="914108"/>
                  <a:pt x="4083436" y="2041718"/>
                </a:cubicBezTo>
                <a:lnTo>
                  <a:pt x="2041718" y="2041718"/>
                </a:lnTo>
                <a:lnTo>
                  <a:pt x="2041718" y="0"/>
                </a:lnTo>
                <a:close/>
              </a:path>
              <a:path w="4083436" h="4083436" fill="none">
                <a:moveTo>
                  <a:pt x="2041718" y="0"/>
                </a:moveTo>
                <a:lnTo>
                  <a:pt x="2041718" y="0"/>
                </a:lnTo>
                <a:cubicBezTo>
                  <a:pt x="3169327" y="0"/>
                  <a:pt x="4083436" y="914108"/>
                  <a:pt x="4083436" y="2041718"/>
                </a:cubicBezTo>
              </a:path>
            </a:pathLst>
          </a:custGeom>
          <a:noFill/>
          <a:ln w="127001" cap="rnd">
            <a:solidFill>
              <a:srgbClr val="2CC3B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9" name="Title 1"/>
          <p:cNvSpPr txBox="1"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ubtitle 2"/>
          <p:cNvSpPr txBox="1"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70623596"/>
      </p:ext>
    </p:extLst>
  </p:cSld>
  <p:clrMapOvr>
    <a:masterClrMapping/>
  </p:clrMapOvr>
  <p:transition spd="slow"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/>
          <p:cNvSpPr>
            <a:spLocks/>
          </p:cNvSpPr>
          <p:nvPr/>
        </p:nvSpPr>
        <p:spPr bwMode="auto">
          <a:xfrm rot="16200004">
            <a:off x="-388938" y="4841876"/>
            <a:ext cx="1736725" cy="958850"/>
          </a:xfrm>
          <a:custGeom>
            <a:avLst/>
            <a:gdLst>
              <a:gd name="T0" fmla="*/ 868698 w 1737401"/>
              <a:gd name="T1" fmla="*/ 0 h 959536"/>
              <a:gd name="T2" fmla="*/ 1737396 w 1737401"/>
              <a:gd name="T3" fmla="*/ 479767 h 959536"/>
              <a:gd name="T4" fmla="*/ 868698 w 1737401"/>
              <a:gd name="T5" fmla="*/ 959534 h 959536"/>
              <a:gd name="T6" fmla="*/ 0 w 1737401"/>
              <a:gd name="T7" fmla="*/ 479767 h 959536"/>
              <a:gd name="T8" fmla="*/ 0 w 1737401"/>
              <a:gd name="T9" fmla="*/ 0 h 959536"/>
              <a:gd name="T10" fmla="*/ 123825 w 1737401"/>
              <a:gd name="T11" fmla="*/ 0 h 959536"/>
              <a:gd name="T12" fmla="*/ 123825 w 1737401"/>
              <a:gd name="T13" fmla="*/ 790275 h 959536"/>
              <a:gd name="T14" fmla="*/ 1490091 w 1737401"/>
              <a:gd name="T15" fmla="*/ 0 h 959536"/>
              <a:gd name="T16" fmla="*/ 1737396 w 1737401"/>
              <a:gd name="T17" fmla="*/ 0 h 959536"/>
              <a:gd name="T18" fmla="*/ 92869 w 1737401"/>
              <a:gd name="T19" fmla="*/ 951247 h 959536"/>
              <a:gd name="T20" fmla="*/ 61913 w 1737401"/>
              <a:gd name="T21" fmla="*/ 959534 h 959536"/>
              <a:gd name="T22" fmla="*/ 0 w 1737401"/>
              <a:gd name="T23" fmla="*/ 897622 h 959536"/>
              <a:gd name="T24" fmla="*/ 17694720 60000 65536"/>
              <a:gd name="T25" fmla="*/ 0 60000 65536"/>
              <a:gd name="T26" fmla="*/ 5898240 60000 65536"/>
              <a:gd name="T27" fmla="*/ 1179648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737401"/>
              <a:gd name="T37" fmla="*/ 0 h 959536"/>
              <a:gd name="T38" fmla="*/ 1737401 w 1737401"/>
              <a:gd name="T39" fmla="*/ 959536 h 959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95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" name="Freeform: Shape 10"/>
          <p:cNvSpPr>
            <a:spLocks/>
          </p:cNvSpPr>
          <p:nvPr/>
        </p:nvSpPr>
        <p:spPr bwMode="auto">
          <a:xfrm>
            <a:off x="10494963" y="0"/>
            <a:ext cx="849312" cy="357188"/>
          </a:xfrm>
          <a:custGeom>
            <a:avLst/>
            <a:gdLst>
              <a:gd name="T0" fmla="*/ 424666 w 1135066"/>
              <a:gd name="T1" fmla="*/ 0 h 477997"/>
              <a:gd name="T2" fmla="*/ 849331 w 1135066"/>
              <a:gd name="T3" fmla="*/ 178834 h 477997"/>
              <a:gd name="T4" fmla="*/ 424666 w 1135066"/>
              <a:gd name="T5" fmla="*/ 357667 h 477997"/>
              <a:gd name="T6" fmla="*/ 0 w 1135066"/>
              <a:gd name="T7" fmla="*/ 178834 h 477997"/>
              <a:gd name="T8" fmla="*/ 0 w 1135066"/>
              <a:gd name="T9" fmla="*/ 0 h 477997"/>
              <a:gd name="T10" fmla="*/ 849331 w 1135066"/>
              <a:gd name="T11" fmla="*/ 0 h 477997"/>
              <a:gd name="T12" fmla="*/ 848062 w 1135066"/>
              <a:gd name="T13" fmla="*/ 12591 h 477997"/>
              <a:gd name="T14" fmla="*/ 424666 w 1135066"/>
              <a:gd name="T15" fmla="*/ 357667 h 477997"/>
              <a:gd name="T16" fmla="*/ 1269 w 1135066"/>
              <a:gd name="T17" fmla="*/ 12591 h 477997"/>
              <a:gd name="T18" fmla="*/ 17694720 60000 65536"/>
              <a:gd name="T19" fmla="*/ 0 60000 65536"/>
              <a:gd name="T20" fmla="*/ 5898240 60000 65536"/>
              <a:gd name="T21" fmla="*/ 1179648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35066"/>
              <a:gd name="T28" fmla="*/ 0 h 477997"/>
              <a:gd name="T29" fmla="*/ 1135066 w 1135066"/>
              <a:gd name="T30" fmla="*/ 477997 h 47799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2CC3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329184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3291840" cy="3684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453128" y="1681160"/>
            <a:ext cx="329184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453128" y="2505071"/>
            <a:ext cx="3291840" cy="3684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8065008" y="1681160"/>
            <a:ext cx="329184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 txBox="1">
            <a:spLocks noGrp="1"/>
          </p:cNvSpPr>
          <p:nvPr>
            <p:ph idx="4294967295"/>
          </p:nvPr>
        </p:nvSpPr>
        <p:spPr>
          <a:xfrm>
            <a:off x="8065008" y="2505071"/>
            <a:ext cx="3291840" cy="3684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6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9/3/20XX</a:t>
            </a:r>
          </a:p>
        </p:txBody>
      </p:sp>
      <p:sp>
        <p:nvSpPr>
          <p:cNvPr id="14" name="Footer Placeholder 7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15" name="Slide Number Placeholder 8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90CE3B-29CD-4ACB-AC25-E2448BEB6D9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5626183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9"/>
          <p:cNvSpPr>
            <a:spLocks/>
          </p:cNvSpPr>
          <p:nvPr/>
        </p:nvSpPr>
        <p:spPr bwMode="auto">
          <a:xfrm>
            <a:off x="10420350" y="1365250"/>
            <a:ext cx="947738" cy="920750"/>
          </a:xfrm>
          <a:custGeom>
            <a:avLst/>
            <a:gdLst>
              <a:gd name="T0" fmla="*/ 473746 w 947492"/>
              <a:gd name="T1" fmla="*/ 0 h 921788"/>
              <a:gd name="T2" fmla="*/ 947492 w 947492"/>
              <a:gd name="T3" fmla="*/ 460894 h 921788"/>
              <a:gd name="T4" fmla="*/ 473746 w 947492"/>
              <a:gd name="T5" fmla="*/ 921788 h 921788"/>
              <a:gd name="T6" fmla="*/ 0 w 947492"/>
              <a:gd name="T7" fmla="*/ 460894 h 921788"/>
              <a:gd name="T8" fmla="*/ 138757 w 947492"/>
              <a:gd name="T9" fmla="*/ 134993 h 921788"/>
              <a:gd name="T10" fmla="*/ 138757 w 947492"/>
              <a:gd name="T11" fmla="*/ 786795 h 921788"/>
              <a:gd name="T12" fmla="*/ 808735 w 947492"/>
              <a:gd name="T13" fmla="*/ 786795 h 921788"/>
              <a:gd name="T14" fmla="*/ 808735 w 947492"/>
              <a:gd name="T15" fmla="*/ 134993 h 921788"/>
              <a:gd name="T16" fmla="*/ 17694720 60000 65536"/>
              <a:gd name="T17" fmla="*/ 0 60000 65536"/>
              <a:gd name="T18" fmla="*/ 5898240 60000 65536"/>
              <a:gd name="T19" fmla="*/ 11796480 60000 65536"/>
              <a:gd name="T20" fmla="*/ 17694720 60000 65536"/>
              <a:gd name="T21" fmla="*/ 5898240 60000 65536"/>
              <a:gd name="T22" fmla="*/ 5898240 60000 65536"/>
              <a:gd name="T23" fmla="*/ 17694720 60000 65536"/>
              <a:gd name="T24" fmla="*/ 138757 w 947492"/>
              <a:gd name="T25" fmla="*/ 134993 h 921788"/>
              <a:gd name="T26" fmla="*/ 808735 w 947492"/>
              <a:gd name="T27" fmla="*/ 786795 h 92178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47492" h="921788">
                <a:moveTo>
                  <a:pt x="0" y="460894"/>
                </a:moveTo>
                <a:lnTo>
                  <a:pt x="0" y="460893"/>
                </a:lnTo>
                <a:cubicBezTo>
                  <a:pt x="0" y="715438"/>
                  <a:pt x="212103" y="921788"/>
                  <a:pt x="473746" y="921788"/>
                </a:cubicBezTo>
                <a:cubicBezTo>
                  <a:pt x="735388" y="921788"/>
                  <a:pt x="947492" y="715438"/>
                  <a:pt x="947492" y="460894"/>
                </a:cubicBezTo>
                <a:cubicBezTo>
                  <a:pt x="947492" y="206349"/>
                  <a:pt x="735388" y="0"/>
                  <a:pt x="473746" y="0"/>
                </a:cubicBezTo>
                <a:cubicBezTo>
                  <a:pt x="212103" y="-1"/>
                  <a:pt x="0" y="206349"/>
                  <a:pt x="0" y="460893"/>
                </a:cubicBezTo>
                <a:close/>
              </a:path>
            </a:pathLst>
          </a:custGeom>
          <a:solidFill>
            <a:srgbClr val="4E91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8" name="Arc 11"/>
          <p:cNvSpPr>
            <a:spLocks/>
          </p:cNvSpPr>
          <p:nvPr/>
        </p:nvSpPr>
        <p:spPr bwMode="auto">
          <a:xfrm rot="4759063" flipV="1">
            <a:off x="6034088" y="-673100"/>
            <a:ext cx="4021138" cy="4021137"/>
          </a:xfrm>
          <a:custGeom>
            <a:avLst/>
            <a:gdLst>
              <a:gd name="T0" fmla="*/ 2010596 w 4021192"/>
              <a:gd name="T1" fmla="*/ 0 h 4021192"/>
              <a:gd name="T2" fmla="*/ 4021192 w 4021192"/>
              <a:gd name="T3" fmla="*/ 2010596 h 4021192"/>
              <a:gd name="T4" fmla="*/ 2010596 w 4021192"/>
              <a:gd name="T5" fmla="*/ 4021192 h 4021192"/>
              <a:gd name="T6" fmla="*/ 0 w 4021192"/>
              <a:gd name="T7" fmla="*/ 2010596 h 4021192"/>
              <a:gd name="T8" fmla="*/ 2010596 w 4021192"/>
              <a:gd name="T9" fmla="*/ 0 h 4021192"/>
              <a:gd name="T10" fmla="*/ 2010596 w 4021192"/>
              <a:gd name="T11" fmla="*/ 2010596 h 4021192"/>
              <a:gd name="T12" fmla="*/ 3817708 w 4021192"/>
              <a:gd name="T13" fmla="*/ 1129209 h 4021192"/>
              <a:gd name="T14" fmla="*/ 17694720 60000 65536"/>
              <a:gd name="T15" fmla="*/ 0 60000 65536"/>
              <a:gd name="T16" fmla="*/ 5898240 60000 65536"/>
              <a:gd name="T17" fmla="*/ 11796480 60000 65536"/>
              <a:gd name="T18" fmla="*/ 11796480 60000 65536"/>
              <a:gd name="T19" fmla="*/ 17694720 60000 65536"/>
              <a:gd name="T20" fmla="*/ 5898240 60000 65536"/>
              <a:gd name="T21" fmla="*/ 2010596 w 4021192"/>
              <a:gd name="T22" fmla="*/ 0 h 4021192"/>
              <a:gd name="T23" fmla="*/ 3817708 w 4021192"/>
              <a:gd name="T24" fmla="*/ 1129209 h 4021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21192" h="4021192" stroke="0">
                <a:moveTo>
                  <a:pt x="2010596" y="0"/>
                </a:moveTo>
                <a:lnTo>
                  <a:pt x="2010596" y="0"/>
                </a:lnTo>
                <a:cubicBezTo>
                  <a:pt x="2779301" y="0"/>
                  <a:pt x="3480729" y="438300"/>
                  <a:pt x="3817707" y="1129209"/>
                </a:cubicBezTo>
                <a:lnTo>
                  <a:pt x="2010596" y="2010596"/>
                </a:lnTo>
                <a:lnTo>
                  <a:pt x="2010596" y="0"/>
                </a:lnTo>
                <a:close/>
              </a:path>
              <a:path w="4021192" h="4021192" fill="none">
                <a:moveTo>
                  <a:pt x="2010596" y="0"/>
                </a:moveTo>
                <a:lnTo>
                  <a:pt x="2010596" y="0"/>
                </a:lnTo>
                <a:cubicBezTo>
                  <a:pt x="2779301" y="0"/>
                  <a:pt x="3480729" y="438300"/>
                  <a:pt x="3817707" y="1129209"/>
                </a:cubicBezTo>
              </a:path>
            </a:pathLst>
          </a:custGeom>
          <a:noFill/>
          <a:ln w="127001" cap="rnd">
            <a:solidFill>
              <a:srgbClr val="2CC3B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" name="Picture Placeholder 19"/>
          <p:cNvSpPr txBox="1">
            <a:spLocks noGrp="1"/>
          </p:cNvSpPr>
          <p:nvPr>
            <p:ph type="pic" idx="4294967295"/>
          </p:nvPr>
        </p:nvSpPr>
        <p:spPr>
          <a:xfrm>
            <a:off x="7901257" y="2727728"/>
            <a:ext cx="4290739" cy="4130271"/>
          </a:xfrm>
        </p:spPr>
        <p:txBody>
          <a:bodyPr anchor="ctr" anchorCtr="1">
            <a:noAutofit/>
          </a:bodyPr>
          <a:lstStyle>
            <a:lvl1pPr algn="ctr">
              <a:buNone/>
              <a:defRPr sz="1800"/>
            </a:lvl1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3" name="Picture Placeholder 20"/>
          <p:cNvSpPr txBox="1">
            <a:spLocks noGrp="1"/>
          </p:cNvSpPr>
          <p:nvPr>
            <p:ph type="pic" idx="4294967295"/>
          </p:nvPr>
        </p:nvSpPr>
        <p:spPr>
          <a:xfrm>
            <a:off x="6261610" y="0"/>
            <a:ext cx="3519315" cy="3007909"/>
          </a:xfrm>
        </p:spPr>
        <p:txBody>
          <a:bodyPr anchor="ctr" anchorCtr="1">
            <a:noAutofit/>
          </a:bodyPr>
          <a:lstStyle>
            <a:lvl1pPr algn="ctr">
              <a:buNone/>
              <a:defRPr sz="1800"/>
            </a:lvl1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 txBox="1">
            <a:spLocks noGrp="1"/>
          </p:cNvSpPr>
          <p:nvPr>
            <p:ph idx="4294967295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Date Placeholder 2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9/3/20XX</a:t>
            </a:r>
          </a:p>
        </p:txBody>
      </p:sp>
      <p:sp>
        <p:nvSpPr>
          <p:cNvPr id="11" name="Footer Placeholder 3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12" name="Slide Number Placeholder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1AC1AD-666B-42B9-96E5-F7DB62E0289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128679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>
            <a:spLocks/>
          </p:cNvSpPr>
          <p:nvPr/>
        </p:nvSpPr>
        <p:spPr bwMode="auto">
          <a:xfrm>
            <a:off x="708025" y="847725"/>
            <a:ext cx="4619625" cy="4619625"/>
          </a:xfrm>
          <a:custGeom>
            <a:avLst/>
            <a:gdLst>
              <a:gd name="T0" fmla="*/ 2309971 w 4619941"/>
              <a:gd name="T1" fmla="*/ 0 h 4619941"/>
              <a:gd name="T2" fmla="*/ 4619941 w 4619941"/>
              <a:gd name="T3" fmla="*/ 2309971 h 4619941"/>
              <a:gd name="T4" fmla="*/ 2309971 w 4619941"/>
              <a:gd name="T5" fmla="*/ 4619941 h 4619941"/>
              <a:gd name="T6" fmla="*/ 0 w 4619941"/>
              <a:gd name="T7" fmla="*/ 2309971 h 4619941"/>
              <a:gd name="T8" fmla="*/ 676575 w 4619941"/>
              <a:gd name="T9" fmla="*/ 676575 h 4619941"/>
              <a:gd name="T10" fmla="*/ 676575 w 4619941"/>
              <a:gd name="T11" fmla="*/ 3943366 h 4619941"/>
              <a:gd name="T12" fmla="*/ 3943366 w 4619941"/>
              <a:gd name="T13" fmla="*/ 3943366 h 4619941"/>
              <a:gd name="T14" fmla="*/ 3943366 w 4619941"/>
              <a:gd name="T15" fmla="*/ 676575 h 4619941"/>
              <a:gd name="T16" fmla="*/ 17694720 60000 65536"/>
              <a:gd name="T17" fmla="*/ 0 60000 65536"/>
              <a:gd name="T18" fmla="*/ 5898240 60000 65536"/>
              <a:gd name="T19" fmla="*/ 11796480 60000 65536"/>
              <a:gd name="T20" fmla="*/ 17694720 60000 65536"/>
              <a:gd name="T21" fmla="*/ 5898240 60000 65536"/>
              <a:gd name="T22" fmla="*/ 5898240 60000 65536"/>
              <a:gd name="T23" fmla="*/ 17694720 60000 65536"/>
              <a:gd name="T24" fmla="*/ 676575 w 4619941"/>
              <a:gd name="T25" fmla="*/ 676575 h 4619941"/>
              <a:gd name="T26" fmla="*/ 3943366 w 4619941"/>
              <a:gd name="T27" fmla="*/ 3943366 h 461994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19941" h="4619941">
                <a:moveTo>
                  <a:pt x="0" y="2309971"/>
                </a:moveTo>
                <a:lnTo>
                  <a:pt x="0" y="2309970"/>
                </a:lnTo>
                <a:cubicBezTo>
                  <a:pt x="0" y="3585732"/>
                  <a:pt x="1034209" y="4619942"/>
                  <a:pt x="2309971" y="4619942"/>
                </a:cubicBezTo>
                <a:cubicBezTo>
                  <a:pt x="3585732" y="4619942"/>
                  <a:pt x="4619942" y="3585732"/>
                  <a:pt x="4619942" y="2309971"/>
                </a:cubicBezTo>
                <a:cubicBezTo>
                  <a:pt x="4619942" y="1034209"/>
                  <a:pt x="3585732" y="0"/>
                  <a:pt x="2309971" y="0"/>
                </a:cubicBezTo>
                <a:cubicBezTo>
                  <a:pt x="1034209" y="-1"/>
                  <a:pt x="0" y="1034209"/>
                  <a:pt x="0" y="2309970"/>
                </a:cubicBezTo>
                <a:close/>
              </a:path>
            </a:pathLst>
          </a:custGeom>
          <a:solidFill>
            <a:srgbClr val="4E91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5" name="Freeform: Shape 11"/>
          <p:cNvSpPr>
            <a:spLocks/>
          </p:cNvSpPr>
          <p:nvPr/>
        </p:nvSpPr>
        <p:spPr bwMode="auto">
          <a:xfrm flipH="1">
            <a:off x="530225" y="0"/>
            <a:ext cx="1155700" cy="590550"/>
          </a:xfrm>
          <a:custGeom>
            <a:avLst/>
            <a:gdLst>
              <a:gd name="T0" fmla="*/ 577572 w 1155142"/>
              <a:gd name="T1" fmla="*/ 0 h 591009"/>
              <a:gd name="T2" fmla="*/ 1155143 w 1155142"/>
              <a:gd name="T3" fmla="*/ 295507 h 591009"/>
              <a:gd name="T4" fmla="*/ 577572 w 1155142"/>
              <a:gd name="T5" fmla="*/ 591013 h 591009"/>
              <a:gd name="T6" fmla="*/ 0 w 1155142"/>
              <a:gd name="T7" fmla="*/ 295507 h 591009"/>
              <a:gd name="T8" fmla="*/ 1355 w 1155142"/>
              <a:gd name="T9" fmla="*/ 0 h 591009"/>
              <a:gd name="T10" fmla="*/ 1153788 w 1155142"/>
              <a:gd name="T11" fmla="*/ 0 h 591009"/>
              <a:gd name="T12" fmla="*/ 1155143 w 1155142"/>
              <a:gd name="T13" fmla="*/ 13438 h 591009"/>
              <a:gd name="T14" fmla="*/ 577572 w 1155142"/>
              <a:gd name="T15" fmla="*/ 591013 h 591009"/>
              <a:gd name="T16" fmla="*/ 0 w 1155142"/>
              <a:gd name="T17" fmla="*/ 13438 h 591009"/>
              <a:gd name="T18" fmla="*/ 17694720 60000 65536"/>
              <a:gd name="T19" fmla="*/ 0 60000 65536"/>
              <a:gd name="T20" fmla="*/ 5898240 60000 65536"/>
              <a:gd name="T21" fmla="*/ 1179648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55142"/>
              <a:gd name="T28" fmla="*/ 0 h 591009"/>
              <a:gd name="T29" fmla="*/ 1155142 w 1155142"/>
              <a:gd name="T30" fmla="*/ 591009 h 5910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lnTo>
                  <a:pt x="1355" y="0"/>
                </a:lnTo>
                <a:close/>
              </a:path>
            </a:pathLst>
          </a:custGeom>
          <a:solidFill>
            <a:srgbClr val="C097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" name="Freeform: Shape 13"/>
          <p:cNvSpPr>
            <a:spLocks/>
          </p:cNvSpPr>
          <p:nvPr/>
        </p:nvSpPr>
        <p:spPr bwMode="auto">
          <a:xfrm flipH="1">
            <a:off x="3960813" y="0"/>
            <a:ext cx="1738312" cy="958850"/>
          </a:xfrm>
          <a:custGeom>
            <a:avLst/>
            <a:gdLst>
              <a:gd name="T0" fmla="*/ 868698 w 1737401"/>
              <a:gd name="T1" fmla="*/ 0 h 959536"/>
              <a:gd name="T2" fmla="*/ 1737396 w 1737401"/>
              <a:gd name="T3" fmla="*/ 479767 h 959536"/>
              <a:gd name="T4" fmla="*/ 868698 w 1737401"/>
              <a:gd name="T5" fmla="*/ 959534 h 959536"/>
              <a:gd name="T6" fmla="*/ 0 w 1737401"/>
              <a:gd name="T7" fmla="*/ 479767 h 959536"/>
              <a:gd name="T8" fmla="*/ 0 w 1737401"/>
              <a:gd name="T9" fmla="*/ 0 h 959536"/>
              <a:gd name="T10" fmla="*/ 123825 w 1737401"/>
              <a:gd name="T11" fmla="*/ 0 h 959536"/>
              <a:gd name="T12" fmla="*/ 123825 w 1737401"/>
              <a:gd name="T13" fmla="*/ 790275 h 959536"/>
              <a:gd name="T14" fmla="*/ 1490091 w 1737401"/>
              <a:gd name="T15" fmla="*/ 0 h 959536"/>
              <a:gd name="T16" fmla="*/ 1737396 w 1737401"/>
              <a:gd name="T17" fmla="*/ 0 h 959536"/>
              <a:gd name="T18" fmla="*/ 92869 w 1737401"/>
              <a:gd name="T19" fmla="*/ 951247 h 959536"/>
              <a:gd name="T20" fmla="*/ 61913 w 1737401"/>
              <a:gd name="T21" fmla="*/ 959534 h 959536"/>
              <a:gd name="T22" fmla="*/ 0 w 1737401"/>
              <a:gd name="T23" fmla="*/ 897622 h 959536"/>
              <a:gd name="T24" fmla="*/ 17694720 60000 65536"/>
              <a:gd name="T25" fmla="*/ 0 60000 65536"/>
              <a:gd name="T26" fmla="*/ 5898240 60000 65536"/>
              <a:gd name="T27" fmla="*/ 1179648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737401"/>
              <a:gd name="T37" fmla="*/ 0 h 959536"/>
              <a:gd name="T38" fmla="*/ 1737401 w 1737401"/>
              <a:gd name="T39" fmla="*/ 959536 h 959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95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" name="Freeform: Shape 15"/>
          <p:cNvSpPr>
            <a:spLocks/>
          </p:cNvSpPr>
          <p:nvPr/>
        </p:nvSpPr>
        <p:spPr bwMode="auto">
          <a:xfrm flipH="1">
            <a:off x="0" y="2936875"/>
            <a:ext cx="160338" cy="552450"/>
          </a:xfrm>
          <a:custGeom>
            <a:avLst/>
            <a:gdLst>
              <a:gd name="T0" fmla="*/ 79868 w 159741"/>
              <a:gd name="T1" fmla="*/ 0 h 552996"/>
              <a:gd name="T2" fmla="*/ 159736 w 159741"/>
              <a:gd name="T3" fmla="*/ 276496 h 552996"/>
              <a:gd name="T4" fmla="*/ 79868 w 159741"/>
              <a:gd name="T5" fmla="*/ 552992 h 552996"/>
              <a:gd name="T6" fmla="*/ 0 w 159741"/>
              <a:gd name="T7" fmla="*/ 276496 h 552996"/>
              <a:gd name="T8" fmla="*/ 159736 w 159741"/>
              <a:gd name="T9" fmla="*/ 0 h 552996"/>
              <a:gd name="T10" fmla="*/ 159736 w 159741"/>
              <a:gd name="T11" fmla="*/ 552992 h 552996"/>
              <a:gd name="T12" fmla="*/ 141845 w 159741"/>
              <a:gd name="T13" fmla="*/ 543281 h 552996"/>
              <a:gd name="T14" fmla="*/ 0 w 159741"/>
              <a:gd name="T15" fmla="*/ 276496 h 552996"/>
              <a:gd name="T16" fmla="*/ 141845 w 159741"/>
              <a:gd name="T17" fmla="*/ 9711 h 552996"/>
              <a:gd name="T18" fmla="*/ 17694720 60000 65536"/>
              <a:gd name="T19" fmla="*/ 0 60000 65536"/>
              <a:gd name="T20" fmla="*/ 5898240 60000 65536"/>
              <a:gd name="T21" fmla="*/ 1179648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9741"/>
              <a:gd name="T28" fmla="*/ 0 h 552996"/>
              <a:gd name="T29" fmla="*/ 159741 w 159741"/>
              <a:gd name="T30" fmla="*/ 552996 h 5529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lnTo>
                  <a:pt x="159741" y="0"/>
                </a:lnTo>
                <a:close/>
              </a:path>
            </a:pathLst>
          </a:custGeom>
          <a:solidFill>
            <a:srgbClr val="2CC3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8" name="Freeform: Shape 17"/>
          <p:cNvSpPr>
            <a:spLocks/>
          </p:cNvSpPr>
          <p:nvPr/>
        </p:nvSpPr>
        <p:spPr bwMode="auto">
          <a:xfrm flipH="1">
            <a:off x="0" y="5835650"/>
            <a:ext cx="1547813" cy="1022350"/>
          </a:xfrm>
          <a:custGeom>
            <a:avLst/>
            <a:gdLst>
              <a:gd name="T0" fmla="*/ 774090 w 1548180"/>
              <a:gd name="T1" fmla="*/ 0 h 1022351"/>
              <a:gd name="T2" fmla="*/ 1548179 w 1548180"/>
              <a:gd name="T3" fmla="*/ 511177 h 1022351"/>
              <a:gd name="T4" fmla="*/ 774090 w 1548180"/>
              <a:gd name="T5" fmla="*/ 1022354 h 1022351"/>
              <a:gd name="T6" fmla="*/ 0 w 1548180"/>
              <a:gd name="T7" fmla="*/ 511177 h 1022351"/>
              <a:gd name="T8" fmla="*/ 61913 w 1548180"/>
              <a:gd name="T9" fmla="*/ 0 h 1022351"/>
              <a:gd name="T10" fmla="*/ 1548179 w 1548180"/>
              <a:gd name="T11" fmla="*/ 0 h 1022351"/>
              <a:gd name="T12" fmla="*/ 1548179 w 1548180"/>
              <a:gd name="T13" fmla="*/ 123825 h 1022351"/>
              <a:gd name="T14" fmla="*/ 123825 w 1548180"/>
              <a:gd name="T15" fmla="*/ 123825 h 1022351"/>
              <a:gd name="T16" fmla="*/ 123825 w 1548180"/>
              <a:gd name="T17" fmla="*/ 1022354 h 1022351"/>
              <a:gd name="T18" fmla="*/ 0 w 1548180"/>
              <a:gd name="T19" fmla="*/ 1022354 h 1022351"/>
              <a:gd name="T20" fmla="*/ 0 w 1548180"/>
              <a:gd name="T21" fmla="*/ 61913 h 1022351"/>
              <a:gd name="T22" fmla="*/ 61913 w 1548180"/>
              <a:gd name="T23" fmla="*/ 0 h 1022351"/>
              <a:gd name="T24" fmla="*/ 17694720 60000 65536"/>
              <a:gd name="T25" fmla="*/ 0 60000 65536"/>
              <a:gd name="T26" fmla="*/ 5898240 60000 65536"/>
              <a:gd name="T27" fmla="*/ 1179648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548180"/>
              <a:gd name="T37" fmla="*/ 0 h 1022351"/>
              <a:gd name="T38" fmla="*/ 1548180 w 1548180"/>
              <a:gd name="T39" fmla="*/ 1022351 h 102235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rgbClr val="FF95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" name="Freeform: Shape 19"/>
          <p:cNvSpPr>
            <a:spLocks/>
          </p:cNvSpPr>
          <p:nvPr/>
        </p:nvSpPr>
        <p:spPr bwMode="auto">
          <a:xfrm flipH="1">
            <a:off x="3405188" y="5718175"/>
            <a:ext cx="1771650" cy="1139825"/>
          </a:xfrm>
          <a:custGeom>
            <a:avLst/>
            <a:gdLst>
              <a:gd name="T0" fmla="*/ 885807 w 1771609"/>
              <a:gd name="T1" fmla="*/ 0 h 1140095"/>
              <a:gd name="T2" fmla="*/ 1771613 w 1771609"/>
              <a:gd name="T3" fmla="*/ 570046 h 1140095"/>
              <a:gd name="T4" fmla="*/ 885807 w 1771609"/>
              <a:gd name="T5" fmla="*/ 1140092 h 1140095"/>
              <a:gd name="T6" fmla="*/ 0 w 1771609"/>
              <a:gd name="T7" fmla="*/ 570046 h 1140095"/>
              <a:gd name="T8" fmla="*/ 1561725 w 1771609"/>
              <a:gd name="T9" fmla="*/ 763039 h 1140095"/>
              <a:gd name="T10" fmla="*/ 1623028 w 1771609"/>
              <a:gd name="T11" fmla="*/ 792808 h 1140095"/>
              <a:gd name="T12" fmla="*/ 1711739 w 1771609"/>
              <a:gd name="T13" fmla="*/ 970129 h 1140095"/>
              <a:gd name="T14" fmla="*/ 1771613 w 1771609"/>
              <a:gd name="T15" fmla="*/ 1140092 h 1140095"/>
              <a:gd name="T16" fmla="*/ 1637229 w 1771609"/>
              <a:gd name="T17" fmla="*/ 1140092 h 1140095"/>
              <a:gd name="T18" fmla="*/ 1594824 w 1771609"/>
              <a:gd name="T19" fmla="*/ 1019708 h 1140095"/>
              <a:gd name="T20" fmla="*/ 1513203 w 1771609"/>
              <a:gd name="T21" fmla="*/ 856625 h 1140095"/>
              <a:gd name="T22" fmla="*/ 1538502 w 1771609"/>
              <a:gd name="T23" fmla="*/ 770413 h 1140095"/>
              <a:gd name="T24" fmla="*/ 1561725 w 1771609"/>
              <a:gd name="T25" fmla="*/ 763039 h 1140095"/>
              <a:gd name="T26" fmla="*/ 933457 w 1771609"/>
              <a:gd name="T27" fmla="*/ 161309 h 1140095"/>
              <a:gd name="T28" fmla="*/ 957799 w 1771609"/>
              <a:gd name="T29" fmla="*/ 167970 h 1140095"/>
              <a:gd name="T30" fmla="*/ 1286985 w 1771609"/>
              <a:gd name="T31" fmla="*/ 387615 h 1140095"/>
              <a:gd name="T32" fmla="*/ 1293728 w 1771609"/>
              <a:gd name="T33" fmla="*/ 477074 h 1140095"/>
              <a:gd name="T34" fmla="*/ 1245456 w 1771609"/>
              <a:gd name="T35" fmla="*/ 499153 h 1140095"/>
              <a:gd name="T36" fmla="*/ 1245170 w 1771609"/>
              <a:gd name="T37" fmla="*/ 499153 h 1140095"/>
              <a:gd name="T38" fmla="*/ 1203641 w 1771609"/>
              <a:gd name="T39" fmla="*/ 484103 h 1140095"/>
              <a:gd name="T40" fmla="*/ 900649 w 1771609"/>
              <a:gd name="T41" fmla="*/ 281507 h 1140095"/>
              <a:gd name="T42" fmla="*/ 872456 w 1771609"/>
              <a:gd name="T43" fmla="*/ 196163 h 1140095"/>
              <a:gd name="T44" fmla="*/ 933457 w 1771609"/>
              <a:gd name="T45" fmla="*/ 161309 h 1140095"/>
              <a:gd name="T46" fmla="*/ 256261 w 1771609"/>
              <a:gd name="T47" fmla="*/ 29 h 1140095"/>
              <a:gd name="T48" fmla="*/ 454021 w 1771609"/>
              <a:gd name="T49" fmla="*/ 13474 h 1140095"/>
              <a:gd name="T50" fmla="*/ 509237 w 1771609"/>
              <a:gd name="T51" fmla="*/ 84182 h 1140095"/>
              <a:gd name="T52" fmla="*/ 445830 w 1771609"/>
              <a:gd name="T53" fmla="*/ 139871 h 1140095"/>
              <a:gd name="T54" fmla="*/ 437448 w 1771609"/>
              <a:gd name="T55" fmla="*/ 139395 h 1140095"/>
              <a:gd name="T56" fmla="*/ 73211 w 1771609"/>
              <a:gd name="T57" fmla="*/ 137204 h 1140095"/>
              <a:gd name="T58" fmla="*/ 749 w 1771609"/>
              <a:gd name="T59" fmla="*/ 84082 h 1140095"/>
              <a:gd name="T60" fmla="*/ 53871 w 1771609"/>
              <a:gd name="T61" fmla="*/ 11621 h 1140095"/>
              <a:gd name="T62" fmla="*/ 58352 w 1771609"/>
              <a:gd name="T63" fmla="*/ 11093 h 1140095"/>
              <a:gd name="T64" fmla="*/ 256261 w 1771609"/>
              <a:gd name="T65" fmla="*/ 29 h 1140095"/>
              <a:gd name="T66" fmla="*/ 17694720 60000 65536"/>
              <a:gd name="T67" fmla="*/ 0 60000 65536"/>
              <a:gd name="T68" fmla="*/ 5898240 60000 65536"/>
              <a:gd name="T69" fmla="*/ 1179648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771609"/>
              <a:gd name="T100" fmla="*/ 0 h 1140095"/>
              <a:gd name="T101" fmla="*/ 1771609 w 1771609"/>
              <a:gd name="T102" fmla="*/ 1140095 h 114009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rgbClr val="2CC3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" name="Freeform: Shape 21"/>
          <p:cNvSpPr>
            <a:spLocks/>
          </p:cNvSpPr>
          <p:nvPr/>
        </p:nvSpPr>
        <p:spPr bwMode="auto">
          <a:xfrm flipH="1">
            <a:off x="4132263" y="6259513"/>
            <a:ext cx="1566862" cy="598487"/>
          </a:xfrm>
          <a:custGeom>
            <a:avLst/>
            <a:gdLst>
              <a:gd name="T0" fmla="*/ 782969 w 1565940"/>
              <a:gd name="T1" fmla="*/ 0 h 599245"/>
              <a:gd name="T2" fmla="*/ 1565937 w 1565940"/>
              <a:gd name="T3" fmla="*/ 299621 h 599245"/>
              <a:gd name="T4" fmla="*/ 782969 w 1565940"/>
              <a:gd name="T5" fmla="*/ 599242 h 599245"/>
              <a:gd name="T6" fmla="*/ 0 w 1565940"/>
              <a:gd name="T7" fmla="*/ 299621 h 599245"/>
              <a:gd name="T8" fmla="*/ 782969 w 1565940"/>
              <a:gd name="T9" fmla="*/ 0 h 599245"/>
              <a:gd name="T10" fmla="*/ 1528039 w 1565940"/>
              <a:gd name="T11" fmla="*/ 480467 h 599245"/>
              <a:gd name="T12" fmla="*/ 1565937 w 1565940"/>
              <a:gd name="T13" fmla="*/ 599242 h 599245"/>
              <a:gd name="T14" fmla="*/ 0 w 1565940"/>
              <a:gd name="T15" fmla="*/ 599242 h 599245"/>
              <a:gd name="T16" fmla="*/ 37898 w 1565940"/>
              <a:gd name="T17" fmla="*/ 480467 h 599245"/>
              <a:gd name="T18" fmla="*/ 782969 w 1565940"/>
              <a:gd name="T19" fmla="*/ 0 h 599245"/>
              <a:gd name="T20" fmla="*/ 17694720 60000 65536"/>
              <a:gd name="T21" fmla="*/ 0 60000 65536"/>
              <a:gd name="T22" fmla="*/ 5898240 60000 65536"/>
              <a:gd name="T23" fmla="*/ 1179648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65940"/>
              <a:gd name="T31" fmla="*/ 0 h 599245"/>
              <a:gd name="T32" fmla="*/ 1565940 w 1565940"/>
              <a:gd name="T33" fmla="*/ 599245 h 59924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rgbClr val="4E91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9" name="Title 1"/>
          <p:cNvSpPr txBox="1"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anchorCtr="1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Content Placeholder 2"/>
          <p:cNvSpPr txBox="1">
            <a:spLocks noGrp="1"/>
          </p:cNvSpPr>
          <p:nvPr>
            <p:ph idx="4294967295"/>
          </p:nvPr>
        </p:nvSpPr>
        <p:spPr>
          <a:xfrm>
            <a:off x="6665976" y="2551176"/>
            <a:ext cx="4709159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1682750" y="6356350"/>
            <a:ext cx="1544638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9/3/20XX</a:t>
            </a:r>
          </a:p>
        </p:txBody>
      </p:sp>
      <p:sp>
        <p:nvSpPr>
          <p:cNvPr id="1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6099175" y="6356350"/>
            <a:ext cx="4114800" cy="365125"/>
          </a:xfrm>
        </p:spPr>
        <p:txBody>
          <a:bodyPr anchorCtr="0"/>
          <a:lstStyle>
            <a:lvl1pPr algn="l">
              <a:defRPr smtClean="0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1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10506075" y="6356350"/>
            <a:ext cx="8509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0B019E-DF59-4706-B44A-26E9F383E28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950305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4"/>
          <p:cNvSpPr>
            <a:spLocks/>
          </p:cNvSpPr>
          <p:nvPr/>
        </p:nvSpPr>
        <p:spPr bwMode="auto">
          <a:xfrm rot="16200004">
            <a:off x="-388938" y="4841876"/>
            <a:ext cx="1736725" cy="958850"/>
          </a:xfrm>
          <a:custGeom>
            <a:avLst/>
            <a:gdLst>
              <a:gd name="T0" fmla="*/ 868698 w 1737401"/>
              <a:gd name="T1" fmla="*/ 0 h 959536"/>
              <a:gd name="T2" fmla="*/ 1737396 w 1737401"/>
              <a:gd name="T3" fmla="*/ 479767 h 959536"/>
              <a:gd name="T4" fmla="*/ 868698 w 1737401"/>
              <a:gd name="T5" fmla="*/ 959534 h 959536"/>
              <a:gd name="T6" fmla="*/ 0 w 1737401"/>
              <a:gd name="T7" fmla="*/ 479767 h 959536"/>
              <a:gd name="T8" fmla="*/ 0 w 1737401"/>
              <a:gd name="T9" fmla="*/ 0 h 959536"/>
              <a:gd name="T10" fmla="*/ 123825 w 1737401"/>
              <a:gd name="T11" fmla="*/ 0 h 959536"/>
              <a:gd name="T12" fmla="*/ 123825 w 1737401"/>
              <a:gd name="T13" fmla="*/ 790275 h 959536"/>
              <a:gd name="T14" fmla="*/ 1490091 w 1737401"/>
              <a:gd name="T15" fmla="*/ 0 h 959536"/>
              <a:gd name="T16" fmla="*/ 1737396 w 1737401"/>
              <a:gd name="T17" fmla="*/ 0 h 959536"/>
              <a:gd name="T18" fmla="*/ 92869 w 1737401"/>
              <a:gd name="T19" fmla="*/ 951247 h 959536"/>
              <a:gd name="T20" fmla="*/ 61913 w 1737401"/>
              <a:gd name="T21" fmla="*/ 959534 h 959536"/>
              <a:gd name="T22" fmla="*/ 0 w 1737401"/>
              <a:gd name="T23" fmla="*/ 897622 h 959536"/>
              <a:gd name="T24" fmla="*/ 17694720 60000 65536"/>
              <a:gd name="T25" fmla="*/ 0 60000 65536"/>
              <a:gd name="T26" fmla="*/ 5898240 60000 65536"/>
              <a:gd name="T27" fmla="*/ 1179648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737401"/>
              <a:gd name="T37" fmla="*/ 0 h 959536"/>
              <a:gd name="T38" fmla="*/ 1737401 w 1737401"/>
              <a:gd name="T39" fmla="*/ 959536 h 959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95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" name="Freeform: Shape 5"/>
          <p:cNvSpPr>
            <a:spLocks/>
          </p:cNvSpPr>
          <p:nvPr/>
        </p:nvSpPr>
        <p:spPr bwMode="auto">
          <a:xfrm>
            <a:off x="10494963" y="0"/>
            <a:ext cx="849312" cy="357188"/>
          </a:xfrm>
          <a:custGeom>
            <a:avLst/>
            <a:gdLst>
              <a:gd name="T0" fmla="*/ 424666 w 1135066"/>
              <a:gd name="T1" fmla="*/ 0 h 477997"/>
              <a:gd name="T2" fmla="*/ 849331 w 1135066"/>
              <a:gd name="T3" fmla="*/ 178834 h 477997"/>
              <a:gd name="T4" fmla="*/ 424666 w 1135066"/>
              <a:gd name="T5" fmla="*/ 357667 h 477997"/>
              <a:gd name="T6" fmla="*/ 0 w 1135066"/>
              <a:gd name="T7" fmla="*/ 178834 h 477997"/>
              <a:gd name="T8" fmla="*/ 0 w 1135066"/>
              <a:gd name="T9" fmla="*/ 0 h 477997"/>
              <a:gd name="T10" fmla="*/ 849331 w 1135066"/>
              <a:gd name="T11" fmla="*/ 0 h 477997"/>
              <a:gd name="T12" fmla="*/ 848062 w 1135066"/>
              <a:gd name="T13" fmla="*/ 12591 h 477997"/>
              <a:gd name="T14" fmla="*/ 424666 w 1135066"/>
              <a:gd name="T15" fmla="*/ 357667 h 477997"/>
              <a:gd name="T16" fmla="*/ 1269 w 1135066"/>
              <a:gd name="T17" fmla="*/ 12591 h 477997"/>
              <a:gd name="T18" fmla="*/ 17694720 60000 65536"/>
              <a:gd name="T19" fmla="*/ 0 60000 65536"/>
              <a:gd name="T20" fmla="*/ 5898240 60000 65536"/>
              <a:gd name="T21" fmla="*/ 1179648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35066"/>
              <a:gd name="T28" fmla="*/ 0 h 477997"/>
              <a:gd name="T29" fmla="*/ 1135066 w 1135066"/>
              <a:gd name="T30" fmla="*/ 477997 h 47799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2CC3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4" name="Date Placeholder 1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9/3/20XX</a:t>
            </a:r>
          </a:p>
        </p:txBody>
      </p:sp>
      <p:sp>
        <p:nvSpPr>
          <p:cNvPr id="5" name="Footer Placeholder 2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6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F412CD-D555-4658-B989-D70EDD5493F5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8648924"/>
      </p:ext>
    </p:extLst>
  </p:cSld>
  <p:clrMapOvr>
    <a:masterClrMapping/>
  </p:clrMapOvr>
  <p:transition spd="slow"/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4"/>
          <p:cNvSpPr>
            <a:spLocks/>
          </p:cNvSpPr>
          <p:nvPr/>
        </p:nvSpPr>
        <p:spPr bwMode="auto">
          <a:xfrm rot="16200004">
            <a:off x="-388938" y="4841876"/>
            <a:ext cx="1736725" cy="958850"/>
          </a:xfrm>
          <a:custGeom>
            <a:avLst/>
            <a:gdLst>
              <a:gd name="T0" fmla="*/ 868698 w 1737401"/>
              <a:gd name="T1" fmla="*/ 0 h 959536"/>
              <a:gd name="T2" fmla="*/ 1737396 w 1737401"/>
              <a:gd name="T3" fmla="*/ 479767 h 959536"/>
              <a:gd name="T4" fmla="*/ 868698 w 1737401"/>
              <a:gd name="T5" fmla="*/ 959534 h 959536"/>
              <a:gd name="T6" fmla="*/ 0 w 1737401"/>
              <a:gd name="T7" fmla="*/ 479767 h 959536"/>
              <a:gd name="T8" fmla="*/ 0 w 1737401"/>
              <a:gd name="T9" fmla="*/ 0 h 959536"/>
              <a:gd name="T10" fmla="*/ 123825 w 1737401"/>
              <a:gd name="T11" fmla="*/ 0 h 959536"/>
              <a:gd name="T12" fmla="*/ 123825 w 1737401"/>
              <a:gd name="T13" fmla="*/ 790275 h 959536"/>
              <a:gd name="T14" fmla="*/ 1490091 w 1737401"/>
              <a:gd name="T15" fmla="*/ 0 h 959536"/>
              <a:gd name="T16" fmla="*/ 1737396 w 1737401"/>
              <a:gd name="T17" fmla="*/ 0 h 959536"/>
              <a:gd name="T18" fmla="*/ 92869 w 1737401"/>
              <a:gd name="T19" fmla="*/ 951247 h 959536"/>
              <a:gd name="T20" fmla="*/ 61913 w 1737401"/>
              <a:gd name="T21" fmla="*/ 959534 h 959536"/>
              <a:gd name="T22" fmla="*/ 0 w 1737401"/>
              <a:gd name="T23" fmla="*/ 897622 h 959536"/>
              <a:gd name="T24" fmla="*/ 17694720 60000 65536"/>
              <a:gd name="T25" fmla="*/ 0 60000 65536"/>
              <a:gd name="T26" fmla="*/ 5898240 60000 65536"/>
              <a:gd name="T27" fmla="*/ 1179648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737401"/>
              <a:gd name="T37" fmla="*/ 0 h 959536"/>
              <a:gd name="T38" fmla="*/ 1737401 w 1737401"/>
              <a:gd name="T39" fmla="*/ 959536 h 959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95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" name="Freeform: Shape 5"/>
          <p:cNvSpPr>
            <a:spLocks/>
          </p:cNvSpPr>
          <p:nvPr/>
        </p:nvSpPr>
        <p:spPr bwMode="auto">
          <a:xfrm>
            <a:off x="10494963" y="0"/>
            <a:ext cx="849312" cy="357188"/>
          </a:xfrm>
          <a:custGeom>
            <a:avLst/>
            <a:gdLst>
              <a:gd name="T0" fmla="*/ 424666 w 1135066"/>
              <a:gd name="T1" fmla="*/ 0 h 477997"/>
              <a:gd name="T2" fmla="*/ 849331 w 1135066"/>
              <a:gd name="T3" fmla="*/ 178834 h 477997"/>
              <a:gd name="T4" fmla="*/ 424666 w 1135066"/>
              <a:gd name="T5" fmla="*/ 357667 h 477997"/>
              <a:gd name="T6" fmla="*/ 0 w 1135066"/>
              <a:gd name="T7" fmla="*/ 178834 h 477997"/>
              <a:gd name="T8" fmla="*/ 0 w 1135066"/>
              <a:gd name="T9" fmla="*/ 0 h 477997"/>
              <a:gd name="T10" fmla="*/ 849331 w 1135066"/>
              <a:gd name="T11" fmla="*/ 0 h 477997"/>
              <a:gd name="T12" fmla="*/ 848062 w 1135066"/>
              <a:gd name="T13" fmla="*/ 12591 h 477997"/>
              <a:gd name="T14" fmla="*/ 424666 w 1135066"/>
              <a:gd name="T15" fmla="*/ 357667 h 477997"/>
              <a:gd name="T16" fmla="*/ 1269 w 1135066"/>
              <a:gd name="T17" fmla="*/ 12591 h 477997"/>
              <a:gd name="T18" fmla="*/ 17694720 60000 65536"/>
              <a:gd name="T19" fmla="*/ 0 60000 65536"/>
              <a:gd name="T20" fmla="*/ 5898240 60000 65536"/>
              <a:gd name="T21" fmla="*/ 1179648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35066"/>
              <a:gd name="T28" fmla="*/ 0 h 477997"/>
              <a:gd name="T29" fmla="*/ 1135066 w 1135066"/>
              <a:gd name="T30" fmla="*/ 477997 h 47799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2CC3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7" name="Title 6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Date Placeholder 1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9/3/20XX</a:t>
            </a:r>
          </a:p>
        </p:txBody>
      </p:sp>
      <p:sp>
        <p:nvSpPr>
          <p:cNvPr id="6" name="Footer Placeholder 2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8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3747DB-D67C-433D-9542-72F14B1B63C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1156945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"/>
          <p:cNvSpPr>
            <a:spLocks/>
          </p:cNvSpPr>
          <p:nvPr/>
        </p:nvSpPr>
        <p:spPr bwMode="auto">
          <a:xfrm rot="16200004">
            <a:off x="-388938" y="4841876"/>
            <a:ext cx="1736725" cy="958850"/>
          </a:xfrm>
          <a:custGeom>
            <a:avLst/>
            <a:gdLst>
              <a:gd name="T0" fmla="*/ 868698 w 1737401"/>
              <a:gd name="T1" fmla="*/ 0 h 959536"/>
              <a:gd name="T2" fmla="*/ 1737396 w 1737401"/>
              <a:gd name="T3" fmla="*/ 479767 h 959536"/>
              <a:gd name="T4" fmla="*/ 868698 w 1737401"/>
              <a:gd name="T5" fmla="*/ 959534 h 959536"/>
              <a:gd name="T6" fmla="*/ 0 w 1737401"/>
              <a:gd name="T7" fmla="*/ 479767 h 959536"/>
              <a:gd name="T8" fmla="*/ 0 w 1737401"/>
              <a:gd name="T9" fmla="*/ 0 h 959536"/>
              <a:gd name="T10" fmla="*/ 123825 w 1737401"/>
              <a:gd name="T11" fmla="*/ 0 h 959536"/>
              <a:gd name="T12" fmla="*/ 123825 w 1737401"/>
              <a:gd name="T13" fmla="*/ 790275 h 959536"/>
              <a:gd name="T14" fmla="*/ 1490091 w 1737401"/>
              <a:gd name="T15" fmla="*/ 0 h 959536"/>
              <a:gd name="T16" fmla="*/ 1737396 w 1737401"/>
              <a:gd name="T17" fmla="*/ 0 h 959536"/>
              <a:gd name="T18" fmla="*/ 92869 w 1737401"/>
              <a:gd name="T19" fmla="*/ 951247 h 959536"/>
              <a:gd name="T20" fmla="*/ 61913 w 1737401"/>
              <a:gd name="T21" fmla="*/ 959534 h 959536"/>
              <a:gd name="T22" fmla="*/ 0 w 1737401"/>
              <a:gd name="T23" fmla="*/ 897622 h 959536"/>
              <a:gd name="T24" fmla="*/ 17694720 60000 65536"/>
              <a:gd name="T25" fmla="*/ 0 60000 65536"/>
              <a:gd name="T26" fmla="*/ 5898240 60000 65536"/>
              <a:gd name="T27" fmla="*/ 1179648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737401"/>
              <a:gd name="T37" fmla="*/ 0 h 959536"/>
              <a:gd name="T38" fmla="*/ 1737401 w 1737401"/>
              <a:gd name="T39" fmla="*/ 959536 h 959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95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" name="Freeform: Shape 8"/>
          <p:cNvSpPr>
            <a:spLocks/>
          </p:cNvSpPr>
          <p:nvPr/>
        </p:nvSpPr>
        <p:spPr bwMode="auto">
          <a:xfrm>
            <a:off x="10494963" y="0"/>
            <a:ext cx="849312" cy="357188"/>
          </a:xfrm>
          <a:custGeom>
            <a:avLst/>
            <a:gdLst>
              <a:gd name="T0" fmla="*/ 424666 w 1135066"/>
              <a:gd name="T1" fmla="*/ 0 h 477997"/>
              <a:gd name="T2" fmla="*/ 849331 w 1135066"/>
              <a:gd name="T3" fmla="*/ 178834 h 477997"/>
              <a:gd name="T4" fmla="*/ 424666 w 1135066"/>
              <a:gd name="T5" fmla="*/ 357667 h 477997"/>
              <a:gd name="T6" fmla="*/ 0 w 1135066"/>
              <a:gd name="T7" fmla="*/ 178834 h 477997"/>
              <a:gd name="T8" fmla="*/ 0 w 1135066"/>
              <a:gd name="T9" fmla="*/ 0 h 477997"/>
              <a:gd name="T10" fmla="*/ 849331 w 1135066"/>
              <a:gd name="T11" fmla="*/ 0 h 477997"/>
              <a:gd name="T12" fmla="*/ 848062 w 1135066"/>
              <a:gd name="T13" fmla="*/ 12591 h 477997"/>
              <a:gd name="T14" fmla="*/ 424666 w 1135066"/>
              <a:gd name="T15" fmla="*/ 357667 h 477997"/>
              <a:gd name="T16" fmla="*/ 1269 w 1135066"/>
              <a:gd name="T17" fmla="*/ 12591 h 477997"/>
              <a:gd name="T18" fmla="*/ 17694720 60000 65536"/>
              <a:gd name="T19" fmla="*/ 0 60000 65536"/>
              <a:gd name="T20" fmla="*/ 5898240 60000 65536"/>
              <a:gd name="T21" fmla="*/ 1179648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35066"/>
              <a:gd name="T28" fmla="*/ 0 h 477997"/>
              <a:gd name="T29" fmla="*/ 1135066 w 1135066"/>
              <a:gd name="T30" fmla="*/ 477997 h 47799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2CC3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9/3/20XX</a:t>
            </a:r>
          </a:p>
        </p:txBody>
      </p:sp>
      <p:sp>
        <p:nvSpPr>
          <p:cNvPr id="8" name="Footer Placeholder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9" name="Slide Number Placeholder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992D85-A142-4420-B145-AFAEC56A642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1185654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"/>
          <p:cNvSpPr>
            <a:spLocks/>
          </p:cNvSpPr>
          <p:nvPr/>
        </p:nvSpPr>
        <p:spPr bwMode="auto">
          <a:xfrm rot="16200004">
            <a:off x="-388938" y="4841876"/>
            <a:ext cx="1736725" cy="958850"/>
          </a:xfrm>
          <a:custGeom>
            <a:avLst/>
            <a:gdLst>
              <a:gd name="T0" fmla="*/ 868698 w 1737401"/>
              <a:gd name="T1" fmla="*/ 0 h 959536"/>
              <a:gd name="T2" fmla="*/ 1737396 w 1737401"/>
              <a:gd name="T3" fmla="*/ 479767 h 959536"/>
              <a:gd name="T4" fmla="*/ 868698 w 1737401"/>
              <a:gd name="T5" fmla="*/ 959534 h 959536"/>
              <a:gd name="T6" fmla="*/ 0 w 1737401"/>
              <a:gd name="T7" fmla="*/ 479767 h 959536"/>
              <a:gd name="T8" fmla="*/ 0 w 1737401"/>
              <a:gd name="T9" fmla="*/ 0 h 959536"/>
              <a:gd name="T10" fmla="*/ 123825 w 1737401"/>
              <a:gd name="T11" fmla="*/ 0 h 959536"/>
              <a:gd name="T12" fmla="*/ 123825 w 1737401"/>
              <a:gd name="T13" fmla="*/ 790275 h 959536"/>
              <a:gd name="T14" fmla="*/ 1490091 w 1737401"/>
              <a:gd name="T15" fmla="*/ 0 h 959536"/>
              <a:gd name="T16" fmla="*/ 1737396 w 1737401"/>
              <a:gd name="T17" fmla="*/ 0 h 959536"/>
              <a:gd name="T18" fmla="*/ 92869 w 1737401"/>
              <a:gd name="T19" fmla="*/ 951247 h 959536"/>
              <a:gd name="T20" fmla="*/ 61913 w 1737401"/>
              <a:gd name="T21" fmla="*/ 959534 h 959536"/>
              <a:gd name="T22" fmla="*/ 0 w 1737401"/>
              <a:gd name="T23" fmla="*/ 897622 h 959536"/>
              <a:gd name="T24" fmla="*/ 17694720 60000 65536"/>
              <a:gd name="T25" fmla="*/ 0 60000 65536"/>
              <a:gd name="T26" fmla="*/ 5898240 60000 65536"/>
              <a:gd name="T27" fmla="*/ 1179648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737401"/>
              <a:gd name="T37" fmla="*/ 0 h 959536"/>
              <a:gd name="T38" fmla="*/ 1737401 w 1737401"/>
              <a:gd name="T39" fmla="*/ 959536 h 959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95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" name="Freeform: Shape 8"/>
          <p:cNvSpPr>
            <a:spLocks/>
          </p:cNvSpPr>
          <p:nvPr/>
        </p:nvSpPr>
        <p:spPr bwMode="auto">
          <a:xfrm>
            <a:off x="10494963" y="0"/>
            <a:ext cx="849312" cy="357188"/>
          </a:xfrm>
          <a:custGeom>
            <a:avLst/>
            <a:gdLst>
              <a:gd name="T0" fmla="*/ 424666 w 1135066"/>
              <a:gd name="T1" fmla="*/ 0 h 477997"/>
              <a:gd name="T2" fmla="*/ 849331 w 1135066"/>
              <a:gd name="T3" fmla="*/ 178834 h 477997"/>
              <a:gd name="T4" fmla="*/ 424666 w 1135066"/>
              <a:gd name="T5" fmla="*/ 357667 h 477997"/>
              <a:gd name="T6" fmla="*/ 0 w 1135066"/>
              <a:gd name="T7" fmla="*/ 178834 h 477997"/>
              <a:gd name="T8" fmla="*/ 0 w 1135066"/>
              <a:gd name="T9" fmla="*/ 0 h 477997"/>
              <a:gd name="T10" fmla="*/ 849331 w 1135066"/>
              <a:gd name="T11" fmla="*/ 0 h 477997"/>
              <a:gd name="T12" fmla="*/ 848062 w 1135066"/>
              <a:gd name="T13" fmla="*/ 12591 h 477997"/>
              <a:gd name="T14" fmla="*/ 424666 w 1135066"/>
              <a:gd name="T15" fmla="*/ 357667 h 477997"/>
              <a:gd name="T16" fmla="*/ 1269 w 1135066"/>
              <a:gd name="T17" fmla="*/ 12591 h 477997"/>
              <a:gd name="T18" fmla="*/ 17694720 60000 65536"/>
              <a:gd name="T19" fmla="*/ 0 60000 65536"/>
              <a:gd name="T20" fmla="*/ 5898240 60000 65536"/>
              <a:gd name="T21" fmla="*/ 1179648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35066"/>
              <a:gd name="T28" fmla="*/ 0 h 477997"/>
              <a:gd name="T29" fmla="*/ 1135066 w 1135066"/>
              <a:gd name="T30" fmla="*/ 477997 h 47799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2CC3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9/3/20XX</a:t>
            </a:r>
          </a:p>
        </p:txBody>
      </p:sp>
      <p:sp>
        <p:nvSpPr>
          <p:cNvPr id="8" name="Footer Placeholder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9" name="Slide Number Placeholder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FCA282-D5E2-4D64-8967-F6CD35745D1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737325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>
            <a:spLocks/>
          </p:cNvSpPr>
          <p:nvPr/>
        </p:nvSpPr>
        <p:spPr bwMode="auto">
          <a:xfrm>
            <a:off x="488950" y="1119188"/>
            <a:ext cx="4619625" cy="4619625"/>
          </a:xfrm>
          <a:custGeom>
            <a:avLst/>
            <a:gdLst>
              <a:gd name="T0" fmla="*/ 2309971 w 4619941"/>
              <a:gd name="T1" fmla="*/ 0 h 4619941"/>
              <a:gd name="T2" fmla="*/ 4619941 w 4619941"/>
              <a:gd name="T3" fmla="*/ 2309971 h 4619941"/>
              <a:gd name="T4" fmla="*/ 2309971 w 4619941"/>
              <a:gd name="T5" fmla="*/ 4619941 h 4619941"/>
              <a:gd name="T6" fmla="*/ 0 w 4619941"/>
              <a:gd name="T7" fmla="*/ 2309971 h 4619941"/>
              <a:gd name="T8" fmla="*/ 676575 w 4619941"/>
              <a:gd name="T9" fmla="*/ 676575 h 4619941"/>
              <a:gd name="T10" fmla="*/ 676575 w 4619941"/>
              <a:gd name="T11" fmla="*/ 3943366 h 4619941"/>
              <a:gd name="T12" fmla="*/ 3943366 w 4619941"/>
              <a:gd name="T13" fmla="*/ 3943366 h 4619941"/>
              <a:gd name="T14" fmla="*/ 3943366 w 4619941"/>
              <a:gd name="T15" fmla="*/ 676575 h 4619941"/>
              <a:gd name="T16" fmla="*/ 17694720 60000 65536"/>
              <a:gd name="T17" fmla="*/ 0 60000 65536"/>
              <a:gd name="T18" fmla="*/ 5898240 60000 65536"/>
              <a:gd name="T19" fmla="*/ 11796480 60000 65536"/>
              <a:gd name="T20" fmla="*/ 17694720 60000 65536"/>
              <a:gd name="T21" fmla="*/ 5898240 60000 65536"/>
              <a:gd name="T22" fmla="*/ 5898240 60000 65536"/>
              <a:gd name="T23" fmla="*/ 17694720 60000 65536"/>
              <a:gd name="T24" fmla="*/ 676575 w 4619941"/>
              <a:gd name="T25" fmla="*/ 676575 h 4619941"/>
              <a:gd name="T26" fmla="*/ 3943366 w 4619941"/>
              <a:gd name="T27" fmla="*/ 3943366 h 461994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19941" h="4619941">
                <a:moveTo>
                  <a:pt x="0" y="2309971"/>
                </a:moveTo>
                <a:lnTo>
                  <a:pt x="0" y="2309970"/>
                </a:lnTo>
                <a:cubicBezTo>
                  <a:pt x="0" y="3585732"/>
                  <a:pt x="1034209" y="4619942"/>
                  <a:pt x="2309971" y="4619942"/>
                </a:cubicBezTo>
                <a:cubicBezTo>
                  <a:pt x="3585732" y="4619942"/>
                  <a:pt x="4619942" y="3585732"/>
                  <a:pt x="4619942" y="2309971"/>
                </a:cubicBezTo>
                <a:cubicBezTo>
                  <a:pt x="4619942" y="1034209"/>
                  <a:pt x="3585732" y="0"/>
                  <a:pt x="2309971" y="0"/>
                </a:cubicBezTo>
                <a:cubicBezTo>
                  <a:pt x="1034209" y="-1"/>
                  <a:pt x="0" y="1034209"/>
                  <a:pt x="0" y="2309970"/>
                </a:cubicBezTo>
                <a:close/>
              </a:path>
            </a:pathLst>
          </a:custGeom>
          <a:solidFill>
            <a:srgbClr val="4E91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7" name="Arc 11"/>
          <p:cNvSpPr>
            <a:spLocks/>
          </p:cNvSpPr>
          <p:nvPr/>
        </p:nvSpPr>
        <p:spPr bwMode="auto">
          <a:xfrm rot="19809122">
            <a:off x="8683625" y="941388"/>
            <a:ext cx="2987675" cy="2987675"/>
          </a:xfrm>
          <a:custGeom>
            <a:avLst/>
            <a:gdLst>
              <a:gd name="T0" fmla="*/ 1493951 w 2987902"/>
              <a:gd name="T1" fmla="*/ 0 h 2987902"/>
              <a:gd name="T2" fmla="*/ 2987902 w 2987902"/>
              <a:gd name="T3" fmla="*/ 1493951 h 2987902"/>
              <a:gd name="T4" fmla="*/ 1493951 w 2987902"/>
              <a:gd name="T5" fmla="*/ 2987902 h 2987902"/>
              <a:gd name="T6" fmla="*/ 0 w 2987902"/>
              <a:gd name="T7" fmla="*/ 1493951 h 2987902"/>
              <a:gd name="T8" fmla="*/ 1311884 w 2987902"/>
              <a:gd name="T9" fmla="*/ 11136 h 2987902"/>
              <a:gd name="T10" fmla="*/ 1493951 w 2987902"/>
              <a:gd name="T11" fmla="*/ 1493951 h 2987902"/>
              <a:gd name="T12" fmla="*/ 2800590 w 2987902"/>
              <a:gd name="T13" fmla="*/ 2218233 h 2987902"/>
              <a:gd name="T14" fmla="*/ 17694720 60000 65536"/>
              <a:gd name="T15" fmla="*/ 0 60000 65536"/>
              <a:gd name="T16" fmla="*/ 5898240 60000 65536"/>
              <a:gd name="T17" fmla="*/ 11796480 60000 65536"/>
              <a:gd name="T18" fmla="*/ 11796480 60000 65536"/>
              <a:gd name="T19" fmla="*/ 11796480 60000 65536"/>
              <a:gd name="T20" fmla="*/ 5898240 60000 65536"/>
              <a:gd name="T21" fmla="*/ 1311884 w 2987902"/>
              <a:gd name="T22" fmla="*/ 0 h 2987902"/>
              <a:gd name="T23" fmla="*/ 2987902 w 2987902"/>
              <a:gd name="T24" fmla="*/ 2218233 h 29879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87902" h="2987902" stroke="0">
                <a:moveTo>
                  <a:pt x="1311884" y="11136"/>
                </a:moveTo>
                <a:lnTo>
                  <a:pt x="1311883" y="11135"/>
                </a:lnTo>
                <a:cubicBezTo>
                  <a:pt x="1372289" y="3718"/>
                  <a:pt x="1433091" y="-1"/>
                  <a:pt x="1493951" y="0"/>
                </a:cubicBezTo>
                <a:cubicBezTo>
                  <a:pt x="2319037" y="0"/>
                  <a:pt x="2987902" y="668864"/>
                  <a:pt x="2987902" y="1493951"/>
                </a:cubicBezTo>
                <a:cubicBezTo>
                  <a:pt x="2987902" y="1747357"/>
                  <a:pt x="2923443" y="1996598"/>
                  <a:pt x="2800589" y="2218232"/>
                </a:cubicBezTo>
                <a:lnTo>
                  <a:pt x="1493951" y="1493951"/>
                </a:lnTo>
                <a:lnTo>
                  <a:pt x="1311884" y="11136"/>
                </a:lnTo>
                <a:close/>
              </a:path>
              <a:path w="2987902" h="2987902" fill="none">
                <a:moveTo>
                  <a:pt x="1311884" y="11136"/>
                </a:moveTo>
                <a:lnTo>
                  <a:pt x="1311883" y="11135"/>
                </a:lnTo>
                <a:cubicBezTo>
                  <a:pt x="1372289" y="3718"/>
                  <a:pt x="1433091" y="-1"/>
                  <a:pt x="1493951" y="0"/>
                </a:cubicBezTo>
                <a:cubicBezTo>
                  <a:pt x="2319037" y="0"/>
                  <a:pt x="2987902" y="668864"/>
                  <a:pt x="2987902" y="1493951"/>
                </a:cubicBezTo>
                <a:cubicBezTo>
                  <a:pt x="2987902" y="1747357"/>
                  <a:pt x="2923443" y="1996598"/>
                  <a:pt x="2800589" y="2218232"/>
                </a:cubicBezTo>
              </a:path>
            </a:pathLst>
          </a:custGeom>
          <a:noFill/>
          <a:ln w="127001" cap="rnd">
            <a:solidFill>
              <a:srgbClr val="2CC3B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8" name="Oval 13"/>
          <p:cNvSpPr>
            <a:spLocks/>
          </p:cNvSpPr>
          <p:nvPr/>
        </p:nvSpPr>
        <p:spPr bwMode="auto">
          <a:xfrm>
            <a:off x="909638" y="4781550"/>
            <a:ext cx="546100" cy="546100"/>
          </a:xfrm>
          <a:custGeom>
            <a:avLst/>
            <a:gdLst>
              <a:gd name="T0" fmla="*/ 273049 w 546097"/>
              <a:gd name="T1" fmla="*/ 0 h 546097"/>
              <a:gd name="T2" fmla="*/ 546097 w 546097"/>
              <a:gd name="T3" fmla="*/ 273049 h 546097"/>
              <a:gd name="T4" fmla="*/ 273049 w 546097"/>
              <a:gd name="T5" fmla="*/ 546097 h 546097"/>
              <a:gd name="T6" fmla="*/ 0 w 546097"/>
              <a:gd name="T7" fmla="*/ 273049 h 546097"/>
              <a:gd name="T8" fmla="*/ 79974 w 546097"/>
              <a:gd name="T9" fmla="*/ 79974 h 546097"/>
              <a:gd name="T10" fmla="*/ 79974 w 546097"/>
              <a:gd name="T11" fmla="*/ 466123 h 546097"/>
              <a:gd name="T12" fmla="*/ 466123 w 546097"/>
              <a:gd name="T13" fmla="*/ 466123 h 546097"/>
              <a:gd name="T14" fmla="*/ 466123 w 546097"/>
              <a:gd name="T15" fmla="*/ 79974 h 546097"/>
              <a:gd name="T16" fmla="*/ 17694720 60000 65536"/>
              <a:gd name="T17" fmla="*/ 0 60000 65536"/>
              <a:gd name="T18" fmla="*/ 5898240 60000 65536"/>
              <a:gd name="T19" fmla="*/ 11796480 60000 65536"/>
              <a:gd name="T20" fmla="*/ 17694720 60000 65536"/>
              <a:gd name="T21" fmla="*/ 5898240 60000 65536"/>
              <a:gd name="T22" fmla="*/ 5898240 60000 65536"/>
              <a:gd name="T23" fmla="*/ 17694720 60000 65536"/>
              <a:gd name="T24" fmla="*/ 79974 w 546097"/>
              <a:gd name="T25" fmla="*/ 79974 h 546097"/>
              <a:gd name="T26" fmla="*/ 466123 w 546097"/>
              <a:gd name="T27" fmla="*/ 466123 h 5460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6097" h="546097">
                <a:moveTo>
                  <a:pt x="0" y="273049"/>
                </a:moveTo>
                <a:lnTo>
                  <a:pt x="0" y="273048"/>
                </a:lnTo>
                <a:cubicBezTo>
                  <a:pt x="0" y="423849"/>
                  <a:pt x="122248" y="546098"/>
                  <a:pt x="273049" y="546098"/>
                </a:cubicBezTo>
                <a:cubicBezTo>
                  <a:pt x="423849" y="546098"/>
                  <a:pt x="546098" y="423849"/>
                  <a:pt x="546098" y="273049"/>
                </a:cubicBezTo>
                <a:cubicBezTo>
                  <a:pt x="546098" y="122248"/>
                  <a:pt x="423849" y="0"/>
                  <a:pt x="273049" y="0"/>
                </a:cubicBezTo>
                <a:cubicBezTo>
                  <a:pt x="122248" y="-1"/>
                  <a:pt x="0" y="122248"/>
                  <a:pt x="0" y="273048"/>
                </a:cubicBezTo>
                <a:close/>
              </a:path>
            </a:pathLst>
          </a:custGeom>
          <a:solidFill>
            <a:srgbClr val="C097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anchorCtr="1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 txBox="1"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9/3/20XX</a:t>
            </a:r>
          </a:p>
        </p:txBody>
      </p:sp>
      <p:sp>
        <p:nvSpPr>
          <p:cNvPr id="10" name="Footer Placeholder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11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9798DC-0EAA-4E5F-A6A4-EEA19F8C470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537304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9"/>
          <p:cNvSpPr>
            <a:spLocks/>
          </p:cNvSpPr>
          <p:nvPr/>
        </p:nvSpPr>
        <p:spPr bwMode="auto">
          <a:xfrm>
            <a:off x="10248900" y="1555750"/>
            <a:ext cx="820738" cy="796925"/>
          </a:xfrm>
          <a:custGeom>
            <a:avLst/>
            <a:gdLst>
              <a:gd name="T0" fmla="*/ 409651 w 819302"/>
              <a:gd name="T1" fmla="*/ 0 h 797082"/>
              <a:gd name="T2" fmla="*/ 819302 w 819302"/>
              <a:gd name="T3" fmla="*/ 398541 h 797082"/>
              <a:gd name="T4" fmla="*/ 409651 w 819302"/>
              <a:gd name="T5" fmla="*/ 797082 h 797082"/>
              <a:gd name="T6" fmla="*/ 0 w 819302"/>
              <a:gd name="T7" fmla="*/ 398541 h 797082"/>
              <a:gd name="T8" fmla="*/ 119984 w 819302"/>
              <a:gd name="T9" fmla="*/ 116730 h 797082"/>
              <a:gd name="T10" fmla="*/ 119984 w 819302"/>
              <a:gd name="T11" fmla="*/ 680352 h 797082"/>
              <a:gd name="T12" fmla="*/ 699318 w 819302"/>
              <a:gd name="T13" fmla="*/ 680352 h 797082"/>
              <a:gd name="T14" fmla="*/ 699318 w 819302"/>
              <a:gd name="T15" fmla="*/ 116730 h 797082"/>
              <a:gd name="T16" fmla="*/ 17694720 60000 65536"/>
              <a:gd name="T17" fmla="*/ 0 60000 65536"/>
              <a:gd name="T18" fmla="*/ 5898240 60000 65536"/>
              <a:gd name="T19" fmla="*/ 11796480 60000 65536"/>
              <a:gd name="T20" fmla="*/ 17694720 60000 65536"/>
              <a:gd name="T21" fmla="*/ 5898240 60000 65536"/>
              <a:gd name="T22" fmla="*/ 5898240 60000 65536"/>
              <a:gd name="T23" fmla="*/ 17694720 60000 65536"/>
              <a:gd name="T24" fmla="*/ 119984 w 819302"/>
              <a:gd name="T25" fmla="*/ 116730 h 797082"/>
              <a:gd name="T26" fmla="*/ 699318 w 819302"/>
              <a:gd name="T27" fmla="*/ 680352 h 79708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19302" h="797082">
                <a:moveTo>
                  <a:pt x="0" y="398541"/>
                </a:moveTo>
                <a:lnTo>
                  <a:pt x="0" y="398540"/>
                </a:lnTo>
                <a:cubicBezTo>
                  <a:pt x="0" y="618649"/>
                  <a:pt x="183406" y="797082"/>
                  <a:pt x="409651" y="797082"/>
                </a:cubicBezTo>
                <a:cubicBezTo>
                  <a:pt x="635895" y="797082"/>
                  <a:pt x="819302" y="618649"/>
                  <a:pt x="819302" y="398541"/>
                </a:cubicBezTo>
                <a:cubicBezTo>
                  <a:pt x="819302" y="178432"/>
                  <a:pt x="635895" y="0"/>
                  <a:pt x="409651" y="0"/>
                </a:cubicBezTo>
                <a:cubicBezTo>
                  <a:pt x="183406" y="-1"/>
                  <a:pt x="0" y="178432"/>
                  <a:pt x="0" y="398540"/>
                </a:cubicBezTo>
                <a:close/>
              </a:path>
            </a:pathLst>
          </a:custGeom>
          <a:solidFill>
            <a:srgbClr val="4E91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7589838" y="4033838"/>
            <a:ext cx="876300" cy="877887"/>
          </a:xfrm>
          <a:prstGeom prst="rect">
            <a:avLst/>
          </a:prstGeom>
          <a:noFill/>
          <a:ln w="127001">
            <a:solidFill>
              <a:srgbClr val="FF95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icture Placeholder 21"/>
          <p:cNvSpPr txBox="1">
            <a:spLocks noGrp="1"/>
          </p:cNvSpPr>
          <p:nvPr>
            <p:ph type="pic" idx="4294967295"/>
          </p:nvPr>
        </p:nvSpPr>
        <p:spPr>
          <a:xfrm>
            <a:off x="7200479" y="1150205"/>
            <a:ext cx="2207041" cy="2204179"/>
          </a:xfrm>
        </p:spPr>
        <p:txBody>
          <a:bodyPr anchor="ctr" anchorCtr="1">
            <a:noAutofit/>
          </a:bodyPr>
          <a:lstStyle>
            <a:lvl1pPr algn="ctr">
              <a:buNone/>
              <a:defRPr sz="1800"/>
            </a:lvl1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3" name="Picture Placeholder 20"/>
          <p:cNvSpPr txBox="1">
            <a:spLocks noGrp="1"/>
          </p:cNvSpPr>
          <p:nvPr>
            <p:ph type="pic" idx="4294967295"/>
          </p:nvPr>
        </p:nvSpPr>
        <p:spPr>
          <a:xfrm>
            <a:off x="8444630" y="2579686"/>
            <a:ext cx="3096807" cy="3096807"/>
          </a:xfrm>
        </p:spPr>
        <p:txBody>
          <a:bodyPr anchor="ctr" anchorCtr="1">
            <a:noAutofit/>
          </a:bodyPr>
          <a:lstStyle>
            <a:lvl1pPr algn="ctr">
              <a:buNone/>
              <a:defRPr sz="1800"/>
            </a:lvl1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539496" y="365119"/>
            <a:ext cx="5806440" cy="13258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 txBox="1">
            <a:spLocks noGrp="1"/>
          </p:cNvSpPr>
          <p:nvPr>
            <p:ph idx="4294967295"/>
          </p:nvPr>
        </p:nvSpPr>
        <p:spPr>
          <a:xfrm>
            <a:off x="539496" y="1825627"/>
            <a:ext cx="5806440" cy="435254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9/3/20XX</a:t>
            </a:r>
          </a:p>
        </p:txBody>
      </p:sp>
      <p:sp>
        <p:nvSpPr>
          <p:cNvPr id="9" name="Footer Placeholder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10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EB903E-60C7-4904-BB47-D576BEE73DE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204885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/>
          </p:cNvSpPr>
          <p:nvPr/>
        </p:nvSpPr>
        <p:spPr bwMode="auto">
          <a:xfrm>
            <a:off x="2816225" y="149225"/>
            <a:ext cx="6559550" cy="6559550"/>
          </a:xfrm>
          <a:custGeom>
            <a:avLst/>
            <a:gdLst>
              <a:gd name="T0" fmla="*/ 3280072 w 6560143"/>
              <a:gd name="T1" fmla="*/ 0 h 6560143"/>
              <a:gd name="T2" fmla="*/ 6560143 w 6560143"/>
              <a:gd name="T3" fmla="*/ 3280072 h 6560143"/>
              <a:gd name="T4" fmla="*/ 3280072 w 6560143"/>
              <a:gd name="T5" fmla="*/ 6560143 h 6560143"/>
              <a:gd name="T6" fmla="*/ 0 w 6560143"/>
              <a:gd name="T7" fmla="*/ 3280072 h 6560143"/>
              <a:gd name="T8" fmla="*/ 960711 w 6560143"/>
              <a:gd name="T9" fmla="*/ 960711 h 6560143"/>
              <a:gd name="T10" fmla="*/ 960711 w 6560143"/>
              <a:gd name="T11" fmla="*/ 5599432 h 6560143"/>
              <a:gd name="T12" fmla="*/ 5599432 w 6560143"/>
              <a:gd name="T13" fmla="*/ 5599432 h 6560143"/>
              <a:gd name="T14" fmla="*/ 5599432 w 6560143"/>
              <a:gd name="T15" fmla="*/ 960711 h 6560143"/>
              <a:gd name="T16" fmla="*/ 17694720 60000 65536"/>
              <a:gd name="T17" fmla="*/ 0 60000 65536"/>
              <a:gd name="T18" fmla="*/ 5898240 60000 65536"/>
              <a:gd name="T19" fmla="*/ 11796480 60000 65536"/>
              <a:gd name="T20" fmla="*/ 17694720 60000 65536"/>
              <a:gd name="T21" fmla="*/ 5898240 60000 65536"/>
              <a:gd name="T22" fmla="*/ 5898240 60000 65536"/>
              <a:gd name="T23" fmla="*/ 17694720 60000 65536"/>
              <a:gd name="T24" fmla="*/ 960711 w 6560143"/>
              <a:gd name="T25" fmla="*/ 960711 h 6560143"/>
              <a:gd name="T26" fmla="*/ 5599432 w 6560143"/>
              <a:gd name="T27" fmla="*/ 5599432 h 65601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560143" h="6560143">
                <a:moveTo>
                  <a:pt x="0" y="3280071"/>
                </a:moveTo>
                <a:lnTo>
                  <a:pt x="0" y="3280070"/>
                </a:lnTo>
                <a:cubicBezTo>
                  <a:pt x="0" y="5091604"/>
                  <a:pt x="1468537" y="6560142"/>
                  <a:pt x="3280071" y="6560142"/>
                </a:cubicBezTo>
                <a:cubicBezTo>
                  <a:pt x="5091604" y="6560142"/>
                  <a:pt x="6560142" y="5091604"/>
                  <a:pt x="6560142" y="3280071"/>
                </a:cubicBezTo>
                <a:cubicBezTo>
                  <a:pt x="6560142" y="1468537"/>
                  <a:pt x="5091604" y="0"/>
                  <a:pt x="3280071" y="0"/>
                </a:cubicBezTo>
                <a:cubicBezTo>
                  <a:pt x="1468537" y="-1"/>
                  <a:pt x="0" y="1468537"/>
                  <a:pt x="0" y="3280070"/>
                </a:cubicBezTo>
                <a:close/>
              </a:path>
            </a:pathLst>
          </a:custGeom>
          <a:solidFill>
            <a:srgbClr val="4E91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7" name="Arc 7"/>
          <p:cNvSpPr>
            <a:spLocks/>
          </p:cNvSpPr>
          <p:nvPr/>
        </p:nvSpPr>
        <p:spPr bwMode="auto">
          <a:xfrm rot="9222427" flipV="1">
            <a:off x="2493963" y="-28575"/>
            <a:ext cx="6816725" cy="6816725"/>
          </a:xfrm>
          <a:custGeom>
            <a:avLst/>
            <a:gdLst>
              <a:gd name="T0" fmla="*/ 3408129 w 6816257"/>
              <a:gd name="T1" fmla="*/ 0 h 6816257"/>
              <a:gd name="T2" fmla="*/ 6816257 w 6816257"/>
              <a:gd name="T3" fmla="*/ 3408129 h 6816257"/>
              <a:gd name="T4" fmla="*/ 3408129 w 6816257"/>
              <a:gd name="T5" fmla="*/ 6816257 h 6816257"/>
              <a:gd name="T6" fmla="*/ 0 w 6816257"/>
              <a:gd name="T7" fmla="*/ 3408129 h 6816257"/>
              <a:gd name="T8" fmla="*/ 3408128 w 6816257"/>
              <a:gd name="T9" fmla="*/ 0 h 6816257"/>
              <a:gd name="T10" fmla="*/ 3408128 w 6816257"/>
              <a:gd name="T11" fmla="*/ 3408128 h 6816257"/>
              <a:gd name="T12" fmla="*/ 6471334 w 6816257"/>
              <a:gd name="T13" fmla="*/ 1914103 h 6816257"/>
              <a:gd name="T14" fmla="*/ 17694720 60000 65536"/>
              <a:gd name="T15" fmla="*/ 0 60000 65536"/>
              <a:gd name="T16" fmla="*/ 5898240 60000 65536"/>
              <a:gd name="T17" fmla="*/ 11796480 60000 65536"/>
              <a:gd name="T18" fmla="*/ 11796480 60000 65536"/>
              <a:gd name="T19" fmla="*/ 17694720 60000 65536"/>
              <a:gd name="T20" fmla="*/ 5898240 60000 65536"/>
              <a:gd name="T21" fmla="*/ 3408128 w 6816257"/>
              <a:gd name="T22" fmla="*/ 0 h 6816257"/>
              <a:gd name="T23" fmla="*/ 6471334 w 6816257"/>
              <a:gd name="T24" fmla="*/ 1914103 h 68162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16257" h="6816257" stroke="0">
                <a:moveTo>
                  <a:pt x="3408128" y="0"/>
                </a:moveTo>
                <a:lnTo>
                  <a:pt x="3408128" y="0"/>
                </a:lnTo>
                <a:cubicBezTo>
                  <a:pt x="4711147" y="0"/>
                  <a:pt x="5900126" y="742956"/>
                  <a:pt x="6471333" y="1914102"/>
                </a:cubicBezTo>
                <a:lnTo>
                  <a:pt x="3408128" y="3408128"/>
                </a:lnTo>
                <a:lnTo>
                  <a:pt x="3408128" y="0"/>
                </a:lnTo>
                <a:close/>
              </a:path>
              <a:path w="6816257" h="6816257" fill="none">
                <a:moveTo>
                  <a:pt x="3408128" y="0"/>
                </a:moveTo>
                <a:lnTo>
                  <a:pt x="3408128" y="0"/>
                </a:lnTo>
                <a:cubicBezTo>
                  <a:pt x="4711147" y="0"/>
                  <a:pt x="5900126" y="742956"/>
                  <a:pt x="6471333" y="1914102"/>
                </a:cubicBezTo>
              </a:path>
            </a:pathLst>
          </a:custGeom>
          <a:noFill/>
          <a:ln w="127001" cap="rnd">
            <a:solidFill>
              <a:srgbClr val="2CC3B4">
                <a:alpha val="94901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8" name="Oval 13"/>
          <p:cNvSpPr>
            <a:spLocks/>
          </p:cNvSpPr>
          <p:nvPr/>
        </p:nvSpPr>
        <p:spPr bwMode="auto">
          <a:xfrm>
            <a:off x="8166100" y="5241925"/>
            <a:ext cx="758825" cy="738188"/>
          </a:xfrm>
          <a:custGeom>
            <a:avLst/>
            <a:gdLst>
              <a:gd name="T0" fmla="*/ 379700 w 759400"/>
              <a:gd name="T1" fmla="*/ 0 h 738798"/>
              <a:gd name="T2" fmla="*/ 759400 w 759400"/>
              <a:gd name="T3" fmla="*/ 369399 h 738798"/>
              <a:gd name="T4" fmla="*/ 379700 w 759400"/>
              <a:gd name="T5" fmla="*/ 738798 h 738798"/>
              <a:gd name="T6" fmla="*/ 0 w 759400"/>
              <a:gd name="T7" fmla="*/ 369399 h 738798"/>
              <a:gd name="T8" fmla="*/ 111212 w 759400"/>
              <a:gd name="T9" fmla="*/ 108194 h 738798"/>
              <a:gd name="T10" fmla="*/ 111212 w 759400"/>
              <a:gd name="T11" fmla="*/ 630604 h 738798"/>
              <a:gd name="T12" fmla="*/ 648188 w 759400"/>
              <a:gd name="T13" fmla="*/ 630604 h 738798"/>
              <a:gd name="T14" fmla="*/ 648188 w 759400"/>
              <a:gd name="T15" fmla="*/ 108194 h 738798"/>
              <a:gd name="T16" fmla="*/ 17694720 60000 65536"/>
              <a:gd name="T17" fmla="*/ 0 60000 65536"/>
              <a:gd name="T18" fmla="*/ 5898240 60000 65536"/>
              <a:gd name="T19" fmla="*/ 11796480 60000 65536"/>
              <a:gd name="T20" fmla="*/ 17694720 60000 65536"/>
              <a:gd name="T21" fmla="*/ 5898240 60000 65536"/>
              <a:gd name="T22" fmla="*/ 5898240 60000 65536"/>
              <a:gd name="T23" fmla="*/ 17694720 60000 65536"/>
              <a:gd name="T24" fmla="*/ 111212 w 759400"/>
              <a:gd name="T25" fmla="*/ 108194 h 738798"/>
              <a:gd name="T26" fmla="*/ 648188 w 759400"/>
              <a:gd name="T27" fmla="*/ 630604 h 73879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59400" h="738798">
                <a:moveTo>
                  <a:pt x="0" y="369399"/>
                </a:moveTo>
                <a:lnTo>
                  <a:pt x="0" y="369398"/>
                </a:lnTo>
                <a:cubicBezTo>
                  <a:pt x="0" y="573412"/>
                  <a:pt x="169997" y="738798"/>
                  <a:pt x="379700" y="738798"/>
                </a:cubicBezTo>
                <a:cubicBezTo>
                  <a:pt x="589402" y="738798"/>
                  <a:pt x="759400" y="573412"/>
                  <a:pt x="759400" y="369399"/>
                </a:cubicBezTo>
                <a:cubicBezTo>
                  <a:pt x="759400" y="165385"/>
                  <a:pt x="589402" y="0"/>
                  <a:pt x="379700" y="0"/>
                </a:cubicBezTo>
                <a:cubicBezTo>
                  <a:pt x="169997" y="-1"/>
                  <a:pt x="0" y="165385"/>
                  <a:pt x="0" y="369398"/>
                </a:cubicBezTo>
                <a:close/>
              </a:path>
            </a:pathLst>
          </a:custGeom>
          <a:solidFill>
            <a:srgbClr val="C097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 anchorCtr="1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 txBox="1"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anchorCtr="1"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032348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/>
          <p:cNvSpPr>
            <a:spLocks/>
          </p:cNvSpPr>
          <p:nvPr/>
        </p:nvSpPr>
        <p:spPr bwMode="auto">
          <a:xfrm>
            <a:off x="10494963" y="0"/>
            <a:ext cx="849312" cy="357188"/>
          </a:xfrm>
          <a:custGeom>
            <a:avLst/>
            <a:gdLst>
              <a:gd name="T0" fmla="*/ 424666 w 1135066"/>
              <a:gd name="T1" fmla="*/ 0 h 477997"/>
              <a:gd name="T2" fmla="*/ 849331 w 1135066"/>
              <a:gd name="T3" fmla="*/ 178834 h 477997"/>
              <a:gd name="T4" fmla="*/ 424666 w 1135066"/>
              <a:gd name="T5" fmla="*/ 357667 h 477997"/>
              <a:gd name="T6" fmla="*/ 0 w 1135066"/>
              <a:gd name="T7" fmla="*/ 178834 h 477997"/>
              <a:gd name="T8" fmla="*/ 0 w 1135066"/>
              <a:gd name="T9" fmla="*/ 0 h 477997"/>
              <a:gd name="T10" fmla="*/ 849331 w 1135066"/>
              <a:gd name="T11" fmla="*/ 0 h 477997"/>
              <a:gd name="T12" fmla="*/ 848062 w 1135066"/>
              <a:gd name="T13" fmla="*/ 12591 h 477997"/>
              <a:gd name="T14" fmla="*/ 424666 w 1135066"/>
              <a:gd name="T15" fmla="*/ 357667 h 477997"/>
              <a:gd name="T16" fmla="*/ 1269 w 1135066"/>
              <a:gd name="T17" fmla="*/ 12591 h 477997"/>
              <a:gd name="T18" fmla="*/ 17694720 60000 65536"/>
              <a:gd name="T19" fmla="*/ 0 60000 65536"/>
              <a:gd name="T20" fmla="*/ 5898240 60000 65536"/>
              <a:gd name="T21" fmla="*/ 1179648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35066"/>
              <a:gd name="T28" fmla="*/ 0 h 477997"/>
              <a:gd name="T29" fmla="*/ 1135066 w 1135066"/>
              <a:gd name="T30" fmla="*/ 477997 h 47799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2CC3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5" name="Freeform: Shape 7"/>
          <p:cNvSpPr>
            <a:spLocks/>
          </p:cNvSpPr>
          <p:nvPr/>
        </p:nvSpPr>
        <p:spPr bwMode="auto">
          <a:xfrm flipH="1">
            <a:off x="123825" y="5718175"/>
            <a:ext cx="1771650" cy="1139825"/>
          </a:xfrm>
          <a:custGeom>
            <a:avLst/>
            <a:gdLst>
              <a:gd name="T0" fmla="*/ 885807 w 1771609"/>
              <a:gd name="T1" fmla="*/ 0 h 1140095"/>
              <a:gd name="T2" fmla="*/ 1771613 w 1771609"/>
              <a:gd name="T3" fmla="*/ 570046 h 1140095"/>
              <a:gd name="T4" fmla="*/ 885807 w 1771609"/>
              <a:gd name="T5" fmla="*/ 1140092 h 1140095"/>
              <a:gd name="T6" fmla="*/ 0 w 1771609"/>
              <a:gd name="T7" fmla="*/ 570046 h 1140095"/>
              <a:gd name="T8" fmla="*/ 1561725 w 1771609"/>
              <a:gd name="T9" fmla="*/ 763039 h 1140095"/>
              <a:gd name="T10" fmla="*/ 1623028 w 1771609"/>
              <a:gd name="T11" fmla="*/ 792808 h 1140095"/>
              <a:gd name="T12" fmla="*/ 1711739 w 1771609"/>
              <a:gd name="T13" fmla="*/ 970129 h 1140095"/>
              <a:gd name="T14" fmla="*/ 1771613 w 1771609"/>
              <a:gd name="T15" fmla="*/ 1140092 h 1140095"/>
              <a:gd name="T16" fmla="*/ 1637229 w 1771609"/>
              <a:gd name="T17" fmla="*/ 1140092 h 1140095"/>
              <a:gd name="T18" fmla="*/ 1594824 w 1771609"/>
              <a:gd name="T19" fmla="*/ 1019708 h 1140095"/>
              <a:gd name="T20" fmla="*/ 1513203 w 1771609"/>
              <a:gd name="T21" fmla="*/ 856625 h 1140095"/>
              <a:gd name="T22" fmla="*/ 1538502 w 1771609"/>
              <a:gd name="T23" fmla="*/ 770413 h 1140095"/>
              <a:gd name="T24" fmla="*/ 1561725 w 1771609"/>
              <a:gd name="T25" fmla="*/ 763039 h 1140095"/>
              <a:gd name="T26" fmla="*/ 933457 w 1771609"/>
              <a:gd name="T27" fmla="*/ 161309 h 1140095"/>
              <a:gd name="T28" fmla="*/ 957799 w 1771609"/>
              <a:gd name="T29" fmla="*/ 167970 h 1140095"/>
              <a:gd name="T30" fmla="*/ 1286985 w 1771609"/>
              <a:gd name="T31" fmla="*/ 387615 h 1140095"/>
              <a:gd name="T32" fmla="*/ 1293728 w 1771609"/>
              <a:gd name="T33" fmla="*/ 477074 h 1140095"/>
              <a:gd name="T34" fmla="*/ 1245456 w 1771609"/>
              <a:gd name="T35" fmla="*/ 499153 h 1140095"/>
              <a:gd name="T36" fmla="*/ 1245170 w 1771609"/>
              <a:gd name="T37" fmla="*/ 499153 h 1140095"/>
              <a:gd name="T38" fmla="*/ 1203641 w 1771609"/>
              <a:gd name="T39" fmla="*/ 484103 h 1140095"/>
              <a:gd name="T40" fmla="*/ 900649 w 1771609"/>
              <a:gd name="T41" fmla="*/ 281507 h 1140095"/>
              <a:gd name="T42" fmla="*/ 872456 w 1771609"/>
              <a:gd name="T43" fmla="*/ 196163 h 1140095"/>
              <a:gd name="T44" fmla="*/ 933457 w 1771609"/>
              <a:gd name="T45" fmla="*/ 161309 h 1140095"/>
              <a:gd name="T46" fmla="*/ 256261 w 1771609"/>
              <a:gd name="T47" fmla="*/ 29 h 1140095"/>
              <a:gd name="T48" fmla="*/ 454021 w 1771609"/>
              <a:gd name="T49" fmla="*/ 13474 h 1140095"/>
              <a:gd name="T50" fmla="*/ 509237 w 1771609"/>
              <a:gd name="T51" fmla="*/ 84182 h 1140095"/>
              <a:gd name="T52" fmla="*/ 445830 w 1771609"/>
              <a:gd name="T53" fmla="*/ 139871 h 1140095"/>
              <a:gd name="T54" fmla="*/ 437448 w 1771609"/>
              <a:gd name="T55" fmla="*/ 139395 h 1140095"/>
              <a:gd name="T56" fmla="*/ 73211 w 1771609"/>
              <a:gd name="T57" fmla="*/ 137204 h 1140095"/>
              <a:gd name="T58" fmla="*/ 749 w 1771609"/>
              <a:gd name="T59" fmla="*/ 84082 h 1140095"/>
              <a:gd name="T60" fmla="*/ 53871 w 1771609"/>
              <a:gd name="T61" fmla="*/ 11621 h 1140095"/>
              <a:gd name="T62" fmla="*/ 58352 w 1771609"/>
              <a:gd name="T63" fmla="*/ 11093 h 1140095"/>
              <a:gd name="T64" fmla="*/ 256261 w 1771609"/>
              <a:gd name="T65" fmla="*/ 29 h 1140095"/>
              <a:gd name="T66" fmla="*/ 17694720 60000 65536"/>
              <a:gd name="T67" fmla="*/ 0 60000 65536"/>
              <a:gd name="T68" fmla="*/ 5898240 60000 65536"/>
              <a:gd name="T69" fmla="*/ 1179648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771609"/>
              <a:gd name="T100" fmla="*/ 0 h 1140095"/>
              <a:gd name="T101" fmla="*/ 1771609 w 1771609"/>
              <a:gd name="T102" fmla="*/ 1140095 h 114009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rgbClr val="2CC3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39496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79576" y="1911095"/>
            <a:ext cx="9829800" cy="385974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9/3/20XX</a:t>
            </a:r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DB157F1-1263-4C17-BA6A-63240D2B733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9801124"/>
      </p:ext>
    </p:extLst>
  </p:cSld>
  <p:clrMapOvr>
    <a:masterClrMapping/>
  </p:clrMapOvr>
  <p:transition spd="slow"/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5"/>
          <p:cNvSpPr>
            <a:spLocks/>
          </p:cNvSpPr>
          <p:nvPr/>
        </p:nvSpPr>
        <p:spPr bwMode="auto">
          <a:xfrm rot="16200004">
            <a:off x="-388938" y="4841876"/>
            <a:ext cx="1736725" cy="958850"/>
          </a:xfrm>
          <a:custGeom>
            <a:avLst/>
            <a:gdLst>
              <a:gd name="T0" fmla="*/ 868698 w 1737401"/>
              <a:gd name="T1" fmla="*/ 0 h 959536"/>
              <a:gd name="T2" fmla="*/ 1737396 w 1737401"/>
              <a:gd name="T3" fmla="*/ 479767 h 959536"/>
              <a:gd name="T4" fmla="*/ 868698 w 1737401"/>
              <a:gd name="T5" fmla="*/ 959534 h 959536"/>
              <a:gd name="T6" fmla="*/ 0 w 1737401"/>
              <a:gd name="T7" fmla="*/ 479767 h 959536"/>
              <a:gd name="T8" fmla="*/ 0 w 1737401"/>
              <a:gd name="T9" fmla="*/ 0 h 959536"/>
              <a:gd name="T10" fmla="*/ 123825 w 1737401"/>
              <a:gd name="T11" fmla="*/ 0 h 959536"/>
              <a:gd name="T12" fmla="*/ 123825 w 1737401"/>
              <a:gd name="T13" fmla="*/ 790275 h 959536"/>
              <a:gd name="T14" fmla="*/ 1490091 w 1737401"/>
              <a:gd name="T15" fmla="*/ 0 h 959536"/>
              <a:gd name="T16" fmla="*/ 1737396 w 1737401"/>
              <a:gd name="T17" fmla="*/ 0 h 959536"/>
              <a:gd name="T18" fmla="*/ 92869 w 1737401"/>
              <a:gd name="T19" fmla="*/ 951247 h 959536"/>
              <a:gd name="T20" fmla="*/ 61913 w 1737401"/>
              <a:gd name="T21" fmla="*/ 959534 h 959536"/>
              <a:gd name="T22" fmla="*/ 0 w 1737401"/>
              <a:gd name="T23" fmla="*/ 897622 h 959536"/>
              <a:gd name="T24" fmla="*/ 17694720 60000 65536"/>
              <a:gd name="T25" fmla="*/ 0 60000 65536"/>
              <a:gd name="T26" fmla="*/ 5898240 60000 65536"/>
              <a:gd name="T27" fmla="*/ 1179648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737401"/>
              <a:gd name="T37" fmla="*/ 0 h 959536"/>
              <a:gd name="T38" fmla="*/ 1737401 w 1737401"/>
              <a:gd name="T39" fmla="*/ 959536 h 959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95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" name="Freeform: Shape 6"/>
          <p:cNvSpPr>
            <a:spLocks/>
          </p:cNvSpPr>
          <p:nvPr/>
        </p:nvSpPr>
        <p:spPr bwMode="auto">
          <a:xfrm>
            <a:off x="10494963" y="0"/>
            <a:ext cx="849312" cy="357188"/>
          </a:xfrm>
          <a:custGeom>
            <a:avLst/>
            <a:gdLst>
              <a:gd name="T0" fmla="*/ 424666 w 1135066"/>
              <a:gd name="T1" fmla="*/ 0 h 477997"/>
              <a:gd name="T2" fmla="*/ 849331 w 1135066"/>
              <a:gd name="T3" fmla="*/ 178834 h 477997"/>
              <a:gd name="T4" fmla="*/ 424666 w 1135066"/>
              <a:gd name="T5" fmla="*/ 357667 h 477997"/>
              <a:gd name="T6" fmla="*/ 0 w 1135066"/>
              <a:gd name="T7" fmla="*/ 178834 h 477997"/>
              <a:gd name="T8" fmla="*/ 0 w 1135066"/>
              <a:gd name="T9" fmla="*/ 0 h 477997"/>
              <a:gd name="T10" fmla="*/ 849331 w 1135066"/>
              <a:gd name="T11" fmla="*/ 0 h 477997"/>
              <a:gd name="T12" fmla="*/ 848062 w 1135066"/>
              <a:gd name="T13" fmla="*/ 12591 h 477997"/>
              <a:gd name="T14" fmla="*/ 424666 w 1135066"/>
              <a:gd name="T15" fmla="*/ 357667 h 477997"/>
              <a:gd name="T16" fmla="*/ 1269 w 1135066"/>
              <a:gd name="T17" fmla="*/ 12591 h 477997"/>
              <a:gd name="T18" fmla="*/ 17694720 60000 65536"/>
              <a:gd name="T19" fmla="*/ 0 60000 65536"/>
              <a:gd name="T20" fmla="*/ 5898240 60000 65536"/>
              <a:gd name="T21" fmla="*/ 1179648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35066"/>
              <a:gd name="T28" fmla="*/ 0 h 477997"/>
              <a:gd name="T29" fmla="*/ 1135066 w 1135066"/>
              <a:gd name="T30" fmla="*/ 477997 h 47799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2CC3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 txBox="1">
            <a:spLocks noGrp="1"/>
          </p:cNvSpPr>
          <p:nvPr>
            <p:ph idx="4294967295"/>
          </p:nvPr>
        </p:nvSpPr>
        <p:spPr>
          <a:xfrm>
            <a:off x="838203" y="1911095"/>
            <a:ext cx="10515600" cy="385974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2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9/3/20XX</a:t>
            </a:r>
          </a:p>
        </p:txBody>
      </p:sp>
      <p:sp>
        <p:nvSpPr>
          <p:cNvPr id="7" name="Footer Placeholder 3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9" name="Slide Number Placeholder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B82581-C7AD-4412-8B87-E19BD74B0B12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993701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with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/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3" name="Title 9"/>
          <p:cNvSpPr txBox="1">
            <a:spLocks noGrp="1"/>
          </p:cNvSpPr>
          <p:nvPr>
            <p:ph type="title"/>
          </p:nvPr>
        </p:nvSpPr>
        <p:spPr>
          <a:xfrm>
            <a:off x="3111502" y="370597"/>
            <a:ext cx="5923839" cy="5923839"/>
          </a:xfrm>
          <a:solidFill>
            <a:srgbClr val="FFFFFF">
              <a:alpha val="95000"/>
            </a:srgbClr>
          </a:solidFill>
        </p:spPr>
        <p:txBody>
          <a:bodyPr lIns="457200" rIns="457200" bIns="2331720" anchor="b" anchorCtr="1">
            <a:noAutofit/>
          </a:bodyPr>
          <a:lstStyle>
            <a:lvl1pPr algn="ctr"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575303" y="4379976"/>
            <a:ext cx="5038344" cy="713232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0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t>9/3/20XX</a:t>
            </a:r>
          </a:p>
        </p:txBody>
      </p:sp>
      <p:sp>
        <p:nvSpPr>
          <p:cNvPr id="6" name="Footer Placeholder 11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7" name="Slide Number Placeholder 12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102BBD-2D08-4CD0-835C-1842F2AEFAD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2577405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"/>
          <p:cNvSpPr>
            <a:spLocks/>
          </p:cNvSpPr>
          <p:nvPr/>
        </p:nvSpPr>
        <p:spPr bwMode="auto">
          <a:xfrm rot="16200004">
            <a:off x="-388938" y="4841876"/>
            <a:ext cx="1736725" cy="958850"/>
          </a:xfrm>
          <a:custGeom>
            <a:avLst/>
            <a:gdLst>
              <a:gd name="T0" fmla="*/ 868698 w 1737401"/>
              <a:gd name="T1" fmla="*/ 0 h 959536"/>
              <a:gd name="T2" fmla="*/ 1737396 w 1737401"/>
              <a:gd name="T3" fmla="*/ 479767 h 959536"/>
              <a:gd name="T4" fmla="*/ 868698 w 1737401"/>
              <a:gd name="T5" fmla="*/ 959534 h 959536"/>
              <a:gd name="T6" fmla="*/ 0 w 1737401"/>
              <a:gd name="T7" fmla="*/ 479767 h 959536"/>
              <a:gd name="T8" fmla="*/ 0 w 1737401"/>
              <a:gd name="T9" fmla="*/ 0 h 959536"/>
              <a:gd name="T10" fmla="*/ 123825 w 1737401"/>
              <a:gd name="T11" fmla="*/ 0 h 959536"/>
              <a:gd name="T12" fmla="*/ 123825 w 1737401"/>
              <a:gd name="T13" fmla="*/ 790275 h 959536"/>
              <a:gd name="T14" fmla="*/ 1490091 w 1737401"/>
              <a:gd name="T15" fmla="*/ 0 h 959536"/>
              <a:gd name="T16" fmla="*/ 1737396 w 1737401"/>
              <a:gd name="T17" fmla="*/ 0 h 959536"/>
              <a:gd name="T18" fmla="*/ 92869 w 1737401"/>
              <a:gd name="T19" fmla="*/ 951247 h 959536"/>
              <a:gd name="T20" fmla="*/ 61913 w 1737401"/>
              <a:gd name="T21" fmla="*/ 959534 h 959536"/>
              <a:gd name="T22" fmla="*/ 0 w 1737401"/>
              <a:gd name="T23" fmla="*/ 897622 h 959536"/>
              <a:gd name="T24" fmla="*/ 17694720 60000 65536"/>
              <a:gd name="T25" fmla="*/ 0 60000 65536"/>
              <a:gd name="T26" fmla="*/ 5898240 60000 65536"/>
              <a:gd name="T27" fmla="*/ 1179648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737401"/>
              <a:gd name="T37" fmla="*/ 0 h 959536"/>
              <a:gd name="T38" fmla="*/ 1737401 w 1737401"/>
              <a:gd name="T39" fmla="*/ 959536 h 959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95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" name="Freeform: Shape 8"/>
          <p:cNvSpPr>
            <a:spLocks/>
          </p:cNvSpPr>
          <p:nvPr/>
        </p:nvSpPr>
        <p:spPr bwMode="auto">
          <a:xfrm>
            <a:off x="10494963" y="0"/>
            <a:ext cx="849312" cy="357188"/>
          </a:xfrm>
          <a:custGeom>
            <a:avLst/>
            <a:gdLst>
              <a:gd name="T0" fmla="*/ 424666 w 1135066"/>
              <a:gd name="T1" fmla="*/ 0 h 477997"/>
              <a:gd name="T2" fmla="*/ 849331 w 1135066"/>
              <a:gd name="T3" fmla="*/ 178834 h 477997"/>
              <a:gd name="T4" fmla="*/ 424666 w 1135066"/>
              <a:gd name="T5" fmla="*/ 357667 h 477997"/>
              <a:gd name="T6" fmla="*/ 0 w 1135066"/>
              <a:gd name="T7" fmla="*/ 178834 h 477997"/>
              <a:gd name="T8" fmla="*/ 0 w 1135066"/>
              <a:gd name="T9" fmla="*/ 0 h 477997"/>
              <a:gd name="T10" fmla="*/ 849331 w 1135066"/>
              <a:gd name="T11" fmla="*/ 0 h 477997"/>
              <a:gd name="T12" fmla="*/ 848062 w 1135066"/>
              <a:gd name="T13" fmla="*/ 12591 h 477997"/>
              <a:gd name="T14" fmla="*/ 424666 w 1135066"/>
              <a:gd name="T15" fmla="*/ 357667 h 477997"/>
              <a:gd name="T16" fmla="*/ 1269 w 1135066"/>
              <a:gd name="T17" fmla="*/ 12591 h 477997"/>
              <a:gd name="T18" fmla="*/ 17694720 60000 65536"/>
              <a:gd name="T19" fmla="*/ 0 60000 65536"/>
              <a:gd name="T20" fmla="*/ 5898240 60000 65536"/>
              <a:gd name="T21" fmla="*/ 1179648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35066"/>
              <a:gd name="T28" fmla="*/ 0 h 477997"/>
              <a:gd name="T29" fmla="*/ 1135066 w 1135066"/>
              <a:gd name="T30" fmla="*/ 477997 h 47799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2CC3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9/3/20XX</a:t>
            </a:r>
          </a:p>
        </p:txBody>
      </p:sp>
      <p:sp>
        <p:nvSpPr>
          <p:cNvPr id="8" name="Footer Placeholder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9" name="Slide Number Placeholder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DA2899-ADF6-41CB-A4E2-1B91A1EE9525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544402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9"/>
          <p:cNvSpPr>
            <a:spLocks/>
          </p:cNvSpPr>
          <p:nvPr/>
        </p:nvSpPr>
        <p:spPr bwMode="auto">
          <a:xfrm rot="16200004">
            <a:off x="-388938" y="4841876"/>
            <a:ext cx="1736725" cy="958850"/>
          </a:xfrm>
          <a:custGeom>
            <a:avLst/>
            <a:gdLst>
              <a:gd name="T0" fmla="*/ 868698 w 1737401"/>
              <a:gd name="T1" fmla="*/ 0 h 959536"/>
              <a:gd name="T2" fmla="*/ 1737396 w 1737401"/>
              <a:gd name="T3" fmla="*/ 479767 h 959536"/>
              <a:gd name="T4" fmla="*/ 868698 w 1737401"/>
              <a:gd name="T5" fmla="*/ 959534 h 959536"/>
              <a:gd name="T6" fmla="*/ 0 w 1737401"/>
              <a:gd name="T7" fmla="*/ 479767 h 959536"/>
              <a:gd name="T8" fmla="*/ 0 w 1737401"/>
              <a:gd name="T9" fmla="*/ 0 h 959536"/>
              <a:gd name="T10" fmla="*/ 123825 w 1737401"/>
              <a:gd name="T11" fmla="*/ 0 h 959536"/>
              <a:gd name="T12" fmla="*/ 123825 w 1737401"/>
              <a:gd name="T13" fmla="*/ 790275 h 959536"/>
              <a:gd name="T14" fmla="*/ 1490091 w 1737401"/>
              <a:gd name="T15" fmla="*/ 0 h 959536"/>
              <a:gd name="T16" fmla="*/ 1737396 w 1737401"/>
              <a:gd name="T17" fmla="*/ 0 h 959536"/>
              <a:gd name="T18" fmla="*/ 92869 w 1737401"/>
              <a:gd name="T19" fmla="*/ 951247 h 959536"/>
              <a:gd name="T20" fmla="*/ 61913 w 1737401"/>
              <a:gd name="T21" fmla="*/ 959534 h 959536"/>
              <a:gd name="T22" fmla="*/ 0 w 1737401"/>
              <a:gd name="T23" fmla="*/ 897622 h 959536"/>
              <a:gd name="T24" fmla="*/ 17694720 60000 65536"/>
              <a:gd name="T25" fmla="*/ 0 60000 65536"/>
              <a:gd name="T26" fmla="*/ 5898240 60000 65536"/>
              <a:gd name="T27" fmla="*/ 1179648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737401"/>
              <a:gd name="T37" fmla="*/ 0 h 959536"/>
              <a:gd name="T38" fmla="*/ 1737401 w 1737401"/>
              <a:gd name="T39" fmla="*/ 959536 h 959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95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" name="Freeform: Shape 10"/>
          <p:cNvSpPr>
            <a:spLocks/>
          </p:cNvSpPr>
          <p:nvPr/>
        </p:nvSpPr>
        <p:spPr bwMode="auto">
          <a:xfrm>
            <a:off x="10494963" y="0"/>
            <a:ext cx="849312" cy="357188"/>
          </a:xfrm>
          <a:custGeom>
            <a:avLst/>
            <a:gdLst>
              <a:gd name="T0" fmla="*/ 424666 w 1135066"/>
              <a:gd name="T1" fmla="*/ 0 h 477997"/>
              <a:gd name="T2" fmla="*/ 849331 w 1135066"/>
              <a:gd name="T3" fmla="*/ 178834 h 477997"/>
              <a:gd name="T4" fmla="*/ 424666 w 1135066"/>
              <a:gd name="T5" fmla="*/ 357667 h 477997"/>
              <a:gd name="T6" fmla="*/ 0 w 1135066"/>
              <a:gd name="T7" fmla="*/ 178834 h 477997"/>
              <a:gd name="T8" fmla="*/ 0 w 1135066"/>
              <a:gd name="T9" fmla="*/ 0 h 477997"/>
              <a:gd name="T10" fmla="*/ 849331 w 1135066"/>
              <a:gd name="T11" fmla="*/ 0 h 477997"/>
              <a:gd name="T12" fmla="*/ 848062 w 1135066"/>
              <a:gd name="T13" fmla="*/ 12591 h 477997"/>
              <a:gd name="T14" fmla="*/ 424666 w 1135066"/>
              <a:gd name="T15" fmla="*/ 357667 h 477997"/>
              <a:gd name="T16" fmla="*/ 1269 w 1135066"/>
              <a:gd name="T17" fmla="*/ 12591 h 477997"/>
              <a:gd name="T18" fmla="*/ 17694720 60000 65536"/>
              <a:gd name="T19" fmla="*/ 0 60000 65536"/>
              <a:gd name="T20" fmla="*/ 5898240 60000 65536"/>
              <a:gd name="T21" fmla="*/ 1179648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35066"/>
              <a:gd name="T28" fmla="*/ 0 h 477997"/>
              <a:gd name="T29" fmla="*/ 1135066 w 1135066"/>
              <a:gd name="T30" fmla="*/ 477997 h 47799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2CC3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6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9/3/20XX</a:t>
            </a:r>
          </a:p>
        </p:txBody>
      </p:sp>
      <p:sp>
        <p:nvSpPr>
          <p:cNvPr id="10" name="Footer Placeholder 7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11" name="Slide Number Placeholder 8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23E7A2-C4E7-46C9-A6F2-83E0908BF112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1070604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 smtClean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>
              <a:defRPr/>
            </a:pPr>
            <a:r>
              <a:t>9/3/20XX</a:t>
            </a: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 smtClean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 smtClean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>
              <a:defRPr/>
            </a:pPr>
            <a:fld id="{B0167A35-544F-4037-AA69-973D479B7B7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ransition spd="slow"/>
  <p:txStyles>
    <p:titleStyle>
      <a:lvl1pPr algn="l" rtl="0" eaLnBrk="0" fontAlgn="base">
        <a:lnSpc>
          <a:spcPct val="90000"/>
        </a:lnSpc>
        <a:spcBef>
          <a:spcPct val="0"/>
        </a:spcBef>
        <a:spcAft>
          <a:spcPct val="0"/>
        </a:spcAft>
        <a:defRPr lang="en-US" sz="4400" kern="1200">
          <a:solidFill>
            <a:srgbClr val="000000"/>
          </a:solidFill>
          <a:latin typeface="Tw Cen MT"/>
        </a:defRPr>
      </a:lvl1pPr>
      <a:lvl2pPr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Tw Cen MT" panose="020B0602020104020603" pitchFamily="34" charset="0"/>
        </a:defRPr>
      </a:lvl2pPr>
      <a:lvl3pPr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Tw Cen MT" panose="020B0602020104020603" pitchFamily="34" charset="0"/>
        </a:defRPr>
      </a:lvl3pPr>
      <a:lvl4pPr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Tw Cen MT" panose="020B0602020104020603" pitchFamily="34" charset="0"/>
        </a:defRPr>
      </a:lvl4pPr>
      <a:lvl5pPr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Tw Cen MT" panose="020B0602020104020603" pitchFamily="34" charset="0"/>
        </a:defRPr>
      </a:lvl5pPr>
      <a:lvl6pPr marL="4572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Tw Cen MT" panose="020B0602020104020603" pitchFamily="34" charset="0"/>
        </a:defRPr>
      </a:lvl6pPr>
      <a:lvl7pPr marL="9144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Tw Cen MT" panose="020B0602020104020603" pitchFamily="34" charset="0"/>
        </a:defRPr>
      </a:lvl7pPr>
      <a:lvl8pPr marL="13716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Tw Cen MT" panose="020B0602020104020603" pitchFamily="34" charset="0"/>
        </a:defRPr>
      </a:lvl8pPr>
      <a:lvl9pPr marL="18288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Tw Cen MT" panose="020B0602020104020603" pitchFamily="34" charset="0"/>
        </a:defRPr>
      </a:lvl9pPr>
    </p:titleStyle>
    <p:bodyStyle>
      <a:lvl1pPr marL="228600" indent="-228600" algn="l" rtl="0" eaLnBrk="0" fontAlgn="base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en-US" sz="2800" kern="1200">
          <a:solidFill>
            <a:srgbClr val="000000"/>
          </a:solidFill>
          <a:latin typeface="Avenir Next LT Pro"/>
        </a:defRPr>
      </a:lvl1pPr>
      <a:lvl2pPr marL="685800" lvl="1" indent="-228600" algn="l" rtl="0" eaLnBrk="0" fontAlgn="base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en-US" sz="2400" kern="1200">
          <a:solidFill>
            <a:srgbClr val="000000"/>
          </a:solidFill>
          <a:latin typeface="Avenir Next LT Pro"/>
        </a:defRPr>
      </a:lvl2pPr>
      <a:lvl3pPr marL="1143000" lvl="2" indent="-228600" algn="l" rtl="0" eaLnBrk="0" fontAlgn="base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en-US" sz="2000" kern="1200">
          <a:solidFill>
            <a:srgbClr val="000000"/>
          </a:solidFill>
          <a:latin typeface="Avenir Next LT Pro"/>
        </a:defRPr>
      </a:lvl3pPr>
      <a:lvl4pPr marL="1600200" lvl="3" indent="-228600" algn="l" rtl="0" eaLnBrk="0" fontAlgn="base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en-US" kern="1200">
          <a:solidFill>
            <a:srgbClr val="000000"/>
          </a:solidFill>
          <a:latin typeface="Avenir Next LT Pro"/>
        </a:defRPr>
      </a:lvl4pPr>
      <a:lvl5pPr marL="2057400" lvl="4" indent="-228600" algn="l" rtl="0" eaLnBrk="0" fontAlgn="base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en-US" kern="1200">
          <a:solidFill>
            <a:srgbClr val="000000"/>
          </a:solidFill>
          <a:latin typeface="Avenir Next LT Pro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 txBox="1">
            <a:spLocks noGrp="1"/>
          </p:cNvSpPr>
          <p:nvPr>
            <p:ph type="ctrTitle"/>
          </p:nvPr>
        </p:nvSpPr>
        <p:spPr>
          <a:xfrm>
            <a:off x="5092700" y="2743200"/>
            <a:ext cx="6592888" cy="2386013"/>
          </a:xfrm>
        </p:spPr>
        <p:txBody>
          <a:bodyPr/>
          <a:lstStyle/>
          <a:p>
            <a:pPr eaLnBrk="1"/>
            <a:r>
              <a:rPr smtClean="0">
                <a:latin typeface="Tw Cen MT" panose="020B0602020104020603" pitchFamily="34" charset="0"/>
              </a:rPr>
              <a:t>DWSampleFiles</a:t>
            </a:r>
          </a:p>
        </p:txBody>
      </p:sp>
      <p:sp>
        <p:nvSpPr>
          <p:cNvPr id="19459" name="Subtitle 2"/>
          <p:cNvSpPr txBox="1">
            <a:spLocks noGrp="1"/>
          </p:cNvSpPr>
          <p:nvPr>
            <p:ph type="subTitle" idx="1"/>
          </p:nvPr>
        </p:nvSpPr>
        <p:spPr>
          <a:xfrm>
            <a:off x="5092700" y="5221288"/>
            <a:ext cx="6592888" cy="996950"/>
          </a:xfrm>
        </p:spPr>
        <p:txBody>
          <a:bodyPr/>
          <a:lstStyle/>
          <a:p>
            <a:pPr eaLnBrk="1"/>
            <a:r>
              <a:rPr smtClean="0"/>
              <a:t>Sample FILE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7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"/>
          <p:cNvSpPr>
            <a:spLocks noMove="1" noResize="1"/>
          </p:cNvSpPr>
          <p:nvPr/>
        </p:nvSpPr>
        <p:spPr bwMode="auto">
          <a:xfrm>
            <a:off x="3175" y="0"/>
            <a:ext cx="1218882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>
              <a:solidFill>
                <a:srgbClr val="FFFFFF"/>
              </a:solidFill>
            </a:endParaRPr>
          </a:p>
        </p:txBody>
      </p:sp>
      <p:sp>
        <p:nvSpPr>
          <p:cNvPr id="20483" name="Titl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557838" cy="1325563"/>
          </a:xfrm>
        </p:spPr>
        <p:txBody>
          <a:bodyPr/>
          <a:lstStyle/>
          <a:p>
            <a:pPr eaLnBrk="1"/>
            <a:r>
              <a:rPr smtClean="0">
                <a:latin typeface="Tw Cen MT" panose="020B0602020104020603" pitchFamily="34" charset="0"/>
              </a:rPr>
              <a:t>DWSampleFiles</a:t>
            </a:r>
          </a:p>
        </p:txBody>
      </p:sp>
      <p:sp>
        <p:nvSpPr>
          <p:cNvPr id="20484" name="Freeform: Shape 22"/>
          <p:cNvSpPr>
            <a:spLocks noMove="1" noResize="1"/>
          </p:cNvSpPr>
          <p:nvPr/>
        </p:nvSpPr>
        <p:spPr bwMode="auto">
          <a:xfrm>
            <a:off x="10209213" y="0"/>
            <a:ext cx="1135062" cy="477838"/>
          </a:xfrm>
          <a:custGeom>
            <a:avLst/>
            <a:gdLst>
              <a:gd name="T0" fmla="*/ 567532 w 1135066"/>
              <a:gd name="T1" fmla="*/ 0 h 477997"/>
              <a:gd name="T2" fmla="*/ 1135063 w 1135066"/>
              <a:gd name="T3" fmla="*/ 238997 h 477997"/>
              <a:gd name="T4" fmla="*/ 567532 w 1135066"/>
              <a:gd name="T5" fmla="*/ 477993 h 477997"/>
              <a:gd name="T6" fmla="*/ 0 w 1135066"/>
              <a:gd name="T7" fmla="*/ 238997 h 477997"/>
              <a:gd name="T8" fmla="*/ 0 w 1135066"/>
              <a:gd name="T9" fmla="*/ 0 h 477997"/>
              <a:gd name="T10" fmla="*/ 1135063 w 1135066"/>
              <a:gd name="T11" fmla="*/ 0 h 477997"/>
              <a:gd name="T12" fmla="*/ 1133367 w 1135066"/>
              <a:gd name="T13" fmla="*/ 16827 h 477997"/>
              <a:gd name="T14" fmla="*/ 567532 w 1135066"/>
              <a:gd name="T15" fmla="*/ 477993 h 477997"/>
              <a:gd name="T16" fmla="*/ 1696 w 1135066"/>
              <a:gd name="T17" fmla="*/ 16827 h 477997"/>
              <a:gd name="T18" fmla="*/ 17694720 60000 65536"/>
              <a:gd name="T19" fmla="*/ 0 60000 65536"/>
              <a:gd name="T20" fmla="*/ 5898240 60000 65536"/>
              <a:gd name="T21" fmla="*/ 1179648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35066"/>
              <a:gd name="T28" fmla="*/ 0 h 477997"/>
              <a:gd name="T29" fmla="*/ 1135066 w 1135066"/>
              <a:gd name="T30" fmla="*/ 477997 h 47799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C097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0485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557838" cy="4351338"/>
          </a:xfrm>
        </p:spPr>
        <p:txBody>
          <a:bodyPr/>
          <a:lstStyle/>
          <a:p>
            <a:pPr eaLnBrk="1"/>
            <a:r>
              <a:rPr smtClean="0">
                <a:latin typeface="Open Sans"/>
              </a:rPr>
              <a:t>Lorem ipsum dolor sit amet, consectetur adipiscing elit. Donec iaculis elit nec ante eleifend, eget cursus tortor auctor. Integer at ultrices lorem, eget bibendum turpis. Praesent lacus sapien, ullamcorper.</a:t>
            </a:r>
            <a:endParaRPr smtClean="0"/>
          </a:p>
        </p:txBody>
      </p:sp>
      <p:sp>
        <p:nvSpPr>
          <p:cNvPr id="20486" name="Oval 24"/>
          <p:cNvSpPr>
            <a:spLocks noMove="1" noResize="1"/>
          </p:cNvSpPr>
          <p:nvPr/>
        </p:nvSpPr>
        <p:spPr bwMode="auto">
          <a:xfrm>
            <a:off x="6821488" y="2624138"/>
            <a:ext cx="812800" cy="812800"/>
          </a:xfrm>
          <a:custGeom>
            <a:avLst/>
            <a:gdLst>
              <a:gd name="T0" fmla="*/ 406213 w 812426"/>
              <a:gd name="T1" fmla="*/ 0 h 812426"/>
              <a:gd name="T2" fmla="*/ 812426 w 812426"/>
              <a:gd name="T3" fmla="*/ 406213 h 812426"/>
              <a:gd name="T4" fmla="*/ 406213 w 812426"/>
              <a:gd name="T5" fmla="*/ 812426 h 812426"/>
              <a:gd name="T6" fmla="*/ 0 w 812426"/>
              <a:gd name="T7" fmla="*/ 406213 h 812426"/>
              <a:gd name="T8" fmla="*/ 118977 w 812426"/>
              <a:gd name="T9" fmla="*/ 118977 h 812426"/>
              <a:gd name="T10" fmla="*/ 118977 w 812426"/>
              <a:gd name="T11" fmla="*/ 693449 h 812426"/>
              <a:gd name="T12" fmla="*/ 693449 w 812426"/>
              <a:gd name="T13" fmla="*/ 693449 h 812426"/>
              <a:gd name="T14" fmla="*/ 693449 w 812426"/>
              <a:gd name="T15" fmla="*/ 118977 h 812426"/>
              <a:gd name="T16" fmla="*/ 17694720 60000 65536"/>
              <a:gd name="T17" fmla="*/ 0 60000 65536"/>
              <a:gd name="T18" fmla="*/ 5898240 60000 65536"/>
              <a:gd name="T19" fmla="*/ 11796480 60000 65536"/>
              <a:gd name="T20" fmla="*/ 17694720 60000 65536"/>
              <a:gd name="T21" fmla="*/ 5898240 60000 65536"/>
              <a:gd name="T22" fmla="*/ 5898240 60000 65536"/>
              <a:gd name="T23" fmla="*/ 17694720 60000 65536"/>
              <a:gd name="T24" fmla="*/ 118977 w 812426"/>
              <a:gd name="T25" fmla="*/ 118977 h 812426"/>
              <a:gd name="T26" fmla="*/ 693449 w 812426"/>
              <a:gd name="T27" fmla="*/ 693449 h 81242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12426" h="812426">
                <a:moveTo>
                  <a:pt x="0" y="406213"/>
                </a:moveTo>
                <a:lnTo>
                  <a:pt x="0" y="406212"/>
                </a:lnTo>
                <a:cubicBezTo>
                  <a:pt x="0" y="630558"/>
                  <a:pt x="181867" y="812426"/>
                  <a:pt x="406213" y="812426"/>
                </a:cubicBezTo>
                <a:cubicBezTo>
                  <a:pt x="630558" y="812426"/>
                  <a:pt x="812426" y="630558"/>
                  <a:pt x="812426" y="406213"/>
                </a:cubicBezTo>
                <a:cubicBezTo>
                  <a:pt x="812426" y="181867"/>
                  <a:pt x="630558" y="0"/>
                  <a:pt x="406213" y="0"/>
                </a:cubicBezTo>
                <a:cubicBezTo>
                  <a:pt x="181867" y="-1"/>
                  <a:pt x="0" y="181867"/>
                  <a:pt x="0" y="406212"/>
                </a:cubicBezTo>
                <a:close/>
              </a:path>
            </a:pathLst>
          </a:custGeom>
          <a:noFill/>
          <a:ln w="127001" cap="flat">
            <a:solidFill>
              <a:srgbClr val="C097F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0487" name="Block Arc 26"/>
          <p:cNvSpPr>
            <a:spLocks noMove="1" noResize="1"/>
          </p:cNvSpPr>
          <p:nvPr/>
        </p:nvSpPr>
        <p:spPr bwMode="auto">
          <a:xfrm rot="-5399996">
            <a:off x="8912225" y="1219200"/>
            <a:ext cx="2387600" cy="2387600"/>
          </a:xfrm>
          <a:custGeom>
            <a:avLst/>
            <a:gdLst>
              <a:gd name="T0" fmla="*/ 1193799 w 2387598"/>
              <a:gd name="T1" fmla="*/ 0 h 2387598"/>
              <a:gd name="T2" fmla="*/ 2387598 w 2387598"/>
              <a:gd name="T3" fmla="*/ 1193799 h 2387598"/>
              <a:gd name="T4" fmla="*/ 1193799 w 2387598"/>
              <a:gd name="T5" fmla="*/ 2387598 h 2387598"/>
              <a:gd name="T6" fmla="*/ 0 w 2387598"/>
              <a:gd name="T7" fmla="*/ 1193799 h 2387598"/>
              <a:gd name="T8" fmla="*/ 298450 w 2387598"/>
              <a:gd name="T9" fmla="*/ 1193799 h 2387598"/>
              <a:gd name="T10" fmla="*/ 2089148 w 2387598"/>
              <a:gd name="T11" fmla="*/ 1193799 h 2387598"/>
              <a:gd name="T12" fmla="*/ 1193799 w 2387598"/>
              <a:gd name="T13" fmla="*/ 1193799 h 2387598"/>
              <a:gd name="T14" fmla="*/ 17694720 60000 65536"/>
              <a:gd name="T15" fmla="*/ 0 60000 65536"/>
              <a:gd name="T16" fmla="*/ 5898240 60000 65536"/>
              <a:gd name="T17" fmla="*/ 11796480 60000 65536"/>
              <a:gd name="T18" fmla="*/ 5898240 60000 65536"/>
              <a:gd name="T19" fmla="*/ 5898240 60000 65536"/>
              <a:gd name="T20" fmla="*/ 5898240 60000 65536"/>
              <a:gd name="T21" fmla="*/ 0 w 2387598"/>
              <a:gd name="T22" fmla="*/ 0 h 2387598"/>
              <a:gd name="T23" fmla="*/ 2387598 w 2387598"/>
              <a:gd name="T24" fmla="*/ 1193799 h 23875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87598" h="2387598">
                <a:moveTo>
                  <a:pt x="0" y="1193799"/>
                </a:moveTo>
                <a:lnTo>
                  <a:pt x="0" y="1193798"/>
                </a:lnTo>
                <a:cubicBezTo>
                  <a:pt x="0" y="534482"/>
                  <a:pt x="534482" y="0"/>
                  <a:pt x="1193799" y="0"/>
                </a:cubicBezTo>
                <a:cubicBezTo>
                  <a:pt x="1853115" y="0"/>
                  <a:pt x="2387598" y="534482"/>
                  <a:pt x="2387598" y="1193799"/>
                </a:cubicBezTo>
                <a:lnTo>
                  <a:pt x="1790699" y="1193799"/>
                </a:lnTo>
                <a:cubicBezTo>
                  <a:pt x="1790699" y="864140"/>
                  <a:pt x="1523457" y="596899"/>
                  <a:pt x="1193799" y="596899"/>
                </a:cubicBezTo>
                <a:cubicBezTo>
                  <a:pt x="864140" y="596898"/>
                  <a:pt x="596899" y="864140"/>
                  <a:pt x="596899" y="1193798"/>
                </a:cubicBezTo>
                <a:lnTo>
                  <a:pt x="0" y="1193799"/>
                </a:lnTo>
                <a:close/>
              </a:path>
            </a:pathLst>
          </a:custGeom>
          <a:solidFill>
            <a:srgbClr val="4E91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0488" name="Freeform: Shape 28"/>
          <p:cNvSpPr>
            <a:spLocks noMove="1" noResize="1"/>
          </p:cNvSpPr>
          <p:nvPr/>
        </p:nvSpPr>
        <p:spPr bwMode="auto">
          <a:xfrm>
            <a:off x="6821488" y="0"/>
            <a:ext cx="2314575" cy="1550988"/>
          </a:xfrm>
          <a:custGeom>
            <a:avLst/>
            <a:gdLst>
              <a:gd name="T0" fmla="*/ 1157626 w 2315251"/>
              <a:gd name="T1" fmla="*/ 0 h 1550992"/>
              <a:gd name="T2" fmla="*/ 2315251 w 2315251"/>
              <a:gd name="T3" fmla="*/ 775498 h 1550992"/>
              <a:gd name="T4" fmla="*/ 1157626 w 2315251"/>
              <a:gd name="T5" fmla="*/ 1550996 h 1550992"/>
              <a:gd name="T6" fmla="*/ 0 w 2315251"/>
              <a:gd name="T7" fmla="*/ 775498 h 1550992"/>
              <a:gd name="T8" fmla="*/ 0 w 2315251"/>
              <a:gd name="T9" fmla="*/ 0 h 1550992"/>
              <a:gd name="T10" fmla="*/ 138700 w 2315251"/>
              <a:gd name="T11" fmla="*/ 0 h 1550992"/>
              <a:gd name="T12" fmla="*/ 138700 w 2315251"/>
              <a:gd name="T13" fmla="*/ 1361404 h 1550992"/>
              <a:gd name="T14" fmla="*/ 2107387 w 2315251"/>
              <a:gd name="T15" fmla="*/ 222674 h 1550992"/>
              <a:gd name="T16" fmla="*/ 1722420 w 2315251"/>
              <a:gd name="T17" fmla="*/ 0 h 1550992"/>
              <a:gd name="T18" fmla="*/ 1999436 w 2315251"/>
              <a:gd name="T19" fmla="*/ 0 h 1550992"/>
              <a:gd name="T20" fmla="*/ 2280549 w 2315251"/>
              <a:gd name="T21" fmla="*/ 162605 h 1550992"/>
              <a:gd name="T22" fmla="*/ 2305953 w 2315251"/>
              <a:gd name="T23" fmla="*/ 257337 h 1550992"/>
              <a:gd name="T24" fmla="*/ 2280549 w 2315251"/>
              <a:gd name="T25" fmla="*/ 282741 h 1550992"/>
              <a:gd name="T26" fmla="*/ 104026 w 2315251"/>
              <a:gd name="T27" fmla="*/ 1541714 h 1550992"/>
              <a:gd name="T28" fmla="*/ 69351 w 2315251"/>
              <a:gd name="T29" fmla="*/ 1550996 h 1550992"/>
              <a:gd name="T30" fmla="*/ 0 w 2315251"/>
              <a:gd name="T31" fmla="*/ 1481647 h 1550992"/>
              <a:gd name="T32" fmla="*/ 17694720 60000 65536"/>
              <a:gd name="T33" fmla="*/ 0 60000 65536"/>
              <a:gd name="T34" fmla="*/ 5898240 60000 65536"/>
              <a:gd name="T35" fmla="*/ 1179648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315251"/>
              <a:gd name="T49" fmla="*/ 0 h 1550992"/>
              <a:gd name="T50" fmla="*/ 2315251 w 2315251"/>
              <a:gd name="T51" fmla="*/ 1550992 h 15509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lnTo>
                  <a:pt x="0" y="0"/>
                </a:lnTo>
                <a:close/>
              </a:path>
            </a:pathLst>
          </a:custGeom>
          <a:solidFill>
            <a:srgbClr val="FF95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20489" name="Straight Connector 30"/>
          <p:cNvCxnSpPr>
            <a:cxnSpLocks noMove="1" noResize="1"/>
          </p:cNvCxnSpPr>
          <p:nvPr/>
        </p:nvCxnSpPr>
        <p:spPr bwMode="auto">
          <a:xfrm>
            <a:off x="11725275" y="1331913"/>
            <a:ext cx="0" cy="1597025"/>
          </a:xfrm>
          <a:prstGeom prst="straightConnector1">
            <a:avLst/>
          </a:prstGeom>
          <a:noFill/>
          <a:ln w="127001" cap="rnd">
            <a:solidFill>
              <a:srgbClr val="2CC3B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0" name="Freeform: Shape 32"/>
          <p:cNvSpPr>
            <a:spLocks noMove="1" noResize="1"/>
          </p:cNvSpPr>
          <p:nvPr/>
        </p:nvSpPr>
        <p:spPr bwMode="auto">
          <a:xfrm>
            <a:off x="11006138" y="4111625"/>
            <a:ext cx="1185862" cy="1771650"/>
          </a:xfrm>
          <a:custGeom>
            <a:avLst/>
            <a:gdLst>
              <a:gd name="T0" fmla="*/ 593226 w 1186451"/>
              <a:gd name="T1" fmla="*/ 0 h 1771650"/>
              <a:gd name="T2" fmla="*/ 1186452 w 1186451"/>
              <a:gd name="T3" fmla="*/ 885825 h 1771650"/>
              <a:gd name="T4" fmla="*/ 593226 w 1186451"/>
              <a:gd name="T5" fmla="*/ 1771649 h 1771650"/>
              <a:gd name="T6" fmla="*/ 0 w 1186451"/>
              <a:gd name="T7" fmla="*/ 885825 h 1771650"/>
              <a:gd name="T8" fmla="*/ 61913 w 1186451"/>
              <a:gd name="T9" fmla="*/ 0 h 1771650"/>
              <a:gd name="T10" fmla="*/ 1186452 w 1186451"/>
              <a:gd name="T11" fmla="*/ 0 h 1771650"/>
              <a:gd name="T12" fmla="*/ 1186452 w 1186451"/>
              <a:gd name="T13" fmla="*/ 123825 h 1771650"/>
              <a:gd name="T14" fmla="*/ 123825 w 1186451"/>
              <a:gd name="T15" fmla="*/ 123825 h 1771650"/>
              <a:gd name="T16" fmla="*/ 123825 w 1186451"/>
              <a:gd name="T17" fmla="*/ 1647824 h 1771650"/>
              <a:gd name="T18" fmla="*/ 1186452 w 1186451"/>
              <a:gd name="T19" fmla="*/ 1647824 h 1771650"/>
              <a:gd name="T20" fmla="*/ 1186452 w 1186451"/>
              <a:gd name="T21" fmla="*/ 1771649 h 1771650"/>
              <a:gd name="T22" fmla="*/ 61913 w 1186451"/>
              <a:gd name="T23" fmla="*/ 1771649 h 1771650"/>
              <a:gd name="T24" fmla="*/ 0 w 1186451"/>
              <a:gd name="T25" fmla="*/ 1709737 h 1771650"/>
              <a:gd name="T26" fmla="*/ 0 w 1186451"/>
              <a:gd name="T27" fmla="*/ 61913 h 1771650"/>
              <a:gd name="T28" fmla="*/ 61913 w 1186451"/>
              <a:gd name="T29" fmla="*/ 0 h 1771650"/>
              <a:gd name="T30" fmla="*/ 17694720 60000 65536"/>
              <a:gd name="T31" fmla="*/ 0 60000 65536"/>
              <a:gd name="T32" fmla="*/ 5898240 60000 65536"/>
              <a:gd name="T33" fmla="*/ 1179648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86451"/>
              <a:gd name="T46" fmla="*/ 0 h 1771650"/>
              <a:gd name="T47" fmla="*/ 1186451 w 1186451"/>
              <a:gd name="T48" fmla="*/ 1771650 h 177165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rgbClr val="FF95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91" name="Date Placeholder 3"/>
          <p:cNvSpPr txBox="1">
            <a:spLocks noChangeArrowheads="1"/>
          </p:cNvSpPr>
          <p:nvPr/>
        </p:nvSpPr>
        <p:spPr bwMode="auto">
          <a:xfrm>
            <a:off x="838200" y="6356350"/>
            <a:ext cx="1706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>
                <a:solidFill>
                  <a:srgbClr val="898989"/>
                </a:solidFill>
              </a:rPr>
              <a:t>FTD</a:t>
            </a:r>
          </a:p>
        </p:txBody>
      </p:sp>
      <p:sp>
        <p:nvSpPr>
          <p:cNvPr id="20492" name="Footer Placeholder 4"/>
          <p:cNvSpPr txBox="1">
            <a:spLocks noChangeArrowheads="1"/>
          </p:cNvSpPr>
          <p:nvPr/>
        </p:nvSpPr>
        <p:spPr bwMode="auto">
          <a:xfrm>
            <a:off x="2727325" y="6356350"/>
            <a:ext cx="36687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1200">
                <a:solidFill>
                  <a:srgbClr val="898989"/>
                </a:solidFill>
              </a:rPr>
              <a:t>FREE TEST DATA</a:t>
            </a:r>
          </a:p>
        </p:txBody>
      </p:sp>
      <p:sp>
        <p:nvSpPr>
          <p:cNvPr id="20493" name="Slide Number Placeholder 5"/>
          <p:cNvSpPr txBox="1">
            <a:spLocks noChangeArrowheads="1"/>
          </p:cNvSpPr>
          <p:nvPr/>
        </p:nvSpPr>
        <p:spPr bwMode="auto">
          <a:xfrm>
            <a:off x="9780588" y="6356350"/>
            <a:ext cx="1573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Aft>
                <a:spcPts val="600"/>
              </a:spcAft>
            </a:pPr>
            <a:fld id="{0AFE6772-B442-4165-9F7C-D2E0AA7D2892}" type="slidenum">
              <a:rPr lang="en-US" sz="1200">
                <a:solidFill>
                  <a:srgbClr val="898989"/>
                </a:solidFill>
              </a:rPr>
              <a:pPr algn="r" eaLnBrk="1" hangingPunct="1">
                <a:spcAft>
                  <a:spcPts val="600"/>
                </a:spcAft>
              </a:pPr>
              <a:t>2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0494" name="Arc 34"/>
          <p:cNvSpPr>
            <a:spLocks noMove="1" noResize="1"/>
          </p:cNvSpPr>
          <p:nvPr/>
        </p:nvSpPr>
        <p:spPr bwMode="auto">
          <a:xfrm rot="-607090">
            <a:off x="6086475" y="4144963"/>
            <a:ext cx="4084638" cy="4083050"/>
          </a:xfrm>
          <a:custGeom>
            <a:avLst/>
            <a:gdLst>
              <a:gd name="T0" fmla="*/ 2041718 w 4083436"/>
              <a:gd name="T1" fmla="*/ 0 h 4083436"/>
              <a:gd name="T2" fmla="*/ 4083436 w 4083436"/>
              <a:gd name="T3" fmla="*/ 2041718 h 4083436"/>
              <a:gd name="T4" fmla="*/ 2041718 w 4083436"/>
              <a:gd name="T5" fmla="*/ 4083436 h 4083436"/>
              <a:gd name="T6" fmla="*/ 0 w 4083436"/>
              <a:gd name="T7" fmla="*/ 2041718 h 4083436"/>
              <a:gd name="T8" fmla="*/ 2041718 w 4083436"/>
              <a:gd name="T9" fmla="*/ 0 h 4083436"/>
              <a:gd name="T10" fmla="*/ 2041718 w 4083436"/>
              <a:gd name="T11" fmla="*/ 2041718 h 4083436"/>
              <a:gd name="T12" fmla="*/ 4083436 w 4083436"/>
              <a:gd name="T13" fmla="*/ 2041718 h 4083436"/>
              <a:gd name="T14" fmla="*/ 17694720 60000 65536"/>
              <a:gd name="T15" fmla="*/ 0 60000 65536"/>
              <a:gd name="T16" fmla="*/ 5898240 60000 65536"/>
              <a:gd name="T17" fmla="*/ 11796480 60000 65536"/>
              <a:gd name="T18" fmla="*/ 11796480 60000 65536"/>
              <a:gd name="T19" fmla="*/ 11796480 60000 65536"/>
              <a:gd name="T20" fmla="*/ 5898240 60000 65536"/>
              <a:gd name="T21" fmla="*/ 2041718 w 4083436"/>
              <a:gd name="T22" fmla="*/ 0 h 4083436"/>
              <a:gd name="T23" fmla="*/ 4083436 w 4083436"/>
              <a:gd name="T24" fmla="*/ 2041718 h 40834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83436" h="4083436" stroke="0">
                <a:moveTo>
                  <a:pt x="2041718" y="0"/>
                </a:moveTo>
                <a:lnTo>
                  <a:pt x="2041718" y="0"/>
                </a:lnTo>
                <a:cubicBezTo>
                  <a:pt x="3169327" y="0"/>
                  <a:pt x="4083436" y="914108"/>
                  <a:pt x="4083436" y="2041718"/>
                </a:cubicBezTo>
                <a:lnTo>
                  <a:pt x="2041718" y="2041718"/>
                </a:lnTo>
                <a:lnTo>
                  <a:pt x="2041718" y="0"/>
                </a:lnTo>
                <a:close/>
              </a:path>
              <a:path w="4083436" h="4083436" fill="none">
                <a:moveTo>
                  <a:pt x="2041718" y="0"/>
                </a:moveTo>
                <a:lnTo>
                  <a:pt x="2041718" y="0"/>
                </a:lnTo>
                <a:cubicBezTo>
                  <a:pt x="3169327" y="0"/>
                  <a:pt x="4083436" y="914108"/>
                  <a:pt x="4083436" y="2041718"/>
                </a:cubicBezTo>
              </a:path>
            </a:pathLst>
          </a:custGeom>
          <a:noFill/>
          <a:ln w="127001" cap="rnd">
            <a:solidFill>
              <a:srgbClr val="2CC3B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0495" name="Freeform: Shape 36"/>
          <p:cNvSpPr>
            <a:spLocks noMove="1" noResize="1"/>
          </p:cNvSpPr>
          <p:nvPr/>
        </p:nvSpPr>
        <p:spPr bwMode="auto">
          <a:xfrm>
            <a:off x="6821488" y="4962525"/>
            <a:ext cx="2643187" cy="1895475"/>
          </a:xfrm>
          <a:custGeom>
            <a:avLst/>
            <a:gdLst>
              <a:gd name="T0" fmla="*/ 1321674 w 2643352"/>
              <a:gd name="T1" fmla="*/ 0 h 1895331"/>
              <a:gd name="T2" fmla="*/ 2643347 w 2643352"/>
              <a:gd name="T3" fmla="*/ 947666 h 1895331"/>
              <a:gd name="T4" fmla="*/ 1321674 w 2643352"/>
              <a:gd name="T5" fmla="*/ 1895331 h 1895331"/>
              <a:gd name="T6" fmla="*/ 0 w 2643352"/>
              <a:gd name="T7" fmla="*/ 947666 h 1895331"/>
              <a:gd name="T8" fmla="*/ 1321674 w 2643352"/>
              <a:gd name="T9" fmla="*/ 0 h 1895331"/>
              <a:gd name="T10" fmla="*/ 2643347 w 2643352"/>
              <a:gd name="T11" fmla="*/ 1321676 h 1895331"/>
              <a:gd name="T12" fmla="*/ 2539483 w 2643352"/>
              <a:gd name="T13" fmla="*/ 1836132 h 1895331"/>
              <a:gd name="T14" fmla="*/ 2510965 w 2643352"/>
              <a:gd name="T15" fmla="*/ 1895331 h 1895331"/>
              <a:gd name="T16" fmla="*/ 132382 w 2643352"/>
              <a:gd name="T17" fmla="*/ 1895331 h 1895331"/>
              <a:gd name="T18" fmla="*/ 103864 w 2643352"/>
              <a:gd name="T19" fmla="*/ 1836132 h 1895331"/>
              <a:gd name="T20" fmla="*/ 0 w 2643352"/>
              <a:gd name="T21" fmla="*/ 1321676 h 1895331"/>
              <a:gd name="T22" fmla="*/ 1321674 w 2643352"/>
              <a:gd name="T23" fmla="*/ 0 h 1895331"/>
              <a:gd name="T24" fmla="*/ 17694720 60000 65536"/>
              <a:gd name="T25" fmla="*/ 0 60000 65536"/>
              <a:gd name="T26" fmla="*/ 5898240 60000 65536"/>
              <a:gd name="T27" fmla="*/ 1179648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43352"/>
              <a:gd name="T37" fmla="*/ 0 h 1895331"/>
              <a:gd name="T38" fmla="*/ 2643352 w 2643352"/>
              <a:gd name="T39" fmla="*/ 1895331 h 189533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rgbClr val="4E91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1"/>
          <p:cNvSpPr txBox="1">
            <a:spLocks noChangeArrowheads="1"/>
          </p:cNvSpPr>
          <p:nvPr/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Avenir Next LT Pro"/>
              </a:rPr>
              <a:t>FTD</a:t>
            </a:r>
          </a:p>
        </p:txBody>
      </p:sp>
      <p:sp>
        <p:nvSpPr>
          <p:cNvPr id="21507" name="Footer Placeholder 2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rgbClr val="898989"/>
                </a:solidFill>
                <a:latin typeface="Avenir Next LT Pro"/>
              </a:rPr>
              <a:t>FREE TEST DATA</a:t>
            </a:r>
          </a:p>
        </p:txBody>
      </p:sp>
      <p:sp>
        <p:nvSpPr>
          <p:cNvPr id="21508" name="Slide Number Placeholder 3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05BDB2CB-5918-4B04-A109-6B5883C48178}" type="slidenum">
              <a:rPr lang="en-US" sz="1200">
                <a:solidFill>
                  <a:srgbClr val="898989"/>
                </a:solidFill>
                <a:latin typeface="Avenir Next LT Pro"/>
              </a:rPr>
              <a:pPr algn="r" eaLnBrk="1" hangingPunct="1"/>
              <a:t>3</a:t>
            </a:fld>
            <a:endParaRPr lang="en-US" sz="1200">
              <a:solidFill>
                <a:srgbClr val="898989"/>
              </a:solidFill>
              <a:latin typeface="Avenir Next LT Pro"/>
            </a:endParaRPr>
          </a:p>
        </p:txBody>
      </p:sp>
      <p:graphicFrame>
        <p:nvGraphicFramePr>
          <p:cNvPr id="5" name="Chart 6"/>
          <p:cNvGraphicFramePr/>
          <p:nvPr/>
        </p:nvGraphicFramePr>
        <p:xfrm>
          <a:off x="2031997" y="719669"/>
          <a:ext cx="8128001" cy="5418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8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reeform: Shape 18"/>
          <p:cNvSpPr>
            <a:spLocks noMove="1" noResize="1"/>
          </p:cNvSpPr>
          <p:nvPr/>
        </p:nvSpPr>
        <p:spPr bwMode="auto">
          <a:xfrm>
            <a:off x="10209213" y="0"/>
            <a:ext cx="1135062" cy="477838"/>
          </a:xfrm>
          <a:custGeom>
            <a:avLst/>
            <a:gdLst>
              <a:gd name="T0" fmla="*/ 567532 w 1135066"/>
              <a:gd name="T1" fmla="*/ 0 h 477997"/>
              <a:gd name="T2" fmla="*/ 1135063 w 1135066"/>
              <a:gd name="T3" fmla="*/ 238997 h 477997"/>
              <a:gd name="T4" fmla="*/ 567532 w 1135066"/>
              <a:gd name="T5" fmla="*/ 477993 h 477997"/>
              <a:gd name="T6" fmla="*/ 0 w 1135066"/>
              <a:gd name="T7" fmla="*/ 238997 h 477997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1135066"/>
              <a:gd name="T13" fmla="*/ 0 h 477997"/>
              <a:gd name="T14" fmla="*/ 1135066 w 1135066"/>
              <a:gd name="T15" fmla="*/ 477997 h 4779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2CC3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2531" name="Arc 20"/>
          <p:cNvSpPr>
            <a:spLocks noMove="1" noResize="1"/>
          </p:cNvSpPr>
          <p:nvPr/>
        </p:nvSpPr>
        <p:spPr bwMode="auto">
          <a:xfrm rot="10800009" flipV="1">
            <a:off x="555625" y="1065213"/>
            <a:ext cx="4083050" cy="4083050"/>
          </a:xfrm>
          <a:custGeom>
            <a:avLst/>
            <a:gdLst>
              <a:gd name="T0" fmla="*/ 2041718 w 4083436"/>
              <a:gd name="T1" fmla="*/ 0 h 4083436"/>
              <a:gd name="T2" fmla="*/ 4083436 w 4083436"/>
              <a:gd name="T3" fmla="*/ 2041718 h 4083436"/>
              <a:gd name="T4" fmla="*/ 2041718 w 4083436"/>
              <a:gd name="T5" fmla="*/ 4083436 h 4083436"/>
              <a:gd name="T6" fmla="*/ 0 w 4083436"/>
              <a:gd name="T7" fmla="*/ 2041718 h 4083436"/>
              <a:gd name="T8" fmla="*/ 2041718 w 4083436"/>
              <a:gd name="T9" fmla="*/ 0 h 4083436"/>
              <a:gd name="T10" fmla="*/ 2041718 w 4083436"/>
              <a:gd name="T11" fmla="*/ 2041718 h 4083436"/>
              <a:gd name="T12" fmla="*/ 4083436 w 4083436"/>
              <a:gd name="T13" fmla="*/ 2041718 h 4083436"/>
              <a:gd name="T14" fmla="*/ 17694720 60000 65536"/>
              <a:gd name="T15" fmla="*/ 0 60000 65536"/>
              <a:gd name="T16" fmla="*/ 5898240 60000 65536"/>
              <a:gd name="T17" fmla="*/ 11796480 60000 65536"/>
              <a:gd name="T18" fmla="*/ 11796480 60000 65536"/>
              <a:gd name="T19" fmla="*/ 11796480 60000 65536"/>
              <a:gd name="T20" fmla="*/ 5898240 60000 65536"/>
              <a:gd name="T21" fmla="*/ 2041718 w 4083436"/>
              <a:gd name="T22" fmla="*/ 0 h 4083436"/>
              <a:gd name="T23" fmla="*/ 4083436 w 4083436"/>
              <a:gd name="T24" fmla="*/ 2041718 h 40834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83436" h="4083436" stroke="0">
                <a:moveTo>
                  <a:pt x="2041718" y="0"/>
                </a:moveTo>
                <a:lnTo>
                  <a:pt x="2041718" y="0"/>
                </a:lnTo>
                <a:cubicBezTo>
                  <a:pt x="3169327" y="0"/>
                  <a:pt x="4083436" y="914108"/>
                  <a:pt x="4083436" y="2041718"/>
                </a:cubicBezTo>
                <a:lnTo>
                  <a:pt x="2041718" y="2041718"/>
                </a:lnTo>
                <a:lnTo>
                  <a:pt x="2041718" y="0"/>
                </a:lnTo>
                <a:close/>
              </a:path>
              <a:path w="4083436" h="4083436" fill="none">
                <a:moveTo>
                  <a:pt x="2041718" y="0"/>
                </a:moveTo>
                <a:lnTo>
                  <a:pt x="2041718" y="0"/>
                </a:lnTo>
                <a:cubicBezTo>
                  <a:pt x="3169327" y="0"/>
                  <a:pt x="4083436" y="914108"/>
                  <a:pt x="4083436" y="2041718"/>
                </a:cubicBezTo>
              </a:path>
            </a:pathLst>
          </a:custGeom>
          <a:noFill/>
          <a:ln w="127001" cap="rnd">
            <a:solidFill>
              <a:srgbClr val="2CC3B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2532" name="Rectangle 22"/>
          <p:cNvSpPr>
            <a:spLocks noMove="1" noResize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4E91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22533" name="Arc 24"/>
          <p:cNvSpPr>
            <a:spLocks noMove="1" noResize="1"/>
          </p:cNvSpPr>
          <p:nvPr/>
        </p:nvSpPr>
        <p:spPr bwMode="auto">
          <a:xfrm flipH="1">
            <a:off x="892175" y="776288"/>
            <a:ext cx="2987675" cy="2987675"/>
          </a:xfrm>
          <a:custGeom>
            <a:avLst/>
            <a:gdLst>
              <a:gd name="T0" fmla="*/ 1493951 w 2987902"/>
              <a:gd name="T1" fmla="*/ 0 h 2987902"/>
              <a:gd name="T2" fmla="*/ 2987902 w 2987902"/>
              <a:gd name="T3" fmla="*/ 1493951 h 2987902"/>
              <a:gd name="T4" fmla="*/ 1493951 w 2987902"/>
              <a:gd name="T5" fmla="*/ 2987902 h 2987902"/>
              <a:gd name="T6" fmla="*/ 0 w 2987902"/>
              <a:gd name="T7" fmla="*/ 1493951 h 2987902"/>
              <a:gd name="T8" fmla="*/ 746975 w 2987902"/>
              <a:gd name="T9" fmla="*/ 200151 h 2987902"/>
              <a:gd name="T10" fmla="*/ 1493951 w 2987902"/>
              <a:gd name="T11" fmla="*/ 1493951 h 2987902"/>
              <a:gd name="T12" fmla="*/ 2987902 w 2987902"/>
              <a:gd name="T13" fmla="*/ 1493951 h 2987902"/>
              <a:gd name="T14" fmla="*/ 17694720 60000 65536"/>
              <a:gd name="T15" fmla="*/ 0 60000 65536"/>
              <a:gd name="T16" fmla="*/ 5898240 60000 65536"/>
              <a:gd name="T17" fmla="*/ 11796480 60000 65536"/>
              <a:gd name="T18" fmla="*/ 11796480 60000 65536"/>
              <a:gd name="T19" fmla="*/ 5898240 60000 65536"/>
              <a:gd name="T20" fmla="*/ 5898240 60000 65536"/>
              <a:gd name="T21" fmla="*/ 746975 w 2987902"/>
              <a:gd name="T22" fmla="*/ 0 h 2987902"/>
              <a:gd name="T23" fmla="*/ 2987902 w 2987902"/>
              <a:gd name="T24" fmla="*/ 1493951 h 29879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87902" h="2987902" stroke="0">
                <a:moveTo>
                  <a:pt x="746975" y="200151"/>
                </a:moveTo>
                <a:lnTo>
                  <a:pt x="746975" y="200151"/>
                </a:lnTo>
                <a:cubicBezTo>
                  <a:pt x="974084" y="69029"/>
                  <a:pt x="1231707" y="-1"/>
                  <a:pt x="1493951" y="0"/>
                </a:cubicBezTo>
                <a:cubicBezTo>
                  <a:pt x="2319037" y="0"/>
                  <a:pt x="2987902" y="668864"/>
                  <a:pt x="2987902" y="1493951"/>
                </a:cubicBezTo>
                <a:lnTo>
                  <a:pt x="1493951" y="1493951"/>
                </a:lnTo>
                <a:lnTo>
                  <a:pt x="746975" y="200151"/>
                </a:lnTo>
                <a:close/>
              </a:path>
              <a:path w="2987902" h="2987902" fill="none">
                <a:moveTo>
                  <a:pt x="746975" y="200151"/>
                </a:moveTo>
                <a:lnTo>
                  <a:pt x="746975" y="200151"/>
                </a:lnTo>
                <a:cubicBezTo>
                  <a:pt x="974084" y="69029"/>
                  <a:pt x="1231707" y="-1"/>
                  <a:pt x="1493951" y="0"/>
                </a:cubicBezTo>
                <a:cubicBezTo>
                  <a:pt x="2319037" y="0"/>
                  <a:pt x="2987902" y="668864"/>
                  <a:pt x="2987902" y="1493951"/>
                </a:cubicBezTo>
              </a:path>
            </a:pathLst>
          </a:custGeom>
          <a:noFill/>
          <a:ln w="127001" cap="rnd">
            <a:solidFill>
              <a:srgbClr val="1366D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2534" name="Title 1"/>
          <p:cNvSpPr txBox="1">
            <a:spLocks noGrp="1"/>
          </p:cNvSpPr>
          <p:nvPr>
            <p:ph type="title"/>
          </p:nvPr>
        </p:nvSpPr>
        <p:spPr>
          <a:xfrm>
            <a:off x="838200" y="647700"/>
            <a:ext cx="4467225" cy="3060700"/>
          </a:xfrm>
        </p:spPr>
        <p:txBody>
          <a:bodyPr anchor="b" anchorCtr="1"/>
          <a:lstStyle/>
          <a:p>
            <a:pPr algn="ctr" eaLnBrk="1"/>
            <a:r>
              <a:rPr sz="6000" smtClean="0">
                <a:solidFill>
                  <a:srgbClr val="FFFFFF"/>
                </a:solidFill>
                <a:latin typeface="Tw Cen MT" panose="020B0602020104020603" pitchFamily="34" charset="0"/>
              </a:rPr>
              <a:t>Table</a:t>
            </a:r>
          </a:p>
        </p:txBody>
      </p:sp>
      <p:sp>
        <p:nvSpPr>
          <p:cNvPr id="22535" name="Date Placeholder 11"/>
          <p:cNvSpPr txBox="1">
            <a:spLocks noChangeArrowheads="1"/>
          </p:cNvSpPr>
          <p:nvPr/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>
                <a:solidFill>
                  <a:srgbClr val="FFFFFF"/>
                </a:solidFill>
                <a:latin typeface="Avenir Next LT Pro"/>
              </a:rPr>
              <a:t>DWSF</a:t>
            </a:r>
          </a:p>
        </p:txBody>
      </p:sp>
      <p:sp>
        <p:nvSpPr>
          <p:cNvPr id="22536" name="Footer Placeholder 12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1200">
                <a:solidFill>
                  <a:srgbClr val="FFFFFF"/>
                </a:solidFill>
                <a:latin typeface="Avenir Next LT Pro"/>
              </a:rPr>
              <a:t>DWSample</a:t>
            </a:r>
          </a:p>
        </p:txBody>
      </p:sp>
      <p:sp>
        <p:nvSpPr>
          <p:cNvPr id="22537" name="Slide Number Placeholder 13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Aft>
                <a:spcPts val="600"/>
              </a:spcAft>
            </a:pPr>
            <a:fld id="{7A5EAD7C-E625-4A2B-A48C-7D1D0587DE15}" type="slidenum">
              <a:rPr lang="en-US" sz="1200">
                <a:solidFill>
                  <a:srgbClr val="FFFFFF"/>
                </a:solidFill>
                <a:latin typeface="Avenir Next LT Pro"/>
              </a:rPr>
              <a:pPr algn="r" eaLnBrk="1" hangingPunct="1">
                <a:spcAft>
                  <a:spcPts val="600"/>
                </a:spcAft>
              </a:pPr>
              <a:t>4</a:t>
            </a:fld>
            <a:endParaRPr lang="en-US" sz="1200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2538" name="Oval 26"/>
          <p:cNvSpPr>
            <a:spLocks noMove="1" noResize="1"/>
          </p:cNvSpPr>
          <p:nvPr/>
        </p:nvSpPr>
        <p:spPr bwMode="auto">
          <a:xfrm>
            <a:off x="5229225" y="366713"/>
            <a:ext cx="6124575" cy="6124575"/>
          </a:xfrm>
          <a:custGeom>
            <a:avLst/>
            <a:gdLst>
              <a:gd name="T0" fmla="*/ 3062188 w 6124376"/>
              <a:gd name="T1" fmla="*/ 0 h 6124376"/>
              <a:gd name="T2" fmla="*/ 6124376 w 6124376"/>
              <a:gd name="T3" fmla="*/ 3062188 h 6124376"/>
              <a:gd name="T4" fmla="*/ 3062188 w 6124376"/>
              <a:gd name="T5" fmla="*/ 6124376 h 6124376"/>
              <a:gd name="T6" fmla="*/ 0 w 6124376"/>
              <a:gd name="T7" fmla="*/ 3062188 h 6124376"/>
              <a:gd name="T8" fmla="*/ 896894 w 6124376"/>
              <a:gd name="T9" fmla="*/ 896894 h 6124376"/>
              <a:gd name="T10" fmla="*/ 896894 w 6124376"/>
              <a:gd name="T11" fmla="*/ 5227482 h 6124376"/>
              <a:gd name="T12" fmla="*/ 5227482 w 6124376"/>
              <a:gd name="T13" fmla="*/ 5227482 h 6124376"/>
              <a:gd name="T14" fmla="*/ 5227482 w 6124376"/>
              <a:gd name="T15" fmla="*/ 896894 h 6124376"/>
              <a:gd name="T16" fmla="*/ 17694720 60000 65536"/>
              <a:gd name="T17" fmla="*/ 0 60000 65536"/>
              <a:gd name="T18" fmla="*/ 5898240 60000 65536"/>
              <a:gd name="T19" fmla="*/ 11796480 60000 65536"/>
              <a:gd name="T20" fmla="*/ 17694720 60000 65536"/>
              <a:gd name="T21" fmla="*/ 5898240 60000 65536"/>
              <a:gd name="T22" fmla="*/ 5898240 60000 65536"/>
              <a:gd name="T23" fmla="*/ 17694720 60000 65536"/>
              <a:gd name="T24" fmla="*/ 896894 w 6124376"/>
              <a:gd name="T25" fmla="*/ 896894 h 6124376"/>
              <a:gd name="T26" fmla="*/ 5227482 w 6124376"/>
              <a:gd name="T27" fmla="*/ 5227482 h 61243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124376" h="6124376">
                <a:moveTo>
                  <a:pt x="0" y="3062188"/>
                </a:moveTo>
                <a:lnTo>
                  <a:pt x="0" y="3062187"/>
                </a:lnTo>
                <a:cubicBezTo>
                  <a:pt x="0" y="4753387"/>
                  <a:pt x="1370988" y="6124376"/>
                  <a:pt x="3062188" y="6124376"/>
                </a:cubicBezTo>
                <a:cubicBezTo>
                  <a:pt x="4753387" y="6124376"/>
                  <a:pt x="6124376" y="4753387"/>
                  <a:pt x="6124376" y="3062188"/>
                </a:cubicBezTo>
                <a:cubicBezTo>
                  <a:pt x="6124376" y="1370988"/>
                  <a:pt x="4753387" y="0"/>
                  <a:pt x="3062188" y="0"/>
                </a:cubicBezTo>
                <a:cubicBezTo>
                  <a:pt x="1370988" y="-1"/>
                  <a:pt x="0" y="1370988"/>
                  <a:pt x="0" y="30621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en-US"/>
          </a:p>
        </p:txBody>
      </p:sp>
      <p:graphicFrame>
        <p:nvGraphicFramePr>
          <p:cNvPr id="11" name="Table 7"/>
          <p:cNvGraphicFramePr>
            <a:graphicFrameLocks noGrp="1"/>
          </p:cNvGraphicFramePr>
          <p:nvPr>
            <p:ph idx="1"/>
          </p:nvPr>
        </p:nvGraphicFramePr>
        <p:xfrm>
          <a:off x="6151563" y="2392363"/>
          <a:ext cx="4252912" cy="2073275"/>
        </p:xfrm>
        <a:graphic>
          <a:graphicData uri="http://schemas.openxmlformats.org/drawingml/2006/table">
            <a:tbl>
              <a:tblPr firstRow="1">
                <a:effectLst/>
                <a:tableStyleId>{21E4AEA4-8DFA-4A89-87EB-49C32662AFE0}</a:tableStyleId>
              </a:tblPr>
              <a:tblGrid>
                <a:gridCol w="516714">
                  <a:extLst>
                    <a:ext uri="{9D8B030D-6E8A-4147-A177-3AD203B41FA5}">
                      <a16:colId xmlns:a16="http://schemas.microsoft.com/office/drawing/2014/main" xmlns="" val="1077705985"/>
                    </a:ext>
                  </a:extLst>
                </a:gridCol>
                <a:gridCol w="934050">
                  <a:extLst>
                    <a:ext uri="{9D8B030D-6E8A-4147-A177-3AD203B41FA5}">
                      <a16:colId xmlns:a16="http://schemas.microsoft.com/office/drawing/2014/main" xmlns="" val="2446128551"/>
                    </a:ext>
                  </a:extLst>
                </a:gridCol>
                <a:gridCol w="934050">
                  <a:extLst>
                    <a:ext uri="{9D8B030D-6E8A-4147-A177-3AD203B41FA5}">
                      <a16:colId xmlns:a16="http://schemas.microsoft.com/office/drawing/2014/main" xmlns="" val="3568511096"/>
                    </a:ext>
                  </a:extLst>
                </a:gridCol>
                <a:gridCol w="934050">
                  <a:extLst>
                    <a:ext uri="{9D8B030D-6E8A-4147-A177-3AD203B41FA5}">
                      <a16:colId xmlns:a16="http://schemas.microsoft.com/office/drawing/2014/main" xmlns="" val="561051143"/>
                    </a:ext>
                  </a:extLst>
                </a:gridCol>
                <a:gridCol w="934050">
                  <a:extLst>
                    <a:ext uri="{9D8B030D-6E8A-4147-A177-3AD203B41FA5}">
                      <a16:colId xmlns:a16="http://schemas.microsoft.com/office/drawing/2014/main" xmlns="" val="3893040287"/>
                    </a:ext>
                  </a:extLst>
                </a:gridCol>
              </a:tblGrid>
              <a:tr h="315803">
                <a:tc>
                  <a:txBody>
                    <a:bodyPr/>
                    <a:lstStyle/>
                    <a:p>
                      <a:pPr lvl="0"/>
                      <a:endParaRPr lang="en-US" sz="800" b="1" cap="all" spc="60">
                        <a:solidFill>
                          <a:srgbClr val="000000"/>
                        </a:solidFill>
                      </a:endParaRPr>
                    </a:p>
                  </a:txBody>
                  <a:tcPr marL="87736" marR="87736" marT="87720" marB="8772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800" b="1" cap="all" spc="60">
                          <a:solidFill>
                            <a:srgbClr val="000000"/>
                          </a:solidFill>
                        </a:rPr>
                        <a:t>Category 1</a:t>
                      </a:r>
                    </a:p>
                  </a:txBody>
                  <a:tcPr marL="87736" marR="87736" marT="87720" marB="8772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800" b="1" cap="all" spc="60">
                          <a:solidFill>
                            <a:srgbClr val="000000"/>
                          </a:solidFill>
                        </a:rPr>
                        <a:t>Category 2</a:t>
                      </a:r>
                    </a:p>
                  </a:txBody>
                  <a:tcPr marL="87736" marR="87736" marT="87720" marB="8772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800" b="1" cap="all" spc="60">
                          <a:solidFill>
                            <a:srgbClr val="000000"/>
                          </a:solidFill>
                        </a:rPr>
                        <a:t>Category 3</a:t>
                      </a:r>
                    </a:p>
                  </a:txBody>
                  <a:tcPr marL="87736" marR="87736" marT="87720" marB="8772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800" b="1" cap="all" spc="60">
                          <a:solidFill>
                            <a:srgbClr val="000000"/>
                          </a:solidFill>
                        </a:rPr>
                        <a:t>Category 4</a:t>
                      </a:r>
                    </a:p>
                  </a:txBody>
                  <a:tcPr marL="87736" marR="87736" marT="87720" marB="87720" anchor="ctr"/>
                </a:tc>
                <a:extLst>
                  <a:ext uri="{0D108BD9-81ED-4DB2-BD59-A6C34878D82A}">
                    <a16:rowId xmlns:a16="http://schemas.microsoft.com/office/drawing/2014/main" xmlns="" val="4130251126"/>
                  </a:ext>
                </a:extLst>
              </a:tr>
              <a:tr h="439368">
                <a:tc>
                  <a:txBody>
                    <a:bodyPr/>
                    <a:lstStyle/>
                    <a:p>
                      <a:pPr lvl="0"/>
                      <a:r>
                        <a:rPr lang="en-US" sz="1000" cap="none" spc="0">
                          <a:solidFill>
                            <a:srgbClr val="000000"/>
                          </a:solidFill>
                        </a:rPr>
                        <a:t>Item 1 </a:t>
                      </a:r>
                    </a:p>
                  </a:txBody>
                  <a:tcPr marL="91212" marR="91212" marT="45592" marB="58486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000" cap="none" spc="0">
                          <a:solidFill>
                            <a:srgbClr val="000000"/>
                          </a:solidFill>
                        </a:rPr>
                        <a:t>4.5</a:t>
                      </a:r>
                    </a:p>
                  </a:txBody>
                  <a:tcPr marL="91212" marR="91212" marT="45592" marB="58486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000" cap="none" spc="0">
                          <a:solidFill>
                            <a:srgbClr val="000000"/>
                          </a:solidFill>
                        </a:rPr>
                        <a:t>2.3</a:t>
                      </a:r>
                    </a:p>
                  </a:txBody>
                  <a:tcPr marL="91212" marR="91212" marT="45592" marB="58486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000" cap="none" spc="0">
                          <a:solidFill>
                            <a:srgbClr val="000000"/>
                          </a:solidFill>
                        </a:rPr>
                        <a:t>1.7</a:t>
                      </a:r>
                    </a:p>
                  </a:txBody>
                  <a:tcPr marL="91212" marR="91212" marT="45592" marB="58486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000" cap="none" spc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91212" marR="91212" marT="45592" marB="58486" anchor="ctr"/>
                </a:tc>
                <a:extLst>
                  <a:ext uri="{0D108BD9-81ED-4DB2-BD59-A6C34878D82A}">
                    <a16:rowId xmlns:a16="http://schemas.microsoft.com/office/drawing/2014/main" xmlns="" val="480417800"/>
                  </a:ext>
                </a:extLst>
              </a:tr>
              <a:tr h="439368">
                <a:tc>
                  <a:txBody>
                    <a:bodyPr/>
                    <a:lstStyle/>
                    <a:p>
                      <a:pPr lvl="0"/>
                      <a:r>
                        <a:rPr lang="en-US" sz="1000" cap="none" spc="0">
                          <a:solidFill>
                            <a:srgbClr val="000000"/>
                          </a:solidFill>
                        </a:rPr>
                        <a:t>Item 2</a:t>
                      </a:r>
                    </a:p>
                  </a:txBody>
                  <a:tcPr marL="91212" marR="91212" marT="45592" marB="58486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000" cap="none" spc="0">
                          <a:solidFill>
                            <a:srgbClr val="000000"/>
                          </a:solidFill>
                        </a:rPr>
                        <a:t>3.2</a:t>
                      </a:r>
                    </a:p>
                  </a:txBody>
                  <a:tcPr marL="91212" marR="91212" marT="45592" marB="58486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000" cap="none" spc="0">
                          <a:solidFill>
                            <a:srgbClr val="000000"/>
                          </a:solidFill>
                        </a:rPr>
                        <a:t>5.1</a:t>
                      </a:r>
                    </a:p>
                  </a:txBody>
                  <a:tcPr marL="91212" marR="91212" marT="45592" marB="58486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000" cap="none" spc="0">
                          <a:solidFill>
                            <a:srgbClr val="000000"/>
                          </a:solidFill>
                        </a:rPr>
                        <a:t>4.4</a:t>
                      </a:r>
                    </a:p>
                  </a:txBody>
                  <a:tcPr marL="91212" marR="91212" marT="45592" marB="58486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000" cap="none" spc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212" marR="91212" marT="45592" marB="58486" anchor="ctr"/>
                </a:tc>
                <a:extLst>
                  <a:ext uri="{0D108BD9-81ED-4DB2-BD59-A6C34878D82A}">
                    <a16:rowId xmlns:a16="http://schemas.microsoft.com/office/drawing/2014/main" xmlns="" val="1766407118"/>
                  </a:ext>
                </a:extLst>
              </a:tr>
              <a:tr h="439368">
                <a:tc>
                  <a:txBody>
                    <a:bodyPr/>
                    <a:lstStyle/>
                    <a:p>
                      <a:pPr lvl="0"/>
                      <a:r>
                        <a:rPr lang="en-US" sz="1000" cap="none" spc="0">
                          <a:solidFill>
                            <a:srgbClr val="000000"/>
                          </a:solidFill>
                        </a:rPr>
                        <a:t>Item 3</a:t>
                      </a:r>
                    </a:p>
                  </a:txBody>
                  <a:tcPr marL="91212" marR="91212" marT="45592" marB="58486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000" cap="none" spc="0">
                          <a:solidFill>
                            <a:srgbClr val="000000"/>
                          </a:solidFill>
                        </a:rPr>
                        <a:t>2.1</a:t>
                      </a:r>
                    </a:p>
                  </a:txBody>
                  <a:tcPr marL="91212" marR="91212" marT="45592" marB="58486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000" cap="none" spc="0">
                          <a:solidFill>
                            <a:srgbClr val="000000"/>
                          </a:solidFill>
                        </a:rPr>
                        <a:t>1.7</a:t>
                      </a:r>
                    </a:p>
                  </a:txBody>
                  <a:tcPr marL="91212" marR="91212" marT="45592" marB="58486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000" cap="none" spc="0">
                          <a:solidFill>
                            <a:srgbClr val="000000"/>
                          </a:solidFill>
                        </a:rPr>
                        <a:t>2.5</a:t>
                      </a:r>
                    </a:p>
                  </a:txBody>
                  <a:tcPr marL="91212" marR="91212" marT="45592" marB="58486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000" cap="none" spc="0">
                          <a:solidFill>
                            <a:srgbClr val="000000"/>
                          </a:solidFill>
                        </a:rPr>
                        <a:t>2.8</a:t>
                      </a:r>
                    </a:p>
                  </a:txBody>
                  <a:tcPr marL="91212" marR="91212" marT="45592" marB="58486" anchor="ctr"/>
                </a:tc>
                <a:extLst>
                  <a:ext uri="{0D108BD9-81ED-4DB2-BD59-A6C34878D82A}">
                    <a16:rowId xmlns:a16="http://schemas.microsoft.com/office/drawing/2014/main" xmlns="" val="505878067"/>
                  </a:ext>
                </a:extLst>
              </a:tr>
              <a:tr h="439368">
                <a:tc>
                  <a:txBody>
                    <a:bodyPr/>
                    <a:lstStyle/>
                    <a:p>
                      <a:pPr lvl="0"/>
                      <a:r>
                        <a:rPr lang="en-US" sz="1000" cap="none" spc="0">
                          <a:solidFill>
                            <a:srgbClr val="000000"/>
                          </a:solidFill>
                        </a:rPr>
                        <a:t>Item 4</a:t>
                      </a:r>
                    </a:p>
                  </a:txBody>
                  <a:tcPr marL="91212" marR="91212" marT="45592" marB="58486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000" cap="none" spc="0">
                          <a:solidFill>
                            <a:srgbClr val="000000"/>
                          </a:solidFill>
                        </a:rPr>
                        <a:t>4.5</a:t>
                      </a:r>
                    </a:p>
                  </a:txBody>
                  <a:tcPr marL="91212" marR="91212" marT="45592" marB="58486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000" cap="none" spc="0">
                          <a:solidFill>
                            <a:srgbClr val="000000"/>
                          </a:solidFill>
                        </a:rPr>
                        <a:t>2.2</a:t>
                      </a:r>
                    </a:p>
                  </a:txBody>
                  <a:tcPr marL="91212" marR="91212" marT="45592" marB="58486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000" cap="none" spc="0">
                          <a:solidFill>
                            <a:srgbClr val="000000"/>
                          </a:solidFill>
                        </a:rPr>
                        <a:t>1.7</a:t>
                      </a:r>
                    </a:p>
                  </a:txBody>
                  <a:tcPr marL="91212" marR="91212" marT="45592" marB="58486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000" cap="none" spc="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 marL="91212" marR="91212" marT="45592" marB="58486" anchor="ctr"/>
                </a:tc>
                <a:extLst>
                  <a:ext uri="{0D108BD9-81ED-4DB2-BD59-A6C34878D82A}">
                    <a16:rowId xmlns:a16="http://schemas.microsoft.com/office/drawing/2014/main" xmlns="" val="196402897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7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22"/>
          <p:cNvSpPr>
            <a:spLocks noMove="1" noResize="1"/>
          </p:cNvSpPr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>
              <a:solidFill>
                <a:srgbClr val="FFFFFF"/>
              </a:solidFill>
            </a:endParaRPr>
          </a:p>
        </p:txBody>
      </p:sp>
      <p:sp>
        <p:nvSpPr>
          <p:cNvPr id="23555" name="Arc 124"/>
          <p:cNvSpPr>
            <a:spLocks noMove="1" noResize="1"/>
          </p:cNvSpPr>
          <p:nvPr/>
        </p:nvSpPr>
        <p:spPr bwMode="auto">
          <a:xfrm rot="-172284">
            <a:off x="8958263" y="368300"/>
            <a:ext cx="2989262" cy="2987675"/>
          </a:xfrm>
          <a:custGeom>
            <a:avLst/>
            <a:gdLst>
              <a:gd name="T0" fmla="*/ 1493951 w 2987902"/>
              <a:gd name="T1" fmla="*/ 0 h 2987902"/>
              <a:gd name="T2" fmla="*/ 2987902 w 2987902"/>
              <a:gd name="T3" fmla="*/ 1493951 h 2987902"/>
              <a:gd name="T4" fmla="*/ 1493951 w 2987902"/>
              <a:gd name="T5" fmla="*/ 2987902 h 2987902"/>
              <a:gd name="T6" fmla="*/ 0 w 2987902"/>
              <a:gd name="T7" fmla="*/ 1493951 h 2987902"/>
              <a:gd name="T8" fmla="*/ 1493951 w 2987902"/>
              <a:gd name="T9" fmla="*/ 0 h 2987902"/>
              <a:gd name="T10" fmla="*/ 1493951 w 2987902"/>
              <a:gd name="T11" fmla="*/ 1493951 h 2987902"/>
              <a:gd name="T12" fmla="*/ 2671200 w 2987902"/>
              <a:gd name="T13" fmla="*/ 2413719 h 2987902"/>
              <a:gd name="T14" fmla="*/ 17694720 60000 65536"/>
              <a:gd name="T15" fmla="*/ 0 60000 65536"/>
              <a:gd name="T16" fmla="*/ 5898240 60000 65536"/>
              <a:gd name="T17" fmla="*/ 11796480 60000 65536"/>
              <a:gd name="T18" fmla="*/ 11796480 60000 65536"/>
              <a:gd name="T19" fmla="*/ 11796480 60000 65536"/>
              <a:gd name="T20" fmla="*/ 5898240 60000 65536"/>
              <a:gd name="T21" fmla="*/ 1493951 w 2987902"/>
              <a:gd name="T22" fmla="*/ 0 h 2987902"/>
              <a:gd name="T23" fmla="*/ 2987902 w 2987902"/>
              <a:gd name="T24" fmla="*/ 2413719 h 29879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87902" h="2987902" stroke="0">
                <a:moveTo>
                  <a:pt x="1493951" y="0"/>
                </a:moveTo>
                <a:lnTo>
                  <a:pt x="1493951" y="0"/>
                </a:lnTo>
                <a:cubicBezTo>
                  <a:pt x="2319037" y="0"/>
                  <a:pt x="2987902" y="668864"/>
                  <a:pt x="2987902" y="1493951"/>
                </a:cubicBezTo>
                <a:cubicBezTo>
                  <a:pt x="2987902" y="1827286"/>
                  <a:pt x="2876422" y="2151047"/>
                  <a:pt x="2671200" y="2413719"/>
                </a:cubicBezTo>
                <a:lnTo>
                  <a:pt x="1493951" y="1493951"/>
                </a:lnTo>
                <a:lnTo>
                  <a:pt x="1493951" y="0"/>
                </a:lnTo>
                <a:close/>
              </a:path>
              <a:path w="2987902" h="2987902" fill="none">
                <a:moveTo>
                  <a:pt x="1493951" y="0"/>
                </a:moveTo>
                <a:lnTo>
                  <a:pt x="1493951" y="0"/>
                </a:lnTo>
                <a:cubicBezTo>
                  <a:pt x="2319037" y="0"/>
                  <a:pt x="2987902" y="668864"/>
                  <a:pt x="2987902" y="1493951"/>
                </a:cubicBezTo>
                <a:cubicBezTo>
                  <a:pt x="2987902" y="1827286"/>
                  <a:pt x="2876422" y="2151047"/>
                  <a:pt x="2671200" y="2413719"/>
                </a:cubicBezTo>
              </a:path>
            </a:pathLst>
          </a:custGeom>
          <a:noFill/>
          <a:ln w="127001" cap="rnd">
            <a:solidFill>
              <a:srgbClr val="2CC3B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3556" name="Oval 126"/>
          <p:cNvSpPr>
            <a:spLocks noMove="1" noResize="1"/>
          </p:cNvSpPr>
          <p:nvPr/>
        </p:nvSpPr>
        <p:spPr bwMode="auto">
          <a:xfrm>
            <a:off x="68263" y="5694363"/>
            <a:ext cx="546100" cy="546100"/>
          </a:xfrm>
          <a:custGeom>
            <a:avLst/>
            <a:gdLst>
              <a:gd name="T0" fmla="*/ 273049 w 546097"/>
              <a:gd name="T1" fmla="*/ 0 h 546097"/>
              <a:gd name="T2" fmla="*/ 546097 w 546097"/>
              <a:gd name="T3" fmla="*/ 273049 h 546097"/>
              <a:gd name="T4" fmla="*/ 273049 w 546097"/>
              <a:gd name="T5" fmla="*/ 546097 h 546097"/>
              <a:gd name="T6" fmla="*/ 0 w 546097"/>
              <a:gd name="T7" fmla="*/ 273049 h 546097"/>
              <a:gd name="T8" fmla="*/ 79974 w 546097"/>
              <a:gd name="T9" fmla="*/ 79974 h 546097"/>
              <a:gd name="T10" fmla="*/ 79974 w 546097"/>
              <a:gd name="T11" fmla="*/ 466123 h 546097"/>
              <a:gd name="T12" fmla="*/ 466123 w 546097"/>
              <a:gd name="T13" fmla="*/ 466123 h 546097"/>
              <a:gd name="T14" fmla="*/ 466123 w 546097"/>
              <a:gd name="T15" fmla="*/ 79974 h 546097"/>
              <a:gd name="T16" fmla="*/ 17694720 60000 65536"/>
              <a:gd name="T17" fmla="*/ 0 60000 65536"/>
              <a:gd name="T18" fmla="*/ 5898240 60000 65536"/>
              <a:gd name="T19" fmla="*/ 11796480 60000 65536"/>
              <a:gd name="T20" fmla="*/ 17694720 60000 65536"/>
              <a:gd name="T21" fmla="*/ 5898240 60000 65536"/>
              <a:gd name="T22" fmla="*/ 5898240 60000 65536"/>
              <a:gd name="T23" fmla="*/ 17694720 60000 65536"/>
              <a:gd name="T24" fmla="*/ 79974 w 546097"/>
              <a:gd name="T25" fmla="*/ 79974 h 546097"/>
              <a:gd name="T26" fmla="*/ 466123 w 546097"/>
              <a:gd name="T27" fmla="*/ 466123 h 5460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6097" h="546097">
                <a:moveTo>
                  <a:pt x="0" y="273049"/>
                </a:moveTo>
                <a:lnTo>
                  <a:pt x="0" y="273048"/>
                </a:lnTo>
                <a:cubicBezTo>
                  <a:pt x="0" y="423849"/>
                  <a:pt x="122248" y="546098"/>
                  <a:pt x="273049" y="546098"/>
                </a:cubicBezTo>
                <a:cubicBezTo>
                  <a:pt x="423849" y="546098"/>
                  <a:pt x="546098" y="423849"/>
                  <a:pt x="546098" y="273049"/>
                </a:cubicBezTo>
                <a:cubicBezTo>
                  <a:pt x="546098" y="122248"/>
                  <a:pt x="423849" y="0"/>
                  <a:pt x="273049" y="0"/>
                </a:cubicBezTo>
                <a:cubicBezTo>
                  <a:pt x="122248" y="-1"/>
                  <a:pt x="0" y="122248"/>
                  <a:pt x="0" y="273048"/>
                </a:cubicBezTo>
                <a:close/>
              </a:path>
            </a:pathLst>
          </a:custGeom>
          <a:solidFill>
            <a:srgbClr val="C097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3557" name="Date Placeholder 1"/>
          <p:cNvSpPr txBox="1">
            <a:spLocks noChangeArrowheads="1"/>
          </p:cNvSpPr>
          <p:nvPr/>
        </p:nvSpPr>
        <p:spPr bwMode="auto">
          <a:xfrm>
            <a:off x="1109663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>
                <a:solidFill>
                  <a:srgbClr val="FFFFFF"/>
                </a:solidFill>
                <a:latin typeface="Avenir Next LT Pro"/>
              </a:rPr>
              <a:t>FTD</a:t>
            </a:r>
          </a:p>
        </p:txBody>
      </p:sp>
      <p:sp>
        <p:nvSpPr>
          <p:cNvPr id="23558" name="Footer Placeholder 2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1200">
                <a:solidFill>
                  <a:srgbClr val="FFFFFF"/>
                </a:solidFill>
                <a:latin typeface="Avenir Next LT Pro"/>
              </a:rPr>
              <a:t>FREE TEST DATA</a:t>
            </a:r>
          </a:p>
        </p:txBody>
      </p:sp>
      <p:sp>
        <p:nvSpPr>
          <p:cNvPr id="23559" name="Slide Number Placeholder 3"/>
          <p:cNvSpPr txBox="1">
            <a:spLocks noChangeArrowheads="1"/>
          </p:cNvSpPr>
          <p:nvPr/>
        </p:nvSpPr>
        <p:spPr bwMode="auto">
          <a:xfrm>
            <a:off x="9063038" y="6356350"/>
            <a:ext cx="2260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Aft>
                <a:spcPts val="600"/>
              </a:spcAft>
            </a:pPr>
            <a:fld id="{97AB51F7-2CC3-41BC-AF7A-5BCA54E02322}" type="slidenum">
              <a:rPr lang="en-US" sz="1200">
                <a:solidFill>
                  <a:srgbClr val="FFFFFF"/>
                </a:solidFill>
                <a:latin typeface="Avenir Next LT Pro"/>
              </a:rPr>
              <a:pPr algn="r" eaLnBrk="1" hangingPunct="1">
                <a:spcAft>
                  <a:spcPts val="600"/>
                </a:spcAft>
              </a:pPr>
              <a:t>5</a:t>
            </a:fld>
            <a:endParaRPr lang="en-US" sz="1200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3560" name="Content Placeholder 2"/>
          <p:cNvSpPr txBox="1">
            <a:spLocks noChangeArrowheads="1"/>
          </p:cNvSpPr>
          <p:nvPr/>
        </p:nvSpPr>
        <p:spPr bwMode="auto">
          <a:xfrm>
            <a:off x="3314700" y="4948238"/>
            <a:ext cx="5559425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sz="2800">
                <a:solidFill>
                  <a:srgbClr val="000000"/>
                </a:solidFill>
                <a:latin typeface="Open Sans"/>
              </a:rPr>
              <a:t>www.dwsamplefiles.com</a:t>
            </a:r>
            <a:endParaRPr lang="en-US" sz="280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3561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3" y="911225"/>
            <a:ext cx="4114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Shapes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Shapes%20presentation</Template>
  <TotalTime>583</TotalTime>
  <Words>95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Arial</vt:lpstr>
      <vt:lpstr>Tw Cen MT</vt:lpstr>
      <vt:lpstr>Avenir Next LT Pro</vt:lpstr>
      <vt:lpstr>Open Sans</vt:lpstr>
      <vt:lpstr>ShapesVTI</vt:lpstr>
      <vt:lpstr>DWSampleFiles</vt:lpstr>
      <vt:lpstr>DWSampleFiles</vt:lpstr>
      <vt:lpstr>PowerPoint Presentation</vt:lpstr>
      <vt:lpstr>Table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DWSampleFiles</dc:title>
  <dc:creator>Abdul Wahab</dc:creator>
  <cp:lastModifiedBy>Microsoft account</cp:lastModifiedBy>
  <cp:revision>66</cp:revision>
  <dcterms:created xsi:type="dcterms:W3CDTF">2021-05-11T14:32:44Z</dcterms:created>
  <dcterms:modified xsi:type="dcterms:W3CDTF">2022-07-06T10:03:28Z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