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26"/>
  </p:notesMasterIdLst>
  <p:handoutMasterIdLst>
    <p:handoutMasterId r:id="rId27"/>
  </p:handoutMasterIdLst>
  <p:sldIdLst>
    <p:sldId id="4753" r:id="rId3"/>
    <p:sldId id="4754" r:id="rId4"/>
    <p:sldId id="4755" r:id="rId5"/>
    <p:sldId id="4749" r:id="rId6"/>
    <p:sldId id="4665" r:id="rId7"/>
    <p:sldId id="4664" r:id="rId8"/>
    <p:sldId id="4658" r:id="rId9"/>
    <p:sldId id="4756" r:id="rId10"/>
    <p:sldId id="4716" r:id="rId11"/>
    <p:sldId id="4685" r:id="rId12"/>
    <p:sldId id="4752" r:id="rId13"/>
    <p:sldId id="4656" r:id="rId14"/>
    <p:sldId id="4760" r:id="rId15"/>
    <p:sldId id="4715" r:id="rId16"/>
    <p:sldId id="4662" r:id="rId17"/>
    <p:sldId id="4476" r:id="rId18"/>
    <p:sldId id="4651" r:id="rId19"/>
    <p:sldId id="4761" r:id="rId20"/>
    <p:sldId id="4667" r:id="rId21"/>
    <p:sldId id="4751" r:id="rId22"/>
    <p:sldId id="4750" r:id="rId23"/>
    <p:sldId id="4762" r:id="rId24"/>
    <p:sldId id="4763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6314" autoAdjust="0"/>
  </p:normalViewPr>
  <p:slideViewPr>
    <p:cSldViewPr>
      <p:cViewPr varScale="1">
        <p:scale>
          <a:sx n="103" d="100"/>
          <a:sy n="103" d="100"/>
        </p:scale>
        <p:origin x="636" y="10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1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7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6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59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3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0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07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8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0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4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9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4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1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7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2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5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2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2021/11/7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73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endParaRPr lang="en-US" altLang="zh-CN"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淡雅极</a:t>
            </a:r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简</a:t>
            </a:r>
            <a:r>
              <a:rPr lang="zh-CN" altLang="en-US" sz="5400" dirty="0" smtClean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半圆通用模板</a:t>
            </a:r>
            <a:endParaRPr lang="en-US" altLang="zh-CN" sz="54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56894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优品</a:t>
            </a:r>
            <a:r>
              <a:rPr lang="en-US" altLang="zh-CN" sz="2000" dirty="0" smtClean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FABAAE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Freeform 24"/>
          <p:cNvSpPr/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rgbClr val="CECED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1801415" y="4349091"/>
            <a:ext cx="1613740" cy="24776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1801416" y="4576727"/>
            <a:ext cx="2049066" cy="4370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4246724" y="4349091"/>
            <a:ext cx="1613740" cy="24776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4246725" y="4576727"/>
            <a:ext cx="2049066" cy="4370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6629010" y="4349091"/>
            <a:ext cx="1613740" cy="24776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6629011" y="4576727"/>
            <a:ext cx="2049066" cy="4370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9011295" y="4349091"/>
            <a:ext cx="1613740" cy="24776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9011296" y="4576727"/>
            <a:ext cx="2049066" cy="4370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rgbClr val="A79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rgbClr val="AB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rgbClr val="AB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rgbClr val="FAB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rgbClr val="AB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244799" y="5176825"/>
            <a:ext cx="176915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757203" y="4903577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757202" y="3631153"/>
            <a:ext cx="179264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293094" y="3357905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802319" y="1933304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</a:p>
        </p:txBody>
      </p:sp>
      <p:sp>
        <p:nvSpPr>
          <p:cNvPr id="4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3" y="2104157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FA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ABC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FABAAE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0" y="4655026"/>
            <a:ext cx="2452753" cy="849967"/>
            <a:chOff x="8512415" y="2327889"/>
            <a:chExt cx="3256083" cy="805982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31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501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160098" y="2013271"/>
            <a:ext cx="2365966" cy="849968"/>
            <a:chOff x="8512415" y="2327889"/>
            <a:chExt cx="3256083" cy="805983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3" cy="31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501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892160" y="4822869"/>
            <a:ext cx="2365966" cy="849968"/>
            <a:chOff x="8512415" y="2327889"/>
            <a:chExt cx="3256083" cy="805983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501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7" y="1234092"/>
            <a:ext cx="4028238" cy="2685492"/>
          </a:xfrm>
          <a:prstGeom prst="rect">
            <a:avLst/>
          </a:prstGeom>
        </p:spPr>
      </p:pic>
      <p:pic>
        <p:nvPicPr>
          <p:cNvPr id="32" name="图片占位符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4" y="4177319"/>
            <a:ext cx="4028239" cy="2685492"/>
          </a:xfrm>
          <a:prstGeom prst="rect">
            <a:avLst/>
          </a:prstGeom>
        </p:spPr>
      </p:pic>
      <p:pic>
        <p:nvPicPr>
          <p:cNvPr id="33" name="图片占位符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65" y="1219593"/>
            <a:ext cx="4028238" cy="26854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rgbClr val="CECED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rgbClr val="FBDB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rgbClr val="FBDBC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  <a:solidFill>
            <a:srgbClr val="CECED0"/>
          </a:solidFill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3548" y="2208373"/>
              <a:ext cx="667229" cy="409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  <a:solidFill>
            <a:srgbClr val="FBDBC6"/>
          </a:solidFill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0047" y="3160455"/>
              <a:ext cx="674230" cy="409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82%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  <a:solidFill>
            <a:srgbClr val="CECED0"/>
          </a:solidFill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4422" y="4114593"/>
              <a:ext cx="665478" cy="409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70%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  <a:solidFill>
            <a:srgbClr val="FBDBC6"/>
          </a:solidFill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0922" y="5068728"/>
              <a:ext cx="672480" cy="409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68%</a:t>
              </a:r>
              <a:endParaRPr lang="en-GB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rgbClr val="FA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rgbClr val="ABC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B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cs typeface="+mn-ea"/>
                <a:sym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CE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cs typeface="+mn-ea"/>
                <a:sym typeface="+mn-l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CECE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rgbClr val="FBDB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9" name="任意多边形 168"/>
          <p:cNvSpPr/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rgbClr val="FBDBC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rgbClr val="CECED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/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8" name="Freeform 163"/>
              <p:cNvSpPr/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ECED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rgbClr val="00988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BDBC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D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: 形状 63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任意多边形: 形状 64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A79FAA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FABAAE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A79FAA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rgbClr val="FABAAE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  <a:solidFill>
            <a:srgbClr val="CECED0"/>
          </a:solidFill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F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输入文本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2131" y="2967329"/>
            <a:ext cx="1941237" cy="528018"/>
            <a:chOff x="1944344" y="2047198"/>
            <a:chExt cx="1589745" cy="432411"/>
          </a:xfrm>
          <a:solidFill>
            <a:srgbClr val="FBDBC6"/>
          </a:solidFill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点击输入文本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  <a:solidFill>
            <a:srgbClr val="CECED0"/>
          </a:solidFill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  <a:solidFill>
            <a:srgbClr val="FBDBC6"/>
          </a:solidFill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  <a:solidFill>
            <a:srgbClr val="CECED0"/>
          </a:solidFill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26000"/>
            <a:chOff x="5228512" y="1109269"/>
            <a:chExt cx="2871880" cy="430759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6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02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6"/>
            <a:ext cx="2700245" cy="526002"/>
            <a:chOff x="5228512" y="1869180"/>
            <a:chExt cx="2871880" cy="430761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6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02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40"/>
            <a:ext cx="2700245" cy="526002"/>
            <a:chOff x="5228512" y="2629091"/>
            <a:chExt cx="2871880" cy="430761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6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02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7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4"/>
            <a:ext cx="2700245" cy="526002"/>
            <a:chOff x="5228512" y="3299800"/>
            <a:chExt cx="2871880" cy="430761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6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02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6"/>
            <a:ext cx="2700245" cy="526003"/>
            <a:chOff x="5228512" y="4059711"/>
            <a:chExt cx="2871880" cy="430762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6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028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成功项目展示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4" y="22671"/>
            <a:ext cx="7368703" cy="49124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178352" y="0"/>
            <a:ext cx="4393103" cy="4912469"/>
          </a:xfrm>
          <a:prstGeom prst="rect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4623" y="1271372"/>
            <a:ext cx="29331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直接复制你的内容到此</a:t>
            </a:r>
            <a:endParaRPr lang="en-GB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84624" y="1737623"/>
            <a:ext cx="3980558" cy="2563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100783" y="5653832"/>
            <a:ext cx="1044177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r>
              <a: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0784" y="5233679"/>
            <a:ext cx="2664296" cy="305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直接复制你的内容到此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4802856" y="1240061"/>
            <a:ext cx="3077903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4692249" y="2413962"/>
            <a:ext cx="329911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2531817" y="4285597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年度工作概述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ANNUAL WORK SUMMARY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2531817" y="5300737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工作完成情况</a:t>
            </a:r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COMPLETION OF WORK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880759" y="4285597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成功项目展示</a:t>
            </a:r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SUCCESSFUL PROJECT 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880759" y="5300736"/>
            <a:ext cx="2466406" cy="6001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A79FAA"/>
                </a:solidFill>
                <a:cs typeface="+mn-ea"/>
                <a:sym typeface="+mn-lt"/>
              </a:rPr>
              <a:t>明年工作计划</a:t>
            </a:r>
            <a:endParaRPr lang="en-US" altLang="zh-CN" sz="2800" b="1" dirty="0">
              <a:solidFill>
                <a:srgbClr val="A79FAA"/>
              </a:solidFill>
              <a:cs typeface="+mn-ea"/>
              <a:sym typeface="+mn-lt"/>
            </a:endParaRPr>
          </a:p>
          <a:p>
            <a:pPr lvl="0"/>
            <a:r>
              <a:rPr lang="en-US" altLang="zh-CN" sz="1100" b="1" dirty="0">
                <a:solidFill>
                  <a:srgbClr val="A79FAA"/>
                </a:solidFill>
                <a:cs typeface="+mn-ea"/>
                <a:sym typeface="+mn-lt"/>
              </a:rPr>
              <a:t>NEXT YEAR WORK PLAN</a:t>
            </a:r>
            <a:endParaRPr lang="zh-CN" altLang="en-US" sz="1100" b="1" dirty="0">
              <a:solidFill>
                <a:srgbClr val="A79FAA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839" y="5207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https://www.ypppt.com/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880199" y="2097163"/>
            <a:ext cx="1080492" cy="1078259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025308" y="3615210"/>
            <a:ext cx="808137" cy="808137"/>
          </a:xfrm>
          <a:prstGeom prst="ellipse">
            <a:avLst/>
          </a:prstGeom>
          <a:solidFill>
            <a:srgbClr val="A79FAA"/>
          </a:solidFill>
          <a:ln w="9525" cmpd="sng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259837" y="3476800"/>
            <a:ext cx="1078260" cy="1078259"/>
          </a:xfrm>
          <a:prstGeom prst="ellipse">
            <a:avLst/>
          </a:prstGeom>
          <a:solidFill>
            <a:srgbClr val="CECED0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02796" y="3476800"/>
            <a:ext cx="1078259" cy="1078259"/>
          </a:xfrm>
          <a:prstGeom prst="ellipse">
            <a:avLst/>
          </a:prstGeom>
          <a:solidFill>
            <a:srgbClr val="CECED0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80199" y="4854203"/>
            <a:ext cx="1080492" cy="1080492"/>
          </a:xfrm>
          <a:prstGeom prst="ellipse">
            <a:avLst/>
          </a:prstGeom>
          <a:solidFill>
            <a:srgbClr val="FABAAE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9" name="Freeform 7"/>
          <p:cNvSpPr/>
          <p:nvPr/>
        </p:nvSpPr>
        <p:spPr bwMode="auto">
          <a:xfrm>
            <a:off x="3971480" y="2217714"/>
            <a:ext cx="1727895" cy="468809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0" name="Freeform 8"/>
          <p:cNvSpPr/>
          <p:nvPr/>
        </p:nvSpPr>
        <p:spPr bwMode="auto">
          <a:xfrm>
            <a:off x="7833570" y="2217715"/>
            <a:ext cx="799207" cy="1076027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1" name="Freeform 9"/>
          <p:cNvSpPr/>
          <p:nvPr/>
        </p:nvSpPr>
        <p:spPr bwMode="auto">
          <a:xfrm>
            <a:off x="7141518" y="4954663"/>
            <a:ext cx="1426517" cy="468809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2" name="Freeform 10"/>
          <p:cNvSpPr/>
          <p:nvPr/>
        </p:nvSpPr>
        <p:spPr bwMode="auto">
          <a:xfrm>
            <a:off x="3971479" y="4659983"/>
            <a:ext cx="1069329" cy="310306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3" name="Freeform 11"/>
          <p:cNvSpPr/>
          <p:nvPr/>
        </p:nvSpPr>
        <p:spPr bwMode="auto">
          <a:xfrm>
            <a:off x="7038827" y="3925517"/>
            <a:ext cx="95993" cy="191988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4" name="Freeform 12"/>
          <p:cNvSpPr/>
          <p:nvPr/>
        </p:nvSpPr>
        <p:spPr bwMode="auto">
          <a:xfrm>
            <a:off x="5706071" y="3925517"/>
            <a:ext cx="95995" cy="191988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5" name="Freeform 13"/>
          <p:cNvSpPr/>
          <p:nvPr/>
        </p:nvSpPr>
        <p:spPr bwMode="auto">
          <a:xfrm>
            <a:off x="6324453" y="4639891"/>
            <a:ext cx="191988" cy="95995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6" name="Freeform 14"/>
          <p:cNvSpPr/>
          <p:nvPr/>
        </p:nvSpPr>
        <p:spPr bwMode="auto">
          <a:xfrm>
            <a:off x="6324453" y="3307136"/>
            <a:ext cx="191988" cy="95993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833695" y="2110558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8833695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31902" y="4840809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631902" y="2106093"/>
            <a:ext cx="212749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6239620" y="2447652"/>
            <a:ext cx="392906" cy="401836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452" name="Group 20"/>
          <p:cNvGrpSpPr/>
          <p:nvPr/>
        </p:nvGrpSpPr>
        <p:grpSpPr bwMode="auto">
          <a:xfrm>
            <a:off x="4815335" y="3778177"/>
            <a:ext cx="495598" cy="504527"/>
            <a:chOff x="0" y="0"/>
            <a:chExt cx="276" cy="281"/>
          </a:xfrm>
        </p:grpSpPr>
        <p:sp>
          <p:nvSpPr>
            <p:cNvPr id="18453" name="Freeform 21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54" name="Freeform 22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6210598" y="5182370"/>
            <a:ext cx="437555" cy="464344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456" name="Group 24"/>
          <p:cNvGrpSpPr/>
          <p:nvPr/>
        </p:nvGrpSpPr>
        <p:grpSpPr bwMode="auto">
          <a:xfrm>
            <a:off x="7592468" y="3813895"/>
            <a:ext cx="433090" cy="370582"/>
            <a:chOff x="0" y="0"/>
            <a:chExt cx="280" cy="240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6266409" y="3869706"/>
            <a:ext cx="325934" cy="303609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 p14:presetBounceEnd="6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84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84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84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84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84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84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184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84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18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1845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8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4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4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84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84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8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84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8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84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184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150" fill="hold"/>
                                            <p:tgtEl>
                                              <p:spTgt spid="184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84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184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184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18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4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8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84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4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8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84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184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184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184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184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84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750" fill="hold"/>
                                            <p:tgtEl>
                                              <p:spTgt spid="18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8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84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434" grpId="0" animBg="1"/>
          <p:bldP spid="18434" grpId="1" animBg="1"/>
          <p:bldP spid="18435" grpId="0" animBg="1"/>
          <p:bldP spid="18435" grpId="1" animBg="1"/>
          <p:bldP spid="18436" grpId="0" animBg="1"/>
          <p:bldP spid="18436" grpId="1" animBg="1"/>
          <p:bldP spid="18437" grpId="0" animBg="1"/>
          <p:bldP spid="18437" grpId="1" animBg="1"/>
          <p:bldP spid="18438" grpId="0" animBg="1"/>
          <p:bldP spid="18438" grpId="1" animBg="1"/>
          <p:bldP spid="18439" grpId="0" animBg="1"/>
          <p:bldP spid="18440" grpId="0" animBg="1"/>
          <p:bldP spid="18441" grpId="0" animBg="1"/>
          <p:bldP spid="18442" grpId="0" animBg="1"/>
          <p:bldP spid="18443" grpId="0" animBg="1"/>
          <p:bldP spid="18444" grpId="0" animBg="1"/>
          <p:bldP spid="18445" grpId="0" animBg="1"/>
          <p:bldP spid="18446" grpId="0" animBg="1"/>
          <p:bldP spid="18447" grpId="0"/>
          <p:bldP spid="18448" grpId="0"/>
          <p:bldP spid="18449" grpId="0"/>
          <p:bldP spid="18450" grpId="0"/>
          <p:bldP spid="18451" grpId="0" animBg="1"/>
          <p:bldP spid="18451" grpId="1" animBg="1"/>
          <p:bldP spid="18455" grpId="0" animBg="1"/>
          <p:bldP spid="18455" grpId="1" animBg="1"/>
          <p:bldP spid="18459" grpId="0" animBg="1"/>
          <p:bldP spid="18459" grpId="1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01606" y="5006027"/>
            <a:ext cx="2414580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1228" y="5050650"/>
            <a:ext cx="2414580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80849" y="5095274"/>
            <a:ext cx="2414580" cy="28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62212" y="1918609"/>
            <a:ext cx="8638667" cy="2883693"/>
            <a:chOff x="1167355" y="1217191"/>
            <a:chExt cx="6892537" cy="2300813"/>
          </a:xfrm>
        </p:grpSpPr>
        <p:sp>
          <p:nvSpPr>
            <p:cNvPr id="6" name="Freeform 4"/>
            <p:cNvSpPr/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A79FAA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FABAAE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A79FAA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ABAAE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A79FAA"/>
            </a:solidFill>
            <a:ln w="6350">
              <a:solidFill>
                <a:schemeClr val="bg1"/>
              </a:solidFill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31486" y="1764525"/>
              <a:ext cx="53718" cy="197680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6175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53156" y="1786760"/>
              <a:ext cx="78019" cy="197680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71115" y="1764525"/>
              <a:ext cx="76739" cy="197680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897609" y="2271669"/>
              <a:ext cx="713402" cy="4588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245583" y="2241697"/>
              <a:ext cx="724522" cy="4588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64080" y="2221374"/>
              <a:ext cx="725693" cy="4588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请替换文字内容</a:t>
              </a:r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明年工作计划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0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endParaRPr lang="en-US" altLang="zh-CN"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感 谢 您 的 观 看</a:t>
            </a:r>
            <a:endParaRPr lang="en-US" altLang="zh-CN" sz="6000" dirty="0">
              <a:solidFill>
                <a:srgbClr val="A79F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56894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优品</a:t>
            </a:r>
            <a:r>
              <a:rPr lang="en-US" altLang="zh-CN" sz="2000" dirty="0" smtClean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sz="20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5" y="3111016"/>
            <a:ext cx="12858043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12858043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5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ABCAC5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ABCAC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  <a:solidFill>
            <a:srgbClr val="CECED0"/>
          </a:solidFill>
        </p:grpSpPr>
        <p:sp>
          <p:nvSpPr>
            <p:cNvPr id="59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  <a:solidFill>
            <a:srgbClr val="FBDBC6"/>
          </a:solidFill>
        </p:grpSpPr>
        <p:sp>
          <p:nvSpPr>
            <p:cNvPr id="62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  <a:solidFill>
            <a:srgbClr val="CECED0"/>
          </a:solidFill>
        </p:grpSpPr>
        <p:sp>
          <p:nvSpPr>
            <p:cNvPr id="65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  <a:solidFill>
            <a:srgbClr val="FBDBC6"/>
          </a:solidFill>
        </p:grpSpPr>
        <p:sp>
          <p:nvSpPr>
            <p:cNvPr id="69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  <a:solidFill>
            <a:srgbClr val="CECED0"/>
          </a:solidFill>
        </p:grpSpPr>
        <p:sp>
          <p:nvSpPr>
            <p:cNvPr id="72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  <a:solidFill>
            <a:srgbClr val="FBDBC6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 6"/>
            <p:cNvSpPr/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84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87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0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3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rgbClr val="FBDBC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96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rgbClr val="CECED0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122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rgbClr val="CECED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rgbClr val="FABAA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9"/>
            <a:ext cx="1139808" cy="787274"/>
            <a:chOff x="1541683" y="2139889"/>
            <a:chExt cx="1244826" cy="859585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3"/>
            <a:ext cx="1127016" cy="797480"/>
            <a:chOff x="1548669" y="2139889"/>
            <a:chExt cx="1230855" cy="870728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9"/>
            <a:ext cx="1095912" cy="787956"/>
            <a:chOff x="1565654" y="2139889"/>
            <a:chExt cx="1196886" cy="860329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6"/>
            <a:ext cx="1073235" cy="783069"/>
            <a:chOff x="1532610" y="2139889"/>
            <a:chExt cx="1262975" cy="854994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8"/>
            <a:ext cx="1089765" cy="783069"/>
            <a:chOff x="1569010" y="2139889"/>
            <a:chExt cx="1190173" cy="854994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3"/>
            <a:ext cx="1095781" cy="793274"/>
            <a:chOff x="1519344" y="2139889"/>
            <a:chExt cx="1289506" cy="866136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348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199"/>
              <a:ext cx="1289506" cy="554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8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2" y="4061474"/>
            <a:ext cx="1765093" cy="1521633"/>
          </a:xfrm>
          <a:prstGeom prst="hexagon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566772" y="4822043"/>
            <a:ext cx="1765093" cy="1521633"/>
          </a:xfrm>
          <a:prstGeom prst="hexagon">
            <a:avLst/>
          </a:prstGeom>
          <a:solidFill>
            <a:srgbClr val="A79FA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5">
              <a:cs typeface="+mn-ea"/>
              <a:sym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2" y="1953970"/>
              <a:ext cx="1772728" cy="1528214"/>
              <a:chOff x="3145192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2" y="1953970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>
                  <a:cs typeface="+mn-ea"/>
                  <a:sym typeface="+mn-lt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046" tIns="45523" rIns="91046" bIns="45523" numCol="1" anchor="t" anchorCtr="0" compatLnSpc="1"/>
              <a:lstStyle/>
              <a:p>
                <a:pPr>
                  <a:lnSpc>
                    <a:spcPct val="150000"/>
                  </a:lnSpc>
                </a:pPr>
                <a:endParaRPr lang="en-US" sz="1275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rgbClr val="ABCAC5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275" dirty="0">
                  <a:cs typeface="+mn-ea"/>
                  <a:sym typeface="+mn-l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146"/>
                <p:cNvSpPr/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046" tIns="45523" rIns="91046" bIns="45523" numCol="1" anchor="t" anchorCtr="0" compatLnSpc="1"/>
                <a:lstStyle/>
                <a:p>
                  <a:pPr>
                    <a:lnSpc>
                      <a:spcPct val="150000"/>
                    </a:lnSpc>
                  </a:pPr>
                  <a:endParaRPr lang="en-US" sz="1275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/>
          <p:nvPr/>
        </p:nvSpPr>
        <p:spPr>
          <a:xfrm>
            <a:off x="154368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Text Placeholder 33"/>
          <p:cNvSpPr txBox="1"/>
          <p:nvPr/>
        </p:nvSpPr>
        <p:spPr>
          <a:xfrm>
            <a:off x="1529274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Text Placeholder 32"/>
          <p:cNvSpPr txBox="1"/>
          <p:nvPr/>
        </p:nvSpPr>
        <p:spPr>
          <a:xfrm>
            <a:off x="8627848" y="169563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9589301" y="1394887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Placeholder 32"/>
          <p:cNvSpPr txBox="1"/>
          <p:nvPr/>
        </p:nvSpPr>
        <p:spPr>
          <a:xfrm>
            <a:off x="154368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1529274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32"/>
          <p:cNvSpPr txBox="1"/>
          <p:nvPr/>
        </p:nvSpPr>
        <p:spPr>
          <a:xfrm>
            <a:off x="8627848" y="5585465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9589301" y="528471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cs typeface="+mn-ea"/>
                <a:sym typeface="+mn-lt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任意多边形: 形状 4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27"/>
          <p:cNvSpPr/>
          <p:nvPr/>
        </p:nvSpPr>
        <p:spPr bwMode="auto">
          <a:xfrm>
            <a:off x="7703088" y="2870890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Freeform 137"/>
          <p:cNvSpPr>
            <a:spLocks noEditPoints="1"/>
          </p:cNvSpPr>
          <p:nvPr/>
        </p:nvSpPr>
        <p:spPr bwMode="auto">
          <a:xfrm>
            <a:off x="4667338" y="4608215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Freeform 175"/>
          <p:cNvSpPr>
            <a:spLocks noEditPoints="1"/>
          </p:cNvSpPr>
          <p:nvPr/>
        </p:nvSpPr>
        <p:spPr bwMode="auto">
          <a:xfrm>
            <a:off x="6205960" y="5392438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35" grpId="0" animBg="1"/>
      <p:bldP spid="37" grpId="0" animBg="1"/>
      <p:bldP spid="27" grpId="0"/>
      <p:bldP spid="28" grpId="0"/>
      <p:bldP spid="29" grpId="0"/>
      <p:bldP spid="30" grpId="0"/>
      <p:bldP spid="31" grpId="0"/>
      <p:bldP spid="32" grpId="0"/>
      <p:bldP spid="36" grpId="0"/>
      <p:bldP spid="38" grpId="0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rgbClr val="FABA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rgbClr val="CECE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44447" y="4088660"/>
            <a:ext cx="2865432" cy="14487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028561" y="4761405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695" y="3333822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97516" y="4789397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790006" y="3268507"/>
            <a:ext cx="2113134" cy="352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783831" y="294774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342964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351068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点击请替换文字内容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99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99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49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199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50"/>
                            </p:stCondLst>
                            <p:childTnLst>
                              <p:par>
                                <p:cTn id="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850"/>
                            </p:stCondLst>
                            <p:childTnLst>
                              <p:par>
                                <p:cTn id="11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32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cs typeface="+mn-ea"/>
              <a:sym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  <a:solidFill>
            <a:srgbClr val="FBDBC6"/>
          </a:solidFill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  <a:solidFill>
            <a:srgbClr val="CECED0"/>
          </a:solidFill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  <a:solidFill>
            <a:srgbClr val="FBDBC6"/>
          </a:solidFill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  <a:solidFill>
            <a:srgbClr val="CECED0"/>
          </a:solidFill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cs typeface="+mn-ea"/>
                  <a:sym typeface="+mn-lt"/>
                </a:rPr>
                <a:t>请替换文字内容</a:t>
              </a:r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cs typeface="+mn-ea"/>
                <a:sym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7758"/>
            <a:chOff x="8451509" y="2034687"/>
            <a:chExt cx="3254568" cy="832332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501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7758"/>
            <a:chOff x="8508022" y="2034687"/>
            <a:chExt cx="3198055" cy="832332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501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7757"/>
            <a:chOff x="8508022" y="2034687"/>
            <a:chExt cx="3198055" cy="832333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501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7758"/>
            <a:chOff x="8475665" y="2034687"/>
            <a:chExt cx="3230412" cy="832332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501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  <a:solidFill>
            <a:srgbClr val="FAECDF"/>
          </a:solidFill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9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602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602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 rot="10800000" flipV="1">
            <a:off x="4917207" y="1694015"/>
            <a:ext cx="3662190" cy="185864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4110529" y="2388401"/>
            <a:ext cx="2475538" cy="1164263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98559" y="2170675"/>
            <a:ext cx="3683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>
            <a:off x="3877730" y="4776677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269135" y="3908847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4269135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413542" y="4856497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4269135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13542" y="523092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ABAAE"/>
                </a:solidFill>
                <a:latin typeface="+mn-lt"/>
                <a:ea typeface="+mn-ea"/>
                <a:cs typeface="+mn-ea"/>
                <a:sym typeface="+mn-lt"/>
              </a:rPr>
              <a:t>添加相关标题文字</a:t>
            </a:r>
            <a:endParaRPr lang="en-US" altLang="zh-CN" sz="1600" dirty="0">
              <a:solidFill>
                <a:srgbClr val="FABAA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cs typeface="+mn-ea"/>
                <a:sym typeface="+mn-lt"/>
              </a:rPr>
              <a:t>202X</a:t>
            </a:r>
            <a:endParaRPr lang="id-ID" sz="4400" dirty="0">
              <a:cs typeface="+mn-ea"/>
              <a:sym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rgbClr val="FAB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smtClean="0">
                <a:solidFill>
                  <a:schemeClr val="bg1"/>
                </a:solidFill>
                <a:cs typeface="+mn-ea"/>
                <a:sym typeface="+mn-lt"/>
              </a:rPr>
              <a:t>202X</a:t>
            </a:r>
            <a:endParaRPr lang="en-AU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0" name="Text Placeholder 32"/>
          <p:cNvSpPr txBox="1"/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1" name="Text Placeholder 32"/>
          <p:cNvSpPr txBox="1"/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工作完成情况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662183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www.2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x1tabyn5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3489</Words>
  <Application>Microsoft Office PowerPoint</Application>
  <PresentationFormat>自定义</PresentationFormat>
  <Paragraphs>246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Meiryo</vt:lpstr>
      <vt:lpstr>宋体</vt:lpstr>
      <vt:lpstr>微软雅黑</vt:lpstr>
      <vt:lpstr>字魂59号-创粗黑</vt:lpstr>
      <vt:lpstr>Arial</vt:lpstr>
      <vt:lpstr>Calibri</vt:lpstr>
      <vt:lpstr>Calibri Light</vt:lpstr>
      <vt:lpstr>Wingdings</vt:lpstr>
      <vt:lpstr>www.2ppt.com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dc:description/>
  <cp:lastModifiedBy/>
  <cp:revision>1</cp:revision>
  <dcterms:created xsi:type="dcterms:W3CDTF">2021-05-26T00:22:03Z</dcterms:created>
  <dcterms:modified xsi:type="dcterms:W3CDTF">2021-11-07T01:24:30Z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