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90" r:id="rId3"/>
    <p:sldId id="271" r:id="rId4"/>
    <p:sldId id="263" r:id="rId5"/>
    <p:sldId id="264" r:id="rId6"/>
    <p:sldId id="273" r:id="rId7"/>
    <p:sldId id="266" r:id="rId8"/>
    <p:sldId id="267" r:id="rId9"/>
    <p:sldId id="274" r:id="rId10"/>
    <p:sldId id="277" r:id="rId11"/>
    <p:sldId id="275" r:id="rId12"/>
    <p:sldId id="276" r:id="rId13"/>
    <p:sldId id="268" r:id="rId14"/>
    <p:sldId id="279" r:id="rId15"/>
    <p:sldId id="278" r:id="rId16"/>
    <p:sldId id="280" r:id="rId17"/>
    <p:sldId id="269" r:id="rId18"/>
    <p:sldId id="282" r:id="rId19"/>
    <p:sldId id="281" r:id="rId20"/>
    <p:sldId id="283" r:id="rId21"/>
    <p:sldId id="270" r:id="rId22"/>
    <p:sldId id="284" r:id="rId23"/>
    <p:sldId id="285" r:id="rId24"/>
    <p:sldId id="289" r:id="rId25"/>
    <p:sldId id="291" r:id="rId26"/>
    <p:sldId id="293" r:id="rId27"/>
    <p:sldId id="292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59E"/>
    <a:srgbClr val="9F8774"/>
    <a:srgbClr val="302C3D"/>
    <a:srgbClr val="E8608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>
        <p:scale>
          <a:sx n="75" d="100"/>
          <a:sy n="75" d="100"/>
        </p:scale>
        <p:origin x="-1836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77D22-AD28-43FC-8EB4-B134A7D334C3}" type="datetimeFigureOut">
              <a:rPr lang="zh-CN" altLang="en-US" smtClean="0"/>
              <a:t>2022-08-13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C8EFA-96ED-4A18-B46D-8BDC030E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53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8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6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3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92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85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84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56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11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0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9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1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23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38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25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0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369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6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50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0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3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3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2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5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18605" y="6590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16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2022-08-13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91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2022-08-13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5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6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99BCA5-D8FF-460C-88E7-84B01E27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423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7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1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1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3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C5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57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svg"/><Relationship Id="rId4" Type="http://schemas.openxmlformats.org/officeDocument/2006/relationships/image" Target="../media/image13.png"/><Relationship Id="rId9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17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50549A0-2E4B-4D43-BB79-6C364AF6C5FD}"/>
              </a:ext>
            </a:extLst>
          </p:cNvPr>
          <p:cNvSpPr/>
          <p:nvPr/>
        </p:nvSpPr>
        <p:spPr>
          <a:xfrm>
            <a:off x="518160" y="609600"/>
            <a:ext cx="11125200" cy="5699760"/>
          </a:xfrm>
          <a:prstGeom prst="rect">
            <a:avLst/>
          </a:prstGeom>
          <a:noFill/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B7FE5D5-DD1B-4947-940C-CE3BA24503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1" b="15097"/>
          <a:stretch/>
        </p:blipFill>
        <p:spPr>
          <a:xfrm>
            <a:off x="-80856" y="1250124"/>
            <a:ext cx="5518995" cy="49377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1146071-80DA-42DC-B794-3183D24BF741}"/>
              </a:ext>
            </a:extLst>
          </p:cNvPr>
          <p:cNvSpPr txBox="1"/>
          <p:nvPr/>
        </p:nvSpPr>
        <p:spPr>
          <a:xfrm>
            <a:off x="4881669" y="3375795"/>
            <a:ext cx="6473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 smtClean="0">
                <a:solidFill>
                  <a:schemeClr val="bg1"/>
                </a:solidFill>
                <a:cs typeface="+mn-ea"/>
                <a:sym typeface="+mn-lt"/>
              </a:rPr>
              <a:t>清新卡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通手</a:t>
            </a:r>
            <a:r>
              <a:rPr lang="zh-CN" altLang="en-US" sz="6000" dirty="0" smtClean="0">
                <a:solidFill>
                  <a:schemeClr val="bg1"/>
                </a:solidFill>
                <a:cs typeface="+mn-ea"/>
                <a:sym typeface="+mn-lt"/>
              </a:rPr>
              <a:t>绘模</a:t>
            </a: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0365F41-7732-4B54-AA03-BE78CE9B6587}"/>
              </a:ext>
            </a:extLst>
          </p:cNvPr>
          <p:cNvSpPr/>
          <p:nvPr/>
        </p:nvSpPr>
        <p:spPr>
          <a:xfrm>
            <a:off x="4853870" y="4391458"/>
            <a:ext cx="6529352" cy="131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Copy paste fonts. Choose the only option to retain text……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Copy paste fonts. Choose the only </a:t>
            </a:r>
          </a:p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option to retain text……</a:t>
            </a:r>
          </a:p>
          <a:p>
            <a:pPr algn="ctr">
              <a:lnSpc>
                <a:spcPct val="120000"/>
              </a:lnSpc>
            </a:pP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568D349-F1B8-4829-843A-9A5AE61BF913}"/>
              </a:ext>
            </a:extLst>
          </p:cNvPr>
          <p:cNvSpPr/>
          <p:nvPr/>
        </p:nvSpPr>
        <p:spPr>
          <a:xfrm rot="20233636">
            <a:off x="9763307" y="1426332"/>
            <a:ext cx="1363979" cy="156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rgbClr val="8AC59E"/>
                </a:solidFill>
                <a:cs typeface="+mn-ea"/>
                <a:sym typeface="+mn-lt"/>
              </a:rPr>
              <a:t>9</a:t>
            </a:r>
            <a:endParaRPr lang="zh-CN" altLang="en-US" sz="115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C223564D-67D8-40FD-86C0-7DE481A4B39E}"/>
              </a:ext>
            </a:extLst>
          </p:cNvPr>
          <p:cNvSpPr/>
          <p:nvPr/>
        </p:nvSpPr>
        <p:spPr>
          <a:xfrm>
            <a:off x="8081009" y="1518469"/>
            <a:ext cx="1363979" cy="156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 smtClean="0">
                <a:solidFill>
                  <a:srgbClr val="8AC59E"/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C6892FD-747C-4C37-A254-B619EBFFA2CA}"/>
              </a:ext>
            </a:extLst>
          </p:cNvPr>
          <p:cNvSpPr/>
          <p:nvPr/>
        </p:nvSpPr>
        <p:spPr>
          <a:xfrm>
            <a:off x="6493151" y="1509541"/>
            <a:ext cx="1363979" cy="156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rgbClr val="8AC59E"/>
                </a:solidFill>
                <a:cs typeface="+mn-ea"/>
                <a:sym typeface="+mn-lt"/>
              </a:rPr>
              <a:t>0</a:t>
            </a:r>
            <a:endParaRPr lang="zh-CN" altLang="en-US" sz="115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5AA8A17-72E5-45DF-8754-C4E9EC62A6F6}"/>
              </a:ext>
            </a:extLst>
          </p:cNvPr>
          <p:cNvSpPr/>
          <p:nvPr/>
        </p:nvSpPr>
        <p:spPr>
          <a:xfrm>
            <a:off x="4942661" y="1503868"/>
            <a:ext cx="1363979" cy="156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rgbClr val="8AC59E"/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rgbClr val="8AC59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990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4" grpId="0" animBg="1"/>
      <p:bldP spid="12" grpId="0" animBg="1"/>
      <p:bldP spid="1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E209A8D5-EFBC-41A1-B0F2-B5CD19B913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9" t="31778" r="13038" b="16888"/>
          <a:stretch/>
        </p:blipFill>
        <p:spPr>
          <a:xfrm>
            <a:off x="533400" y="909712"/>
            <a:ext cx="5669280" cy="5596596"/>
          </a:xfrm>
          <a:prstGeom prst="rect">
            <a:avLst/>
          </a:prstGeom>
        </p:spPr>
      </p:pic>
      <p:sp>
        <p:nvSpPr>
          <p:cNvPr id="6" name="iśḷiďé">
            <a:extLst>
              <a:ext uri="{FF2B5EF4-FFF2-40B4-BE49-F238E27FC236}">
                <a16:creationId xmlns="" xmlns:a16="http://schemas.microsoft.com/office/drawing/2014/main" id="{E3D2C12F-A9D1-43FE-9F17-E77599A9A8E5}"/>
              </a:ext>
            </a:extLst>
          </p:cNvPr>
          <p:cNvSpPr/>
          <p:nvPr/>
        </p:nvSpPr>
        <p:spPr bwMode="auto">
          <a:xfrm>
            <a:off x="7139939" y="1942248"/>
            <a:ext cx="4162426" cy="35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text……</a:t>
            </a:r>
          </a:p>
        </p:txBody>
      </p:sp>
      <p:sp>
        <p:nvSpPr>
          <p:cNvPr id="7" name="îSḻiḍe">
            <a:extLst>
              <a:ext uri="{FF2B5EF4-FFF2-40B4-BE49-F238E27FC236}">
                <a16:creationId xmlns="" xmlns:a16="http://schemas.microsoft.com/office/drawing/2014/main" id="{B472BD04-76E8-42B1-8B0D-FB7B7A7A55AC}"/>
              </a:ext>
            </a:extLst>
          </p:cNvPr>
          <p:cNvSpPr/>
          <p:nvPr/>
        </p:nvSpPr>
        <p:spPr>
          <a:xfrm>
            <a:off x="6558914" y="1839274"/>
            <a:ext cx="581025" cy="56197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i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îṥlíḍe">
            <a:extLst>
              <a:ext uri="{FF2B5EF4-FFF2-40B4-BE49-F238E27FC236}">
                <a16:creationId xmlns="" xmlns:a16="http://schemas.microsoft.com/office/drawing/2014/main" id="{E3D2C12F-A9D1-43FE-9F17-E77599A9A8E5}"/>
              </a:ext>
            </a:extLst>
          </p:cNvPr>
          <p:cNvSpPr/>
          <p:nvPr/>
        </p:nvSpPr>
        <p:spPr bwMode="auto">
          <a:xfrm>
            <a:off x="7139939" y="2903219"/>
            <a:ext cx="4162426" cy="35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text……</a:t>
            </a:r>
          </a:p>
        </p:txBody>
      </p:sp>
      <p:sp>
        <p:nvSpPr>
          <p:cNvPr id="9" name="ï$ḻídê">
            <a:extLst>
              <a:ext uri="{FF2B5EF4-FFF2-40B4-BE49-F238E27FC236}">
                <a16:creationId xmlns="" xmlns:a16="http://schemas.microsoft.com/office/drawing/2014/main" id="{C0CE6BD2-5DA5-4BC3-9B79-8BDE3672D3C7}"/>
              </a:ext>
            </a:extLst>
          </p:cNvPr>
          <p:cNvSpPr/>
          <p:nvPr/>
        </p:nvSpPr>
        <p:spPr>
          <a:xfrm>
            <a:off x="6558914" y="2800245"/>
            <a:ext cx="581025" cy="56197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i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iṣľíḍe">
            <a:extLst>
              <a:ext uri="{FF2B5EF4-FFF2-40B4-BE49-F238E27FC236}">
                <a16:creationId xmlns="" xmlns:a16="http://schemas.microsoft.com/office/drawing/2014/main" id="{E3D2C12F-A9D1-43FE-9F17-E77599A9A8E5}"/>
              </a:ext>
            </a:extLst>
          </p:cNvPr>
          <p:cNvSpPr/>
          <p:nvPr/>
        </p:nvSpPr>
        <p:spPr bwMode="auto">
          <a:xfrm>
            <a:off x="7139939" y="3864182"/>
            <a:ext cx="4162426" cy="35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text……</a:t>
            </a:r>
          </a:p>
        </p:txBody>
      </p:sp>
      <p:sp>
        <p:nvSpPr>
          <p:cNvPr id="11" name="îslîḍê">
            <a:extLst>
              <a:ext uri="{FF2B5EF4-FFF2-40B4-BE49-F238E27FC236}">
                <a16:creationId xmlns="" xmlns:a16="http://schemas.microsoft.com/office/drawing/2014/main" id="{8002B5A4-9659-434A-BB6A-C12BC9146380}"/>
              </a:ext>
            </a:extLst>
          </p:cNvPr>
          <p:cNvSpPr/>
          <p:nvPr/>
        </p:nvSpPr>
        <p:spPr>
          <a:xfrm>
            <a:off x="6558914" y="3761208"/>
            <a:ext cx="581025" cy="561975"/>
          </a:xfrm>
          <a:prstGeom prst="rect">
            <a:avLst/>
          </a:prstGeom>
          <a:solidFill>
            <a:srgbClr val="8AC59E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i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íšliḑê">
            <a:extLst>
              <a:ext uri="{FF2B5EF4-FFF2-40B4-BE49-F238E27FC236}">
                <a16:creationId xmlns="" xmlns:a16="http://schemas.microsoft.com/office/drawing/2014/main" id="{E3D2C12F-A9D1-43FE-9F17-E77599A9A8E5}"/>
              </a:ext>
            </a:extLst>
          </p:cNvPr>
          <p:cNvSpPr/>
          <p:nvPr/>
        </p:nvSpPr>
        <p:spPr bwMode="auto">
          <a:xfrm>
            <a:off x="7139939" y="4825149"/>
            <a:ext cx="4162426" cy="356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text……</a:t>
            </a:r>
          </a:p>
        </p:txBody>
      </p:sp>
      <p:sp>
        <p:nvSpPr>
          <p:cNvPr id="13" name="î$liḑê">
            <a:extLst>
              <a:ext uri="{FF2B5EF4-FFF2-40B4-BE49-F238E27FC236}">
                <a16:creationId xmlns="" xmlns:a16="http://schemas.microsoft.com/office/drawing/2014/main" id="{FA0B9457-E36F-4994-8DD2-79A69F3A476F}"/>
              </a:ext>
            </a:extLst>
          </p:cNvPr>
          <p:cNvSpPr/>
          <p:nvPr/>
        </p:nvSpPr>
        <p:spPr>
          <a:xfrm>
            <a:off x="6558914" y="4722175"/>
            <a:ext cx="581025" cy="56197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2000" b="1" i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000" b="1" i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5CE5B555-4ED9-43B0-BA04-B7FF46CEEF7B}"/>
              </a:ext>
            </a:extLst>
          </p:cNvPr>
          <p:cNvCxnSpPr/>
          <p:nvPr/>
        </p:nvCxnSpPr>
        <p:spPr>
          <a:xfrm>
            <a:off x="6558914" y="2600749"/>
            <a:ext cx="46101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39B492BE-A183-4A0B-9C81-6251F9E1DC8C}"/>
              </a:ext>
            </a:extLst>
          </p:cNvPr>
          <p:cNvCxnSpPr/>
          <p:nvPr/>
        </p:nvCxnSpPr>
        <p:spPr>
          <a:xfrm>
            <a:off x="6558914" y="3561713"/>
            <a:ext cx="46101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1BA89437-20CA-42CC-9F27-02084FB16314}"/>
              </a:ext>
            </a:extLst>
          </p:cNvPr>
          <p:cNvCxnSpPr/>
          <p:nvPr/>
        </p:nvCxnSpPr>
        <p:spPr>
          <a:xfrm>
            <a:off x="6558914" y="4522679"/>
            <a:ext cx="46101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74C1730C-69F6-4812-8D9E-82F313C228DE}"/>
              </a:ext>
            </a:extLst>
          </p:cNvPr>
          <p:cNvCxnSpPr/>
          <p:nvPr/>
        </p:nvCxnSpPr>
        <p:spPr>
          <a:xfrm>
            <a:off x="6558914" y="5483646"/>
            <a:ext cx="46101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ïšḻiḓê">
            <a:extLst>
              <a:ext uri="{FF2B5EF4-FFF2-40B4-BE49-F238E27FC236}">
                <a16:creationId xmlns="" xmlns:a16="http://schemas.microsoft.com/office/drawing/2014/main" id="{8B8EA6B3-3958-4541-AD66-EE7B4F0A23EA}"/>
              </a:ext>
            </a:extLst>
          </p:cNvPr>
          <p:cNvSpPr/>
          <p:nvPr/>
        </p:nvSpPr>
        <p:spPr>
          <a:xfrm>
            <a:off x="673100" y="1123949"/>
            <a:ext cx="108458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 w="635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šļiďê">
            <a:extLst>
              <a:ext uri="{FF2B5EF4-FFF2-40B4-BE49-F238E27FC236}">
                <a16:creationId xmlns="" xmlns:a16="http://schemas.microsoft.com/office/drawing/2014/main" id="{8CBC78E7-3F32-4E9D-B927-A7BF637AEABC}"/>
              </a:ext>
            </a:extLst>
          </p:cNvPr>
          <p:cNvSpPr/>
          <p:nvPr/>
        </p:nvSpPr>
        <p:spPr>
          <a:xfrm>
            <a:off x="1318176" y="2234499"/>
            <a:ext cx="2809875" cy="3452554"/>
          </a:xfrm>
          <a:prstGeom prst="rect">
            <a:avLst/>
          </a:prstGeom>
          <a:solidFill>
            <a:srgbClr val="8AC59E">
              <a:alpha val="70000"/>
            </a:srgb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iṣļiḓê">
            <a:extLst>
              <a:ext uri="{FF2B5EF4-FFF2-40B4-BE49-F238E27FC236}">
                <a16:creationId xmlns="" xmlns:a16="http://schemas.microsoft.com/office/drawing/2014/main" id="{1B92F2F2-C003-4761-956E-F18C85C1614B}"/>
              </a:ext>
            </a:extLst>
          </p:cNvPr>
          <p:cNvSpPr/>
          <p:nvPr/>
        </p:nvSpPr>
        <p:spPr>
          <a:xfrm>
            <a:off x="2423076" y="2363235"/>
            <a:ext cx="600075" cy="599261"/>
          </a:xfrm>
          <a:custGeom>
            <a:avLst/>
            <a:gdLst>
              <a:gd name="T0" fmla="*/ 652 w 1303"/>
              <a:gd name="T1" fmla="*/ 0 h 1303"/>
              <a:gd name="T2" fmla="*/ 0 w 1303"/>
              <a:gd name="T3" fmla="*/ 652 h 1303"/>
              <a:gd name="T4" fmla="*/ 652 w 1303"/>
              <a:gd name="T5" fmla="*/ 1303 h 1303"/>
              <a:gd name="T6" fmla="*/ 1303 w 1303"/>
              <a:gd name="T7" fmla="*/ 652 h 1303"/>
              <a:gd name="T8" fmla="*/ 652 w 1303"/>
              <a:gd name="T9" fmla="*/ 0 h 1303"/>
              <a:gd name="T10" fmla="*/ 698 w 1303"/>
              <a:gd name="T11" fmla="*/ 342 h 1303"/>
              <a:gd name="T12" fmla="*/ 821 w 1303"/>
              <a:gd name="T13" fmla="*/ 216 h 1303"/>
              <a:gd name="T14" fmla="*/ 911 w 1303"/>
              <a:gd name="T15" fmla="*/ 357 h 1303"/>
              <a:gd name="T16" fmla="*/ 781 w 1303"/>
              <a:gd name="T17" fmla="*/ 485 h 1303"/>
              <a:gd name="T18" fmla="*/ 698 w 1303"/>
              <a:gd name="T19" fmla="*/ 342 h 1303"/>
              <a:gd name="T20" fmla="*/ 543 w 1303"/>
              <a:gd name="T21" fmla="*/ 192 h 1303"/>
              <a:gd name="T22" fmla="*/ 643 w 1303"/>
              <a:gd name="T23" fmla="*/ 334 h 1303"/>
              <a:gd name="T24" fmla="*/ 543 w 1303"/>
              <a:gd name="T25" fmla="*/ 476 h 1303"/>
              <a:gd name="T26" fmla="*/ 443 w 1303"/>
              <a:gd name="T27" fmla="*/ 334 h 1303"/>
              <a:gd name="T28" fmla="*/ 543 w 1303"/>
              <a:gd name="T29" fmla="*/ 192 h 1303"/>
              <a:gd name="T30" fmla="*/ 231 w 1303"/>
              <a:gd name="T31" fmla="*/ 528 h 1303"/>
              <a:gd name="T32" fmla="*/ 324 w 1303"/>
              <a:gd name="T33" fmla="*/ 404 h 1303"/>
              <a:gd name="T34" fmla="*/ 441 w 1303"/>
              <a:gd name="T35" fmla="*/ 509 h 1303"/>
              <a:gd name="T36" fmla="*/ 357 w 1303"/>
              <a:gd name="T37" fmla="*/ 676 h 1303"/>
              <a:gd name="T38" fmla="*/ 231 w 1303"/>
              <a:gd name="T39" fmla="*/ 528 h 1303"/>
              <a:gd name="T40" fmla="*/ 993 w 1303"/>
              <a:gd name="T41" fmla="*/ 1032 h 1303"/>
              <a:gd name="T42" fmla="*/ 738 w 1303"/>
              <a:gd name="T43" fmla="*/ 1094 h 1303"/>
              <a:gd name="T44" fmla="*/ 579 w 1303"/>
              <a:gd name="T45" fmla="*/ 1089 h 1303"/>
              <a:gd name="T46" fmla="*/ 419 w 1303"/>
              <a:gd name="T47" fmla="*/ 1101 h 1303"/>
              <a:gd name="T48" fmla="*/ 291 w 1303"/>
              <a:gd name="T49" fmla="*/ 977 h 1303"/>
              <a:gd name="T50" fmla="*/ 400 w 1303"/>
              <a:gd name="T51" fmla="*/ 770 h 1303"/>
              <a:gd name="T52" fmla="*/ 519 w 1303"/>
              <a:gd name="T53" fmla="*/ 641 h 1303"/>
              <a:gd name="T54" fmla="*/ 781 w 1303"/>
              <a:gd name="T55" fmla="*/ 653 h 1303"/>
              <a:gd name="T56" fmla="*/ 962 w 1303"/>
              <a:gd name="T57" fmla="*/ 836 h 1303"/>
              <a:gd name="T58" fmla="*/ 993 w 1303"/>
              <a:gd name="T59" fmla="*/ 1032 h 1303"/>
              <a:gd name="T60" fmla="*/ 976 w 1303"/>
              <a:gd name="T61" fmla="*/ 738 h 1303"/>
              <a:gd name="T62" fmla="*/ 862 w 1303"/>
              <a:gd name="T63" fmla="*/ 610 h 1303"/>
              <a:gd name="T64" fmla="*/ 962 w 1303"/>
              <a:gd name="T65" fmla="*/ 471 h 1303"/>
              <a:gd name="T66" fmla="*/ 1073 w 1303"/>
              <a:gd name="T67" fmla="*/ 586 h 1303"/>
              <a:gd name="T68" fmla="*/ 976 w 1303"/>
              <a:gd name="T69" fmla="*/ 738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03" h="1303">
                <a:moveTo>
                  <a:pt x="652" y="0"/>
                </a:moveTo>
                <a:cubicBezTo>
                  <a:pt x="292" y="0"/>
                  <a:pt x="0" y="292"/>
                  <a:pt x="0" y="652"/>
                </a:cubicBezTo>
                <a:cubicBezTo>
                  <a:pt x="0" y="1012"/>
                  <a:pt x="292" y="1303"/>
                  <a:pt x="652" y="1303"/>
                </a:cubicBezTo>
                <a:cubicBezTo>
                  <a:pt x="1012" y="1303"/>
                  <a:pt x="1303" y="1012"/>
                  <a:pt x="1303" y="652"/>
                </a:cubicBezTo>
                <a:cubicBezTo>
                  <a:pt x="1303" y="292"/>
                  <a:pt x="1012" y="0"/>
                  <a:pt x="652" y="0"/>
                </a:cubicBezTo>
                <a:close/>
                <a:moveTo>
                  <a:pt x="698" y="342"/>
                </a:moveTo>
                <a:cubicBezTo>
                  <a:pt x="703" y="288"/>
                  <a:pt x="769" y="204"/>
                  <a:pt x="821" y="216"/>
                </a:cubicBezTo>
                <a:cubicBezTo>
                  <a:pt x="873" y="228"/>
                  <a:pt x="921" y="297"/>
                  <a:pt x="911" y="357"/>
                </a:cubicBezTo>
                <a:cubicBezTo>
                  <a:pt x="902" y="416"/>
                  <a:pt x="855" y="495"/>
                  <a:pt x="781" y="485"/>
                </a:cubicBezTo>
                <a:cubicBezTo>
                  <a:pt x="707" y="476"/>
                  <a:pt x="690" y="409"/>
                  <a:pt x="698" y="342"/>
                </a:cubicBezTo>
                <a:close/>
                <a:moveTo>
                  <a:pt x="543" y="192"/>
                </a:moveTo>
                <a:cubicBezTo>
                  <a:pt x="598" y="192"/>
                  <a:pt x="643" y="255"/>
                  <a:pt x="643" y="334"/>
                </a:cubicBezTo>
                <a:cubicBezTo>
                  <a:pt x="643" y="412"/>
                  <a:pt x="598" y="476"/>
                  <a:pt x="543" y="476"/>
                </a:cubicBezTo>
                <a:cubicBezTo>
                  <a:pt x="488" y="476"/>
                  <a:pt x="443" y="412"/>
                  <a:pt x="443" y="334"/>
                </a:cubicBezTo>
                <a:cubicBezTo>
                  <a:pt x="443" y="255"/>
                  <a:pt x="488" y="192"/>
                  <a:pt x="543" y="192"/>
                </a:cubicBezTo>
                <a:close/>
                <a:moveTo>
                  <a:pt x="231" y="528"/>
                </a:moveTo>
                <a:cubicBezTo>
                  <a:pt x="231" y="528"/>
                  <a:pt x="243" y="411"/>
                  <a:pt x="324" y="404"/>
                </a:cubicBezTo>
                <a:cubicBezTo>
                  <a:pt x="388" y="399"/>
                  <a:pt x="436" y="469"/>
                  <a:pt x="441" y="509"/>
                </a:cubicBezTo>
                <a:cubicBezTo>
                  <a:pt x="444" y="535"/>
                  <a:pt x="457" y="655"/>
                  <a:pt x="357" y="676"/>
                </a:cubicBezTo>
                <a:cubicBezTo>
                  <a:pt x="258" y="698"/>
                  <a:pt x="221" y="582"/>
                  <a:pt x="231" y="528"/>
                </a:cubicBezTo>
                <a:close/>
                <a:moveTo>
                  <a:pt x="993" y="1032"/>
                </a:moveTo>
                <a:cubicBezTo>
                  <a:pt x="938" y="1161"/>
                  <a:pt x="738" y="1094"/>
                  <a:pt x="738" y="1094"/>
                </a:cubicBezTo>
                <a:cubicBezTo>
                  <a:pt x="738" y="1094"/>
                  <a:pt x="664" y="1070"/>
                  <a:pt x="579" y="1089"/>
                </a:cubicBezTo>
                <a:cubicBezTo>
                  <a:pt x="493" y="1108"/>
                  <a:pt x="419" y="1101"/>
                  <a:pt x="419" y="1101"/>
                </a:cubicBezTo>
                <a:cubicBezTo>
                  <a:pt x="419" y="1101"/>
                  <a:pt x="319" y="1104"/>
                  <a:pt x="291" y="977"/>
                </a:cubicBezTo>
                <a:cubicBezTo>
                  <a:pt x="262" y="851"/>
                  <a:pt x="391" y="781"/>
                  <a:pt x="400" y="770"/>
                </a:cubicBezTo>
                <a:cubicBezTo>
                  <a:pt x="410" y="758"/>
                  <a:pt x="476" y="712"/>
                  <a:pt x="519" y="641"/>
                </a:cubicBezTo>
                <a:cubicBezTo>
                  <a:pt x="562" y="569"/>
                  <a:pt x="690" y="512"/>
                  <a:pt x="781" y="653"/>
                </a:cubicBezTo>
                <a:cubicBezTo>
                  <a:pt x="847" y="748"/>
                  <a:pt x="962" y="836"/>
                  <a:pt x="962" y="836"/>
                </a:cubicBezTo>
                <a:cubicBezTo>
                  <a:pt x="962" y="836"/>
                  <a:pt x="1047" y="903"/>
                  <a:pt x="993" y="1032"/>
                </a:cubicBezTo>
                <a:close/>
                <a:moveTo>
                  <a:pt x="976" y="738"/>
                </a:moveTo>
                <a:cubicBezTo>
                  <a:pt x="866" y="741"/>
                  <a:pt x="862" y="664"/>
                  <a:pt x="862" y="610"/>
                </a:cubicBezTo>
                <a:cubicBezTo>
                  <a:pt x="862" y="552"/>
                  <a:pt x="873" y="471"/>
                  <a:pt x="962" y="471"/>
                </a:cubicBezTo>
                <a:cubicBezTo>
                  <a:pt x="1050" y="471"/>
                  <a:pt x="1073" y="557"/>
                  <a:pt x="1073" y="586"/>
                </a:cubicBezTo>
                <a:cubicBezTo>
                  <a:pt x="1073" y="614"/>
                  <a:pt x="1085" y="736"/>
                  <a:pt x="976" y="738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íṥľíḑè">
            <a:extLst>
              <a:ext uri="{FF2B5EF4-FFF2-40B4-BE49-F238E27FC236}">
                <a16:creationId xmlns="" xmlns:a16="http://schemas.microsoft.com/office/drawing/2014/main" id="{EDDFBC48-95A3-467B-B853-35E51A2637E2}"/>
              </a:ext>
            </a:extLst>
          </p:cNvPr>
          <p:cNvGrpSpPr/>
          <p:nvPr/>
        </p:nvGrpSpPr>
        <p:grpSpPr>
          <a:xfrm>
            <a:off x="1404927" y="3320982"/>
            <a:ext cx="2636372" cy="2007991"/>
            <a:chOff x="1647578" y="3912786"/>
            <a:chExt cx="2636372" cy="2007991"/>
          </a:xfrm>
        </p:grpSpPr>
        <p:sp>
          <p:nvSpPr>
            <p:cNvPr id="22" name="iṣḻíḓé">
              <a:extLst>
                <a:ext uri="{FF2B5EF4-FFF2-40B4-BE49-F238E27FC236}">
                  <a16:creationId xmlns=""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1647578" y="4550373"/>
              <a:ext cx="2636372" cy="6852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23" name="iśḻiḍe">
              <a:extLst>
                <a:ext uri="{FF2B5EF4-FFF2-40B4-BE49-F238E27FC236}">
                  <a16:creationId xmlns=""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1647578" y="5235575"/>
              <a:ext cx="2636372" cy="6852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24" name="ïṣļïďé">
              <a:extLst>
                <a:ext uri="{FF2B5EF4-FFF2-40B4-BE49-F238E27FC236}">
                  <a16:creationId xmlns="" xmlns:a16="http://schemas.microsoft.com/office/drawing/2014/main" id="{CFF1610A-8A43-4989-A9E2-9F428864EB72}"/>
                </a:ext>
              </a:extLst>
            </p:cNvPr>
            <p:cNvSpPr txBox="1"/>
            <p:nvPr/>
          </p:nvSpPr>
          <p:spPr bwMode="auto">
            <a:xfrm>
              <a:off x="1647578" y="3912786"/>
              <a:ext cx="2636372" cy="552450"/>
            </a:xfrm>
            <a:prstGeom prst="rect">
              <a:avLst/>
            </a:prstGeom>
            <a:noFill/>
            <a:ln w="12700"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9" name="îṧ1ïḑé">
            <a:extLst>
              <a:ext uri="{FF2B5EF4-FFF2-40B4-BE49-F238E27FC236}">
                <a16:creationId xmlns="" xmlns:a16="http://schemas.microsoft.com/office/drawing/2014/main" id="{254727BE-856B-4250-9672-D71244735FC6}"/>
              </a:ext>
            </a:extLst>
          </p:cNvPr>
          <p:cNvSpPr txBox="1"/>
          <p:nvPr/>
        </p:nvSpPr>
        <p:spPr>
          <a:xfrm>
            <a:off x="673105" y="1010202"/>
            <a:ext cx="10845795" cy="6769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单击此处添加标题</a:t>
            </a:r>
            <a:endParaRPr lang="en-US" sz="4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ïśḷíḑê">
            <a:extLst>
              <a:ext uri="{FF2B5EF4-FFF2-40B4-BE49-F238E27FC236}">
                <a16:creationId xmlns="" xmlns:a16="http://schemas.microsoft.com/office/drawing/2014/main" id="{82975153-9D25-4B1B-9017-638429BCE9B0}"/>
              </a:ext>
            </a:extLst>
          </p:cNvPr>
          <p:cNvSpPr/>
          <p:nvPr/>
        </p:nvSpPr>
        <p:spPr>
          <a:xfrm>
            <a:off x="4782502" y="2238026"/>
            <a:ext cx="2809875" cy="3452554"/>
          </a:xfrm>
          <a:prstGeom prst="rect">
            <a:avLst/>
          </a:prstGeom>
          <a:solidFill>
            <a:srgbClr val="9F8774">
              <a:alpha val="70000"/>
            </a:srgb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íSľíḍé">
            <a:extLst>
              <a:ext uri="{FF2B5EF4-FFF2-40B4-BE49-F238E27FC236}">
                <a16:creationId xmlns="" xmlns:a16="http://schemas.microsoft.com/office/drawing/2014/main" id="{818C8C5F-F074-4980-84F2-B5B08A4CA000}"/>
              </a:ext>
            </a:extLst>
          </p:cNvPr>
          <p:cNvSpPr/>
          <p:nvPr/>
        </p:nvSpPr>
        <p:spPr>
          <a:xfrm>
            <a:off x="5887403" y="2423650"/>
            <a:ext cx="600075" cy="485486"/>
          </a:xfrm>
          <a:custGeom>
            <a:avLst/>
            <a:gdLst>
              <a:gd name="connsiteX0" fmla="*/ 188582 w 594496"/>
              <a:gd name="connsiteY0" fmla="*/ 329337 h 480973"/>
              <a:gd name="connsiteX1" fmla="*/ 168300 w 594496"/>
              <a:gd name="connsiteY1" fmla="*/ 344705 h 480973"/>
              <a:gd name="connsiteX2" fmla="*/ 178441 w 594496"/>
              <a:gd name="connsiteY2" fmla="*/ 383845 h 480973"/>
              <a:gd name="connsiteX3" fmla="*/ 223616 w 594496"/>
              <a:gd name="connsiteY3" fmla="*/ 369110 h 480973"/>
              <a:gd name="connsiteX4" fmla="*/ 213013 w 594496"/>
              <a:gd name="connsiteY4" fmla="*/ 329510 h 480973"/>
              <a:gd name="connsiteX5" fmla="*/ 188582 w 594496"/>
              <a:gd name="connsiteY5" fmla="*/ 329337 h 480973"/>
              <a:gd name="connsiteX6" fmla="*/ 250352 w 594496"/>
              <a:gd name="connsiteY6" fmla="*/ 314315 h 480973"/>
              <a:gd name="connsiteX7" fmla="*/ 233757 w 594496"/>
              <a:gd name="connsiteY7" fmla="*/ 320301 h 480973"/>
              <a:gd name="connsiteX8" fmla="*/ 238367 w 594496"/>
              <a:gd name="connsiteY8" fmla="*/ 335036 h 480973"/>
              <a:gd name="connsiteX9" fmla="*/ 254961 w 594496"/>
              <a:gd name="connsiteY9" fmla="*/ 329049 h 480973"/>
              <a:gd name="connsiteX10" fmla="*/ 250352 w 594496"/>
              <a:gd name="connsiteY10" fmla="*/ 314315 h 480973"/>
              <a:gd name="connsiteX11" fmla="*/ 223860 w 594496"/>
              <a:gd name="connsiteY11" fmla="*/ 258951 h 480973"/>
              <a:gd name="connsiteX12" fmla="*/ 259571 w 594496"/>
              <a:gd name="connsiteY12" fmla="*/ 261822 h 480973"/>
              <a:gd name="connsiteX13" fmla="*/ 313043 w 594496"/>
              <a:gd name="connsiteY13" fmla="*/ 364505 h 480973"/>
              <a:gd name="connsiteX14" fmla="*/ 186277 w 594496"/>
              <a:gd name="connsiteY14" fmla="*/ 417919 h 480973"/>
              <a:gd name="connsiteX15" fmla="*/ 139720 w 594496"/>
              <a:gd name="connsiteY15" fmla="*/ 314315 h 480973"/>
              <a:gd name="connsiteX16" fmla="*/ 223860 w 594496"/>
              <a:gd name="connsiteY16" fmla="*/ 258951 h 480973"/>
              <a:gd name="connsiteX17" fmla="*/ 226382 w 594496"/>
              <a:gd name="connsiteY17" fmla="*/ 212086 h 480973"/>
              <a:gd name="connsiteX18" fmla="*/ 59938 w 594496"/>
              <a:gd name="connsiteY18" fmla="*/ 346530 h 480973"/>
              <a:gd name="connsiteX19" fmla="*/ 249896 w 594496"/>
              <a:gd name="connsiteY19" fmla="*/ 445981 h 480973"/>
              <a:gd name="connsiteX20" fmla="*/ 416339 w 594496"/>
              <a:gd name="connsiteY20" fmla="*/ 311538 h 480973"/>
              <a:gd name="connsiteX21" fmla="*/ 226382 w 594496"/>
              <a:gd name="connsiteY21" fmla="*/ 212086 h 480973"/>
              <a:gd name="connsiteX22" fmla="*/ 420931 w 594496"/>
              <a:gd name="connsiteY22" fmla="*/ 82261 h 480973"/>
              <a:gd name="connsiteX23" fmla="*/ 493805 w 594496"/>
              <a:gd name="connsiteY23" fmla="*/ 105741 h 480973"/>
              <a:gd name="connsiteX24" fmla="*/ 509948 w 594496"/>
              <a:gd name="connsiteY24" fmla="*/ 180783 h 480973"/>
              <a:gd name="connsiteX25" fmla="*/ 485503 w 594496"/>
              <a:gd name="connsiteY25" fmla="*/ 193214 h 480973"/>
              <a:gd name="connsiteX26" fmla="*/ 472588 w 594496"/>
              <a:gd name="connsiteY26" fmla="*/ 168813 h 480973"/>
              <a:gd name="connsiteX27" fmla="*/ 464747 w 594496"/>
              <a:gd name="connsiteY27" fmla="*/ 131983 h 480973"/>
              <a:gd name="connsiteX28" fmla="*/ 429233 w 594496"/>
              <a:gd name="connsiteY28" fmla="*/ 120473 h 480973"/>
              <a:gd name="connsiteX29" fmla="*/ 406171 w 594496"/>
              <a:gd name="connsiteY29" fmla="*/ 105741 h 480973"/>
              <a:gd name="connsiteX30" fmla="*/ 420931 w 594496"/>
              <a:gd name="connsiteY30" fmla="*/ 82261 h 480973"/>
              <a:gd name="connsiteX31" fmla="*/ 249838 w 594496"/>
              <a:gd name="connsiteY31" fmla="*/ 67995 h 480973"/>
              <a:gd name="connsiteX32" fmla="*/ 283553 w 594496"/>
              <a:gd name="connsiteY32" fmla="*/ 80405 h 480973"/>
              <a:gd name="connsiteX33" fmla="*/ 290469 w 594496"/>
              <a:gd name="connsiteY33" fmla="*/ 149929 h 480973"/>
              <a:gd name="connsiteX34" fmla="*/ 304301 w 594496"/>
              <a:gd name="connsiteY34" fmla="*/ 156375 h 480973"/>
              <a:gd name="connsiteX35" fmla="*/ 437087 w 594496"/>
              <a:gd name="connsiteY35" fmla="*/ 157295 h 480973"/>
              <a:gd name="connsiteX36" fmla="*/ 437087 w 594496"/>
              <a:gd name="connsiteY36" fmla="*/ 216230 h 480973"/>
              <a:gd name="connsiteX37" fmla="*/ 446769 w 594496"/>
              <a:gd name="connsiteY37" fmla="*/ 231424 h 480973"/>
              <a:gd name="connsiteX38" fmla="*/ 518695 w 594496"/>
              <a:gd name="connsiteY38" fmla="*/ 312458 h 480973"/>
              <a:gd name="connsiteX39" fmla="*/ 249435 w 594496"/>
              <a:gd name="connsiteY39" fmla="*/ 480973 h 480973"/>
              <a:gd name="connsiteX40" fmla="*/ 0 w 594496"/>
              <a:gd name="connsiteY40" fmla="*/ 323048 h 480973"/>
              <a:gd name="connsiteX41" fmla="*/ 88524 w 594496"/>
              <a:gd name="connsiteY41" fmla="*/ 156375 h 480973"/>
              <a:gd name="connsiteX42" fmla="*/ 249838 w 594496"/>
              <a:gd name="connsiteY42" fmla="*/ 67995 h 480973"/>
              <a:gd name="connsiteX43" fmla="*/ 444588 w 594496"/>
              <a:gd name="connsiteY43" fmla="*/ 161 h 480973"/>
              <a:gd name="connsiteX44" fmla="*/ 553734 w 594496"/>
              <a:gd name="connsiteY44" fmla="*/ 51888 h 480973"/>
              <a:gd name="connsiteX45" fmla="*/ 586938 w 594496"/>
              <a:gd name="connsiteY45" fmla="*/ 205653 h 480973"/>
              <a:gd name="connsiteX46" fmla="*/ 558346 w 594496"/>
              <a:gd name="connsiteY46" fmla="*/ 220385 h 480973"/>
              <a:gd name="connsiteX47" fmla="*/ 543588 w 594496"/>
              <a:gd name="connsiteY47" fmla="*/ 191842 h 480973"/>
              <a:gd name="connsiteX48" fmla="*/ 520069 w 594496"/>
              <a:gd name="connsiteY48" fmla="*/ 82273 h 480973"/>
              <a:gd name="connsiteX49" fmla="*/ 413539 w 594496"/>
              <a:gd name="connsiteY49" fmla="*/ 48205 h 480973"/>
              <a:gd name="connsiteX50" fmla="*/ 386791 w 594496"/>
              <a:gd name="connsiteY50" fmla="*/ 30711 h 480973"/>
              <a:gd name="connsiteX51" fmla="*/ 404315 w 594496"/>
              <a:gd name="connsiteY51" fmla="*/ 3549 h 480973"/>
              <a:gd name="connsiteX52" fmla="*/ 444588 w 594496"/>
              <a:gd name="connsiteY52" fmla="*/ 161 h 48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4496" h="480973">
                <a:moveTo>
                  <a:pt x="188582" y="329337"/>
                </a:moveTo>
                <a:cubicBezTo>
                  <a:pt x="180515" y="332042"/>
                  <a:pt x="173140" y="337338"/>
                  <a:pt x="168300" y="344705"/>
                </a:cubicBezTo>
                <a:cubicBezTo>
                  <a:pt x="159080" y="359440"/>
                  <a:pt x="163229" y="376938"/>
                  <a:pt x="178441" y="383845"/>
                </a:cubicBezTo>
                <a:cubicBezTo>
                  <a:pt x="194114" y="390752"/>
                  <a:pt x="214396" y="384305"/>
                  <a:pt x="223616" y="369110"/>
                </a:cubicBezTo>
                <a:cubicBezTo>
                  <a:pt x="233296" y="353915"/>
                  <a:pt x="228225" y="336417"/>
                  <a:pt x="213013" y="329510"/>
                </a:cubicBezTo>
                <a:cubicBezTo>
                  <a:pt x="205407" y="326517"/>
                  <a:pt x="196649" y="326632"/>
                  <a:pt x="188582" y="329337"/>
                </a:cubicBezTo>
                <a:close/>
                <a:moveTo>
                  <a:pt x="250352" y="314315"/>
                </a:moveTo>
                <a:cubicBezTo>
                  <a:pt x="244359" y="312012"/>
                  <a:pt x="237445" y="314775"/>
                  <a:pt x="233757" y="320301"/>
                </a:cubicBezTo>
                <a:cubicBezTo>
                  <a:pt x="230530" y="326287"/>
                  <a:pt x="232374" y="332733"/>
                  <a:pt x="238367" y="335036"/>
                </a:cubicBezTo>
                <a:cubicBezTo>
                  <a:pt x="243898" y="337798"/>
                  <a:pt x="251735" y="334575"/>
                  <a:pt x="254961" y="329049"/>
                </a:cubicBezTo>
                <a:cubicBezTo>
                  <a:pt x="258649" y="323063"/>
                  <a:pt x="256344" y="316157"/>
                  <a:pt x="250352" y="314315"/>
                </a:cubicBezTo>
                <a:close/>
                <a:moveTo>
                  <a:pt x="223860" y="258951"/>
                </a:moveTo>
                <a:cubicBezTo>
                  <a:pt x="235716" y="257850"/>
                  <a:pt x="247816" y="258714"/>
                  <a:pt x="259571" y="261822"/>
                </a:cubicBezTo>
                <a:cubicBezTo>
                  <a:pt x="307973" y="274254"/>
                  <a:pt x="332865" y="319840"/>
                  <a:pt x="313043" y="364505"/>
                </a:cubicBezTo>
                <a:cubicBezTo>
                  <a:pt x="292761" y="409631"/>
                  <a:pt x="235140" y="434035"/>
                  <a:pt x="186277" y="417919"/>
                </a:cubicBezTo>
                <a:cubicBezTo>
                  <a:pt x="138798" y="402724"/>
                  <a:pt x="118976" y="356217"/>
                  <a:pt x="139720" y="314315"/>
                </a:cubicBezTo>
                <a:cubicBezTo>
                  <a:pt x="154932" y="283233"/>
                  <a:pt x="188294" y="262253"/>
                  <a:pt x="223860" y="258951"/>
                </a:cubicBezTo>
                <a:close/>
                <a:moveTo>
                  <a:pt x="226382" y="212086"/>
                </a:moveTo>
                <a:cubicBezTo>
                  <a:pt x="128175" y="221755"/>
                  <a:pt x="53483" y="282071"/>
                  <a:pt x="59938" y="346530"/>
                </a:cubicBezTo>
                <a:cubicBezTo>
                  <a:pt x="66393" y="410989"/>
                  <a:pt x="151228" y="455650"/>
                  <a:pt x="249896" y="445981"/>
                </a:cubicBezTo>
                <a:cubicBezTo>
                  <a:pt x="348102" y="435852"/>
                  <a:pt x="422794" y="375997"/>
                  <a:pt x="416339" y="311538"/>
                </a:cubicBezTo>
                <a:cubicBezTo>
                  <a:pt x="409884" y="246617"/>
                  <a:pt x="325049" y="202417"/>
                  <a:pt x="226382" y="212086"/>
                </a:cubicBezTo>
                <a:close/>
                <a:moveTo>
                  <a:pt x="420931" y="82261"/>
                </a:moveTo>
                <a:cubicBezTo>
                  <a:pt x="446759" y="76737"/>
                  <a:pt x="474894" y="85024"/>
                  <a:pt x="493805" y="105741"/>
                </a:cubicBezTo>
                <a:cubicBezTo>
                  <a:pt x="513176" y="126919"/>
                  <a:pt x="518250" y="155462"/>
                  <a:pt x="509948" y="180783"/>
                </a:cubicBezTo>
                <a:cubicBezTo>
                  <a:pt x="506719" y="190912"/>
                  <a:pt x="495650" y="196897"/>
                  <a:pt x="485503" y="193214"/>
                </a:cubicBezTo>
                <a:cubicBezTo>
                  <a:pt x="474894" y="189991"/>
                  <a:pt x="469360" y="178942"/>
                  <a:pt x="472588" y="168813"/>
                </a:cubicBezTo>
                <a:cubicBezTo>
                  <a:pt x="476739" y="156383"/>
                  <a:pt x="473972" y="142572"/>
                  <a:pt x="464747" y="131983"/>
                </a:cubicBezTo>
                <a:cubicBezTo>
                  <a:pt x="455523" y="121854"/>
                  <a:pt x="441686" y="118171"/>
                  <a:pt x="429233" y="120473"/>
                </a:cubicBezTo>
                <a:cubicBezTo>
                  <a:pt x="418624" y="122775"/>
                  <a:pt x="408016" y="116330"/>
                  <a:pt x="406171" y="105741"/>
                </a:cubicBezTo>
                <a:cubicBezTo>
                  <a:pt x="403865" y="95152"/>
                  <a:pt x="410322" y="84563"/>
                  <a:pt x="420931" y="82261"/>
                </a:cubicBezTo>
                <a:close/>
                <a:moveTo>
                  <a:pt x="249838" y="67995"/>
                </a:moveTo>
                <a:cubicBezTo>
                  <a:pt x="263785" y="68232"/>
                  <a:pt x="275369" y="72232"/>
                  <a:pt x="283553" y="80405"/>
                </a:cubicBezTo>
                <a:cubicBezTo>
                  <a:pt x="298307" y="94678"/>
                  <a:pt x="299690" y="120001"/>
                  <a:pt x="290469" y="149929"/>
                </a:cubicBezTo>
                <a:cubicBezTo>
                  <a:pt x="285397" y="164662"/>
                  <a:pt x="304301" y="156375"/>
                  <a:pt x="304301" y="156375"/>
                </a:cubicBezTo>
                <a:cubicBezTo>
                  <a:pt x="364700" y="131051"/>
                  <a:pt x="417722" y="129670"/>
                  <a:pt x="437087" y="157295"/>
                </a:cubicBezTo>
                <a:cubicBezTo>
                  <a:pt x="447230" y="172029"/>
                  <a:pt x="446308" y="192288"/>
                  <a:pt x="437087" y="216230"/>
                </a:cubicBezTo>
                <a:cubicBezTo>
                  <a:pt x="432476" y="227280"/>
                  <a:pt x="438009" y="229121"/>
                  <a:pt x="446769" y="231424"/>
                </a:cubicBezTo>
                <a:cubicBezTo>
                  <a:pt x="480888" y="242013"/>
                  <a:pt x="518695" y="267797"/>
                  <a:pt x="518695" y="312458"/>
                </a:cubicBezTo>
                <a:cubicBezTo>
                  <a:pt x="518695" y="387047"/>
                  <a:pt x="411267" y="480973"/>
                  <a:pt x="249435" y="480973"/>
                </a:cubicBezTo>
                <a:cubicBezTo>
                  <a:pt x="125870" y="480973"/>
                  <a:pt x="0" y="421118"/>
                  <a:pt x="0" y="323048"/>
                </a:cubicBezTo>
                <a:cubicBezTo>
                  <a:pt x="0" y="271941"/>
                  <a:pt x="32735" y="212546"/>
                  <a:pt x="88524" y="156375"/>
                </a:cubicBezTo>
                <a:cubicBezTo>
                  <a:pt x="144889" y="100433"/>
                  <a:pt x="207997" y="67283"/>
                  <a:pt x="249838" y="67995"/>
                </a:cubicBezTo>
                <a:close/>
                <a:moveTo>
                  <a:pt x="444588" y="161"/>
                </a:moveTo>
                <a:cubicBezTo>
                  <a:pt x="484991" y="1995"/>
                  <a:pt x="524680" y="19432"/>
                  <a:pt x="553734" y="51888"/>
                </a:cubicBezTo>
                <a:cubicBezTo>
                  <a:pt x="592933" y="95163"/>
                  <a:pt x="603540" y="154091"/>
                  <a:pt x="586938" y="205653"/>
                </a:cubicBezTo>
                <a:cubicBezTo>
                  <a:pt x="582787" y="217623"/>
                  <a:pt x="570336" y="224068"/>
                  <a:pt x="558346" y="220385"/>
                </a:cubicBezTo>
                <a:cubicBezTo>
                  <a:pt x="546355" y="216241"/>
                  <a:pt x="539899" y="203811"/>
                  <a:pt x="543588" y="191842"/>
                </a:cubicBezTo>
                <a:cubicBezTo>
                  <a:pt x="555579" y="155012"/>
                  <a:pt x="547739" y="113118"/>
                  <a:pt x="520069" y="82273"/>
                </a:cubicBezTo>
                <a:cubicBezTo>
                  <a:pt x="492398" y="51888"/>
                  <a:pt x="451355" y="39919"/>
                  <a:pt x="413539" y="48205"/>
                </a:cubicBezTo>
                <a:cubicBezTo>
                  <a:pt x="401548" y="50507"/>
                  <a:pt x="389097" y="42681"/>
                  <a:pt x="386791" y="30711"/>
                </a:cubicBezTo>
                <a:cubicBezTo>
                  <a:pt x="384024" y="18281"/>
                  <a:pt x="391864" y="6311"/>
                  <a:pt x="404315" y="3549"/>
                </a:cubicBezTo>
                <a:cubicBezTo>
                  <a:pt x="417574" y="672"/>
                  <a:pt x="431121" y="-450"/>
                  <a:pt x="444588" y="161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2" name="îṣḻïḑe">
            <a:extLst>
              <a:ext uri="{FF2B5EF4-FFF2-40B4-BE49-F238E27FC236}">
                <a16:creationId xmlns="" xmlns:a16="http://schemas.microsoft.com/office/drawing/2014/main" id="{488109A7-0B0E-4404-BAB5-5D4A126DEE11}"/>
              </a:ext>
            </a:extLst>
          </p:cNvPr>
          <p:cNvGrpSpPr/>
          <p:nvPr/>
        </p:nvGrpSpPr>
        <p:grpSpPr>
          <a:xfrm>
            <a:off x="4869253" y="3324509"/>
            <a:ext cx="2636372" cy="2007991"/>
            <a:chOff x="1647578" y="3912786"/>
            <a:chExt cx="2636372" cy="2007991"/>
          </a:xfrm>
        </p:grpSpPr>
        <p:sp>
          <p:nvSpPr>
            <p:cNvPr id="19" name="ïṩ1íďé">
              <a:extLst>
                <a:ext uri="{FF2B5EF4-FFF2-40B4-BE49-F238E27FC236}">
                  <a16:creationId xmlns=""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1647578" y="4550373"/>
              <a:ext cx="2636372" cy="6852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20" name="ïŝľíḋè">
              <a:extLst>
                <a:ext uri="{FF2B5EF4-FFF2-40B4-BE49-F238E27FC236}">
                  <a16:creationId xmlns=""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1647578" y="5235575"/>
              <a:ext cx="2636372" cy="6852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21" name="iṡḷïḑe">
              <a:extLst>
                <a:ext uri="{FF2B5EF4-FFF2-40B4-BE49-F238E27FC236}">
                  <a16:creationId xmlns="" xmlns:a16="http://schemas.microsoft.com/office/drawing/2014/main" id="{CFF1610A-8A43-4989-A9E2-9F428864EB72}"/>
                </a:ext>
              </a:extLst>
            </p:cNvPr>
            <p:cNvSpPr txBox="1"/>
            <p:nvPr/>
          </p:nvSpPr>
          <p:spPr bwMode="auto">
            <a:xfrm>
              <a:off x="1647578" y="3912786"/>
              <a:ext cx="2636372" cy="552450"/>
            </a:xfrm>
            <a:prstGeom prst="rect">
              <a:avLst/>
            </a:prstGeom>
            <a:noFill/>
            <a:ln w="12700"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13" name="ïS1iḑè">
            <a:extLst>
              <a:ext uri="{FF2B5EF4-FFF2-40B4-BE49-F238E27FC236}">
                <a16:creationId xmlns="" xmlns:a16="http://schemas.microsoft.com/office/drawing/2014/main" id="{3DAB0E7A-4500-4EF7-9583-D446CB0BE611}"/>
              </a:ext>
            </a:extLst>
          </p:cNvPr>
          <p:cNvSpPr/>
          <p:nvPr/>
        </p:nvSpPr>
        <p:spPr>
          <a:xfrm>
            <a:off x="8150701" y="2235819"/>
            <a:ext cx="2809875" cy="3452554"/>
          </a:xfrm>
          <a:prstGeom prst="rect">
            <a:avLst/>
          </a:prstGeom>
          <a:solidFill>
            <a:srgbClr val="8AC59E">
              <a:alpha val="70000"/>
            </a:srgbClr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ïŝļiḓè">
            <a:extLst>
              <a:ext uri="{FF2B5EF4-FFF2-40B4-BE49-F238E27FC236}">
                <a16:creationId xmlns="" xmlns:a16="http://schemas.microsoft.com/office/drawing/2014/main" id="{3A0FBA4C-C24D-4607-934F-F2D1361FEBFA}"/>
              </a:ext>
            </a:extLst>
          </p:cNvPr>
          <p:cNvSpPr/>
          <p:nvPr/>
        </p:nvSpPr>
        <p:spPr>
          <a:xfrm>
            <a:off x="9255601" y="2386055"/>
            <a:ext cx="600075" cy="556261"/>
          </a:xfrm>
          <a:custGeom>
            <a:avLst/>
            <a:gdLst>
              <a:gd name="connsiteX0" fmla="*/ 476517 w 601409"/>
              <a:gd name="connsiteY0" fmla="*/ 289505 h 557498"/>
              <a:gd name="connsiteX1" fmla="*/ 449242 w 601409"/>
              <a:gd name="connsiteY1" fmla="*/ 315301 h 557498"/>
              <a:gd name="connsiteX2" fmla="*/ 476517 w 601409"/>
              <a:gd name="connsiteY2" fmla="*/ 342531 h 557498"/>
              <a:gd name="connsiteX3" fmla="*/ 503792 w 601409"/>
              <a:gd name="connsiteY3" fmla="*/ 315301 h 557498"/>
              <a:gd name="connsiteX4" fmla="*/ 476517 w 601409"/>
              <a:gd name="connsiteY4" fmla="*/ 289505 h 557498"/>
              <a:gd name="connsiteX5" fmla="*/ 350190 w 601409"/>
              <a:gd name="connsiteY5" fmla="*/ 289505 h 557498"/>
              <a:gd name="connsiteX6" fmla="*/ 322915 w 601409"/>
              <a:gd name="connsiteY6" fmla="*/ 315301 h 557498"/>
              <a:gd name="connsiteX7" fmla="*/ 350190 w 601409"/>
              <a:gd name="connsiteY7" fmla="*/ 342531 h 557498"/>
              <a:gd name="connsiteX8" fmla="*/ 377465 w 601409"/>
              <a:gd name="connsiteY8" fmla="*/ 315301 h 557498"/>
              <a:gd name="connsiteX9" fmla="*/ 350190 w 601409"/>
              <a:gd name="connsiteY9" fmla="*/ 289505 h 557498"/>
              <a:gd name="connsiteX10" fmla="*/ 413354 w 601409"/>
              <a:gd name="connsiteY10" fmla="*/ 226448 h 557498"/>
              <a:gd name="connsiteX11" fmla="*/ 601409 w 601409"/>
              <a:gd name="connsiteY11" fmla="*/ 385524 h 557498"/>
              <a:gd name="connsiteX12" fmla="*/ 568392 w 601409"/>
              <a:gd name="connsiteY12" fmla="*/ 474377 h 557498"/>
              <a:gd name="connsiteX13" fmla="*/ 577005 w 601409"/>
              <a:gd name="connsiteY13" fmla="*/ 557498 h 557498"/>
              <a:gd name="connsiteX14" fmla="*/ 503792 w 601409"/>
              <a:gd name="connsiteY14" fmla="*/ 524537 h 557498"/>
              <a:gd name="connsiteX15" fmla="*/ 413354 w 601409"/>
              <a:gd name="connsiteY15" fmla="*/ 544600 h 557498"/>
              <a:gd name="connsiteX16" fmla="*/ 225298 w 601409"/>
              <a:gd name="connsiteY16" fmla="*/ 385524 h 557498"/>
              <a:gd name="connsiteX17" fmla="*/ 413354 w 601409"/>
              <a:gd name="connsiteY17" fmla="*/ 226448 h 557498"/>
              <a:gd name="connsiteX18" fmla="*/ 331567 w 601409"/>
              <a:gd name="connsiteY18" fmla="*/ 83108 h 557498"/>
              <a:gd name="connsiteX19" fmla="*/ 295683 w 601409"/>
              <a:gd name="connsiteY19" fmla="*/ 117497 h 557498"/>
              <a:gd name="connsiteX20" fmla="*/ 331567 w 601409"/>
              <a:gd name="connsiteY20" fmla="*/ 153320 h 557498"/>
              <a:gd name="connsiteX21" fmla="*/ 366015 w 601409"/>
              <a:gd name="connsiteY21" fmla="*/ 117497 h 557498"/>
              <a:gd name="connsiteX22" fmla="*/ 331567 w 601409"/>
              <a:gd name="connsiteY22" fmla="*/ 83108 h 557498"/>
              <a:gd name="connsiteX23" fmla="*/ 163630 w 601409"/>
              <a:gd name="connsiteY23" fmla="*/ 83108 h 557498"/>
              <a:gd name="connsiteX24" fmla="*/ 129182 w 601409"/>
              <a:gd name="connsiteY24" fmla="*/ 117497 h 557498"/>
              <a:gd name="connsiteX25" fmla="*/ 163630 w 601409"/>
              <a:gd name="connsiteY25" fmla="*/ 153320 h 557498"/>
              <a:gd name="connsiteX26" fmla="*/ 199514 w 601409"/>
              <a:gd name="connsiteY26" fmla="*/ 117497 h 557498"/>
              <a:gd name="connsiteX27" fmla="*/ 163630 w 601409"/>
              <a:gd name="connsiteY27" fmla="*/ 83108 h 557498"/>
              <a:gd name="connsiteX28" fmla="*/ 248316 w 601409"/>
              <a:gd name="connsiteY28" fmla="*/ 0 h 557498"/>
              <a:gd name="connsiteX29" fmla="*/ 495197 w 601409"/>
              <a:gd name="connsiteY29" fmla="*/ 210635 h 557498"/>
              <a:gd name="connsiteX30" fmla="*/ 495197 w 601409"/>
              <a:gd name="connsiteY30" fmla="*/ 220666 h 557498"/>
              <a:gd name="connsiteX31" fmla="*/ 413382 w 601409"/>
              <a:gd name="connsiteY31" fmla="*/ 204904 h 557498"/>
              <a:gd name="connsiteX32" fmla="*/ 205256 w 601409"/>
              <a:gd name="connsiteY32" fmla="*/ 385448 h 557498"/>
              <a:gd name="connsiteX33" fmla="*/ 208126 w 601409"/>
              <a:gd name="connsiteY33" fmla="*/ 416972 h 557498"/>
              <a:gd name="connsiteX34" fmla="*/ 129182 w 601409"/>
              <a:gd name="connsiteY34" fmla="*/ 394045 h 557498"/>
              <a:gd name="connsiteX35" fmla="*/ 31578 w 601409"/>
              <a:gd name="connsiteY35" fmla="*/ 437032 h 557498"/>
              <a:gd name="connsiteX36" fmla="*/ 43061 w 601409"/>
              <a:gd name="connsiteY36" fmla="*/ 328132 h 557498"/>
              <a:gd name="connsiteX37" fmla="*/ 0 w 601409"/>
              <a:gd name="connsiteY37" fmla="*/ 210635 h 557498"/>
              <a:gd name="connsiteX38" fmla="*/ 248316 w 601409"/>
              <a:gd name="connsiteY38" fmla="*/ 0 h 55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1409" h="557498">
                <a:moveTo>
                  <a:pt x="476517" y="289505"/>
                </a:moveTo>
                <a:cubicBezTo>
                  <a:pt x="462162" y="289505"/>
                  <a:pt x="449242" y="300970"/>
                  <a:pt x="449242" y="315301"/>
                </a:cubicBezTo>
                <a:cubicBezTo>
                  <a:pt x="449242" y="331066"/>
                  <a:pt x="462162" y="342531"/>
                  <a:pt x="476517" y="342531"/>
                </a:cubicBezTo>
                <a:cubicBezTo>
                  <a:pt x="490873" y="342531"/>
                  <a:pt x="503792" y="331066"/>
                  <a:pt x="503792" y="315301"/>
                </a:cubicBezTo>
                <a:cubicBezTo>
                  <a:pt x="503792" y="300970"/>
                  <a:pt x="490873" y="289505"/>
                  <a:pt x="476517" y="289505"/>
                </a:cubicBezTo>
                <a:close/>
                <a:moveTo>
                  <a:pt x="350190" y="289505"/>
                </a:moveTo>
                <a:cubicBezTo>
                  <a:pt x="335834" y="289505"/>
                  <a:pt x="322915" y="300970"/>
                  <a:pt x="322915" y="315301"/>
                </a:cubicBezTo>
                <a:cubicBezTo>
                  <a:pt x="322915" y="331066"/>
                  <a:pt x="335834" y="342531"/>
                  <a:pt x="350190" y="342531"/>
                </a:cubicBezTo>
                <a:cubicBezTo>
                  <a:pt x="364545" y="342531"/>
                  <a:pt x="377465" y="331066"/>
                  <a:pt x="377465" y="315301"/>
                </a:cubicBezTo>
                <a:cubicBezTo>
                  <a:pt x="377465" y="300970"/>
                  <a:pt x="364545" y="289505"/>
                  <a:pt x="350190" y="289505"/>
                </a:cubicBezTo>
                <a:close/>
                <a:moveTo>
                  <a:pt x="413354" y="226448"/>
                </a:moveTo>
                <a:cubicBezTo>
                  <a:pt x="516712" y="226448"/>
                  <a:pt x="601409" y="298104"/>
                  <a:pt x="601409" y="385524"/>
                </a:cubicBezTo>
                <a:cubicBezTo>
                  <a:pt x="601409" y="418486"/>
                  <a:pt x="588489" y="450014"/>
                  <a:pt x="568392" y="474377"/>
                </a:cubicBezTo>
                <a:lnTo>
                  <a:pt x="577005" y="557498"/>
                </a:lnTo>
                <a:lnTo>
                  <a:pt x="503792" y="524537"/>
                </a:lnTo>
                <a:cubicBezTo>
                  <a:pt x="476517" y="537435"/>
                  <a:pt x="446371" y="544600"/>
                  <a:pt x="413354" y="544600"/>
                </a:cubicBezTo>
                <a:cubicBezTo>
                  <a:pt x="309995" y="544600"/>
                  <a:pt x="225298" y="472944"/>
                  <a:pt x="225298" y="385524"/>
                </a:cubicBezTo>
                <a:cubicBezTo>
                  <a:pt x="225298" y="298104"/>
                  <a:pt x="309995" y="226448"/>
                  <a:pt x="413354" y="226448"/>
                </a:cubicBezTo>
                <a:close/>
                <a:moveTo>
                  <a:pt x="331567" y="83108"/>
                </a:moveTo>
                <a:cubicBezTo>
                  <a:pt x="311472" y="83108"/>
                  <a:pt x="295683" y="98870"/>
                  <a:pt x="295683" y="117497"/>
                </a:cubicBezTo>
                <a:cubicBezTo>
                  <a:pt x="295683" y="137558"/>
                  <a:pt x="311472" y="153320"/>
                  <a:pt x="331567" y="153320"/>
                </a:cubicBezTo>
                <a:cubicBezTo>
                  <a:pt x="350226" y="153320"/>
                  <a:pt x="366015" y="137558"/>
                  <a:pt x="366015" y="117497"/>
                </a:cubicBezTo>
                <a:cubicBezTo>
                  <a:pt x="366015" y="98870"/>
                  <a:pt x="350226" y="83108"/>
                  <a:pt x="331567" y="83108"/>
                </a:cubicBezTo>
                <a:close/>
                <a:moveTo>
                  <a:pt x="163630" y="83108"/>
                </a:moveTo>
                <a:cubicBezTo>
                  <a:pt x="144971" y="83108"/>
                  <a:pt x="129182" y="98870"/>
                  <a:pt x="129182" y="117497"/>
                </a:cubicBezTo>
                <a:cubicBezTo>
                  <a:pt x="129182" y="137558"/>
                  <a:pt x="144971" y="153320"/>
                  <a:pt x="163630" y="153320"/>
                </a:cubicBezTo>
                <a:cubicBezTo>
                  <a:pt x="183725" y="153320"/>
                  <a:pt x="199514" y="137558"/>
                  <a:pt x="199514" y="117497"/>
                </a:cubicBezTo>
                <a:cubicBezTo>
                  <a:pt x="199514" y="98870"/>
                  <a:pt x="183725" y="83108"/>
                  <a:pt x="163630" y="83108"/>
                </a:cubicBezTo>
                <a:close/>
                <a:moveTo>
                  <a:pt x="248316" y="0"/>
                </a:moveTo>
                <a:cubicBezTo>
                  <a:pt x="384675" y="0"/>
                  <a:pt x="495197" y="94571"/>
                  <a:pt x="495197" y="210635"/>
                </a:cubicBezTo>
                <a:cubicBezTo>
                  <a:pt x="495197" y="213501"/>
                  <a:pt x="495197" y="216367"/>
                  <a:pt x="495197" y="220666"/>
                </a:cubicBezTo>
                <a:cubicBezTo>
                  <a:pt x="469361" y="210635"/>
                  <a:pt x="442089" y="204904"/>
                  <a:pt x="413382" y="204904"/>
                </a:cubicBezTo>
                <a:cubicBezTo>
                  <a:pt x="298554" y="204904"/>
                  <a:pt x="205256" y="286579"/>
                  <a:pt x="205256" y="385448"/>
                </a:cubicBezTo>
                <a:cubicBezTo>
                  <a:pt x="205256" y="396911"/>
                  <a:pt x="206691" y="406942"/>
                  <a:pt x="208126" y="416972"/>
                </a:cubicBezTo>
                <a:cubicBezTo>
                  <a:pt x="179419" y="412673"/>
                  <a:pt x="153583" y="405509"/>
                  <a:pt x="129182" y="394045"/>
                </a:cubicBezTo>
                <a:lnTo>
                  <a:pt x="31578" y="437032"/>
                </a:lnTo>
                <a:lnTo>
                  <a:pt x="43061" y="328132"/>
                </a:lnTo>
                <a:cubicBezTo>
                  <a:pt x="15789" y="293743"/>
                  <a:pt x="0" y="253622"/>
                  <a:pt x="0" y="210635"/>
                </a:cubicBezTo>
                <a:cubicBezTo>
                  <a:pt x="0" y="94571"/>
                  <a:pt x="110522" y="0"/>
                  <a:pt x="24831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5" name="ïṧ1iḑê">
            <a:extLst>
              <a:ext uri="{FF2B5EF4-FFF2-40B4-BE49-F238E27FC236}">
                <a16:creationId xmlns="" xmlns:a16="http://schemas.microsoft.com/office/drawing/2014/main" id="{7AF8621C-FDE8-436C-95C7-D3DC70E27485}"/>
              </a:ext>
            </a:extLst>
          </p:cNvPr>
          <p:cNvGrpSpPr/>
          <p:nvPr/>
        </p:nvGrpSpPr>
        <p:grpSpPr>
          <a:xfrm>
            <a:off x="8237452" y="3322302"/>
            <a:ext cx="2636372" cy="2007991"/>
            <a:chOff x="1647578" y="3912786"/>
            <a:chExt cx="2636372" cy="2007991"/>
          </a:xfrm>
        </p:grpSpPr>
        <p:sp>
          <p:nvSpPr>
            <p:cNvPr id="16" name="ïṩ1ïdè">
              <a:extLst>
                <a:ext uri="{FF2B5EF4-FFF2-40B4-BE49-F238E27FC236}">
                  <a16:creationId xmlns=""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1647578" y="4550373"/>
              <a:ext cx="2636372" cy="6852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17" name="í$ḻíḋê">
              <a:extLst>
                <a:ext uri="{FF2B5EF4-FFF2-40B4-BE49-F238E27FC236}">
                  <a16:creationId xmlns="" xmlns:a16="http://schemas.microsoft.com/office/drawing/2014/main" id="{62B4CF67-5429-4DFD-8763-FA713F18D5C2}"/>
                </a:ext>
              </a:extLst>
            </p:cNvPr>
            <p:cNvSpPr/>
            <p:nvPr/>
          </p:nvSpPr>
          <p:spPr bwMode="auto">
            <a:xfrm>
              <a:off x="1647578" y="5235575"/>
              <a:ext cx="2636372" cy="68520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18" name="iṡ1íḋè">
              <a:extLst>
                <a:ext uri="{FF2B5EF4-FFF2-40B4-BE49-F238E27FC236}">
                  <a16:creationId xmlns="" xmlns:a16="http://schemas.microsoft.com/office/drawing/2014/main" id="{CFF1610A-8A43-4989-A9E2-9F428864EB72}"/>
                </a:ext>
              </a:extLst>
            </p:cNvPr>
            <p:cNvSpPr txBox="1"/>
            <p:nvPr/>
          </p:nvSpPr>
          <p:spPr bwMode="auto">
            <a:xfrm>
              <a:off x="1647578" y="3912786"/>
              <a:ext cx="2636372" cy="552450"/>
            </a:xfrm>
            <a:prstGeom prst="rect">
              <a:avLst/>
            </a:prstGeom>
            <a:noFill/>
            <a:ln w="12700"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442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1D1DD8D-8A11-40FB-B393-E5CEFAEEE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6" t="28743" b="14128"/>
          <a:stretch/>
        </p:blipFill>
        <p:spPr>
          <a:xfrm>
            <a:off x="1021080" y="579120"/>
            <a:ext cx="4795345" cy="569976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62644644-BD6B-42FD-90BD-2E6C13610C23}"/>
              </a:ext>
            </a:extLst>
          </p:cNvPr>
          <p:cNvCxnSpPr/>
          <p:nvPr/>
        </p:nvCxnSpPr>
        <p:spPr>
          <a:xfrm>
            <a:off x="4800600" y="381000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FD4B8FA-DB2E-4FF2-A07D-B49DD32F91AF}"/>
              </a:ext>
            </a:extLst>
          </p:cNvPr>
          <p:cNvCxnSpPr>
            <a:cxnSpLocks/>
          </p:cNvCxnSpPr>
          <p:nvPr/>
        </p:nvCxnSpPr>
        <p:spPr>
          <a:xfrm flipH="1">
            <a:off x="335280" y="5151120"/>
            <a:ext cx="1143000" cy="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5CEBF6C1-58CE-40DE-BCE4-D95B995A2A54}"/>
              </a:ext>
            </a:extLst>
          </p:cNvPr>
          <p:cNvSpPr/>
          <p:nvPr/>
        </p:nvSpPr>
        <p:spPr>
          <a:xfrm>
            <a:off x="6434555" y="986155"/>
            <a:ext cx="2208891" cy="2208891"/>
          </a:xfrm>
          <a:prstGeom prst="ellipse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BB5CED7-DBC0-4A78-8409-A0F16FDDD074}"/>
              </a:ext>
            </a:extLst>
          </p:cNvPr>
          <p:cNvSpPr txBox="1"/>
          <p:nvPr/>
        </p:nvSpPr>
        <p:spPr>
          <a:xfrm>
            <a:off x="5792108" y="1471567"/>
            <a:ext cx="3095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8AC59E"/>
                </a:solidFill>
                <a:cs typeface="+mn-ea"/>
                <a:sym typeface="+mn-lt"/>
              </a:rPr>
              <a:t>T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HREE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6C62AC9-2EE3-4162-956B-81179FC221D2}"/>
              </a:ext>
            </a:extLst>
          </p:cNvPr>
          <p:cNvSpPr/>
          <p:nvPr/>
        </p:nvSpPr>
        <p:spPr>
          <a:xfrm>
            <a:off x="9022080" y="2671896"/>
            <a:ext cx="807720" cy="2912656"/>
          </a:xfrm>
          <a:prstGeom prst="rect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C3EA0B41-2444-4749-BC9E-B26628657E93}"/>
              </a:ext>
            </a:extLst>
          </p:cNvPr>
          <p:cNvSpPr txBox="1"/>
          <p:nvPr/>
        </p:nvSpPr>
        <p:spPr>
          <a:xfrm>
            <a:off x="8968026" y="2849880"/>
            <a:ext cx="861774" cy="2468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第三部分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7C8AACC-60F6-4DC6-B3C1-214E38DC34E6}"/>
              </a:ext>
            </a:extLst>
          </p:cNvPr>
          <p:cNvCxnSpPr/>
          <p:nvPr/>
        </p:nvCxnSpPr>
        <p:spPr>
          <a:xfrm>
            <a:off x="9997440" y="2671896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C1343005-E1CB-4F65-A952-20A4CA2FA403}"/>
              </a:ext>
            </a:extLst>
          </p:cNvPr>
          <p:cNvSpPr txBox="1"/>
          <p:nvPr/>
        </p:nvSpPr>
        <p:spPr>
          <a:xfrm>
            <a:off x="10078179" y="2699928"/>
            <a:ext cx="677108" cy="27687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HAPPY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754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išļiḓê">
            <a:extLst>
              <a:ext uri="{FF2B5EF4-FFF2-40B4-BE49-F238E27FC236}">
                <a16:creationId xmlns="" xmlns:a16="http://schemas.microsoft.com/office/drawing/2014/main" id="{AFDBE7A8-B033-4ADB-84D3-E222427B035B}"/>
              </a:ext>
            </a:extLst>
          </p:cNvPr>
          <p:cNvSpPr/>
          <p:nvPr/>
        </p:nvSpPr>
        <p:spPr>
          <a:xfrm>
            <a:off x="1646563" y="1883788"/>
            <a:ext cx="9656437" cy="21296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167" y="120000"/>
                </a:moveTo>
                <a:lnTo>
                  <a:pt x="105350" y="120000"/>
                </a:lnTo>
                <a:lnTo>
                  <a:pt x="105350" y="120000"/>
                </a:lnTo>
                <a:cubicBezTo>
                  <a:pt x="105603" y="120000"/>
                  <a:pt x="105843" y="119933"/>
                  <a:pt x="106097" y="119933"/>
                </a:cubicBezTo>
                <a:lnTo>
                  <a:pt x="106844" y="119733"/>
                </a:lnTo>
                <a:lnTo>
                  <a:pt x="107578" y="119334"/>
                </a:lnTo>
                <a:cubicBezTo>
                  <a:pt x="107818" y="119134"/>
                  <a:pt x="108058" y="119001"/>
                  <a:pt x="108298" y="118801"/>
                </a:cubicBezTo>
                <a:cubicBezTo>
                  <a:pt x="108539" y="118601"/>
                  <a:pt x="108765" y="118335"/>
                  <a:pt x="109006" y="118135"/>
                </a:cubicBezTo>
                <a:lnTo>
                  <a:pt x="109699" y="117336"/>
                </a:lnTo>
                <a:cubicBezTo>
                  <a:pt x="109926" y="117003"/>
                  <a:pt x="110166" y="116736"/>
                  <a:pt x="110393" y="116403"/>
                </a:cubicBezTo>
                <a:cubicBezTo>
                  <a:pt x="110607" y="116004"/>
                  <a:pt x="110833" y="115671"/>
                  <a:pt x="111047" y="115271"/>
                </a:cubicBezTo>
                <a:lnTo>
                  <a:pt x="111701" y="114073"/>
                </a:lnTo>
                <a:cubicBezTo>
                  <a:pt x="111914" y="113607"/>
                  <a:pt x="112114" y="113207"/>
                  <a:pt x="112328" y="112741"/>
                </a:cubicBezTo>
                <a:cubicBezTo>
                  <a:pt x="112528" y="112275"/>
                  <a:pt x="112741" y="111809"/>
                  <a:pt x="112941" y="111342"/>
                </a:cubicBezTo>
                <a:lnTo>
                  <a:pt x="113542" y="109744"/>
                </a:lnTo>
                <a:cubicBezTo>
                  <a:pt x="113742" y="109211"/>
                  <a:pt x="113929" y="108612"/>
                  <a:pt x="114129" y="108079"/>
                </a:cubicBezTo>
                <a:cubicBezTo>
                  <a:pt x="114302" y="107480"/>
                  <a:pt x="114489" y="106881"/>
                  <a:pt x="114663" y="106281"/>
                </a:cubicBezTo>
                <a:cubicBezTo>
                  <a:pt x="114849" y="105682"/>
                  <a:pt x="115023" y="105083"/>
                  <a:pt x="115210" y="104483"/>
                </a:cubicBezTo>
                <a:lnTo>
                  <a:pt x="115703" y="102419"/>
                </a:lnTo>
                <a:lnTo>
                  <a:pt x="116197" y="100355"/>
                </a:lnTo>
                <a:lnTo>
                  <a:pt x="116664" y="98224"/>
                </a:lnTo>
                <a:lnTo>
                  <a:pt x="117091" y="95893"/>
                </a:lnTo>
                <a:cubicBezTo>
                  <a:pt x="117224" y="95094"/>
                  <a:pt x="117371" y="94361"/>
                  <a:pt x="117505" y="93562"/>
                </a:cubicBezTo>
                <a:cubicBezTo>
                  <a:pt x="117625" y="92763"/>
                  <a:pt x="117758" y="91897"/>
                  <a:pt x="117878" y="91098"/>
                </a:cubicBezTo>
                <a:cubicBezTo>
                  <a:pt x="117998" y="90299"/>
                  <a:pt x="118105" y="89433"/>
                  <a:pt x="118225" y="88634"/>
                </a:cubicBezTo>
                <a:cubicBezTo>
                  <a:pt x="118332" y="87769"/>
                  <a:pt x="118452" y="86836"/>
                  <a:pt x="118559" y="85971"/>
                </a:cubicBezTo>
                <a:lnTo>
                  <a:pt x="118839" y="83374"/>
                </a:lnTo>
                <a:cubicBezTo>
                  <a:pt x="118932" y="82441"/>
                  <a:pt x="119012" y="81509"/>
                  <a:pt x="119106" y="80577"/>
                </a:cubicBezTo>
                <a:cubicBezTo>
                  <a:pt x="119186" y="79711"/>
                  <a:pt x="119266" y="78779"/>
                  <a:pt x="119346" y="77913"/>
                </a:cubicBezTo>
                <a:cubicBezTo>
                  <a:pt x="119412" y="76914"/>
                  <a:pt x="119466" y="75982"/>
                  <a:pt x="119533" y="74983"/>
                </a:cubicBezTo>
                <a:cubicBezTo>
                  <a:pt x="119586" y="74051"/>
                  <a:pt x="119653" y="73052"/>
                  <a:pt x="119706" y="72119"/>
                </a:cubicBezTo>
                <a:cubicBezTo>
                  <a:pt x="119746" y="71120"/>
                  <a:pt x="119799" y="70122"/>
                  <a:pt x="119839" y="69123"/>
                </a:cubicBezTo>
                <a:cubicBezTo>
                  <a:pt x="119866" y="68124"/>
                  <a:pt x="119906" y="67125"/>
                  <a:pt x="119933" y="66126"/>
                </a:cubicBezTo>
                <a:cubicBezTo>
                  <a:pt x="119946" y="65127"/>
                  <a:pt x="119973" y="64062"/>
                  <a:pt x="119986" y="63063"/>
                </a:cubicBezTo>
                <a:cubicBezTo>
                  <a:pt x="119986" y="62064"/>
                  <a:pt x="120000" y="60998"/>
                  <a:pt x="120000" y="60000"/>
                </a:cubicBezTo>
                <a:lnTo>
                  <a:pt x="120000" y="60000"/>
                </a:lnTo>
                <a:cubicBezTo>
                  <a:pt x="120000" y="59001"/>
                  <a:pt x="119986" y="57935"/>
                  <a:pt x="119986" y="56936"/>
                </a:cubicBezTo>
                <a:cubicBezTo>
                  <a:pt x="119973" y="55937"/>
                  <a:pt x="119946" y="54872"/>
                  <a:pt x="119933" y="53873"/>
                </a:cubicBezTo>
                <a:cubicBezTo>
                  <a:pt x="119906" y="52874"/>
                  <a:pt x="119866" y="51875"/>
                  <a:pt x="119839" y="50876"/>
                </a:cubicBezTo>
                <a:cubicBezTo>
                  <a:pt x="119799" y="49877"/>
                  <a:pt x="119746" y="48879"/>
                  <a:pt x="119706" y="47880"/>
                </a:cubicBezTo>
                <a:cubicBezTo>
                  <a:pt x="119653" y="46947"/>
                  <a:pt x="119586" y="45948"/>
                  <a:pt x="119533" y="45016"/>
                </a:cubicBezTo>
                <a:cubicBezTo>
                  <a:pt x="119466" y="44017"/>
                  <a:pt x="119412" y="43085"/>
                  <a:pt x="119346" y="42086"/>
                </a:cubicBezTo>
                <a:cubicBezTo>
                  <a:pt x="119266" y="41220"/>
                  <a:pt x="119186" y="40288"/>
                  <a:pt x="119106" y="39422"/>
                </a:cubicBezTo>
                <a:cubicBezTo>
                  <a:pt x="119012" y="38490"/>
                  <a:pt x="118932" y="37558"/>
                  <a:pt x="118839" y="36625"/>
                </a:cubicBezTo>
                <a:lnTo>
                  <a:pt x="118559" y="34028"/>
                </a:lnTo>
                <a:cubicBezTo>
                  <a:pt x="118452" y="33163"/>
                  <a:pt x="118332" y="32230"/>
                  <a:pt x="118225" y="31365"/>
                </a:cubicBezTo>
                <a:cubicBezTo>
                  <a:pt x="118105" y="30566"/>
                  <a:pt x="117998" y="29700"/>
                  <a:pt x="117878" y="28901"/>
                </a:cubicBezTo>
                <a:cubicBezTo>
                  <a:pt x="117758" y="28102"/>
                  <a:pt x="117625" y="27236"/>
                  <a:pt x="117505" y="26437"/>
                </a:cubicBezTo>
                <a:cubicBezTo>
                  <a:pt x="117371" y="25638"/>
                  <a:pt x="117224" y="24905"/>
                  <a:pt x="117091" y="24106"/>
                </a:cubicBezTo>
                <a:lnTo>
                  <a:pt x="116664" y="21775"/>
                </a:lnTo>
                <a:lnTo>
                  <a:pt x="116197" y="19644"/>
                </a:lnTo>
                <a:lnTo>
                  <a:pt x="115703" y="17580"/>
                </a:lnTo>
                <a:lnTo>
                  <a:pt x="115210" y="15516"/>
                </a:lnTo>
                <a:cubicBezTo>
                  <a:pt x="115023" y="14916"/>
                  <a:pt x="114849" y="14317"/>
                  <a:pt x="114663" y="13718"/>
                </a:cubicBezTo>
                <a:cubicBezTo>
                  <a:pt x="114489" y="13118"/>
                  <a:pt x="114302" y="12519"/>
                  <a:pt x="114129" y="11920"/>
                </a:cubicBezTo>
                <a:cubicBezTo>
                  <a:pt x="113929" y="11387"/>
                  <a:pt x="113742" y="10788"/>
                  <a:pt x="113542" y="10255"/>
                </a:cubicBezTo>
                <a:lnTo>
                  <a:pt x="112941" y="8657"/>
                </a:lnTo>
                <a:cubicBezTo>
                  <a:pt x="112741" y="8190"/>
                  <a:pt x="112528" y="7724"/>
                  <a:pt x="112328" y="7258"/>
                </a:cubicBezTo>
                <a:cubicBezTo>
                  <a:pt x="112114" y="6792"/>
                  <a:pt x="111914" y="6392"/>
                  <a:pt x="111701" y="5926"/>
                </a:cubicBezTo>
                <a:lnTo>
                  <a:pt x="111047" y="4728"/>
                </a:lnTo>
                <a:cubicBezTo>
                  <a:pt x="110833" y="4328"/>
                  <a:pt x="110607" y="3995"/>
                  <a:pt x="110393" y="3596"/>
                </a:cubicBezTo>
                <a:cubicBezTo>
                  <a:pt x="110166" y="3263"/>
                  <a:pt x="109926" y="2996"/>
                  <a:pt x="109699" y="2663"/>
                </a:cubicBezTo>
                <a:lnTo>
                  <a:pt x="109006" y="1864"/>
                </a:lnTo>
                <a:cubicBezTo>
                  <a:pt x="108765" y="1664"/>
                  <a:pt x="108539" y="1398"/>
                  <a:pt x="108298" y="1198"/>
                </a:cubicBezTo>
                <a:cubicBezTo>
                  <a:pt x="108058" y="998"/>
                  <a:pt x="107818" y="865"/>
                  <a:pt x="107578" y="665"/>
                </a:cubicBezTo>
                <a:lnTo>
                  <a:pt x="106844" y="266"/>
                </a:lnTo>
                <a:lnTo>
                  <a:pt x="106097" y="66"/>
                </a:lnTo>
                <a:cubicBezTo>
                  <a:pt x="105843" y="66"/>
                  <a:pt x="105603" y="0"/>
                  <a:pt x="105350" y="0"/>
                </a:cubicBezTo>
                <a:lnTo>
                  <a:pt x="14649" y="0"/>
                </a:lnTo>
                <a:lnTo>
                  <a:pt x="14649" y="0"/>
                </a:lnTo>
                <a:cubicBezTo>
                  <a:pt x="14396" y="0"/>
                  <a:pt x="14156" y="66"/>
                  <a:pt x="13902" y="66"/>
                </a:cubicBezTo>
                <a:lnTo>
                  <a:pt x="13155" y="266"/>
                </a:lnTo>
                <a:lnTo>
                  <a:pt x="12421" y="665"/>
                </a:lnTo>
                <a:cubicBezTo>
                  <a:pt x="12181" y="865"/>
                  <a:pt x="11941" y="998"/>
                  <a:pt x="11701" y="1198"/>
                </a:cubicBezTo>
                <a:cubicBezTo>
                  <a:pt x="11460" y="1398"/>
                  <a:pt x="11234" y="1664"/>
                  <a:pt x="10993" y="1864"/>
                </a:cubicBezTo>
                <a:lnTo>
                  <a:pt x="10300" y="2663"/>
                </a:lnTo>
                <a:cubicBezTo>
                  <a:pt x="10073" y="2996"/>
                  <a:pt x="9833" y="3263"/>
                  <a:pt x="9606" y="3596"/>
                </a:cubicBezTo>
                <a:cubicBezTo>
                  <a:pt x="9392" y="3995"/>
                  <a:pt x="9166" y="4328"/>
                  <a:pt x="8952" y="4728"/>
                </a:cubicBezTo>
                <a:lnTo>
                  <a:pt x="8298" y="5926"/>
                </a:lnTo>
                <a:cubicBezTo>
                  <a:pt x="8085" y="6392"/>
                  <a:pt x="7885" y="6792"/>
                  <a:pt x="7671" y="7258"/>
                </a:cubicBezTo>
                <a:cubicBezTo>
                  <a:pt x="7471" y="7724"/>
                  <a:pt x="7258" y="8190"/>
                  <a:pt x="7058" y="8657"/>
                </a:cubicBezTo>
                <a:lnTo>
                  <a:pt x="6457" y="10255"/>
                </a:lnTo>
                <a:cubicBezTo>
                  <a:pt x="6257" y="10788"/>
                  <a:pt x="6070" y="11387"/>
                  <a:pt x="5870" y="11920"/>
                </a:cubicBezTo>
                <a:cubicBezTo>
                  <a:pt x="5697" y="12519"/>
                  <a:pt x="5510" y="13118"/>
                  <a:pt x="5336" y="13718"/>
                </a:cubicBezTo>
                <a:cubicBezTo>
                  <a:pt x="5150" y="14317"/>
                  <a:pt x="4976" y="14916"/>
                  <a:pt x="4789" y="15516"/>
                </a:cubicBezTo>
                <a:lnTo>
                  <a:pt x="4296" y="17580"/>
                </a:lnTo>
                <a:lnTo>
                  <a:pt x="3802" y="19644"/>
                </a:lnTo>
                <a:lnTo>
                  <a:pt x="3335" y="21775"/>
                </a:lnTo>
                <a:lnTo>
                  <a:pt x="2908" y="24106"/>
                </a:lnTo>
                <a:cubicBezTo>
                  <a:pt x="2775" y="24905"/>
                  <a:pt x="2628" y="25638"/>
                  <a:pt x="2494" y="26437"/>
                </a:cubicBezTo>
                <a:cubicBezTo>
                  <a:pt x="2374" y="27236"/>
                  <a:pt x="2241" y="28102"/>
                  <a:pt x="2121" y="28901"/>
                </a:cubicBezTo>
                <a:cubicBezTo>
                  <a:pt x="2001" y="29700"/>
                  <a:pt x="1894" y="30566"/>
                  <a:pt x="1774" y="31365"/>
                </a:cubicBezTo>
                <a:cubicBezTo>
                  <a:pt x="1667" y="32230"/>
                  <a:pt x="1547" y="33163"/>
                  <a:pt x="1440" y="34028"/>
                </a:cubicBezTo>
                <a:lnTo>
                  <a:pt x="1160" y="36625"/>
                </a:lnTo>
                <a:cubicBezTo>
                  <a:pt x="1067" y="37558"/>
                  <a:pt x="987" y="38490"/>
                  <a:pt x="893" y="39422"/>
                </a:cubicBezTo>
                <a:cubicBezTo>
                  <a:pt x="813" y="40288"/>
                  <a:pt x="733" y="41220"/>
                  <a:pt x="653" y="42086"/>
                </a:cubicBezTo>
                <a:cubicBezTo>
                  <a:pt x="587" y="43085"/>
                  <a:pt x="533" y="44017"/>
                  <a:pt x="466" y="45016"/>
                </a:cubicBezTo>
                <a:cubicBezTo>
                  <a:pt x="413" y="45948"/>
                  <a:pt x="346" y="46947"/>
                  <a:pt x="293" y="47880"/>
                </a:cubicBezTo>
                <a:cubicBezTo>
                  <a:pt x="253" y="48879"/>
                  <a:pt x="200" y="49877"/>
                  <a:pt x="160" y="50876"/>
                </a:cubicBezTo>
                <a:cubicBezTo>
                  <a:pt x="133" y="51875"/>
                  <a:pt x="93" y="52874"/>
                  <a:pt x="66" y="53873"/>
                </a:cubicBezTo>
                <a:cubicBezTo>
                  <a:pt x="53" y="54872"/>
                  <a:pt x="26" y="55937"/>
                  <a:pt x="13" y="56936"/>
                </a:cubicBezTo>
                <a:cubicBezTo>
                  <a:pt x="13" y="57935"/>
                  <a:pt x="0" y="59001"/>
                  <a:pt x="0" y="60000"/>
                </a:cubicBezTo>
              </a:path>
            </a:pathLst>
          </a:custGeom>
          <a:noFill/>
          <a:ln w="12700" cap="flat" cmpd="sng">
            <a:solidFill>
              <a:schemeClr val="bg1">
                <a:lumMod val="75000"/>
              </a:schemeClr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square" lIns="91440" tIns="45720" rIns="91440" bIns="4572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l" rtl="0">
              <a:spcBef>
                <a:spcPts val="0"/>
              </a:spcBef>
              <a:buNone/>
            </a:pPr>
            <a:endParaRPr sz="500">
              <a:cs typeface="+mn-ea"/>
              <a:sym typeface="+mn-lt"/>
            </a:endParaRPr>
          </a:p>
        </p:txBody>
      </p:sp>
      <p:sp>
        <p:nvSpPr>
          <p:cNvPr id="6" name="îşḻíďè">
            <a:extLst>
              <a:ext uri="{FF2B5EF4-FFF2-40B4-BE49-F238E27FC236}">
                <a16:creationId xmlns="" xmlns:a16="http://schemas.microsoft.com/office/drawing/2014/main" id="{56985DF1-AD0D-4107-BE87-ADB045786DCD}"/>
              </a:ext>
            </a:extLst>
          </p:cNvPr>
          <p:cNvSpPr/>
          <p:nvPr/>
        </p:nvSpPr>
        <p:spPr>
          <a:xfrm>
            <a:off x="3789114" y="3706460"/>
            <a:ext cx="618287" cy="6182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cs typeface="+mn-ea"/>
              <a:sym typeface="+mn-lt"/>
            </a:endParaRPr>
          </a:p>
        </p:txBody>
      </p:sp>
      <p:sp>
        <p:nvSpPr>
          <p:cNvPr id="7" name="ís1îďê">
            <a:extLst>
              <a:ext uri="{FF2B5EF4-FFF2-40B4-BE49-F238E27FC236}">
                <a16:creationId xmlns="" xmlns:a16="http://schemas.microsoft.com/office/drawing/2014/main" id="{019536FE-3349-4757-961F-D3C63CCA8D2D}"/>
              </a:ext>
            </a:extLst>
          </p:cNvPr>
          <p:cNvSpPr/>
          <p:nvPr/>
        </p:nvSpPr>
        <p:spPr>
          <a:xfrm>
            <a:off x="6647764" y="3706460"/>
            <a:ext cx="618287" cy="6182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cs typeface="+mn-ea"/>
              <a:sym typeface="+mn-lt"/>
            </a:endParaRPr>
          </a:p>
        </p:txBody>
      </p:sp>
      <p:sp>
        <p:nvSpPr>
          <p:cNvPr id="8" name="îṡḷïḓè">
            <a:extLst>
              <a:ext uri="{FF2B5EF4-FFF2-40B4-BE49-F238E27FC236}">
                <a16:creationId xmlns="" xmlns:a16="http://schemas.microsoft.com/office/drawing/2014/main" id="{498D2694-169C-4AF1-A7CA-6B1BDA3B582C}"/>
              </a:ext>
            </a:extLst>
          </p:cNvPr>
          <p:cNvSpPr/>
          <p:nvPr/>
        </p:nvSpPr>
        <p:spPr>
          <a:xfrm>
            <a:off x="9506413" y="3706460"/>
            <a:ext cx="618287" cy="6182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cs typeface="+mn-ea"/>
              <a:sym typeface="+mn-lt"/>
            </a:endParaRPr>
          </a:p>
        </p:txBody>
      </p:sp>
      <p:sp>
        <p:nvSpPr>
          <p:cNvPr id="9" name="işḷïḋè">
            <a:extLst>
              <a:ext uri="{FF2B5EF4-FFF2-40B4-BE49-F238E27FC236}">
                <a16:creationId xmlns="" xmlns:a16="http://schemas.microsoft.com/office/drawing/2014/main" id="{5880DF60-2C8D-42BE-BCB2-4933D7FC27C3}"/>
              </a:ext>
            </a:extLst>
          </p:cNvPr>
          <p:cNvSpPr/>
          <p:nvPr/>
        </p:nvSpPr>
        <p:spPr>
          <a:xfrm>
            <a:off x="3789114" y="1572067"/>
            <a:ext cx="618287" cy="6182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cs typeface="+mn-ea"/>
              <a:sym typeface="+mn-lt"/>
            </a:endParaRPr>
          </a:p>
        </p:txBody>
      </p:sp>
      <p:sp>
        <p:nvSpPr>
          <p:cNvPr id="10" name="ïşḻíḑe">
            <a:extLst>
              <a:ext uri="{FF2B5EF4-FFF2-40B4-BE49-F238E27FC236}">
                <a16:creationId xmlns="" xmlns:a16="http://schemas.microsoft.com/office/drawing/2014/main" id="{30A27FBA-90F8-4DE2-AC4D-69F0D260DBCA}"/>
              </a:ext>
            </a:extLst>
          </p:cNvPr>
          <p:cNvSpPr/>
          <p:nvPr/>
        </p:nvSpPr>
        <p:spPr>
          <a:xfrm>
            <a:off x="1334449" y="2958141"/>
            <a:ext cx="618287" cy="618287"/>
          </a:xfrm>
          <a:prstGeom prst="ellipse">
            <a:avLst/>
          </a:prstGeom>
          <a:solidFill>
            <a:srgbClr val="8AC59E"/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 dirty="0">
              <a:cs typeface="+mn-ea"/>
              <a:sym typeface="+mn-lt"/>
            </a:endParaRPr>
          </a:p>
        </p:txBody>
      </p:sp>
      <p:sp>
        <p:nvSpPr>
          <p:cNvPr id="11" name="iṡḻíḍe">
            <a:extLst>
              <a:ext uri="{FF2B5EF4-FFF2-40B4-BE49-F238E27FC236}">
                <a16:creationId xmlns="" xmlns:a16="http://schemas.microsoft.com/office/drawing/2014/main" id="{EB90F06A-482A-409B-B7F8-8AFB70914C78}"/>
              </a:ext>
            </a:extLst>
          </p:cNvPr>
          <p:cNvSpPr/>
          <p:nvPr/>
        </p:nvSpPr>
        <p:spPr>
          <a:xfrm>
            <a:off x="6647764" y="1572067"/>
            <a:ext cx="618287" cy="6182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cs typeface="+mn-ea"/>
              <a:sym typeface="+mn-lt"/>
            </a:endParaRPr>
          </a:p>
        </p:txBody>
      </p:sp>
      <p:sp>
        <p:nvSpPr>
          <p:cNvPr id="12" name="íšľíḋè">
            <a:extLst>
              <a:ext uri="{FF2B5EF4-FFF2-40B4-BE49-F238E27FC236}">
                <a16:creationId xmlns="" xmlns:a16="http://schemas.microsoft.com/office/drawing/2014/main" id="{B3441878-2E5D-4B39-A456-992216CB7E68}"/>
              </a:ext>
            </a:extLst>
          </p:cNvPr>
          <p:cNvSpPr/>
          <p:nvPr/>
        </p:nvSpPr>
        <p:spPr>
          <a:xfrm>
            <a:off x="9506413" y="1572067"/>
            <a:ext cx="618287" cy="6182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rtl val="0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cs typeface="+mn-ea"/>
              <a:sym typeface="+mn-lt"/>
            </a:endParaRPr>
          </a:p>
        </p:txBody>
      </p:sp>
      <p:grpSp>
        <p:nvGrpSpPr>
          <p:cNvPr id="13" name="îśḻïḍe">
            <a:extLst>
              <a:ext uri="{FF2B5EF4-FFF2-40B4-BE49-F238E27FC236}">
                <a16:creationId xmlns="" xmlns:a16="http://schemas.microsoft.com/office/drawing/2014/main" id="{BF31C17C-CED3-46EA-9012-CB24A2ED7F2E}"/>
              </a:ext>
            </a:extLst>
          </p:cNvPr>
          <p:cNvGrpSpPr/>
          <p:nvPr/>
        </p:nvGrpSpPr>
        <p:grpSpPr>
          <a:xfrm>
            <a:off x="5915849" y="4443832"/>
            <a:ext cx="2082116" cy="1201838"/>
            <a:chOff x="2527145" y="4343400"/>
            <a:chExt cx="2327275" cy="1201838"/>
          </a:xfrm>
        </p:grpSpPr>
        <p:sp>
          <p:nvSpPr>
            <p:cNvPr id="39" name="i$líďê">
              <a:extLst>
                <a:ext uri="{FF2B5EF4-FFF2-40B4-BE49-F238E27FC236}">
                  <a16:creationId xmlns="" xmlns:a16="http://schemas.microsoft.com/office/drawing/2014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2527145" y="4343400"/>
              <a:ext cx="2325933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cs typeface="+mn-ea"/>
                  <a:sym typeface="+mn-lt"/>
                </a:rPr>
                <a:t>05</a:t>
              </a:r>
              <a:endParaRPr lang="zh-CN" altLang="en-US" sz="2000" b="1" i="1" dirty="0">
                <a:cs typeface="+mn-ea"/>
                <a:sym typeface="+mn-lt"/>
              </a:endParaRPr>
            </a:p>
          </p:txBody>
        </p:sp>
        <p:sp>
          <p:nvSpPr>
            <p:cNvPr id="40" name="îs1íďê">
              <a:extLst>
                <a:ext uri="{FF2B5EF4-FFF2-40B4-BE49-F238E27FC236}">
                  <a16:creationId xmlns="" xmlns:a16="http://schemas.microsoft.com/office/drawing/2014/main" id="{421A7DC5-3FC5-41CC-AB32-749540DF31BC}"/>
                </a:ext>
              </a:extLst>
            </p:cNvPr>
            <p:cNvSpPr/>
            <p:nvPr/>
          </p:nvSpPr>
          <p:spPr bwMode="auto">
            <a:xfrm>
              <a:off x="2528487" y="4741861"/>
              <a:ext cx="2325933" cy="8033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14" name="îşḻïde">
            <a:extLst>
              <a:ext uri="{FF2B5EF4-FFF2-40B4-BE49-F238E27FC236}">
                <a16:creationId xmlns="" xmlns:a16="http://schemas.microsoft.com/office/drawing/2014/main" id="{0B6C1120-A850-411D-AE37-FAFD2E2C454D}"/>
              </a:ext>
            </a:extLst>
          </p:cNvPr>
          <p:cNvGrpSpPr/>
          <p:nvPr/>
        </p:nvGrpSpPr>
        <p:grpSpPr>
          <a:xfrm>
            <a:off x="3057199" y="2231973"/>
            <a:ext cx="2082116" cy="1201838"/>
            <a:chOff x="2527145" y="4343400"/>
            <a:chExt cx="2327275" cy="1201838"/>
          </a:xfrm>
        </p:grpSpPr>
        <p:sp>
          <p:nvSpPr>
            <p:cNvPr id="37" name="iṥḷíḍê">
              <a:extLst>
                <a:ext uri="{FF2B5EF4-FFF2-40B4-BE49-F238E27FC236}">
                  <a16:creationId xmlns="" xmlns:a16="http://schemas.microsoft.com/office/drawing/2014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2527145" y="4343400"/>
              <a:ext cx="2325933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cs typeface="+mn-ea"/>
                  <a:sym typeface="+mn-lt"/>
                </a:rPr>
                <a:t>01</a:t>
              </a:r>
              <a:endParaRPr lang="zh-CN" altLang="en-US" sz="2000" b="1" i="1" dirty="0">
                <a:cs typeface="+mn-ea"/>
                <a:sym typeface="+mn-lt"/>
              </a:endParaRPr>
            </a:p>
          </p:txBody>
        </p:sp>
        <p:sp>
          <p:nvSpPr>
            <p:cNvPr id="38" name="íSļïḑé">
              <a:extLst>
                <a:ext uri="{FF2B5EF4-FFF2-40B4-BE49-F238E27FC236}">
                  <a16:creationId xmlns="" xmlns:a16="http://schemas.microsoft.com/office/drawing/2014/main" id="{421A7DC5-3FC5-41CC-AB32-749540DF31BC}"/>
                </a:ext>
              </a:extLst>
            </p:cNvPr>
            <p:cNvSpPr/>
            <p:nvPr/>
          </p:nvSpPr>
          <p:spPr bwMode="auto">
            <a:xfrm>
              <a:off x="2528487" y="4741861"/>
              <a:ext cx="2325933" cy="8033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15" name="îšļíḍê">
            <a:extLst>
              <a:ext uri="{FF2B5EF4-FFF2-40B4-BE49-F238E27FC236}">
                <a16:creationId xmlns="" xmlns:a16="http://schemas.microsoft.com/office/drawing/2014/main" id="{B3C35C4A-C2F7-4126-9683-116987883D63}"/>
              </a:ext>
            </a:extLst>
          </p:cNvPr>
          <p:cNvGrpSpPr/>
          <p:nvPr/>
        </p:nvGrpSpPr>
        <p:grpSpPr>
          <a:xfrm>
            <a:off x="5915849" y="2231973"/>
            <a:ext cx="2082116" cy="1201838"/>
            <a:chOff x="2527145" y="4343400"/>
            <a:chExt cx="2327275" cy="1201838"/>
          </a:xfrm>
        </p:grpSpPr>
        <p:sp>
          <p:nvSpPr>
            <p:cNvPr id="35" name="ïś1îḍê">
              <a:extLst>
                <a:ext uri="{FF2B5EF4-FFF2-40B4-BE49-F238E27FC236}">
                  <a16:creationId xmlns="" xmlns:a16="http://schemas.microsoft.com/office/drawing/2014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2527145" y="4343400"/>
              <a:ext cx="2325933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cs typeface="+mn-ea"/>
                  <a:sym typeface="+mn-lt"/>
                </a:rPr>
                <a:t>02</a:t>
              </a:r>
              <a:endParaRPr lang="zh-CN" altLang="en-US" sz="2000" b="1" i="1" dirty="0">
                <a:cs typeface="+mn-ea"/>
                <a:sym typeface="+mn-lt"/>
              </a:endParaRPr>
            </a:p>
          </p:txBody>
        </p:sp>
        <p:sp>
          <p:nvSpPr>
            <p:cNvPr id="36" name="ïšļíḓe">
              <a:extLst>
                <a:ext uri="{FF2B5EF4-FFF2-40B4-BE49-F238E27FC236}">
                  <a16:creationId xmlns="" xmlns:a16="http://schemas.microsoft.com/office/drawing/2014/main" id="{421A7DC5-3FC5-41CC-AB32-749540DF31BC}"/>
                </a:ext>
              </a:extLst>
            </p:cNvPr>
            <p:cNvSpPr/>
            <p:nvPr/>
          </p:nvSpPr>
          <p:spPr bwMode="auto">
            <a:xfrm>
              <a:off x="2528487" y="4741861"/>
              <a:ext cx="2325933" cy="8033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16" name="íṧľîḋé">
            <a:extLst>
              <a:ext uri="{FF2B5EF4-FFF2-40B4-BE49-F238E27FC236}">
                <a16:creationId xmlns="" xmlns:a16="http://schemas.microsoft.com/office/drawing/2014/main" id="{5222F545-F489-4B3F-87B6-9F3809D67403}"/>
              </a:ext>
            </a:extLst>
          </p:cNvPr>
          <p:cNvGrpSpPr/>
          <p:nvPr/>
        </p:nvGrpSpPr>
        <p:grpSpPr>
          <a:xfrm>
            <a:off x="8774498" y="2231973"/>
            <a:ext cx="2082116" cy="1201838"/>
            <a:chOff x="2527145" y="4343400"/>
            <a:chExt cx="2327275" cy="1201838"/>
          </a:xfrm>
        </p:grpSpPr>
        <p:sp>
          <p:nvSpPr>
            <p:cNvPr id="33" name="íṣ1iḑè">
              <a:extLst>
                <a:ext uri="{FF2B5EF4-FFF2-40B4-BE49-F238E27FC236}">
                  <a16:creationId xmlns="" xmlns:a16="http://schemas.microsoft.com/office/drawing/2014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2527145" y="4343400"/>
              <a:ext cx="2325933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cs typeface="+mn-ea"/>
                  <a:sym typeface="+mn-lt"/>
                </a:rPr>
                <a:t>03</a:t>
              </a:r>
              <a:endParaRPr lang="zh-CN" altLang="en-US" sz="2000" b="1" i="1" dirty="0">
                <a:cs typeface="+mn-ea"/>
                <a:sym typeface="+mn-lt"/>
              </a:endParaRPr>
            </a:p>
          </p:txBody>
        </p:sp>
        <p:sp>
          <p:nvSpPr>
            <p:cNvPr id="34" name="iŝľidê">
              <a:extLst>
                <a:ext uri="{FF2B5EF4-FFF2-40B4-BE49-F238E27FC236}">
                  <a16:creationId xmlns="" xmlns:a16="http://schemas.microsoft.com/office/drawing/2014/main" id="{421A7DC5-3FC5-41CC-AB32-749540DF31BC}"/>
                </a:ext>
              </a:extLst>
            </p:cNvPr>
            <p:cNvSpPr/>
            <p:nvPr/>
          </p:nvSpPr>
          <p:spPr bwMode="auto">
            <a:xfrm>
              <a:off x="2528487" y="4741861"/>
              <a:ext cx="2325933" cy="8033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17" name="íṥ1ide">
            <a:extLst>
              <a:ext uri="{FF2B5EF4-FFF2-40B4-BE49-F238E27FC236}">
                <a16:creationId xmlns="" xmlns:a16="http://schemas.microsoft.com/office/drawing/2014/main" id="{A927CB5B-8B8A-4482-85BC-3162C034D08C}"/>
              </a:ext>
            </a:extLst>
          </p:cNvPr>
          <p:cNvGrpSpPr/>
          <p:nvPr/>
        </p:nvGrpSpPr>
        <p:grpSpPr>
          <a:xfrm>
            <a:off x="889000" y="3576428"/>
            <a:ext cx="1509185" cy="1010794"/>
            <a:chOff x="9739310" y="4629756"/>
            <a:chExt cx="1509185" cy="1010794"/>
          </a:xfrm>
        </p:grpSpPr>
        <p:sp>
          <p:nvSpPr>
            <p:cNvPr id="31" name="íşľîďè">
              <a:extLst>
                <a:ext uri="{FF2B5EF4-FFF2-40B4-BE49-F238E27FC236}">
                  <a16:creationId xmlns="" xmlns:a16="http://schemas.microsoft.com/office/drawing/2014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9739310" y="4629756"/>
              <a:ext cx="1509185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 i="1" dirty="0"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2" name="ï$ļîḍé">
              <a:extLst>
                <a:ext uri="{FF2B5EF4-FFF2-40B4-BE49-F238E27FC236}">
                  <a16:creationId xmlns="" xmlns:a16="http://schemas.microsoft.com/office/drawing/2014/main" id="{421A7DC5-3FC5-41CC-AB32-749540DF31BC}"/>
                </a:ext>
              </a:extLst>
            </p:cNvPr>
            <p:cNvSpPr/>
            <p:nvPr/>
          </p:nvSpPr>
          <p:spPr bwMode="auto">
            <a:xfrm>
              <a:off x="9739310" y="5028218"/>
              <a:ext cx="1509185" cy="6123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Supporting text here.</a:t>
              </a:r>
            </a:p>
            <a:p>
              <a:pPr algn="ctr"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…… </a:t>
              </a:r>
            </a:p>
          </p:txBody>
        </p:sp>
      </p:grpSp>
      <p:grpSp>
        <p:nvGrpSpPr>
          <p:cNvPr id="18" name="iSḷídè">
            <a:extLst>
              <a:ext uri="{FF2B5EF4-FFF2-40B4-BE49-F238E27FC236}">
                <a16:creationId xmlns="" xmlns:a16="http://schemas.microsoft.com/office/drawing/2014/main" id="{F5C17787-FE94-4EF9-B906-4E14FFBDCF8B}"/>
              </a:ext>
            </a:extLst>
          </p:cNvPr>
          <p:cNvGrpSpPr/>
          <p:nvPr/>
        </p:nvGrpSpPr>
        <p:grpSpPr>
          <a:xfrm>
            <a:off x="3057199" y="4443832"/>
            <a:ext cx="2082116" cy="1201838"/>
            <a:chOff x="2527145" y="4343400"/>
            <a:chExt cx="2327275" cy="1201838"/>
          </a:xfrm>
        </p:grpSpPr>
        <p:sp>
          <p:nvSpPr>
            <p:cNvPr id="29" name="ïsḷiḍe">
              <a:extLst>
                <a:ext uri="{FF2B5EF4-FFF2-40B4-BE49-F238E27FC236}">
                  <a16:creationId xmlns="" xmlns:a16="http://schemas.microsoft.com/office/drawing/2014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2527145" y="4343400"/>
              <a:ext cx="2325933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cs typeface="+mn-ea"/>
                  <a:sym typeface="+mn-lt"/>
                </a:rPr>
                <a:t>06</a:t>
              </a:r>
              <a:endParaRPr lang="zh-CN" altLang="en-US" sz="2000" b="1" i="1" dirty="0">
                <a:cs typeface="+mn-ea"/>
                <a:sym typeface="+mn-lt"/>
              </a:endParaRPr>
            </a:p>
          </p:txBody>
        </p:sp>
        <p:sp>
          <p:nvSpPr>
            <p:cNvPr id="30" name="iṧḷîdê">
              <a:extLst>
                <a:ext uri="{FF2B5EF4-FFF2-40B4-BE49-F238E27FC236}">
                  <a16:creationId xmlns="" xmlns:a16="http://schemas.microsoft.com/office/drawing/2014/main" id="{421A7DC5-3FC5-41CC-AB32-749540DF31BC}"/>
                </a:ext>
              </a:extLst>
            </p:cNvPr>
            <p:cNvSpPr/>
            <p:nvPr/>
          </p:nvSpPr>
          <p:spPr bwMode="auto">
            <a:xfrm>
              <a:off x="2528487" y="4741861"/>
              <a:ext cx="2325933" cy="8033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</p:grpSp>
      <p:grpSp>
        <p:nvGrpSpPr>
          <p:cNvPr id="19" name="îşlidè">
            <a:extLst>
              <a:ext uri="{FF2B5EF4-FFF2-40B4-BE49-F238E27FC236}">
                <a16:creationId xmlns="" xmlns:a16="http://schemas.microsoft.com/office/drawing/2014/main" id="{ACFE984A-9B7D-4512-A72E-BD03214593C8}"/>
              </a:ext>
            </a:extLst>
          </p:cNvPr>
          <p:cNvGrpSpPr/>
          <p:nvPr/>
        </p:nvGrpSpPr>
        <p:grpSpPr>
          <a:xfrm>
            <a:off x="8774498" y="4443832"/>
            <a:ext cx="2082116" cy="1201838"/>
            <a:chOff x="2527145" y="4343400"/>
            <a:chExt cx="2327275" cy="1201838"/>
          </a:xfrm>
        </p:grpSpPr>
        <p:sp>
          <p:nvSpPr>
            <p:cNvPr id="27" name="ïśľiďê">
              <a:extLst>
                <a:ext uri="{FF2B5EF4-FFF2-40B4-BE49-F238E27FC236}">
                  <a16:creationId xmlns="" xmlns:a16="http://schemas.microsoft.com/office/drawing/2014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2527145" y="4343400"/>
              <a:ext cx="2325933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cs typeface="+mn-ea"/>
                  <a:sym typeface="+mn-lt"/>
                </a:rPr>
                <a:t>04</a:t>
              </a:r>
              <a:endParaRPr lang="zh-CN" altLang="en-US" sz="2000" b="1" i="1" dirty="0">
                <a:cs typeface="+mn-ea"/>
                <a:sym typeface="+mn-lt"/>
              </a:endParaRPr>
            </a:p>
          </p:txBody>
        </p:sp>
        <p:sp>
          <p:nvSpPr>
            <p:cNvPr id="28" name="iṧlidé">
              <a:extLst>
                <a:ext uri="{FF2B5EF4-FFF2-40B4-BE49-F238E27FC236}">
                  <a16:creationId xmlns="" xmlns:a16="http://schemas.microsoft.com/office/drawing/2014/main" id="{421A7DC5-3FC5-41CC-AB32-749540DF31BC}"/>
                </a:ext>
              </a:extLst>
            </p:cNvPr>
            <p:cNvSpPr/>
            <p:nvPr/>
          </p:nvSpPr>
          <p:spPr bwMode="auto">
            <a:xfrm>
              <a:off x="2528487" y="4741861"/>
              <a:ext cx="2325933" cy="8033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ct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</p:grpSp>
      <p:sp>
        <p:nvSpPr>
          <p:cNvPr id="20" name="íṡḻíḑé">
            <a:extLst>
              <a:ext uri="{FF2B5EF4-FFF2-40B4-BE49-F238E27FC236}">
                <a16:creationId xmlns="" xmlns:a16="http://schemas.microsoft.com/office/drawing/2014/main" id="{E7A65123-5DAB-4DFD-89BA-F9888CC3F88F}"/>
              </a:ext>
            </a:extLst>
          </p:cNvPr>
          <p:cNvSpPr/>
          <p:nvPr/>
        </p:nvSpPr>
        <p:spPr>
          <a:xfrm>
            <a:off x="3922363" y="3853344"/>
            <a:ext cx="351788" cy="324518"/>
          </a:xfrm>
          <a:custGeom>
            <a:avLst/>
            <a:gdLst>
              <a:gd name="connsiteX0" fmla="*/ 381018 w 608549"/>
              <a:gd name="connsiteY0" fmla="*/ 473169 h 561377"/>
              <a:gd name="connsiteX1" fmla="*/ 425157 w 608549"/>
              <a:gd name="connsiteY1" fmla="*/ 517273 h 561377"/>
              <a:gd name="connsiteX2" fmla="*/ 381018 w 608549"/>
              <a:gd name="connsiteY2" fmla="*/ 561377 h 561377"/>
              <a:gd name="connsiteX3" fmla="*/ 336879 w 608549"/>
              <a:gd name="connsiteY3" fmla="*/ 517273 h 561377"/>
              <a:gd name="connsiteX4" fmla="*/ 381018 w 608549"/>
              <a:gd name="connsiteY4" fmla="*/ 473169 h 561377"/>
              <a:gd name="connsiteX5" fmla="*/ 146741 w 608549"/>
              <a:gd name="connsiteY5" fmla="*/ 473169 h 561377"/>
              <a:gd name="connsiteX6" fmla="*/ 190880 w 608549"/>
              <a:gd name="connsiteY6" fmla="*/ 517273 h 561377"/>
              <a:gd name="connsiteX7" fmla="*/ 146741 w 608549"/>
              <a:gd name="connsiteY7" fmla="*/ 561377 h 561377"/>
              <a:gd name="connsiteX8" fmla="*/ 102602 w 608549"/>
              <a:gd name="connsiteY8" fmla="*/ 517273 h 561377"/>
              <a:gd name="connsiteX9" fmla="*/ 146741 w 608549"/>
              <a:gd name="connsiteY9" fmla="*/ 473169 h 561377"/>
              <a:gd name="connsiteX10" fmla="*/ 340091 w 608549"/>
              <a:gd name="connsiteY10" fmla="*/ 405920 h 561377"/>
              <a:gd name="connsiteX11" fmla="*/ 445268 w 608549"/>
              <a:gd name="connsiteY11" fmla="*/ 405920 h 561377"/>
              <a:gd name="connsiteX12" fmla="*/ 431622 w 608549"/>
              <a:gd name="connsiteY12" fmla="*/ 458350 h 561377"/>
              <a:gd name="connsiteX13" fmla="*/ 335821 w 608549"/>
              <a:gd name="connsiteY13" fmla="*/ 458350 h 561377"/>
              <a:gd name="connsiteX14" fmla="*/ 204428 w 608549"/>
              <a:gd name="connsiteY14" fmla="*/ 405920 h 561377"/>
              <a:gd name="connsiteX15" fmla="*/ 323260 w 608549"/>
              <a:gd name="connsiteY15" fmla="*/ 405920 h 561377"/>
              <a:gd name="connsiteX16" fmla="*/ 318989 w 608549"/>
              <a:gd name="connsiteY16" fmla="*/ 458350 h 561377"/>
              <a:gd name="connsiteX17" fmla="*/ 208699 w 608549"/>
              <a:gd name="connsiteY17" fmla="*/ 458350 h 561377"/>
              <a:gd name="connsiteX18" fmla="*/ 82420 w 608549"/>
              <a:gd name="connsiteY18" fmla="*/ 405920 h 561377"/>
              <a:gd name="connsiteX19" fmla="*/ 187643 w 608549"/>
              <a:gd name="connsiteY19" fmla="*/ 405920 h 561377"/>
              <a:gd name="connsiteX20" fmla="*/ 192008 w 608549"/>
              <a:gd name="connsiteY20" fmla="*/ 458350 h 561377"/>
              <a:gd name="connsiteX21" fmla="*/ 96072 w 608549"/>
              <a:gd name="connsiteY21" fmla="*/ 458350 h 561377"/>
              <a:gd name="connsiteX22" fmla="*/ 348616 w 608549"/>
              <a:gd name="connsiteY22" fmla="*/ 301060 h 561377"/>
              <a:gd name="connsiteX23" fmla="*/ 472294 w 608549"/>
              <a:gd name="connsiteY23" fmla="*/ 301060 h 561377"/>
              <a:gd name="connsiteX24" fmla="*/ 449638 w 608549"/>
              <a:gd name="connsiteY24" fmla="*/ 389549 h 561377"/>
              <a:gd name="connsiteX25" fmla="*/ 341466 w 608549"/>
              <a:gd name="connsiteY25" fmla="*/ 389549 h 561377"/>
              <a:gd name="connsiteX26" fmla="*/ 195890 w 608549"/>
              <a:gd name="connsiteY26" fmla="*/ 301060 h 561377"/>
              <a:gd name="connsiteX27" fmla="*/ 331799 w 608549"/>
              <a:gd name="connsiteY27" fmla="*/ 301060 h 561377"/>
              <a:gd name="connsiteX28" fmla="*/ 324651 w 608549"/>
              <a:gd name="connsiteY28" fmla="*/ 389549 h 561377"/>
              <a:gd name="connsiteX29" fmla="*/ 203038 w 608549"/>
              <a:gd name="connsiteY29" fmla="*/ 389549 h 561377"/>
              <a:gd name="connsiteX30" fmla="*/ 55394 w 608549"/>
              <a:gd name="connsiteY30" fmla="*/ 301060 h 561377"/>
              <a:gd name="connsiteX31" fmla="*/ 179165 w 608549"/>
              <a:gd name="connsiteY31" fmla="*/ 301060 h 561377"/>
              <a:gd name="connsiteX32" fmla="*/ 186222 w 608549"/>
              <a:gd name="connsiteY32" fmla="*/ 389549 h 561377"/>
              <a:gd name="connsiteX33" fmla="*/ 78050 w 608549"/>
              <a:gd name="connsiteY33" fmla="*/ 389549 h 561377"/>
              <a:gd name="connsiteX34" fmla="*/ 189892 w 608549"/>
              <a:gd name="connsiteY34" fmla="*/ 229013 h 561377"/>
              <a:gd name="connsiteX35" fmla="*/ 337868 w 608549"/>
              <a:gd name="connsiteY35" fmla="*/ 229013 h 561377"/>
              <a:gd name="connsiteX36" fmla="*/ 333226 w 608549"/>
              <a:gd name="connsiteY36" fmla="*/ 284619 h 561377"/>
              <a:gd name="connsiteX37" fmla="*/ 194534 w 608549"/>
              <a:gd name="connsiteY37" fmla="*/ 284619 h 561377"/>
              <a:gd name="connsiteX38" fmla="*/ 36200 w 608549"/>
              <a:gd name="connsiteY38" fmla="*/ 229013 h 561377"/>
              <a:gd name="connsiteX39" fmla="*/ 173089 w 608549"/>
              <a:gd name="connsiteY39" fmla="*/ 229013 h 561377"/>
              <a:gd name="connsiteX40" fmla="*/ 177825 w 608549"/>
              <a:gd name="connsiteY40" fmla="*/ 284619 h 561377"/>
              <a:gd name="connsiteX41" fmla="*/ 51059 w 608549"/>
              <a:gd name="connsiteY41" fmla="*/ 284619 h 561377"/>
              <a:gd name="connsiteX42" fmla="*/ 531055 w 608549"/>
              <a:gd name="connsiteY42" fmla="*/ 143841 h 561377"/>
              <a:gd name="connsiteX43" fmla="*/ 583971 w 608549"/>
              <a:gd name="connsiteY43" fmla="*/ 143841 h 561377"/>
              <a:gd name="connsiteX44" fmla="*/ 583971 w 608549"/>
              <a:gd name="connsiteY44" fmla="*/ 196204 h 561377"/>
              <a:gd name="connsiteX45" fmla="*/ 540432 w 608549"/>
              <a:gd name="connsiteY45" fmla="*/ 196204 h 561377"/>
              <a:gd name="connsiteX46" fmla="*/ 486309 w 608549"/>
              <a:gd name="connsiteY46" fmla="*/ 249309 h 561377"/>
              <a:gd name="connsiteX47" fmla="*/ 476654 w 608549"/>
              <a:gd name="connsiteY47" fmla="*/ 284619 h 561377"/>
              <a:gd name="connsiteX48" fmla="*/ 349934 w 608549"/>
              <a:gd name="connsiteY48" fmla="*/ 284619 h 561377"/>
              <a:gd name="connsiteX49" fmla="*/ 354669 w 608549"/>
              <a:gd name="connsiteY49" fmla="*/ 229012 h 561377"/>
              <a:gd name="connsiteX50" fmla="*/ 437849 w 608549"/>
              <a:gd name="connsiteY50" fmla="*/ 229012 h 561377"/>
              <a:gd name="connsiteX51" fmla="*/ 443233 w 608549"/>
              <a:gd name="connsiteY51" fmla="*/ 221042 h 561377"/>
              <a:gd name="connsiteX52" fmla="*/ 511189 w 608549"/>
              <a:gd name="connsiteY52" fmla="*/ 153016 h 561377"/>
              <a:gd name="connsiteX53" fmla="*/ 517316 w 608549"/>
              <a:gd name="connsiteY53" fmla="*/ 148104 h 561377"/>
              <a:gd name="connsiteX54" fmla="*/ 531055 w 608549"/>
              <a:gd name="connsiteY54" fmla="*/ 143841 h 561377"/>
              <a:gd name="connsiteX55" fmla="*/ 113649 w 608549"/>
              <a:gd name="connsiteY55" fmla="*/ 3 h 561377"/>
              <a:gd name="connsiteX56" fmla="*/ 238362 w 608549"/>
              <a:gd name="connsiteY56" fmla="*/ 56970 h 561377"/>
              <a:gd name="connsiteX57" fmla="*/ 261391 w 608549"/>
              <a:gd name="connsiteY57" fmla="*/ 34726 h 561377"/>
              <a:gd name="connsiteX58" fmla="*/ 292776 w 608549"/>
              <a:gd name="connsiteY58" fmla="*/ 199234 h 561377"/>
              <a:gd name="connsiteX59" fmla="*/ 128792 w 608549"/>
              <a:gd name="connsiteY59" fmla="*/ 163460 h 561377"/>
              <a:gd name="connsiteX60" fmla="*/ 151820 w 608549"/>
              <a:gd name="connsiteY60" fmla="*/ 141124 h 561377"/>
              <a:gd name="connsiteX61" fmla="*/ 0 w 608549"/>
              <a:gd name="connsiteY61" fmla="*/ 36673 h 561377"/>
              <a:gd name="connsiteX62" fmla="*/ 113649 w 608549"/>
              <a:gd name="connsiteY62" fmla="*/ 3 h 56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08549" h="561377">
                <a:moveTo>
                  <a:pt x="381018" y="473169"/>
                </a:moveTo>
                <a:cubicBezTo>
                  <a:pt x="405395" y="473169"/>
                  <a:pt x="425157" y="492915"/>
                  <a:pt x="425157" y="517273"/>
                </a:cubicBezTo>
                <a:cubicBezTo>
                  <a:pt x="425157" y="541631"/>
                  <a:pt x="405395" y="561377"/>
                  <a:pt x="381018" y="561377"/>
                </a:cubicBezTo>
                <a:cubicBezTo>
                  <a:pt x="356641" y="561377"/>
                  <a:pt x="336879" y="541631"/>
                  <a:pt x="336879" y="517273"/>
                </a:cubicBezTo>
                <a:cubicBezTo>
                  <a:pt x="336879" y="492915"/>
                  <a:pt x="356641" y="473169"/>
                  <a:pt x="381018" y="473169"/>
                </a:cubicBezTo>
                <a:close/>
                <a:moveTo>
                  <a:pt x="146741" y="473169"/>
                </a:moveTo>
                <a:cubicBezTo>
                  <a:pt x="171118" y="473169"/>
                  <a:pt x="190880" y="492915"/>
                  <a:pt x="190880" y="517273"/>
                </a:cubicBezTo>
                <a:cubicBezTo>
                  <a:pt x="190880" y="541631"/>
                  <a:pt x="171118" y="561377"/>
                  <a:pt x="146741" y="561377"/>
                </a:cubicBezTo>
                <a:cubicBezTo>
                  <a:pt x="122364" y="561377"/>
                  <a:pt x="102602" y="541631"/>
                  <a:pt x="102602" y="517273"/>
                </a:cubicBezTo>
                <a:cubicBezTo>
                  <a:pt x="102602" y="492915"/>
                  <a:pt x="122364" y="473169"/>
                  <a:pt x="146741" y="473169"/>
                </a:cubicBezTo>
                <a:close/>
                <a:moveTo>
                  <a:pt x="340091" y="405920"/>
                </a:moveTo>
                <a:lnTo>
                  <a:pt x="445268" y="405920"/>
                </a:lnTo>
                <a:lnTo>
                  <a:pt x="431622" y="458350"/>
                </a:lnTo>
                <a:lnTo>
                  <a:pt x="335821" y="458350"/>
                </a:lnTo>
                <a:close/>
                <a:moveTo>
                  <a:pt x="204428" y="405920"/>
                </a:moveTo>
                <a:lnTo>
                  <a:pt x="323260" y="405920"/>
                </a:lnTo>
                <a:lnTo>
                  <a:pt x="318989" y="458350"/>
                </a:lnTo>
                <a:lnTo>
                  <a:pt x="208699" y="458350"/>
                </a:lnTo>
                <a:close/>
                <a:moveTo>
                  <a:pt x="82420" y="405920"/>
                </a:moveTo>
                <a:lnTo>
                  <a:pt x="187643" y="405920"/>
                </a:lnTo>
                <a:lnTo>
                  <a:pt x="192008" y="458350"/>
                </a:lnTo>
                <a:lnTo>
                  <a:pt x="96072" y="458350"/>
                </a:lnTo>
                <a:close/>
                <a:moveTo>
                  <a:pt x="348616" y="301060"/>
                </a:moveTo>
                <a:lnTo>
                  <a:pt x="472294" y="301060"/>
                </a:lnTo>
                <a:lnTo>
                  <a:pt x="449638" y="389549"/>
                </a:lnTo>
                <a:lnTo>
                  <a:pt x="341466" y="389549"/>
                </a:lnTo>
                <a:close/>
                <a:moveTo>
                  <a:pt x="195890" y="301060"/>
                </a:moveTo>
                <a:lnTo>
                  <a:pt x="331799" y="301060"/>
                </a:lnTo>
                <a:lnTo>
                  <a:pt x="324651" y="389549"/>
                </a:lnTo>
                <a:lnTo>
                  <a:pt x="203038" y="389549"/>
                </a:lnTo>
                <a:close/>
                <a:moveTo>
                  <a:pt x="55394" y="301060"/>
                </a:moveTo>
                <a:lnTo>
                  <a:pt x="179165" y="301060"/>
                </a:lnTo>
                <a:lnTo>
                  <a:pt x="186222" y="389549"/>
                </a:lnTo>
                <a:lnTo>
                  <a:pt x="78050" y="389549"/>
                </a:lnTo>
                <a:close/>
                <a:moveTo>
                  <a:pt x="189892" y="229013"/>
                </a:moveTo>
                <a:lnTo>
                  <a:pt x="337868" y="229013"/>
                </a:lnTo>
                <a:lnTo>
                  <a:pt x="333226" y="284619"/>
                </a:lnTo>
                <a:lnTo>
                  <a:pt x="194534" y="284619"/>
                </a:lnTo>
                <a:close/>
                <a:moveTo>
                  <a:pt x="36200" y="229013"/>
                </a:moveTo>
                <a:lnTo>
                  <a:pt x="173089" y="229013"/>
                </a:lnTo>
                <a:lnTo>
                  <a:pt x="177825" y="284619"/>
                </a:lnTo>
                <a:lnTo>
                  <a:pt x="51059" y="284619"/>
                </a:lnTo>
                <a:close/>
                <a:moveTo>
                  <a:pt x="531055" y="143841"/>
                </a:moveTo>
                <a:lnTo>
                  <a:pt x="583971" y="143841"/>
                </a:lnTo>
                <a:cubicBezTo>
                  <a:pt x="616742" y="143841"/>
                  <a:pt x="616742" y="196204"/>
                  <a:pt x="583971" y="196204"/>
                </a:cubicBezTo>
                <a:lnTo>
                  <a:pt x="540432" y="196204"/>
                </a:lnTo>
                <a:cubicBezTo>
                  <a:pt x="522422" y="212608"/>
                  <a:pt x="504319" y="231237"/>
                  <a:pt x="486309" y="249309"/>
                </a:cubicBezTo>
                <a:lnTo>
                  <a:pt x="476654" y="284619"/>
                </a:lnTo>
                <a:lnTo>
                  <a:pt x="349934" y="284619"/>
                </a:lnTo>
                <a:lnTo>
                  <a:pt x="354669" y="229012"/>
                </a:lnTo>
                <a:lnTo>
                  <a:pt x="437849" y="229012"/>
                </a:lnTo>
                <a:cubicBezTo>
                  <a:pt x="439056" y="225676"/>
                  <a:pt x="440727" y="223544"/>
                  <a:pt x="443233" y="221042"/>
                </a:cubicBezTo>
                <a:cubicBezTo>
                  <a:pt x="465885" y="198429"/>
                  <a:pt x="488537" y="175630"/>
                  <a:pt x="511189" y="153016"/>
                </a:cubicBezTo>
                <a:cubicBezTo>
                  <a:pt x="513138" y="151070"/>
                  <a:pt x="515180" y="149309"/>
                  <a:pt x="517316" y="148104"/>
                </a:cubicBezTo>
                <a:cubicBezTo>
                  <a:pt x="520936" y="145695"/>
                  <a:pt x="525485" y="143841"/>
                  <a:pt x="531055" y="143841"/>
                </a:cubicBezTo>
                <a:close/>
                <a:moveTo>
                  <a:pt x="113649" y="3"/>
                </a:moveTo>
                <a:cubicBezTo>
                  <a:pt x="152263" y="202"/>
                  <a:pt x="196298" y="13839"/>
                  <a:pt x="238362" y="56970"/>
                </a:cubicBezTo>
                <a:lnTo>
                  <a:pt x="261391" y="34726"/>
                </a:lnTo>
                <a:lnTo>
                  <a:pt x="292776" y="199234"/>
                </a:lnTo>
                <a:lnTo>
                  <a:pt x="128792" y="163460"/>
                </a:lnTo>
                <a:lnTo>
                  <a:pt x="151820" y="141124"/>
                </a:lnTo>
                <a:cubicBezTo>
                  <a:pt x="60635" y="47702"/>
                  <a:pt x="0" y="36673"/>
                  <a:pt x="0" y="36673"/>
                </a:cubicBezTo>
                <a:cubicBezTo>
                  <a:pt x="0" y="36673"/>
                  <a:pt x="49294" y="-327"/>
                  <a:pt x="113649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cs typeface="+mn-ea"/>
              <a:sym typeface="+mn-lt"/>
            </a:endParaRPr>
          </a:p>
        </p:txBody>
      </p:sp>
      <p:sp>
        <p:nvSpPr>
          <p:cNvPr id="21" name="íṧlîḋè">
            <a:extLst>
              <a:ext uri="{FF2B5EF4-FFF2-40B4-BE49-F238E27FC236}">
                <a16:creationId xmlns="" xmlns:a16="http://schemas.microsoft.com/office/drawing/2014/main" id="{3D0E82E2-3BEC-4505-AD09-F701854E3851}"/>
              </a:ext>
            </a:extLst>
          </p:cNvPr>
          <p:cNvSpPr/>
          <p:nvPr/>
        </p:nvSpPr>
        <p:spPr>
          <a:xfrm>
            <a:off x="6786719" y="3839710"/>
            <a:ext cx="340376" cy="351787"/>
          </a:xfrm>
          <a:custGeom>
            <a:avLst/>
            <a:gdLst>
              <a:gd name="connsiteX0" fmla="*/ 579799 w 585490"/>
              <a:gd name="connsiteY0" fmla="*/ 361297 h 605117"/>
              <a:gd name="connsiteX1" fmla="*/ 450668 w 585490"/>
              <a:gd name="connsiteY1" fmla="*/ 550473 h 605117"/>
              <a:gd name="connsiteX2" fmla="*/ 447798 w 585490"/>
              <a:gd name="connsiteY2" fmla="*/ 557639 h 605117"/>
              <a:gd name="connsiteX3" fmla="*/ 456407 w 585490"/>
              <a:gd name="connsiteY3" fmla="*/ 592035 h 605117"/>
              <a:gd name="connsiteX4" fmla="*/ 444929 w 585490"/>
              <a:gd name="connsiteY4" fmla="*/ 604933 h 605117"/>
              <a:gd name="connsiteX5" fmla="*/ 331580 w 585490"/>
              <a:gd name="connsiteY5" fmla="*/ 576270 h 605117"/>
              <a:gd name="connsiteX6" fmla="*/ 308624 w 585490"/>
              <a:gd name="connsiteY6" fmla="*/ 570537 h 605117"/>
              <a:gd name="connsiteX7" fmla="*/ 304319 w 585490"/>
              <a:gd name="connsiteY7" fmla="*/ 554773 h 605117"/>
              <a:gd name="connsiteX8" fmla="*/ 331580 w 585490"/>
              <a:gd name="connsiteY8" fmla="*/ 526110 h 605117"/>
              <a:gd name="connsiteX9" fmla="*/ 401885 w 585490"/>
              <a:gd name="connsiteY9" fmla="*/ 453019 h 605117"/>
              <a:gd name="connsiteX10" fmla="*/ 419103 w 585490"/>
              <a:gd name="connsiteY10" fmla="*/ 457318 h 605117"/>
              <a:gd name="connsiteX11" fmla="*/ 426277 w 585490"/>
              <a:gd name="connsiteY11" fmla="*/ 484548 h 605117"/>
              <a:gd name="connsiteX12" fmla="*/ 430581 w 585490"/>
              <a:gd name="connsiteY12" fmla="*/ 488848 h 605117"/>
              <a:gd name="connsiteX13" fmla="*/ 437755 w 585490"/>
              <a:gd name="connsiteY13" fmla="*/ 487414 h 605117"/>
              <a:gd name="connsiteX14" fmla="*/ 513799 w 585490"/>
              <a:gd name="connsiteY14" fmla="*/ 385661 h 605117"/>
              <a:gd name="connsiteX15" fmla="*/ 523842 w 585490"/>
              <a:gd name="connsiteY15" fmla="*/ 385661 h 605117"/>
              <a:gd name="connsiteX16" fmla="*/ 572625 w 585490"/>
              <a:gd name="connsiteY16" fmla="*/ 365596 h 605117"/>
              <a:gd name="connsiteX17" fmla="*/ 579799 w 585490"/>
              <a:gd name="connsiteY17" fmla="*/ 361297 h 605117"/>
              <a:gd name="connsiteX18" fmla="*/ 294267 w 585490"/>
              <a:gd name="connsiteY18" fmla="*/ 269568 h 605117"/>
              <a:gd name="connsiteX19" fmla="*/ 292830 w 585490"/>
              <a:gd name="connsiteY19" fmla="*/ 306811 h 605117"/>
              <a:gd name="connsiteX20" fmla="*/ 271277 w 585490"/>
              <a:gd name="connsiteY20" fmla="*/ 306811 h 605117"/>
              <a:gd name="connsiteX21" fmla="*/ 271277 w 585490"/>
              <a:gd name="connsiteY21" fmla="*/ 305379 h 605117"/>
              <a:gd name="connsiteX22" fmla="*/ 566940 w 585490"/>
              <a:gd name="connsiteY22" fmla="*/ 268168 h 605117"/>
              <a:gd name="connsiteX23" fmla="*/ 566940 w 585490"/>
              <a:gd name="connsiteY23" fmla="*/ 271036 h 605117"/>
              <a:gd name="connsiteX24" fmla="*/ 566940 w 585490"/>
              <a:gd name="connsiteY24" fmla="*/ 281072 h 605117"/>
              <a:gd name="connsiteX25" fmla="*/ 565504 w 585490"/>
              <a:gd name="connsiteY25" fmla="*/ 286806 h 605117"/>
              <a:gd name="connsiteX26" fmla="*/ 562632 w 585490"/>
              <a:gd name="connsiteY26" fmla="*/ 292541 h 605117"/>
              <a:gd name="connsiteX27" fmla="*/ 561196 w 585490"/>
              <a:gd name="connsiteY27" fmla="*/ 299710 h 605117"/>
              <a:gd name="connsiteX28" fmla="*/ 558324 w 585490"/>
              <a:gd name="connsiteY28" fmla="*/ 302577 h 605117"/>
              <a:gd name="connsiteX29" fmla="*/ 556888 w 585490"/>
              <a:gd name="connsiteY29" fmla="*/ 304011 h 605117"/>
              <a:gd name="connsiteX30" fmla="*/ 538220 w 585490"/>
              <a:gd name="connsiteY30" fmla="*/ 315481 h 605117"/>
              <a:gd name="connsiteX31" fmla="*/ 529603 w 585490"/>
              <a:gd name="connsiteY31" fmla="*/ 316914 h 605117"/>
              <a:gd name="connsiteX32" fmla="*/ 526731 w 585490"/>
              <a:gd name="connsiteY32" fmla="*/ 316914 h 605117"/>
              <a:gd name="connsiteX33" fmla="*/ 535348 w 585490"/>
              <a:gd name="connsiteY33" fmla="*/ 345589 h 605117"/>
              <a:gd name="connsiteX34" fmla="*/ 538220 w 585490"/>
              <a:gd name="connsiteY34" fmla="*/ 342721 h 605117"/>
              <a:gd name="connsiteX35" fmla="*/ 548272 w 585490"/>
              <a:gd name="connsiteY35" fmla="*/ 338420 h 605117"/>
              <a:gd name="connsiteX36" fmla="*/ 554016 w 585490"/>
              <a:gd name="connsiteY36" fmla="*/ 334119 h 605117"/>
              <a:gd name="connsiteX37" fmla="*/ 561196 w 585490"/>
              <a:gd name="connsiteY37" fmla="*/ 326950 h 605117"/>
              <a:gd name="connsiteX38" fmla="*/ 565504 w 585490"/>
              <a:gd name="connsiteY38" fmla="*/ 319782 h 605117"/>
              <a:gd name="connsiteX39" fmla="*/ 569812 w 585490"/>
              <a:gd name="connsiteY39" fmla="*/ 311180 h 605117"/>
              <a:gd name="connsiteX40" fmla="*/ 571248 w 585490"/>
              <a:gd name="connsiteY40" fmla="*/ 306878 h 605117"/>
              <a:gd name="connsiteX41" fmla="*/ 571248 w 585490"/>
              <a:gd name="connsiteY41" fmla="*/ 302577 h 605117"/>
              <a:gd name="connsiteX42" fmla="*/ 572684 w 585490"/>
              <a:gd name="connsiteY42" fmla="*/ 293975 h 605117"/>
              <a:gd name="connsiteX43" fmla="*/ 572684 w 585490"/>
              <a:gd name="connsiteY43" fmla="*/ 286806 h 605117"/>
              <a:gd name="connsiteX44" fmla="*/ 571248 w 585490"/>
              <a:gd name="connsiteY44" fmla="*/ 281072 h 605117"/>
              <a:gd name="connsiteX45" fmla="*/ 568376 w 585490"/>
              <a:gd name="connsiteY45" fmla="*/ 271036 h 605117"/>
              <a:gd name="connsiteX46" fmla="*/ 566940 w 585490"/>
              <a:gd name="connsiteY46" fmla="*/ 268168 h 605117"/>
              <a:gd name="connsiteX47" fmla="*/ 348710 w 585490"/>
              <a:gd name="connsiteY47" fmla="*/ 246665 h 605117"/>
              <a:gd name="connsiteX48" fmla="*/ 348710 w 585490"/>
              <a:gd name="connsiteY48" fmla="*/ 354152 h 605117"/>
              <a:gd name="connsiteX49" fmla="*/ 375975 w 585490"/>
              <a:gd name="connsiteY49" fmla="*/ 354152 h 605117"/>
              <a:gd name="connsiteX50" fmla="*/ 375975 w 585490"/>
              <a:gd name="connsiteY50" fmla="*/ 319756 h 605117"/>
              <a:gd name="connsiteX51" fmla="*/ 377410 w 585490"/>
              <a:gd name="connsiteY51" fmla="*/ 309724 h 605117"/>
              <a:gd name="connsiteX52" fmla="*/ 393195 w 585490"/>
              <a:gd name="connsiteY52" fmla="*/ 298259 h 605117"/>
              <a:gd name="connsiteX53" fmla="*/ 401806 w 585490"/>
              <a:gd name="connsiteY53" fmla="*/ 308291 h 605117"/>
              <a:gd name="connsiteX54" fmla="*/ 401806 w 585490"/>
              <a:gd name="connsiteY54" fmla="*/ 354152 h 605117"/>
              <a:gd name="connsiteX55" fmla="*/ 427636 w 585490"/>
              <a:gd name="connsiteY55" fmla="*/ 354152 h 605117"/>
              <a:gd name="connsiteX56" fmla="*/ 427636 w 585490"/>
              <a:gd name="connsiteY56" fmla="*/ 303992 h 605117"/>
              <a:gd name="connsiteX57" fmla="*/ 398935 w 585490"/>
              <a:gd name="connsiteY57" fmla="*/ 273895 h 605117"/>
              <a:gd name="connsiteX58" fmla="*/ 375975 w 585490"/>
              <a:gd name="connsiteY58" fmla="*/ 286794 h 605117"/>
              <a:gd name="connsiteX59" fmla="*/ 374540 w 585490"/>
              <a:gd name="connsiteY59" fmla="*/ 286794 h 605117"/>
              <a:gd name="connsiteX60" fmla="*/ 375975 w 585490"/>
              <a:gd name="connsiteY60" fmla="*/ 279628 h 605117"/>
              <a:gd name="connsiteX61" fmla="*/ 375975 w 585490"/>
              <a:gd name="connsiteY61" fmla="*/ 246665 h 605117"/>
              <a:gd name="connsiteX62" fmla="*/ 287004 w 585490"/>
              <a:gd name="connsiteY62" fmla="*/ 246665 h 605117"/>
              <a:gd name="connsiteX63" fmla="*/ 245389 w 585490"/>
              <a:gd name="connsiteY63" fmla="*/ 312591 h 605117"/>
              <a:gd name="connsiteX64" fmla="*/ 245389 w 585490"/>
              <a:gd name="connsiteY64" fmla="*/ 328355 h 605117"/>
              <a:gd name="connsiteX65" fmla="*/ 292745 w 585490"/>
              <a:gd name="connsiteY65" fmla="*/ 328355 h 605117"/>
              <a:gd name="connsiteX66" fmla="*/ 292745 w 585490"/>
              <a:gd name="connsiteY66" fmla="*/ 354152 h 605117"/>
              <a:gd name="connsiteX67" fmla="*/ 318575 w 585490"/>
              <a:gd name="connsiteY67" fmla="*/ 354152 h 605117"/>
              <a:gd name="connsiteX68" fmla="*/ 318575 w 585490"/>
              <a:gd name="connsiteY68" fmla="*/ 328355 h 605117"/>
              <a:gd name="connsiteX69" fmla="*/ 331490 w 585490"/>
              <a:gd name="connsiteY69" fmla="*/ 328355 h 605117"/>
              <a:gd name="connsiteX70" fmla="*/ 331490 w 585490"/>
              <a:gd name="connsiteY70" fmla="*/ 306858 h 605117"/>
              <a:gd name="connsiteX71" fmla="*/ 318575 w 585490"/>
              <a:gd name="connsiteY71" fmla="*/ 306858 h 605117"/>
              <a:gd name="connsiteX72" fmla="*/ 318575 w 585490"/>
              <a:gd name="connsiteY72" fmla="*/ 246665 h 605117"/>
              <a:gd name="connsiteX73" fmla="*/ 195164 w 585490"/>
              <a:gd name="connsiteY73" fmla="*/ 243799 h 605117"/>
              <a:gd name="connsiteX74" fmla="*/ 156418 w 585490"/>
              <a:gd name="connsiteY74" fmla="*/ 268163 h 605117"/>
              <a:gd name="connsiteX75" fmla="*/ 176508 w 585490"/>
              <a:gd name="connsiteY75" fmla="*/ 281061 h 605117"/>
              <a:gd name="connsiteX76" fmla="*/ 192294 w 585490"/>
              <a:gd name="connsiteY76" fmla="*/ 269596 h 605117"/>
              <a:gd name="connsiteX77" fmla="*/ 203774 w 585490"/>
              <a:gd name="connsiteY77" fmla="*/ 279628 h 605117"/>
              <a:gd name="connsiteX78" fmla="*/ 156418 w 585490"/>
              <a:gd name="connsiteY78" fmla="*/ 342687 h 605117"/>
              <a:gd name="connsiteX79" fmla="*/ 157853 w 585490"/>
              <a:gd name="connsiteY79" fmla="*/ 354152 h 605117"/>
              <a:gd name="connsiteX80" fmla="*/ 233909 w 585490"/>
              <a:gd name="connsiteY80" fmla="*/ 354152 h 605117"/>
              <a:gd name="connsiteX81" fmla="*/ 233909 w 585490"/>
              <a:gd name="connsiteY81" fmla="*/ 331222 h 605117"/>
              <a:gd name="connsiteX82" fmla="*/ 187988 w 585490"/>
              <a:gd name="connsiteY82" fmla="*/ 331222 h 605117"/>
              <a:gd name="connsiteX83" fmla="*/ 232474 w 585490"/>
              <a:gd name="connsiteY83" fmla="*/ 276762 h 605117"/>
              <a:gd name="connsiteX84" fmla="*/ 195164 w 585490"/>
              <a:gd name="connsiteY84" fmla="*/ 243799 h 605117"/>
              <a:gd name="connsiteX85" fmla="*/ 292745 w 585490"/>
              <a:gd name="connsiteY85" fmla="*/ 146344 h 605117"/>
              <a:gd name="connsiteX86" fmla="*/ 450596 w 585490"/>
              <a:gd name="connsiteY86" fmla="*/ 302559 h 605117"/>
              <a:gd name="connsiteX87" fmla="*/ 292745 w 585490"/>
              <a:gd name="connsiteY87" fmla="*/ 458773 h 605117"/>
              <a:gd name="connsiteX88" fmla="*/ 136328 w 585490"/>
              <a:gd name="connsiteY88" fmla="*/ 302559 h 605117"/>
              <a:gd name="connsiteX89" fmla="*/ 292745 w 585490"/>
              <a:gd name="connsiteY89" fmla="*/ 146344 h 605117"/>
              <a:gd name="connsiteX90" fmla="*/ 375948 w 585490"/>
              <a:gd name="connsiteY90" fmla="*/ 25870 h 605117"/>
              <a:gd name="connsiteX91" fmla="*/ 365896 w 585490"/>
              <a:gd name="connsiteY91" fmla="*/ 27304 h 605117"/>
              <a:gd name="connsiteX92" fmla="*/ 357279 w 585490"/>
              <a:gd name="connsiteY92" fmla="*/ 31605 h 605117"/>
              <a:gd name="connsiteX93" fmla="*/ 350099 w 585490"/>
              <a:gd name="connsiteY93" fmla="*/ 34472 h 605117"/>
              <a:gd name="connsiteX94" fmla="*/ 341483 w 585490"/>
              <a:gd name="connsiteY94" fmla="*/ 41641 h 605117"/>
              <a:gd name="connsiteX95" fmla="*/ 340047 w 585490"/>
              <a:gd name="connsiteY95" fmla="*/ 43075 h 605117"/>
              <a:gd name="connsiteX96" fmla="*/ 338611 w 585490"/>
              <a:gd name="connsiteY96" fmla="*/ 43075 h 605117"/>
              <a:gd name="connsiteX97" fmla="*/ 360152 w 585490"/>
              <a:gd name="connsiteY97" fmla="*/ 63147 h 605117"/>
              <a:gd name="connsiteX98" fmla="*/ 361588 w 585490"/>
              <a:gd name="connsiteY98" fmla="*/ 60279 h 605117"/>
              <a:gd name="connsiteX99" fmla="*/ 367332 w 585490"/>
              <a:gd name="connsiteY99" fmla="*/ 53111 h 605117"/>
              <a:gd name="connsiteX100" fmla="*/ 370204 w 585490"/>
              <a:gd name="connsiteY100" fmla="*/ 50243 h 605117"/>
              <a:gd name="connsiteX101" fmla="*/ 373076 w 585490"/>
              <a:gd name="connsiteY101" fmla="*/ 45942 h 605117"/>
              <a:gd name="connsiteX102" fmla="*/ 378820 w 585490"/>
              <a:gd name="connsiteY102" fmla="*/ 43075 h 605117"/>
              <a:gd name="connsiteX103" fmla="*/ 384564 w 585490"/>
              <a:gd name="connsiteY103" fmla="*/ 41641 h 605117"/>
              <a:gd name="connsiteX104" fmla="*/ 391744 w 585490"/>
              <a:gd name="connsiteY104" fmla="*/ 41641 h 605117"/>
              <a:gd name="connsiteX105" fmla="*/ 397488 w 585490"/>
              <a:gd name="connsiteY105" fmla="*/ 41641 h 605117"/>
              <a:gd name="connsiteX106" fmla="*/ 410413 w 585490"/>
              <a:gd name="connsiteY106" fmla="*/ 45942 h 605117"/>
              <a:gd name="connsiteX107" fmla="*/ 419029 w 585490"/>
              <a:gd name="connsiteY107" fmla="*/ 48810 h 605117"/>
              <a:gd name="connsiteX108" fmla="*/ 421901 w 585490"/>
              <a:gd name="connsiteY108" fmla="*/ 50243 h 605117"/>
              <a:gd name="connsiteX109" fmla="*/ 420465 w 585490"/>
              <a:gd name="connsiteY109" fmla="*/ 48810 h 605117"/>
              <a:gd name="connsiteX110" fmla="*/ 413285 w 585490"/>
              <a:gd name="connsiteY110" fmla="*/ 41641 h 605117"/>
              <a:gd name="connsiteX111" fmla="*/ 401797 w 585490"/>
              <a:gd name="connsiteY111" fmla="*/ 33039 h 605117"/>
              <a:gd name="connsiteX112" fmla="*/ 393180 w 585490"/>
              <a:gd name="connsiteY112" fmla="*/ 30171 h 605117"/>
              <a:gd name="connsiteX113" fmla="*/ 384564 w 585490"/>
              <a:gd name="connsiteY113" fmla="*/ 27304 h 605117"/>
              <a:gd name="connsiteX114" fmla="*/ 375948 w 585490"/>
              <a:gd name="connsiteY114" fmla="*/ 25870 h 605117"/>
              <a:gd name="connsiteX115" fmla="*/ 387032 w 585490"/>
              <a:gd name="connsiteY115" fmla="*/ 10054 h 605117"/>
              <a:gd name="connsiteX116" fmla="*/ 529603 w 585490"/>
              <a:gd name="connsiteY116" fmla="*/ 136266 h 605117"/>
              <a:gd name="connsiteX117" fmla="*/ 569812 w 585490"/>
              <a:gd name="connsiteY117" fmla="*/ 345589 h 605117"/>
              <a:gd name="connsiteX118" fmla="*/ 487959 w 585490"/>
              <a:gd name="connsiteY118" fmla="*/ 336987 h 605117"/>
              <a:gd name="connsiteX119" fmla="*/ 506627 w 585490"/>
              <a:gd name="connsiteY119" fmla="*/ 259566 h 605117"/>
              <a:gd name="connsiteX120" fmla="*/ 477906 w 585490"/>
              <a:gd name="connsiteY120" fmla="*/ 169242 h 605117"/>
              <a:gd name="connsiteX121" fmla="*/ 407541 w 585490"/>
              <a:gd name="connsiteY121" fmla="*/ 104724 h 605117"/>
              <a:gd name="connsiteX122" fmla="*/ 328559 w 585490"/>
              <a:gd name="connsiteY122" fmla="*/ 90387 h 605117"/>
              <a:gd name="connsiteX123" fmla="*/ 355843 w 585490"/>
              <a:gd name="connsiteY123" fmla="*/ 11533 h 605117"/>
              <a:gd name="connsiteX124" fmla="*/ 387032 w 585490"/>
              <a:gd name="connsiteY124" fmla="*/ 10054 h 605117"/>
              <a:gd name="connsiteX125" fmla="*/ 140586 w 585490"/>
              <a:gd name="connsiteY125" fmla="*/ 184 h 605117"/>
              <a:gd name="connsiteX126" fmla="*/ 253915 w 585490"/>
              <a:gd name="connsiteY126" fmla="*/ 28851 h 605117"/>
              <a:gd name="connsiteX127" fmla="*/ 276868 w 585490"/>
              <a:gd name="connsiteY127" fmla="*/ 34584 h 605117"/>
              <a:gd name="connsiteX128" fmla="*/ 281172 w 585490"/>
              <a:gd name="connsiteY128" fmla="*/ 50351 h 605117"/>
              <a:gd name="connsiteX129" fmla="*/ 253915 w 585490"/>
              <a:gd name="connsiteY129" fmla="*/ 79018 h 605117"/>
              <a:gd name="connsiteX130" fmla="*/ 183622 w 585490"/>
              <a:gd name="connsiteY130" fmla="*/ 150685 h 605117"/>
              <a:gd name="connsiteX131" fmla="*/ 167842 w 585490"/>
              <a:gd name="connsiteY131" fmla="*/ 147818 h 605117"/>
              <a:gd name="connsiteX132" fmla="*/ 159235 w 585490"/>
              <a:gd name="connsiteY132" fmla="*/ 120585 h 605117"/>
              <a:gd name="connsiteX133" fmla="*/ 154931 w 585490"/>
              <a:gd name="connsiteY133" fmla="*/ 116285 h 605117"/>
              <a:gd name="connsiteX134" fmla="*/ 149193 w 585490"/>
              <a:gd name="connsiteY134" fmla="*/ 117718 h 605117"/>
              <a:gd name="connsiteX135" fmla="*/ 57382 w 585490"/>
              <a:gd name="connsiteY135" fmla="*/ 302619 h 605117"/>
              <a:gd name="connsiteX136" fmla="*/ 219486 w 585490"/>
              <a:gd name="connsiteY136" fmla="*/ 526219 h 605117"/>
              <a:gd name="connsiteX137" fmla="*/ 232397 w 585490"/>
              <a:gd name="connsiteY137" fmla="*/ 573519 h 605117"/>
              <a:gd name="connsiteX138" fmla="*/ 202272 w 585490"/>
              <a:gd name="connsiteY138" fmla="*/ 580686 h 605117"/>
              <a:gd name="connsiteX139" fmla="*/ 0 w 585490"/>
              <a:gd name="connsiteY139" fmla="*/ 302619 h 605117"/>
              <a:gd name="connsiteX140" fmla="*/ 134848 w 585490"/>
              <a:gd name="connsiteY140" fmla="*/ 56085 h 605117"/>
              <a:gd name="connsiteX141" fmla="*/ 137717 w 585490"/>
              <a:gd name="connsiteY141" fmla="*/ 46051 h 605117"/>
              <a:gd name="connsiteX142" fmla="*/ 129109 w 585490"/>
              <a:gd name="connsiteY142" fmla="*/ 13084 h 605117"/>
              <a:gd name="connsiteX143" fmla="*/ 140586 w 585490"/>
              <a:gd name="connsiteY143" fmla="*/ 184 h 60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585490" h="605117">
                <a:moveTo>
                  <a:pt x="579799" y="361297"/>
                </a:moveTo>
                <a:cubicBezTo>
                  <a:pt x="564016" y="438687"/>
                  <a:pt x="518103" y="507479"/>
                  <a:pt x="450668" y="550473"/>
                </a:cubicBezTo>
                <a:cubicBezTo>
                  <a:pt x="447798" y="551906"/>
                  <a:pt x="446364" y="554773"/>
                  <a:pt x="447798" y="557639"/>
                </a:cubicBezTo>
                <a:lnTo>
                  <a:pt x="456407" y="592035"/>
                </a:lnTo>
                <a:cubicBezTo>
                  <a:pt x="459277" y="599200"/>
                  <a:pt x="452103" y="606366"/>
                  <a:pt x="444929" y="604933"/>
                </a:cubicBezTo>
                <a:lnTo>
                  <a:pt x="331580" y="576270"/>
                </a:lnTo>
                <a:lnTo>
                  <a:pt x="308624" y="570537"/>
                </a:lnTo>
                <a:cubicBezTo>
                  <a:pt x="301450" y="569104"/>
                  <a:pt x="300015" y="559072"/>
                  <a:pt x="304319" y="554773"/>
                </a:cubicBezTo>
                <a:lnTo>
                  <a:pt x="331580" y="526110"/>
                </a:lnTo>
                <a:lnTo>
                  <a:pt x="401885" y="453019"/>
                </a:lnTo>
                <a:cubicBezTo>
                  <a:pt x="407624" y="448719"/>
                  <a:pt x="416233" y="450152"/>
                  <a:pt x="419103" y="457318"/>
                </a:cubicBezTo>
                <a:lnTo>
                  <a:pt x="426277" y="484548"/>
                </a:lnTo>
                <a:cubicBezTo>
                  <a:pt x="426277" y="485981"/>
                  <a:pt x="429146" y="488848"/>
                  <a:pt x="430581" y="488848"/>
                </a:cubicBezTo>
                <a:cubicBezTo>
                  <a:pt x="433450" y="490281"/>
                  <a:pt x="434885" y="488848"/>
                  <a:pt x="437755" y="487414"/>
                </a:cubicBezTo>
                <a:cubicBezTo>
                  <a:pt x="472190" y="461618"/>
                  <a:pt x="498016" y="425789"/>
                  <a:pt x="513799" y="385661"/>
                </a:cubicBezTo>
                <a:cubicBezTo>
                  <a:pt x="516668" y="385661"/>
                  <a:pt x="519538" y="385661"/>
                  <a:pt x="523842" y="385661"/>
                </a:cubicBezTo>
                <a:cubicBezTo>
                  <a:pt x="542494" y="385661"/>
                  <a:pt x="559712" y="375629"/>
                  <a:pt x="572625" y="365596"/>
                </a:cubicBezTo>
                <a:cubicBezTo>
                  <a:pt x="575495" y="364163"/>
                  <a:pt x="576929" y="362730"/>
                  <a:pt x="579799" y="361297"/>
                </a:cubicBezTo>
                <a:close/>
                <a:moveTo>
                  <a:pt x="294267" y="269568"/>
                </a:moveTo>
                <a:lnTo>
                  <a:pt x="292830" y="306811"/>
                </a:lnTo>
                <a:lnTo>
                  <a:pt x="271277" y="306811"/>
                </a:lnTo>
                <a:lnTo>
                  <a:pt x="271277" y="305379"/>
                </a:lnTo>
                <a:close/>
                <a:moveTo>
                  <a:pt x="566940" y="268168"/>
                </a:moveTo>
                <a:cubicBezTo>
                  <a:pt x="566940" y="268168"/>
                  <a:pt x="566940" y="269602"/>
                  <a:pt x="566940" y="271036"/>
                </a:cubicBezTo>
                <a:cubicBezTo>
                  <a:pt x="566940" y="273903"/>
                  <a:pt x="566940" y="276770"/>
                  <a:pt x="566940" y="281072"/>
                </a:cubicBezTo>
                <a:cubicBezTo>
                  <a:pt x="565504" y="282505"/>
                  <a:pt x="565504" y="283939"/>
                  <a:pt x="565504" y="286806"/>
                </a:cubicBezTo>
                <a:cubicBezTo>
                  <a:pt x="564068" y="288240"/>
                  <a:pt x="564068" y="291108"/>
                  <a:pt x="562632" y="292541"/>
                </a:cubicBezTo>
                <a:cubicBezTo>
                  <a:pt x="562632" y="295409"/>
                  <a:pt x="561196" y="296842"/>
                  <a:pt x="561196" y="299710"/>
                </a:cubicBezTo>
                <a:lnTo>
                  <a:pt x="558324" y="302577"/>
                </a:lnTo>
                <a:lnTo>
                  <a:pt x="556888" y="304011"/>
                </a:lnTo>
                <a:cubicBezTo>
                  <a:pt x="551144" y="311180"/>
                  <a:pt x="543964" y="314047"/>
                  <a:pt x="538220" y="315481"/>
                </a:cubicBezTo>
                <a:cubicBezTo>
                  <a:pt x="535348" y="315481"/>
                  <a:pt x="532476" y="316914"/>
                  <a:pt x="529603" y="316914"/>
                </a:cubicBezTo>
                <a:cubicBezTo>
                  <a:pt x="528167" y="316914"/>
                  <a:pt x="526731" y="316914"/>
                  <a:pt x="526731" y="316914"/>
                </a:cubicBezTo>
                <a:lnTo>
                  <a:pt x="535348" y="345589"/>
                </a:lnTo>
                <a:cubicBezTo>
                  <a:pt x="535348" y="345589"/>
                  <a:pt x="536784" y="344155"/>
                  <a:pt x="538220" y="342721"/>
                </a:cubicBezTo>
                <a:cubicBezTo>
                  <a:pt x="541092" y="342721"/>
                  <a:pt x="543964" y="339854"/>
                  <a:pt x="548272" y="338420"/>
                </a:cubicBezTo>
                <a:cubicBezTo>
                  <a:pt x="549708" y="336987"/>
                  <a:pt x="552580" y="335553"/>
                  <a:pt x="554016" y="334119"/>
                </a:cubicBezTo>
                <a:cubicBezTo>
                  <a:pt x="556888" y="331252"/>
                  <a:pt x="558324" y="329818"/>
                  <a:pt x="561196" y="326950"/>
                </a:cubicBezTo>
                <a:cubicBezTo>
                  <a:pt x="562632" y="325517"/>
                  <a:pt x="564068" y="322649"/>
                  <a:pt x="565504" y="319782"/>
                </a:cubicBezTo>
                <a:cubicBezTo>
                  <a:pt x="568376" y="316914"/>
                  <a:pt x="568376" y="314047"/>
                  <a:pt x="569812" y="311180"/>
                </a:cubicBezTo>
                <a:lnTo>
                  <a:pt x="571248" y="306878"/>
                </a:lnTo>
                <a:lnTo>
                  <a:pt x="571248" y="302577"/>
                </a:lnTo>
                <a:cubicBezTo>
                  <a:pt x="572684" y="299710"/>
                  <a:pt x="572684" y="296842"/>
                  <a:pt x="572684" y="293975"/>
                </a:cubicBezTo>
                <a:cubicBezTo>
                  <a:pt x="572684" y="291108"/>
                  <a:pt x="572684" y="289674"/>
                  <a:pt x="572684" y="286806"/>
                </a:cubicBezTo>
                <a:cubicBezTo>
                  <a:pt x="571248" y="283939"/>
                  <a:pt x="571248" y="282505"/>
                  <a:pt x="571248" y="281072"/>
                </a:cubicBezTo>
                <a:cubicBezTo>
                  <a:pt x="569812" y="276770"/>
                  <a:pt x="569812" y="273903"/>
                  <a:pt x="568376" y="271036"/>
                </a:cubicBezTo>
                <a:cubicBezTo>
                  <a:pt x="568376" y="269602"/>
                  <a:pt x="566940" y="268168"/>
                  <a:pt x="566940" y="268168"/>
                </a:cubicBezTo>
                <a:close/>
                <a:moveTo>
                  <a:pt x="348710" y="246665"/>
                </a:moveTo>
                <a:lnTo>
                  <a:pt x="348710" y="354152"/>
                </a:lnTo>
                <a:lnTo>
                  <a:pt x="375975" y="354152"/>
                </a:lnTo>
                <a:lnTo>
                  <a:pt x="375975" y="319756"/>
                </a:lnTo>
                <a:cubicBezTo>
                  <a:pt x="375975" y="316890"/>
                  <a:pt x="375975" y="312591"/>
                  <a:pt x="377410" y="309724"/>
                </a:cubicBezTo>
                <a:cubicBezTo>
                  <a:pt x="378845" y="302559"/>
                  <a:pt x="384585" y="298259"/>
                  <a:pt x="393195" y="298259"/>
                </a:cubicBezTo>
                <a:cubicBezTo>
                  <a:pt x="398935" y="298259"/>
                  <a:pt x="401806" y="301125"/>
                  <a:pt x="401806" y="308291"/>
                </a:cubicBezTo>
                <a:lnTo>
                  <a:pt x="401806" y="354152"/>
                </a:lnTo>
                <a:lnTo>
                  <a:pt x="427636" y="354152"/>
                </a:lnTo>
                <a:lnTo>
                  <a:pt x="427636" y="303992"/>
                </a:lnTo>
                <a:cubicBezTo>
                  <a:pt x="427636" y="282494"/>
                  <a:pt x="414721" y="273895"/>
                  <a:pt x="398935" y="273895"/>
                </a:cubicBezTo>
                <a:cubicBezTo>
                  <a:pt x="388890" y="273895"/>
                  <a:pt x="380280" y="279628"/>
                  <a:pt x="375975" y="286794"/>
                </a:cubicBezTo>
                <a:lnTo>
                  <a:pt x="374540" y="286794"/>
                </a:lnTo>
                <a:cubicBezTo>
                  <a:pt x="374540" y="286794"/>
                  <a:pt x="375975" y="283927"/>
                  <a:pt x="375975" y="279628"/>
                </a:cubicBezTo>
                <a:lnTo>
                  <a:pt x="375975" y="246665"/>
                </a:lnTo>
                <a:close/>
                <a:moveTo>
                  <a:pt x="287004" y="246665"/>
                </a:moveTo>
                <a:lnTo>
                  <a:pt x="245389" y="312591"/>
                </a:lnTo>
                <a:lnTo>
                  <a:pt x="245389" y="328355"/>
                </a:lnTo>
                <a:lnTo>
                  <a:pt x="292745" y="328355"/>
                </a:lnTo>
                <a:lnTo>
                  <a:pt x="292745" y="354152"/>
                </a:lnTo>
                <a:lnTo>
                  <a:pt x="318575" y="354152"/>
                </a:lnTo>
                <a:lnTo>
                  <a:pt x="318575" y="328355"/>
                </a:lnTo>
                <a:lnTo>
                  <a:pt x="331490" y="328355"/>
                </a:lnTo>
                <a:lnTo>
                  <a:pt x="331490" y="306858"/>
                </a:lnTo>
                <a:lnTo>
                  <a:pt x="318575" y="306858"/>
                </a:lnTo>
                <a:lnTo>
                  <a:pt x="318575" y="246665"/>
                </a:lnTo>
                <a:close/>
                <a:moveTo>
                  <a:pt x="195164" y="243799"/>
                </a:moveTo>
                <a:cubicBezTo>
                  <a:pt x="166463" y="243799"/>
                  <a:pt x="156418" y="268163"/>
                  <a:pt x="156418" y="268163"/>
                </a:cubicBezTo>
                <a:lnTo>
                  <a:pt x="176508" y="281061"/>
                </a:lnTo>
                <a:cubicBezTo>
                  <a:pt x="176508" y="281061"/>
                  <a:pt x="182248" y="269596"/>
                  <a:pt x="192294" y="269596"/>
                </a:cubicBezTo>
                <a:cubicBezTo>
                  <a:pt x="198034" y="269596"/>
                  <a:pt x="203774" y="272462"/>
                  <a:pt x="203774" y="279628"/>
                </a:cubicBezTo>
                <a:cubicBezTo>
                  <a:pt x="203774" y="295393"/>
                  <a:pt x="156418" y="302559"/>
                  <a:pt x="156418" y="342687"/>
                </a:cubicBezTo>
                <a:cubicBezTo>
                  <a:pt x="156418" y="346987"/>
                  <a:pt x="157853" y="349853"/>
                  <a:pt x="157853" y="354152"/>
                </a:cubicBezTo>
                <a:lnTo>
                  <a:pt x="233909" y="354152"/>
                </a:lnTo>
                <a:lnTo>
                  <a:pt x="233909" y="331222"/>
                </a:lnTo>
                <a:lnTo>
                  <a:pt x="187988" y="331222"/>
                </a:lnTo>
                <a:cubicBezTo>
                  <a:pt x="187988" y="318323"/>
                  <a:pt x="232474" y="311157"/>
                  <a:pt x="232474" y="276762"/>
                </a:cubicBezTo>
                <a:cubicBezTo>
                  <a:pt x="232474" y="253831"/>
                  <a:pt x="212384" y="243799"/>
                  <a:pt x="195164" y="243799"/>
                </a:cubicBezTo>
                <a:close/>
                <a:moveTo>
                  <a:pt x="292745" y="146344"/>
                </a:moveTo>
                <a:cubicBezTo>
                  <a:pt x="380280" y="146344"/>
                  <a:pt x="450596" y="216569"/>
                  <a:pt x="450596" y="302559"/>
                </a:cubicBezTo>
                <a:cubicBezTo>
                  <a:pt x="450596" y="388548"/>
                  <a:pt x="380280" y="458773"/>
                  <a:pt x="292745" y="458773"/>
                </a:cubicBezTo>
                <a:cubicBezTo>
                  <a:pt x="206644" y="458773"/>
                  <a:pt x="136328" y="388548"/>
                  <a:pt x="136328" y="302559"/>
                </a:cubicBezTo>
                <a:cubicBezTo>
                  <a:pt x="136328" y="216569"/>
                  <a:pt x="206644" y="146344"/>
                  <a:pt x="292745" y="146344"/>
                </a:cubicBezTo>
                <a:close/>
                <a:moveTo>
                  <a:pt x="375948" y="25870"/>
                </a:moveTo>
                <a:cubicBezTo>
                  <a:pt x="373076" y="27304"/>
                  <a:pt x="368768" y="27304"/>
                  <a:pt x="365896" y="27304"/>
                </a:cubicBezTo>
                <a:cubicBezTo>
                  <a:pt x="363024" y="28737"/>
                  <a:pt x="360152" y="30171"/>
                  <a:pt x="357279" y="31605"/>
                </a:cubicBezTo>
                <a:cubicBezTo>
                  <a:pt x="354407" y="31605"/>
                  <a:pt x="352971" y="33039"/>
                  <a:pt x="350099" y="34472"/>
                </a:cubicBezTo>
                <a:cubicBezTo>
                  <a:pt x="347227" y="37340"/>
                  <a:pt x="344355" y="40207"/>
                  <a:pt x="341483" y="41641"/>
                </a:cubicBezTo>
                <a:cubicBezTo>
                  <a:pt x="341483" y="41641"/>
                  <a:pt x="340047" y="41641"/>
                  <a:pt x="340047" y="43075"/>
                </a:cubicBezTo>
                <a:cubicBezTo>
                  <a:pt x="340047" y="43075"/>
                  <a:pt x="338611" y="43075"/>
                  <a:pt x="338611" y="43075"/>
                </a:cubicBezTo>
                <a:lnTo>
                  <a:pt x="360152" y="63147"/>
                </a:lnTo>
                <a:cubicBezTo>
                  <a:pt x="360152" y="61713"/>
                  <a:pt x="361588" y="61713"/>
                  <a:pt x="361588" y="60279"/>
                </a:cubicBezTo>
                <a:cubicBezTo>
                  <a:pt x="363024" y="58846"/>
                  <a:pt x="364460" y="55978"/>
                  <a:pt x="367332" y="53111"/>
                </a:cubicBezTo>
                <a:cubicBezTo>
                  <a:pt x="367332" y="51677"/>
                  <a:pt x="368768" y="50243"/>
                  <a:pt x="370204" y="50243"/>
                </a:cubicBezTo>
                <a:cubicBezTo>
                  <a:pt x="371640" y="48810"/>
                  <a:pt x="371640" y="47376"/>
                  <a:pt x="373076" y="45942"/>
                </a:cubicBezTo>
                <a:cubicBezTo>
                  <a:pt x="374512" y="44508"/>
                  <a:pt x="377384" y="44508"/>
                  <a:pt x="378820" y="43075"/>
                </a:cubicBezTo>
                <a:cubicBezTo>
                  <a:pt x="380256" y="43075"/>
                  <a:pt x="381692" y="41641"/>
                  <a:pt x="384564" y="41641"/>
                </a:cubicBezTo>
                <a:cubicBezTo>
                  <a:pt x="386000" y="41641"/>
                  <a:pt x="388872" y="41641"/>
                  <a:pt x="391744" y="41641"/>
                </a:cubicBezTo>
                <a:cubicBezTo>
                  <a:pt x="393180" y="41641"/>
                  <a:pt x="396052" y="41641"/>
                  <a:pt x="397488" y="41641"/>
                </a:cubicBezTo>
                <a:cubicBezTo>
                  <a:pt x="403233" y="43075"/>
                  <a:pt x="407541" y="44508"/>
                  <a:pt x="410413" y="45942"/>
                </a:cubicBezTo>
                <a:cubicBezTo>
                  <a:pt x="414721" y="47376"/>
                  <a:pt x="417593" y="48810"/>
                  <a:pt x="419029" y="48810"/>
                </a:cubicBezTo>
                <a:cubicBezTo>
                  <a:pt x="421901" y="50243"/>
                  <a:pt x="421901" y="50243"/>
                  <a:pt x="421901" y="50243"/>
                </a:cubicBezTo>
                <a:cubicBezTo>
                  <a:pt x="421901" y="50243"/>
                  <a:pt x="421901" y="50243"/>
                  <a:pt x="420465" y="48810"/>
                </a:cubicBezTo>
                <a:cubicBezTo>
                  <a:pt x="417593" y="47376"/>
                  <a:pt x="416157" y="44508"/>
                  <a:pt x="413285" y="41641"/>
                </a:cubicBezTo>
                <a:cubicBezTo>
                  <a:pt x="410413" y="38774"/>
                  <a:pt x="406105" y="35906"/>
                  <a:pt x="401797" y="33039"/>
                </a:cubicBezTo>
                <a:cubicBezTo>
                  <a:pt x="398924" y="33039"/>
                  <a:pt x="396052" y="31605"/>
                  <a:pt x="393180" y="30171"/>
                </a:cubicBezTo>
                <a:cubicBezTo>
                  <a:pt x="391744" y="28737"/>
                  <a:pt x="388872" y="27304"/>
                  <a:pt x="384564" y="27304"/>
                </a:cubicBezTo>
                <a:cubicBezTo>
                  <a:pt x="381692" y="27304"/>
                  <a:pt x="378820" y="27304"/>
                  <a:pt x="375948" y="25870"/>
                </a:cubicBezTo>
                <a:close/>
                <a:moveTo>
                  <a:pt x="387032" y="10054"/>
                </a:moveTo>
                <a:cubicBezTo>
                  <a:pt x="424863" y="19060"/>
                  <a:pt x="480060" y="59921"/>
                  <a:pt x="529603" y="136266"/>
                </a:cubicBezTo>
                <a:cubicBezTo>
                  <a:pt x="594225" y="238060"/>
                  <a:pt x="595661" y="324083"/>
                  <a:pt x="569812" y="345589"/>
                </a:cubicBezTo>
                <a:cubicBezTo>
                  <a:pt x="546836" y="362793"/>
                  <a:pt x="513807" y="390034"/>
                  <a:pt x="487959" y="336987"/>
                </a:cubicBezTo>
                <a:cubicBezTo>
                  <a:pt x="462110" y="285373"/>
                  <a:pt x="482214" y="275337"/>
                  <a:pt x="506627" y="259566"/>
                </a:cubicBezTo>
                <a:cubicBezTo>
                  <a:pt x="523859" y="249530"/>
                  <a:pt x="502319" y="206518"/>
                  <a:pt x="477906" y="169242"/>
                </a:cubicBezTo>
                <a:cubicBezTo>
                  <a:pt x="453494" y="130531"/>
                  <a:pt x="424773" y="93255"/>
                  <a:pt x="407541" y="104724"/>
                </a:cubicBezTo>
                <a:cubicBezTo>
                  <a:pt x="383128" y="120495"/>
                  <a:pt x="365896" y="134832"/>
                  <a:pt x="328559" y="90387"/>
                </a:cubicBezTo>
                <a:cubicBezTo>
                  <a:pt x="292658" y="44508"/>
                  <a:pt x="329995" y="24436"/>
                  <a:pt x="355843" y="11533"/>
                </a:cubicBezTo>
                <a:cubicBezTo>
                  <a:pt x="363741" y="7590"/>
                  <a:pt x="374422" y="7053"/>
                  <a:pt x="387032" y="10054"/>
                </a:cubicBezTo>
                <a:close/>
                <a:moveTo>
                  <a:pt x="140586" y="184"/>
                </a:moveTo>
                <a:lnTo>
                  <a:pt x="253915" y="28851"/>
                </a:lnTo>
                <a:lnTo>
                  <a:pt x="276868" y="34584"/>
                </a:lnTo>
                <a:cubicBezTo>
                  <a:pt x="284041" y="36018"/>
                  <a:pt x="286910" y="46051"/>
                  <a:pt x="281172" y="50351"/>
                </a:cubicBezTo>
                <a:lnTo>
                  <a:pt x="253915" y="79018"/>
                </a:lnTo>
                <a:lnTo>
                  <a:pt x="183622" y="150685"/>
                </a:lnTo>
                <a:cubicBezTo>
                  <a:pt x="177884" y="156418"/>
                  <a:pt x="169277" y="154985"/>
                  <a:pt x="167842" y="147818"/>
                </a:cubicBezTo>
                <a:lnTo>
                  <a:pt x="159235" y="120585"/>
                </a:lnTo>
                <a:cubicBezTo>
                  <a:pt x="159235" y="117718"/>
                  <a:pt x="157801" y="116285"/>
                  <a:pt x="154931" y="116285"/>
                </a:cubicBezTo>
                <a:cubicBezTo>
                  <a:pt x="153497" y="114851"/>
                  <a:pt x="150628" y="116285"/>
                  <a:pt x="149193" y="117718"/>
                </a:cubicBezTo>
                <a:cubicBezTo>
                  <a:pt x="91811" y="160718"/>
                  <a:pt x="57382" y="229518"/>
                  <a:pt x="57382" y="302619"/>
                </a:cubicBezTo>
                <a:cubicBezTo>
                  <a:pt x="57382" y="407252"/>
                  <a:pt x="126240" y="494686"/>
                  <a:pt x="219486" y="526219"/>
                </a:cubicBezTo>
                <a:cubicBezTo>
                  <a:pt x="241004" y="531953"/>
                  <a:pt x="246743" y="557753"/>
                  <a:pt x="232397" y="573519"/>
                </a:cubicBezTo>
                <a:cubicBezTo>
                  <a:pt x="223790" y="582119"/>
                  <a:pt x="212313" y="584986"/>
                  <a:pt x="202272" y="580686"/>
                </a:cubicBezTo>
                <a:cubicBezTo>
                  <a:pt x="84638" y="543419"/>
                  <a:pt x="0" y="433052"/>
                  <a:pt x="0" y="302619"/>
                </a:cubicBezTo>
                <a:cubicBezTo>
                  <a:pt x="0" y="202285"/>
                  <a:pt x="50209" y="110551"/>
                  <a:pt x="134848" y="56085"/>
                </a:cubicBezTo>
                <a:cubicBezTo>
                  <a:pt x="137717" y="53218"/>
                  <a:pt x="139151" y="48918"/>
                  <a:pt x="137717" y="46051"/>
                </a:cubicBezTo>
                <a:lnTo>
                  <a:pt x="129109" y="13084"/>
                </a:lnTo>
                <a:cubicBezTo>
                  <a:pt x="126240" y="5918"/>
                  <a:pt x="133413" y="-1249"/>
                  <a:pt x="140586" y="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22" name="ïṧlíďè">
            <a:extLst>
              <a:ext uri="{FF2B5EF4-FFF2-40B4-BE49-F238E27FC236}">
                <a16:creationId xmlns="" xmlns:a16="http://schemas.microsoft.com/office/drawing/2014/main" id="{B32FD936-81C5-490C-AFE3-E46364C6F00A}"/>
              </a:ext>
            </a:extLst>
          </p:cNvPr>
          <p:cNvSpPr/>
          <p:nvPr/>
        </p:nvSpPr>
        <p:spPr>
          <a:xfrm>
            <a:off x="9639662" y="3872254"/>
            <a:ext cx="351788" cy="286697"/>
          </a:xfrm>
          <a:custGeom>
            <a:avLst/>
            <a:gdLst>
              <a:gd name="T0" fmla="*/ 3086 w 5212"/>
              <a:gd name="T1" fmla="*/ 0 h 4254"/>
              <a:gd name="T2" fmla="*/ 2624 w 5212"/>
              <a:gd name="T3" fmla="*/ 51 h 4254"/>
              <a:gd name="T4" fmla="*/ 2127 w 5212"/>
              <a:gd name="T5" fmla="*/ 0 h 4254"/>
              <a:gd name="T6" fmla="*/ 0 w 5212"/>
              <a:gd name="T7" fmla="*/ 2127 h 4254"/>
              <a:gd name="T8" fmla="*/ 2127 w 5212"/>
              <a:gd name="T9" fmla="*/ 4254 h 4254"/>
              <a:gd name="T10" fmla="*/ 2604 w 5212"/>
              <a:gd name="T11" fmla="*/ 4198 h 4254"/>
              <a:gd name="T12" fmla="*/ 3086 w 5212"/>
              <a:gd name="T13" fmla="*/ 4254 h 4254"/>
              <a:gd name="T14" fmla="*/ 5212 w 5212"/>
              <a:gd name="T15" fmla="*/ 2127 h 4254"/>
              <a:gd name="T16" fmla="*/ 3086 w 5212"/>
              <a:gd name="T17" fmla="*/ 0 h 4254"/>
              <a:gd name="T18" fmla="*/ 2219 w 5212"/>
              <a:gd name="T19" fmla="*/ 3118 h 4254"/>
              <a:gd name="T20" fmla="*/ 2219 w 5212"/>
              <a:gd name="T21" fmla="*/ 3455 h 4254"/>
              <a:gd name="T22" fmla="*/ 2015 w 5212"/>
              <a:gd name="T23" fmla="*/ 3455 h 4254"/>
              <a:gd name="T24" fmla="*/ 2015 w 5212"/>
              <a:gd name="T25" fmla="*/ 3131 h 4254"/>
              <a:gd name="T26" fmla="*/ 1523 w 5212"/>
              <a:gd name="T27" fmla="*/ 2988 h 4254"/>
              <a:gd name="T28" fmla="*/ 1600 w 5212"/>
              <a:gd name="T29" fmla="*/ 2772 h 4254"/>
              <a:gd name="T30" fmla="*/ 2063 w 5212"/>
              <a:gd name="T31" fmla="*/ 2911 h 4254"/>
              <a:gd name="T32" fmla="*/ 2428 w 5212"/>
              <a:gd name="T33" fmla="*/ 2593 h 4254"/>
              <a:gd name="T34" fmla="*/ 2083 w 5212"/>
              <a:gd name="T35" fmla="*/ 2208 h 4254"/>
              <a:gd name="T36" fmla="*/ 1549 w 5212"/>
              <a:gd name="T37" fmla="*/ 1644 h 4254"/>
              <a:gd name="T38" fmla="*/ 2034 w 5212"/>
              <a:gd name="T39" fmla="*/ 1123 h 4254"/>
              <a:gd name="T40" fmla="*/ 2034 w 5212"/>
              <a:gd name="T41" fmla="*/ 799 h 4254"/>
              <a:gd name="T42" fmla="*/ 2238 w 5212"/>
              <a:gd name="T43" fmla="*/ 799 h 4254"/>
              <a:gd name="T44" fmla="*/ 2238 w 5212"/>
              <a:gd name="T45" fmla="*/ 1114 h 4254"/>
              <a:gd name="T46" fmla="*/ 2659 w 5212"/>
              <a:gd name="T47" fmla="*/ 1227 h 4254"/>
              <a:gd name="T48" fmla="*/ 2578 w 5212"/>
              <a:gd name="T49" fmla="*/ 1441 h 4254"/>
              <a:gd name="T50" fmla="*/ 2170 w 5212"/>
              <a:gd name="T51" fmla="*/ 1327 h 4254"/>
              <a:gd name="T52" fmla="*/ 1848 w 5212"/>
              <a:gd name="T53" fmla="*/ 1609 h 4254"/>
              <a:gd name="T54" fmla="*/ 2229 w 5212"/>
              <a:gd name="T55" fmla="*/ 1978 h 4254"/>
              <a:gd name="T56" fmla="*/ 2730 w 5212"/>
              <a:gd name="T57" fmla="*/ 2568 h 4254"/>
              <a:gd name="T58" fmla="*/ 2219 w 5212"/>
              <a:gd name="T59" fmla="*/ 3118 h 4254"/>
              <a:gd name="T60" fmla="*/ 3086 w 5212"/>
              <a:gd name="T61" fmla="*/ 4049 h 4254"/>
              <a:gd name="T62" fmla="*/ 3037 w 5212"/>
              <a:gd name="T63" fmla="*/ 4046 h 4254"/>
              <a:gd name="T64" fmla="*/ 4253 w 5212"/>
              <a:gd name="T65" fmla="*/ 2127 h 4254"/>
              <a:gd name="T66" fmla="*/ 3037 w 5212"/>
              <a:gd name="T67" fmla="*/ 208 h 4254"/>
              <a:gd name="T68" fmla="*/ 3086 w 5212"/>
              <a:gd name="T69" fmla="*/ 205 h 4254"/>
              <a:gd name="T70" fmla="*/ 5007 w 5212"/>
              <a:gd name="T71" fmla="*/ 2127 h 4254"/>
              <a:gd name="T72" fmla="*/ 3086 w 5212"/>
              <a:gd name="T73" fmla="*/ 4049 h 4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212" h="4254">
                <a:moveTo>
                  <a:pt x="3086" y="0"/>
                </a:moveTo>
                <a:cubicBezTo>
                  <a:pt x="2929" y="0"/>
                  <a:pt x="2774" y="17"/>
                  <a:pt x="2624" y="51"/>
                </a:cubicBezTo>
                <a:cubicBezTo>
                  <a:pt x="2624" y="51"/>
                  <a:pt x="2299" y="0"/>
                  <a:pt x="2127" y="0"/>
                </a:cubicBezTo>
                <a:cubicBezTo>
                  <a:pt x="954" y="0"/>
                  <a:pt x="0" y="955"/>
                  <a:pt x="0" y="2127"/>
                </a:cubicBezTo>
                <a:cubicBezTo>
                  <a:pt x="0" y="3300"/>
                  <a:pt x="954" y="4254"/>
                  <a:pt x="2127" y="4254"/>
                </a:cubicBezTo>
                <a:cubicBezTo>
                  <a:pt x="2291" y="4254"/>
                  <a:pt x="2450" y="4233"/>
                  <a:pt x="2604" y="4198"/>
                </a:cubicBezTo>
                <a:cubicBezTo>
                  <a:pt x="2761" y="4235"/>
                  <a:pt x="2923" y="4254"/>
                  <a:pt x="3086" y="4254"/>
                </a:cubicBezTo>
                <a:cubicBezTo>
                  <a:pt x="4258" y="4254"/>
                  <a:pt x="5212" y="3300"/>
                  <a:pt x="5212" y="2127"/>
                </a:cubicBezTo>
                <a:cubicBezTo>
                  <a:pt x="5212" y="955"/>
                  <a:pt x="4258" y="0"/>
                  <a:pt x="3086" y="0"/>
                </a:cubicBezTo>
                <a:close/>
                <a:moveTo>
                  <a:pt x="2219" y="3118"/>
                </a:moveTo>
                <a:lnTo>
                  <a:pt x="2219" y="3455"/>
                </a:lnTo>
                <a:lnTo>
                  <a:pt x="2015" y="3455"/>
                </a:lnTo>
                <a:lnTo>
                  <a:pt x="2015" y="3131"/>
                </a:lnTo>
                <a:cubicBezTo>
                  <a:pt x="1827" y="3128"/>
                  <a:pt x="1636" y="3070"/>
                  <a:pt x="1523" y="2988"/>
                </a:cubicBezTo>
                <a:lnTo>
                  <a:pt x="1600" y="2772"/>
                </a:lnTo>
                <a:cubicBezTo>
                  <a:pt x="1713" y="2846"/>
                  <a:pt x="1882" y="2911"/>
                  <a:pt x="2063" y="2911"/>
                </a:cubicBezTo>
                <a:cubicBezTo>
                  <a:pt x="2294" y="2911"/>
                  <a:pt x="2428" y="2778"/>
                  <a:pt x="2428" y="2593"/>
                </a:cubicBezTo>
                <a:cubicBezTo>
                  <a:pt x="2428" y="2415"/>
                  <a:pt x="2322" y="2305"/>
                  <a:pt x="2083" y="2208"/>
                </a:cubicBezTo>
                <a:cubicBezTo>
                  <a:pt x="1753" y="2078"/>
                  <a:pt x="1548" y="1926"/>
                  <a:pt x="1549" y="1644"/>
                </a:cubicBezTo>
                <a:cubicBezTo>
                  <a:pt x="1549" y="1376"/>
                  <a:pt x="1739" y="1172"/>
                  <a:pt x="2034" y="1123"/>
                </a:cubicBezTo>
                <a:lnTo>
                  <a:pt x="2034" y="799"/>
                </a:lnTo>
                <a:lnTo>
                  <a:pt x="2238" y="799"/>
                </a:lnTo>
                <a:lnTo>
                  <a:pt x="2238" y="1114"/>
                </a:lnTo>
                <a:cubicBezTo>
                  <a:pt x="2429" y="1120"/>
                  <a:pt x="2562" y="1172"/>
                  <a:pt x="2659" y="1227"/>
                </a:cubicBezTo>
                <a:lnTo>
                  <a:pt x="2578" y="1441"/>
                </a:lnTo>
                <a:cubicBezTo>
                  <a:pt x="2510" y="1402"/>
                  <a:pt x="2377" y="1327"/>
                  <a:pt x="2170" y="1327"/>
                </a:cubicBezTo>
                <a:cubicBezTo>
                  <a:pt x="1921" y="1327"/>
                  <a:pt x="1848" y="1476"/>
                  <a:pt x="1848" y="1609"/>
                </a:cubicBezTo>
                <a:cubicBezTo>
                  <a:pt x="1848" y="1774"/>
                  <a:pt x="1947" y="1858"/>
                  <a:pt x="2229" y="1978"/>
                </a:cubicBezTo>
                <a:cubicBezTo>
                  <a:pt x="2562" y="2114"/>
                  <a:pt x="2730" y="2280"/>
                  <a:pt x="2730" y="2568"/>
                </a:cubicBezTo>
                <a:cubicBezTo>
                  <a:pt x="2730" y="2827"/>
                  <a:pt x="2553" y="3067"/>
                  <a:pt x="2219" y="3118"/>
                </a:cubicBezTo>
                <a:close/>
                <a:moveTo>
                  <a:pt x="3086" y="4049"/>
                </a:moveTo>
                <a:cubicBezTo>
                  <a:pt x="3069" y="4049"/>
                  <a:pt x="3053" y="4047"/>
                  <a:pt x="3037" y="4046"/>
                </a:cubicBezTo>
                <a:cubicBezTo>
                  <a:pt x="3755" y="3704"/>
                  <a:pt x="4253" y="2974"/>
                  <a:pt x="4253" y="2127"/>
                </a:cubicBezTo>
                <a:cubicBezTo>
                  <a:pt x="4253" y="1280"/>
                  <a:pt x="3755" y="550"/>
                  <a:pt x="3037" y="208"/>
                </a:cubicBezTo>
                <a:cubicBezTo>
                  <a:pt x="3053" y="208"/>
                  <a:pt x="3069" y="205"/>
                  <a:pt x="3086" y="205"/>
                </a:cubicBezTo>
                <a:cubicBezTo>
                  <a:pt x="4146" y="205"/>
                  <a:pt x="5007" y="1068"/>
                  <a:pt x="5007" y="2127"/>
                </a:cubicBezTo>
                <a:cubicBezTo>
                  <a:pt x="5007" y="3187"/>
                  <a:pt x="4146" y="4049"/>
                  <a:pt x="3086" y="40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cs typeface="+mn-ea"/>
              <a:sym typeface="+mn-lt"/>
            </a:endParaRPr>
          </a:p>
        </p:txBody>
      </p:sp>
      <p:sp>
        <p:nvSpPr>
          <p:cNvPr id="23" name="išḷîḓé">
            <a:extLst>
              <a:ext uri="{FF2B5EF4-FFF2-40B4-BE49-F238E27FC236}">
                <a16:creationId xmlns="" xmlns:a16="http://schemas.microsoft.com/office/drawing/2014/main" id="{1D93E44C-41B9-4829-8E09-B15C98FAD696}"/>
              </a:ext>
            </a:extLst>
          </p:cNvPr>
          <p:cNvSpPr/>
          <p:nvPr/>
        </p:nvSpPr>
        <p:spPr>
          <a:xfrm>
            <a:off x="3922363" y="1731878"/>
            <a:ext cx="351788" cy="298663"/>
          </a:xfrm>
          <a:custGeom>
            <a:avLst/>
            <a:gdLst>
              <a:gd name="connsiteX0" fmla="*/ 282755 w 591091"/>
              <a:gd name="connsiteY0" fmla="*/ 187347 h 501829"/>
              <a:gd name="connsiteX1" fmla="*/ 308576 w 591091"/>
              <a:gd name="connsiteY1" fmla="*/ 187347 h 501829"/>
              <a:gd name="connsiteX2" fmla="*/ 308576 w 591091"/>
              <a:gd name="connsiteY2" fmla="*/ 210541 h 501829"/>
              <a:gd name="connsiteX3" fmla="*/ 346017 w 591091"/>
              <a:gd name="connsiteY3" fmla="*/ 218917 h 501829"/>
              <a:gd name="connsiteX4" fmla="*/ 338916 w 591091"/>
              <a:gd name="connsiteY4" fmla="*/ 248554 h 501829"/>
              <a:gd name="connsiteX5" fmla="*/ 301475 w 591091"/>
              <a:gd name="connsiteY5" fmla="*/ 239534 h 501829"/>
              <a:gd name="connsiteX6" fmla="*/ 278882 w 591091"/>
              <a:gd name="connsiteY6" fmla="*/ 253708 h 501829"/>
              <a:gd name="connsiteX7" fmla="*/ 309867 w 591091"/>
              <a:gd name="connsiteY7" fmla="*/ 276258 h 501829"/>
              <a:gd name="connsiteX8" fmla="*/ 353763 w 591091"/>
              <a:gd name="connsiteY8" fmla="*/ 324580 h 501829"/>
              <a:gd name="connsiteX9" fmla="*/ 307285 w 591091"/>
              <a:gd name="connsiteY9" fmla="*/ 372901 h 501829"/>
              <a:gd name="connsiteX10" fmla="*/ 307285 w 591091"/>
              <a:gd name="connsiteY10" fmla="*/ 399317 h 501829"/>
              <a:gd name="connsiteX11" fmla="*/ 281464 w 591091"/>
              <a:gd name="connsiteY11" fmla="*/ 399317 h 501829"/>
              <a:gd name="connsiteX12" fmla="*/ 281464 w 591091"/>
              <a:gd name="connsiteY12" fmla="*/ 374834 h 501829"/>
              <a:gd name="connsiteX13" fmla="*/ 237568 w 591091"/>
              <a:gd name="connsiteY13" fmla="*/ 363881 h 501829"/>
              <a:gd name="connsiteX14" fmla="*/ 245314 w 591091"/>
              <a:gd name="connsiteY14" fmla="*/ 332956 h 501829"/>
              <a:gd name="connsiteX15" fmla="*/ 288565 w 591091"/>
              <a:gd name="connsiteY15" fmla="*/ 344553 h 501829"/>
              <a:gd name="connsiteX16" fmla="*/ 313740 w 591091"/>
              <a:gd name="connsiteY16" fmla="*/ 328446 h 501829"/>
              <a:gd name="connsiteX17" fmla="*/ 285983 w 591091"/>
              <a:gd name="connsiteY17" fmla="*/ 305896 h 501829"/>
              <a:gd name="connsiteX18" fmla="*/ 238859 w 591091"/>
              <a:gd name="connsiteY18" fmla="*/ 258218 h 501829"/>
              <a:gd name="connsiteX19" fmla="*/ 282755 w 591091"/>
              <a:gd name="connsiteY19" fmla="*/ 212474 h 501829"/>
              <a:gd name="connsiteX20" fmla="*/ 295666 w 591091"/>
              <a:gd name="connsiteY20" fmla="*/ 151161 h 501829"/>
              <a:gd name="connsiteX21" fmla="*/ 151700 w 591091"/>
              <a:gd name="connsiteY21" fmla="*/ 294909 h 501829"/>
              <a:gd name="connsiteX22" fmla="*/ 295666 w 591091"/>
              <a:gd name="connsiteY22" fmla="*/ 438657 h 501829"/>
              <a:gd name="connsiteX23" fmla="*/ 439631 w 591091"/>
              <a:gd name="connsiteY23" fmla="*/ 294909 h 501829"/>
              <a:gd name="connsiteX24" fmla="*/ 295666 w 591091"/>
              <a:gd name="connsiteY24" fmla="*/ 151161 h 501829"/>
              <a:gd name="connsiteX25" fmla="*/ 295423 w 591091"/>
              <a:gd name="connsiteY25" fmla="*/ 0 h 501829"/>
              <a:gd name="connsiteX26" fmla="*/ 309223 w 591091"/>
              <a:gd name="connsiteY26" fmla="*/ 4834 h 501829"/>
              <a:gd name="connsiteX27" fmla="*/ 415744 w 591091"/>
              <a:gd name="connsiteY27" fmla="*/ 86700 h 501829"/>
              <a:gd name="connsiteX28" fmla="*/ 415744 w 591091"/>
              <a:gd name="connsiteY28" fmla="*/ 21594 h 501829"/>
              <a:gd name="connsiteX29" fmla="*/ 437694 w 591091"/>
              <a:gd name="connsiteY29" fmla="*/ 322 h 501829"/>
              <a:gd name="connsiteX30" fmla="*/ 459644 w 591091"/>
              <a:gd name="connsiteY30" fmla="*/ 21594 h 501829"/>
              <a:gd name="connsiteX31" fmla="*/ 459644 w 591091"/>
              <a:gd name="connsiteY31" fmla="*/ 120219 h 501829"/>
              <a:gd name="connsiteX32" fmla="*/ 582305 w 591091"/>
              <a:gd name="connsiteY32" fmla="*/ 214977 h 501829"/>
              <a:gd name="connsiteX33" fmla="*/ 586825 w 591091"/>
              <a:gd name="connsiteY33" fmla="*/ 245919 h 501829"/>
              <a:gd name="connsiteX34" fmla="*/ 569394 w 591091"/>
              <a:gd name="connsiteY34" fmla="*/ 254298 h 501829"/>
              <a:gd name="connsiteX35" fmla="*/ 555836 w 591091"/>
              <a:gd name="connsiteY35" fmla="*/ 249786 h 501829"/>
              <a:gd name="connsiteX36" fmla="*/ 529367 w 591091"/>
              <a:gd name="connsiteY36" fmla="*/ 229159 h 501829"/>
              <a:gd name="connsiteX37" fmla="*/ 529367 w 591091"/>
              <a:gd name="connsiteY37" fmla="*/ 479912 h 501829"/>
              <a:gd name="connsiteX38" fmla="*/ 507418 w 591091"/>
              <a:gd name="connsiteY38" fmla="*/ 501829 h 501829"/>
              <a:gd name="connsiteX39" fmla="*/ 81331 w 591091"/>
              <a:gd name="connsiteY39" fmla="*/ 501829 h 501829"/>
              <a:gd name="connsiteX40" fmla="*/ 59381 w 591091"/>
              <a:gd name="connsiteY40" fmla="*/ 479912 h 501829"/>
              <a:gd name="connsiteX41" fmla="*/ 59381 w 591091"/>
              <a:gd name="connsiteY41" fmla="*/ 231092 h 501829"/>
              <a:gd name="connsiteX42" fmla="*/ 35495 w 591091"/>
              <a:gd name="connsiteY42" fmla="*/ 249786 h 501829"/>
              <a:gd name="connsiteX43" fmla="*/ 4506 w 591091"/>
              <a:gd name="connsiteY43" fmla="*/ 245919 h 501829"/>
              <a:gd name="connsiteX44" fmla="*/ 8380 w 591091"/>
              <a:gd name="connsiteY44" fmla="*/ 214977 h 501829"/>
              <a:gd name="connsiteX45" fmla="*/ 282108 w 591091"/>
              <a:gd name="connsiteY45" fmla="*/ 4834 h 501829"/>
              <a:gd name="connsiteX46" fmla="*/ 295423 w 591091"/>
              <a:gd name="connsiteY46" fmla="*/ 0 h 50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91091" h="501829">
                <a:moveTo>
                  <a:pt x="282755" y="187347"/>
                </a:moveTo>
                <a:lnTo>
                  <a:pt x="308576" y="187347"/>
                </a:lnTo>
                <a:lnTo>
                  <a:pt x="308576" y="210541"/>
                </a:lnTo>
                <a:cubicBezTo>
                  <a:pt x="326005" y="211186"/>
                  <a:pt x="337625" y="215051"/>
                  <a:pt x="346017" y="218917"/>
                </a:cubicBezTo>
                <a:lnTo>
                  <a:pt x="338916" y="248554"/>
                </a:lnTo>
                <a:cubicBezTo>
                  <a:pt x="331815" y="245333"/>
                  <a:pt x="320196" y="239534"/>
                  <a:pt x="301475" y="239534"/>
                </a:cubicBezTo>
                <a:cubicBezTo>
                  <a:pt x="284046" y="239534"/>
                  <a:pt x="278882" y="246621"/>
                  <a:pt x="278882" y="253708"/>
                </a:cubicBezTo>
                <a:cubicBezTo>
                  <a:pt x="278882" y="262728"/>
                  <a:pt x="287919" y="267883"/>
                  <a:pt x="309867" y="276258"/>
                </a:cubicBezTo>
                <a:cubicBezTo>
                  <a:pt x="340852" y="287211"/>
                  <a:pt x="353763" y="301386"/>
                  <a:pt x="353763" y="324580"/>
                </a:cubicBezTo>
                <a:cubicBezTo>
                  <a:pt x="353763" y="347774"/>
                  <a:pt x="336979" y="367747"/>
                  <a:pt x="307285" y="372901"/>
                </a:cubicBezTo>
                <a:lnTo>
                  <a:pt x="307285" y="399317"/>
                </a:lnTo>
                <a:lnTo>
                  <a:pt x="281464" y="399317"/>
                </a:lnTo>
                <a:lnTo>
                  <a:pt x="281464" y="374834"/>
                </a:lnTo>
                <a:cubicBezTo>
                  <a:pt x="264035" y="374190"/>
                  <a:pt x="247251" y="369036"/>
                  <a:pt x="237568" y="363881"/>
                </a:cubicBezTo>
                <a:lnTo>
                  <a:pt x="245314" y="332956"/>
                </a:lnTo>
                <a:cubicBezTo>
                  <a:pt x="256288" y="339398"/>
                  <a:pt x="271781" y="344553"/>
                  <a:pt x="288565" y="344553"/>
                </a:cubicBezTo>
                <a:cubicBezTo>
                  <a:pt x="303412" y="344553"/>
                  <a:pt x="313740" y="338754"/>
                  <a:pt x="313740" y="328446"/>
                </a:cubicBezTo>
                <a:cubicBezTo>
                  <a:pt x="313740" y="318781"/>
                  <a:pt x="305348" y="312338"/>
                  <a:pt x="285983" y="305896"/>
                </a:cubicBezTo>
                <a:cubicBezTo>
                  <a:pt x="258225" y="296876"/>
                  <a:pt x="238859" y="283346"/>
                  <a:pt x="238859" y="258218"/>
                </a:cubicBezTo>
                <a:cubicBezTo>
                  <a:pt x="238859" y="235668"/>
                  <a:pt x="254997" y="217628"/>
                  <a:pt x="282755" y="212474"/>
                </a:cubicBezTo>
                <a:close/>
                <a:moveTo>
                  <a:pt x="295666" y="151161"/>
                </a:moveTo>
                <a:cubicBezTo>
                  <a:pt x="216258" y="151161"/>
                  <a:pt x="151700" y="215622"/>
                  <a:pt x="151700" y="294909"/>
                </a:cubicBezTo>
                <a:cubicBezTo>
                  <a:pt x="151700" y="374196"/>
                  <a:pt x="216258" y="438657"/>
                  <a:pt x="295666" y="438657"/>
                </a:cubicBezTo>
                <a:cubicBezTo>
                  <a:pt x="375073" y="438657"/>
                  <a:pt x="439631" y="374196"/>
                  <a:pt x="439631" y="294909"/>
                </a:cubicBezTo>
                <a:cubicBezTo>
                  <a:pt x="439631" y="215622"/>
                  <a:pt x="375073" y="151161"/>
                  <a:pt x="295666" y="151161"/>
                </a:cubicBezTo>
                <a:close/>
                <a:moveTo>
                  <a:pt x="295423" y="0"/>
                </a:moveTo>
                <a:cubicBezTo>
                  <a:pt x="300185" y="0"/>
                  <a:pt x="305026" y="1611"/>
                  <a:pt x="309223" y="4834"/>
                </a:cubicBezTo>
                <a:lnTo>
                  <a:pt x="415744" y="86700"/>
                </a:lnTo>
                <a:lnTo>
                  <a:pt x="415744" y="21594"/>
                </a:lnTo>
                <a:cubicBezTo>
                  <a:pt x="415744" y="9991"/>
                  <a:pt x="425428" y="322"/>
                  <a:pt x="437694" y="322"/>
                </a:cubicBezTo>
                <a:cubicBezTo>
                  <a:pt x="449960" y="322"/>
                  <a:pt x="459644" y="9991"/>
                  <a:pt x="459644" y="21594"/>
                </a:cubicBezTo>
                <a:lnTo>
                  <a:pt x="459644" y="120219"/>
                </a:lnTo>
                <a:lnTo>
                  <a:pt x="582305" y="214977"/>
                </a:lnTo>
                <a:cubicBezTo>
                  <a:pt x="591989" y="222068"/>
                  <a:pt x="593926" y="236249"/>
                  <a:pt x="586825" y="245919"/>
                </a:cubicBezTo>
                <a:cubicBezTo>
                  <a:pt x="582305" y="251075"/>
                  <a:pt x="575850" y="254298"/>
                  <a:pt x="569394" y="254298"/>
                </a:cubicBezTo>
                <a:cubicBezTo>
                  <a:pt x="564229" y="254298"/>
                  <a:pt x="559710" y="252365"/>
                  <a:pt x="555836" y="249786"/>
                </a:cubicBezTo>
                <a:lnTo>
                  <a:pt x="529367" y="229159"/>
                </a:lnTo>
                <a:lnTo>
                  <a:pt x="529367" y="479912"/>
                </a:lnTo>
                <a:cubicBezTo>
                  <a:pt x="529367" y="492160"/>
                  <a:pt x="519038" y="501829"/>
                  <a:pt x="507418" y="501829"/>
                </a:cubicBezTo>
                <a:lnTo>
                  <a:pt x="81331" y="501829"/>
                </a:lnTo>
                <a:cubicBezTo>
                  <a:pt x="69065" y="501829"/>
                  <a:pt x="59381" y="492160"/>
                  <a:pt x="59381" y="479912"/>
                </a:cubicBezTo>
                <a:lnTo>
                  <a:pt x="59381" y="231092"/>
                </a:lnTo>
                <a:lnTo>
                  <a:pt x="35495" y="249786"/>
                </a:lnTo>
                <a:cubicBezTo>
                  <a:pt x="25811" y="256877"/>
                  <a:pt x="11608" y="254943"/>
                  <a:pt x="4506" y="245919"/>
                </a:cubicBezTo>
                <a:cubicBezTo>
                  <a:pt x="-2595" y="236249"/>
                  <a:pt x="-1304" y="222068"/>
                  <a:pt x="8380" y="214977"/>
                </a:cubicBezTo>
                <a:lnTo>
                  <a:pt x="282108" y="4834"/>
                </a:lnTo>
                <a:cubicBezTo>
                  <a:pt x="285982" y="1611"/>
                  <a:pt x="290662" y="0"/>
                  <a:pt x="2954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cs typeface="+mn-ea"/>
              <a:sym typeface="+mn-lt"/>
            </a:endParaRPr>
          </a:p>
        </p:txBody>
      </p:sp>
      <p:sp>
        <p:nvSpPr>
          <p:cNvPr id="24" name="ïṣlîḍé">
            <a:extLst>
              <a:ext uri="{FF2B5EF4-FFF2-40B4-BE49-F238E27FC236}">
                <a16:creationId xmlns="" xmlns:a16="http://schemas.microsoft.com/office/drawing/2014/main" id="{3D804163-6F5B-4810-857C-C17A6681948D}"/>
              </a:ext>
            </a:extLst>
          </p:cNvPr>
          <p:cNvSpPr/>
          <p:nvPr/>
        </p:nvSpPr>
        <p:spPr>
          <a:xfrm>
            <a:off x="6781013" y="1716053"/>
            <a:ext cx="351788" cy="330314"/>
          </a:xfrm>
          <a:custGeom>
            <a:avLst/>
            <a:gdLst>
              <a:gd name="T0" fmla="*/ 0 w 2366"/>
              <a:gd name="T1" fmla="*/ 330 h 2225"/>
              <a:gd name="T2" fmla="*/ 2062 w 2366"/>
              <a:gd name="T3" fmla="*/ 225 h 2225"/>
              <a:gd name="T4" fmla="*/ 2062 w 2366"/>
              <a:gd name="T5" fmla="*/ 461 h 2225"/>
              <a:gd name="T6" fmla="*/ 0 w 2366"/>
              <a:gd name="T7" fmla="*/ 330 h 2225"/>
              <a:gd name="T8" fmla="*/ 937 w 2366"/>
              <a:gd name="T9" fmla="*/ 1254 h 2225"/>
              <a:gd name="T10" fmla="*/ 937 w 2366"/>
              <a:gd name="T11" fmla="*/ 1318 h 2225"/>
              <a:gd name="T12" fmla="*/ 1062 w 2366"/>
              <a:gd name="T13" fmla="*/ 1326 h 2225"/>
              <a:gd name="T14" fmla="*/ 1125 w 2366"/>
              <a:gd name="T15" fmla="*/ 1432 h 2225"/>
              <a:gd name="T16" fmla="*/ 960 w 2366"/>
              <a:gd name="T17" fmla="*/ 1423 h 2225"/>
              <a:gd name="T18" fmla="*/ 960 w 2366"/>
              <a:gd name="T19" fmla="*/ 1487 h 2225"/>
              <a:gd name="T20" fmla="*/ 1136 w 2366"/>
              <a:gd name="T21" fmla="*/ 1496 h 2225"/>
              <a:gd name="T22" fmla="*/ 1136 w 2366"/>
              <a:gd name="T23" fmla="*/ 1719 h 2225"/>
              <a:gd name="T24" fmla="*/ 1229 w 2366"/>
              <a:gd name="T25" fmla="*/ 1720 h 2225"/>
              <a:gd name="T26" fmla="*/ 1229 w 2366"/>
              <a:gd name="T27" fmla="*/ 1496 h 2225"/>
              <a:gd name="T28" fmla="*/ 1410 w 2366"/>
              <a:gd name="T29" fmla="*/ 1487 h 2225"/>
              <a:gd name="T30" fmla="*/ 1410 w 2366"/>
              <a:gd name="T31" fmla="*/ 1423 h 2225"/>
              <a:gd name="T32" fmla="*/ 1240 w 2366"/>
              <a:gd name="T33" fmla="*/ 1432 h 2225"/>
              <a:gd name="T34" fmla="*/ 1303 w 2366"/>
              <a:gd name="T35" fmla="*/ 1326 h 2225"/>
              <a:gd name="T36" fmla="*/ 1426 w 2366"/>
              <a:gd name="T37" fmla="*/ 1318 h 2225"/>
              <a:gd name="T38" fmla="*/ 1426 w 2366"/>
              <a:gd name="T39" fmla="*/ 1254 h 2225"/>
              <a:gd name="T40" fmla="*/ 1342 w 2366"/>
              <a:gd name="T41" fmla="*/ 1260 h 2225"/>
              <a:gd name="T42" fmla="*/ 1470 w 2366"/>
              <a:gd name="T43" fmla="*/ 1038 h 2225"/>
              <a:gd name="T44" fmla="*/ 1361 w 2366"/>
              <a:gd name="T45" fmla="*/ 1048 h 2225"/>
              <a:gd name="T46" fmla="*/ 1183 w 2366"/>
              <a:gd name="T47" fmla="*/ 1374 h 2225"/>
              <a:gd name="T48" fmla="*/ 1005 w 2366"/>
              <a:gd name="T49" fmla="*/ 1048 h 2225"/>
              <a:gd name="T50" fmla="*/ 896 w 2366"/>
              <a:gd name="T51" fmla="*/ 1038 h 2225"/>
              <a:gd name="T52" fmla="*/ 1024 w 2366"/>
              <a:gd name="T53" fmla="*/ 1260 h 2225"/>
              <a:gd name="T54" fmla="*/ 937 w 2366"/>
              <a:gd name="T55" fmla="*/ 1254 h 2225"/>
              <a:gd name="T56" fmla="*/ 0 w 2366"/>
              <a:gd name="T57" fmla="*/ 258 h 2225"/>
              <a:gd name="T58" fmla="*/ 1748 w 2366"/>
              <a:gd name="T59" fmla="*/ 282 h 2225"/>
              <a:gd name="T60" fmla="*/ 1748 w 2366"/>
              <a:gd name="T61" fmla="*/ 0 h 2225"/>
              <a:gd name="T62" fmla="*/ 0 w 2366"/>
              <a:gd name="T63" fmla="*/ 258 h 2225"/>
              <a:gd name="T64" fmla="*/ 0 w 2366"/>
              <a:gd name="T65" fmla="*/ 409 h 2225"/>
              <a:gd name="T66" fmla="*/ 2366 w 2366"/>
              <a:gd name="T67" fmla="*/ 409 h 2225"/>
              <a:gd name="T68" fmla="*/ 2366 w 2366"/>
              <a:gd name="T69" fmla="*/ 1846 h 2225"/>
              <a:gd name="T70" fmla="*/ 0 w 2366"/>
              <a:gd name="T71" fmla="*/ 1846 h 2225"/>
              <a:gd name="T72" fmla="*/ 0 w 2366"/>
              <a:gd name="T73" fmla="*/ 409 h 2225"/>
              <a:gd name="T74" fmla="*/ 685 w 2366"/>
              <a:gd name="T75" fmla="*/ 1339 h 2225"/>
              <a:gd name="T76" fmla="*/ 1183 w 2366"/>
              <a:gd name="T77" fmla="*/ 1874 h 2225"/>
              <a:gd name="T78" fmla="*/ 1682 w 2366"/>
              <a:gd name="T79" fmla="*/ 1339 h 2225"/>
              <a:gd name="T80" fmla="*/ 1183 w 2366"/>
              <a:gd name="T81" fmla="*/ 900 h 2225"/>
              <a:gd name="T82" fmla="*/ 685 w 2366"/>
              <a:gd name="T83" fmla="*/ 1339 h 2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366" h="2225">
                <a:moveTo>
                  <a:pt x="0" y="330"/>
                </a:moveTo>
                <a:cubicBezTo>
                  <a:pt x="644" y="579"/>
                  <a:pt x="1391" y="544"/>
                  <a:pt x="2062" y="225"/>
                </a:cubicBezTo>
                <a:lnTo>
                  <a:pt x="2062" y="461"/>
                </a:lnTo>
                <a:cubicBezTo>
                  <a:pt x="1391" y="702"/>
                  <a:pt x="644" y="658"/>
                  <a:pt x="0" y="330"/>
                </a:cubicBezTo>
                <a:close/>
                <a:moveTo>
                  <a:pt x="937" y="1254"/>
                </a:moveTo>
                <a:lnTo>
                  <a:pt x="937" y="1318"/>
                </a:lnTo>
                <a:cubicBezTo>
                  <a:pt x="978" y="1322"/>
                  <a:pt x="1020" y="1325"/>
                  <a:pt x="1062" y="1326"/>
                </a:cubicBezTo>
                <a:cubicBezTo>
                  <a:pt x="1083" y="1362"/>
                  <a:pt x="1104" y="1397"/>
                  <a:pt x="1125" y="1432"/>
                </a:cubicBezTo>
                <a:cubicBezTo>
                  <a:pt x="1070" y="1430"/>
                  <a:pt x="1014" y="1428"/>
                  <a:pt x="960" y="1423"/>
                </a:cubicBezTo>
                <a:lnTo>
                  <a:pt x="960" y="1487"/>
                </a:lnTo>
                <a:cubicBezTo>
                  <a:pt x="1018" y="1492"/>
                  <a:pt x="1077" y="1495"/>
                  <a:pt x="1136" y="1496"/>
                </a:cubicBezTo>
                <a:lnTo>
                  <a:pt x="1136" y="1719"/>
                </a:lnTo>
                <a:cubicBezTo>
                  <a:pt x="1167" y="1720"/>
                  <a:pt x="1198" y="1720"/>
                  <a:pt x="1229" y="1720"/>
                </a:cubicBezTo>
                <a:lnTo>
                  <a:pt x="1229" y="1496"/>
                </a:lnTo>
                <a:cubicBezTo>
                  <a:pt x="1289" y="1495"/>
                  <a:pt x="1350" y="1492"/>
                  <a:pt x="1410" y="1487"/>
                </a:cubicBezTo>
                <a:lnTo>
                  <a:pt x="1410" y="1423"/>
                </a:lnTo>
                <a:cubicBezTo>
                  <a:pt x="1354" y="1428"/>
                  <a:pt x="1297" y="1431"/>
                  <a:pt x="1240" y="1432"/>
                </a:cubicBezTo>
                <a:cubicBezTo>
                  <a:pt x="1261" y="1397"/>
                  <a:pt x="1282" y="1362"/>
                  <a:pt x="1303" y="1326"/>
                </a:cubicBezTo>
                <a:cubicBezTo>
                  <a:pt x="1344" y="1325"/>
                  <a:pt x="1385" y="1322"/>
                  <a:pt x="1426" y="1318"/>
                </a:cubicBezTo>
                <a:lnTo>
                  <a:pt x="1426" y="1254"/>
                </a:lnTo>
                <a:cubicBezTo>
                  <a:pt x="1398" y="1256"/>
                  <a:pt x="1370" y="1259"/>
                  <a:pt x="1342" y="1260"/>
                </a:cubicBezTo>
                <a:cubicBezTo>
                  <a:pt x="1385" y="1187"/>
                  <a:pt x="1427" y="1113"/>
                  <a:pt x="1470" y="1038"/>
                </a:cubicBezTo>
                <a:cubicBezTo>
                  <a:pt x="1434" y="1042"/>
                  <a:pt x="1398" y="1045"/>
                  <a:pt x="1361" y="1048"/>
                </a:cubicBezTo>
                <a:cubicBezTo>
                  <a:pt x="1302" y="1158"/>
                  <a:pt x="1242" y="1267"/>
                  <a:pt x="1183" y="1374"/>
                </a:cubicBezTo>
                <a:cubicBezTo>
                  <a:pt x="1123" y="1267"/>
                  <a:pt x="1064" y="1158"/>
                  <a:pt x="1005" y="1048"/>
                </a:cubicBezTo>
                <a:cubicBezTo>
                  <a:pt x="968" y="1045"/>
                  <a:pt x="932" y="1042"/>
                  <a:pt x="896" y="1038"/>
                </a:cubicBezTo>
                <a:cubicBezTo>
                  <a:pt x="939" y="1113"/>
                  <a:pt x="981" y="1187"/>
                  <a:pt x="1024" y="1260"/>
                </a:cubicBezTo>
                <a:cubicBezTo>
                  <a:pt x="995" y="1259"/>
                  <a:pt x="966" y="1256"/>
                  <a:pt x="937" y="1254"/>
                </a:cubicBezTo>
                <a:close/>
                <a:moveTo>
                  <a:pt x="0" y="258"/>
                </a:moveTo>
                <a:cubicBezTo>
                  <a:pt x="545" y="470"/>
                  <a:pt x="1163" y="478"/>
                  <a:pt x="1748" y="282"/>
                </a:cubicBezTo>
                <a:lnTo>
                  <a:pt x="1748" y="0"/>
                </a:lnTo>
                <a:cubicBezTo>
                  <a:pt x="1163" y="290"/>
                  <a:pt x="545" y="376"/>
                  <a:pt x="0" y="258"/>
                </a:cubicBezTo>
                <a:close/>
                <a:moveTo>
                  <a:pt x="0" y="409"/>
                </a:moveTo>
                <a:cubicBezTo>
                  <a:pt x="743" y="787"/>
                  <a:pt x="1623" y="787"/>
                  <a:pt x="2366" y="409"/>
                </a:cubicBezTo>
                <a:lnTo>
                  <a:pt x="2366" y="1846"/>
                </a:lnTo>
                <a:cubicBezTo>
                  <a:pt x="1623" y="2225"/>
                  <a:pt x="743" y="2225"/>
                  <a:pt x="0" y="1846"/>
                </a:cubicBezTo>
                <a:lnTo>
                  <a:pt x="0" y="409"/>
                </a:lnTo>
                <a:close/>
                <a:moveTo>
                  <a:pt x="685" y="1339"/>
                </a:moveTo>
                <a:cubicBezTo>
                  <a:pt x="684" y="1607"/>
                  <a:pt x="906" y="1874"/>
                  <a:pt x="1183" y="1874"/>
                </a:cubicBezTo>
                <a:cubicBezTo>
                  <a:pt x="1460" y="1875"/>
                  <a:pt x="1682" y="1607"/>
                  <a:pt x="1682" y="1339"/>
                </a:cubicBezTo>
                <a:cubicBezTo>
                  <a:pt x="1682" y="1069"/>
                  <a:pt x="1460" y="901"/>
                  <a:pt x="1183" y="900"/>
                </a:cubicBezTo>
                <a:cubicBezTo>
                  <a:pt x="906" y="901"/>
                  <a:pt x="684" y="1069"/>
                  <a:pt x="685" y="1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cs typeface="+mn-ea"/>
              <a:sym typeface="+mn-lt"/>
            </a:endParaRPr>
          </a:p>
        </p:txBody>
      </p:sp>
      <p:sp>
        <p:nvSpPr>
          <p:cNvPr id="25" name="íṣ1iḓe">
            <a:extLst>
              <a:ext uri="{FF2B5EF4-FFF2-40B4-BE49-F238E27FC236}">
                <a16:creationId xmlns="" xmlns:a16="http://schemas.microsoft.com/office/drawing/2014/main" id="{D3E991ED-B538-4DB6-92E3-5DB4FB4E9EDD}"/>
              </a:ext>
            </a:extLst>
          </p:cNvPr>
          <p:cNvSpPr/>
          <p:nvPr/>
        </p:nvSpPr>
        <p:spPr>
          <a:xfrm>
            <a:off x="9639662" y="1717266"/>
            <a:ext cx="351788" cy="327887"/>
          </a:xfrm>
          <a:custGeom>
            <a:avLst/>
            <a:gdLst>
              <a:gd name="connsiteX0" fmla="*/ 103209 w 600657"/>
              <a:gd name="connsiteY0" fmla="*/ 435200 h 559848"/>
              <a:gd name="connsiteX1" fmla="*/ 103209 w 600657"/>
              <a:gd name="connsiteY1" fmla="*/ 502743 h 559848"/>
              <a:gd name="connsiteX2" fmla="*/ 121655 w 600657"/>
              <a:gd name="connsiteY2" fmla="*/ 521164 h 559848"/>
              <a:gd name="connsiteX3" fmla="*/ 544078 w 600657"/>
              <a:gd name="connsiteY3" fmla="*/ 521164 h 559848"/>
              <a:gd name="connsiteX4" fmla="*/ 562525 w 600657"/>
              <a:gd name="connsiteY4" fmla="*/ 502743 h 559848"/>
              <a:gd name="connsiteX5" fmla="*/ 564369 w 600657"/>
              <a:gd name="connsiteY5" fmla="*/ 502743 h 559848"/>
              <a:gd name="connsiteX6" fmla="*/ 564369 w 600657"/>
              <a:gd name="connsiteY6" fmla="*/ 435200 h 559848"/>
              <a:gd name="connsiteX7" fmla="*/ 121655 w 600657"/>
              <a:gd name="connsiteY7" fmla="*/ 216604 h 559848"/>
              <a:gd name="connsiteX8" fmla="*/ 103209 w 600657"/>
              <a:gd name="connsiteY8" fmla="*/ 235025 h 559848"/>
              <a:gd name="connsiteX9" fmla="*/ 103209 w 600657"/>
              <a:gd name="connsiteY9" fmla="*/ 303183 h 559848"/>
              <a:gd name="connsiteX10" fmla="*/ 562525 w 600657"/>
              <a:gd name="connsiteY10" fmla="*/ 303183 h 559848"/>
              <a:gd name="connsiteX11" fmla="*/ 562525 w 600657"/>
              <a:gd name="connsiteY11" fmla="*/ 235025 h 559848"/>
              <a:gd name="connsiteX12" fmla="*/ 544078 w 600657"/>
              <a:gd name="connsiteY12" fmla="*/ 216604 h 559848"/>
              <a:gd name="connsiteX13" fmla="*/ 121655 w 600657"/>
              <a:gd name="connsiteY13" fmla="*/ 177920 h 559848"/>
              <a:gd name="connsiteX14" fmla="*/ 544078 w 600657"/>
              <a:gd name="connsiteY14" fmla="*/ 177920 h 559848"/>
              <a:gd name="connsiteX15" fmla="*/ 600647 w 600657"/>
              <a:gd name="connsiteY15" fmla="*/ 235025 h 559848"/>
              <a:gd name="connsiteX16" fmla="*/ 600647 w 600657"/>
              <a:gd name="connsiteY16" fmla="*/ 502743 h 559848"/>
              <a:gd name="connsiteX17" fmla="*/ 544078 w 600657"/>
              <a:gd name="connsiteY17" fmla="*/ 559848 h 559848"/>
              <a:gd name="connsiteX18" fmla="*/ 121655 w 600657"/>
              <a:gd name="connsiteY18" fmla="*/ 559848 h 559848"/>
              <a:gd name="connsiteX19" fmla="*/ 64471 w 600657"/>
              <a:gd name="connsiteY19" fmla="*/ 502743 h 559848"/>
              <a:gd name="connsiteX20" fmla="*/ 64471 w 600657"/>
              <a:gd name="connsiteY20" fmla="*/ 235025 h 559848"/>
              <a:gd name="connsiteX21" fmla="*/ 121655 w 600657"/>
              <a:gd name="connsiteY21" fmla="*/ 177920 h 559848"/>
              <a:gd name="connsiteX22" fmla="*/ 472657 w 600657"/>
              <a:gd name="connsiteY22" fmla="*/ 412 h 559848"/>
              <a:gd name="connsiteX23" fmla="*/ 520129 w 600657"/>
              <a:gd name="connsiteY23" fmla="*/ 42280 h 559848"/>
              <a:gd name="connsiteX24" fmla="*/ 547800 w 600657"/>
              <a:gd name="connsiteY24" fmla="*/ 149095 h 559848"/>
              <a:gd name="connsiteX25" fmla="*/ 544111 w 600657"/>
              <a:gd name="connsiteY25" fmla="*/ 149095 h 559848"/>
              <a:gd name="connsiteX26" fmla="*/ 544111 w 600657"/>
              <a:gd name="connsiteY26" fmla="*/ 147253 h 559848"/>
              <a:gd name="connsiteX27" fmla="*/ 123515 w 600657"/>
              <a:gd name="connsiteY27" fmla="*/ 147253 h 559848"/>
              <a:gd name="connsiteX28" fmla="*/ 37428 w 600657"/>
              <a:gd name="connsiteY28" fmla="*/ 233196 h 559848"/>
              <a:gd name="connsiteX29" fmla="*/ 37428 w 600657"/>
              <a:gd name="connsiteY29" fmla="*/ 311772 h 559848"/>
              <a:gd name="connsiteX30" fmla="*/ 2379 w 600657"/>
              <a:gd name="connsiteY30" fmla="*/ 179789 h 559848"/>
              <a:gd name="connsiteX31" fmla="*/ 42962 w 600657"/>
              <a:gd name="connsiteY31" fmla="*/ 110420 h 559848"/>
              <a:gd name="connsiteX32" fmla="*/ 450645 w 600657"/>
              <a:gd name="connsiteY32" fmla="*/ 2378 h 559848"/>
              <a:gd name="connsiteX33" fmla="*/ 472657 w 600657"/>
              <a:gd name="connsiteY33" fmla="*/ 412 h 55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0657" h="559848">
                <a:moveTo>
                  <a:pt x="103209" y="435200"/>
                </a:moveTo>
                <a:lnTo>
                  <a:pt x="103209" y="502743"/>
                </a:lnTo>
                <a:cubicBezTo>
                  <a:pt x="103209" y="511954"/>
                  <a:pt x="110587" y="521164"/>
                  <a:pt x="121655" y="521164"/>
                </a:cubicBezTo>
                <a:lnTo>
                  <a:pt x="544078" y="521164"/>
                </a:lnTo>
                <a:cubicBezTo>
                  <a:pt x="553301" y="521164"/>
                  <a:pt x="562525" y="513796"/>
                  <a:pt x="562525" y="502743"/>
                </a:cubicBezTo>
                <a:lnTo>
                  <a:pt x="564369" y="502743"/>
                </a:lnTo>
                <a:lnTo>
                  <a:pt x="564369" y="435200"/>
                </a:lnTo>
                <a:close/>
                <a:moveTo>
                  <a:pt x="121655" y="216604"/>
                </a:moveTo>
                <a:cubicBezTo>
                  <a:pt x="112432" y="216604"/>
                  <a:pt x="103209" y="223972"/>
                  <a:pt x="103209" y="235025"/>
                </a:cubicBezTo>
                <a:lnTo>
                  <a:pt x="103209" y="303183"/>
                </a:lnTo>
                <a:lnTo>
                  <a:pt x="562525" y="303183"/>
                </a:lnTo>
                <a:lnTo>
                  <a:pt x="562525" y="235025"/>
                </a:lnTo>
                <a:cubicBezTo>
                  <a:pt x="562525" y="225815"/>
                  <a:pt x="555146" y="216604"/>
                  <a:pt x="544078" y="216604"/>
                </a:cubicBezTo>
                <a:close/>
                <a:moveTo>
                  <a:pt x="121655" y="177920"/>
                </a:moveTo>
                <a:lnTo>
                  <a:pt x="544078" y="177920"/>
                </a:lnTo>
                <a:cubicBezTo>
                  <a:pt x="575437" y="177920"/>
                  <a:pt x="601262" y="203709"/>
                  <a:pt x="600647" y="235025"/>
                </a:cubicBezTo>
                <a:lnTo>
                  <a:pt x="600647" y="502743"/>
                </a:lnTo>
                <a:cubicBezTo>
                  <a:pt x="600647" y="534059"/>
                  <a:pt x="575437" y="559848"/>
                  <a:pt x="544078" y="559848"/>
                </a:cubicBezTo>
                <a:lnTo>
                  <a:pt x="121655" y="559848"/>
                </a:lnTo>
                <a:cubicBezTo>
                  <a:pt x="90296" y="559848"/>
                  <a:pt x="64471" y="534059"/>
                  <a:pt x="64471" y="502743"/>
                </a:cubicBezTo>
                <a:lnTo>
                  <a:pt x="64471" y="235025"/>
                </a:lnTo>
                <a:cubicBezTo>
                  <a:pt x="64471" y="203709"/>
                  <a:pt x="90296" y="177920"/>
                  <a:pt x="121655" y="177920"/>
                </a:cubicBezTo>
                <a:close/>
                <a:moveTo>
                  <a:pt x="472657" y="412"/>
                </a:moveTo>
                <a:cubicBezTo>
                  <a:pt x="494534" y="3145"/>
                  <a:pt x="514595" y="19260"/>
                  <a:pt x="520129" y="42280"/>
                </a:cubicBezTo>
                <a:lnTo>
                  <a:pt x="547800" y="149095"/>
                </a:lnTo>
                <a:lnTo>
                  <a:pt x="544111" y="149095"/>
                </a:lnTo>
                <a:lnTo>
                  <a:pt x="544111" y="147253"/>
                </a:lnTo>
                <a:lnTo>
                  <a:pt x="123515" y="147253"/>
                </a:lnTo>
                <a:cubicBezTo>
                  <a:pt x="75552" y="147253"/>
                  <a:pt x="37428" y="185313"/>
                  <a:pt x="37428" y="233196"/>
                </a:cubicBezTo>
                <a:lnTo>
                  <a:pt x="37428" y="311772"/>
                </a:lnTo>
                <a:lnTo>
                  <a:pt x="2379" y="179789"/>
                </a:lnTo>
                <a:cubicBezTo>
                  <a:pt x="-6845" y="150936"/>
                  <a:pt x="11602" y="117787"/>
                  <a:pt x="42962" y="110420"/>
                </a:cubicBezTo>
                <a:lnTo>
                  <a:pt x="450645" y="2378"/>
                </a:lnTo>
                <a:cubicBezTo>
                  <a:pt x="457870" y="76"/>
                  <a:pt x="465364" y="-499"/>
                  <a:pt x="472657" y="4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cs typeface="+mn-ea"/>
              <a:sym typeface="+mn-lt"/>
            </a:endParaRPr>
          </a:p>
        </p:txBody>
      </p:sp>
      <p:sp>
        <p:nvSpPr>
          <p:cNvPr id="26" name="iṧlidè">
            <a:extLst>
              <a:ext uri="{FF2B5EF4-FFF2-40B4-BE49-F238E27FC236}">
                <a16:creationId xmlns="" xmlns:a16="http://schemas.microsoft.com/office/drawing/2014/main" id="{F17DB8FA-9B90-4F04-B97B-C228B1C5AE04}"/>
              </a:ext>
            </a:extLst>
          </p:cNvPr>
          <p:cNvSpPr/>
          <p:nvPr/>
        </p:nvSpPr>
        <p:spPr>
          <a:xfrm>
            <a:off x="1499264" y="3091390"/>
            <a:ext cx="288655" cy="351788"/>
          </a:xfrm>
          <a:custGeom>
            <a:avLst/>
            <a:gdLst>
              <a:gd name="connsiteX0" fmla="*/ 200292 w 457260"/>
              <a:gd name="connsiteY0" fmla="*/ 314540 h 557269"/>
              <a:gd name="connsiteX1" fmla="*/ 227728 w 457260"/>
              <a:gd name="connsiteY1" fmla="*/ 319382 h 557269"/>
              <a:gd name="connsiteX2" fmla="*/ 230956 w 457260"/>
              <a:gd name="connsiteY2" fmla="*/ 319382 h 557269"/>
              <a:gd name="connsiteX3" fmla="*/ 256778 w 457260"/>
              <a:gd name="connsiteY3" fmla="*/ 314540 h 557269"/>
              <a:gd name="connsiteX4" fmla="*/ 232570 w 457260"/>
              <a:gd name="connsiteY4" fmla="*/ 353272 h 557269"/>
              <a:gd name="connsiteX5" fmla="*/ 255164 w 457260"/>
              <a:gd name="connsiteY5" fmla="*/ 375866 h 557269"/>
              <a:gd name="connsiteX6" fmla="*/ 230956 w 457260"/>
              <a:gd name="connsiteY6" fmla="*/ 517882 h 557269"/>
              <a:gd name="connsiteX7" fmla="*/ 229342 w 457260"/>
              <a:gd name="connsiteY7" fmla="*/ 519496 h 557269"/>
              <a:gd name="connsiteX8" fmla="*/ 226114 w 457260"/>
              <a:gd name="connsiteY8" fmla="*/ 517882 h 557269"/>
              <a:gd name="connsiteX9" fmla="*/ 203520 w 457260"/>
              <a:gd name="connsiteY9" fmla="*/ 375866 h 557269"/>
              <a:gd name="connsiteX10" fmla="*/ 226114 w 457260"/>
              <a:gd name="connsiteY10" fmla="*/ 353272 h 557269"/>
              <a:gd name="connsiteX11" fmla="*/ 146953 w 457260"/>
              <a:gd name="connsiteY11" fmla="*/ 282411 h 557269"/>
              <a:gd name="connsiteX12" fmla="*/ 156642 w 457260"/>
              <a:gd name="connsiteY12" fmla="*/ 290471 h 557269"/>
              <a:gd name="connsiteX13" fmla="*/ 156642 w 457260"/>
              <a:gd name="connsiteY13" fmla="*/ 359791 h 557269"/>
              <a:gd name="connsiteX14" fmla="*/ 219623 w 457260"/>
              <a:gd name="connsiteY14" fmla="*/ 529059 h 557269"/>
              <a:gd name="connsiteX15" fmla="*/ 229312 w 457260"/>
              <a:gd name="connsiteY15" fmla="*/ 535507 h 557269"/>
              <a:gd name="connsiteX16" fmla="*/ 237387 w 457260"/>
              <a:gd name="connsiteY16" fmla="*/ 529059 h 557269"/>
              <a:gd name="connsiteX17" fmla="*/ 301982 w 457260"/>
              <a:gd name="connsiteY17" fmla="*/ 359791 h 557269"/>
              <a:gd name="connsiteX18" fmla="*/ 300367 w 457260"/>
              <a:gd name="connsiteY18" fmla="*/ 290471 h 557269"/>
              <a:gd name="connsiteX19" fmla="*/ 311671 w 457260"/>
              <a:gd name="connsiteY19" fmla="*/ 282411 h 557269"/>
              <a:gd name="connsiteX20" fmla="*/ 385955 w 457260"/>
              <a:gd name="connsiteY20" fmla="*/ 314653 h 557269"/>
              <a:gd name="connsiteX21" fmla="*/ 418252 w 457260"/>
              <a:gd name="connsiteY21" fmla="*/ 337222 h 557269"/>
              <a:gd name="connsiteX22" fmla="*/ 457009 w 457260"/>
              <a:gd name="connsiteY22" fmla="*/ 490369 h 557269"/>
              <a:gd name="connsiteX23" fmla="*/ 445705 w 457260"/>
              <a:gd name="connsiteY23" fmla="*/ 530671 h 557269"/>
              <a:gd name="connsiteX24" fmla="*/ 12919 w 457260"/>
              <a:gd name="connsiteY24" fmla="*/ 530671 h 557269"/>
              <a:gd name="connsiteX25" fmla="*/ 0 w 457260"/>
              <a:gd name="connsiteY25" fmla="*/ 490369 h 557269"/>
              <a:gd name="connsiteX26" fmla="*/ 38757 w 457260"/>
              <a:gd name="connsiteY26" fmla="*/ 337222 h 557269"/>
              <a:gd name="connsiteX27" fmla="*/ 72669 w 457260"/>
              <a:gd name="connsiteY27" fmla="*/ 314653 h 557269"/>
              <a:gd name="connsiteX28" fmla="*/ 146953 w 457260"/>
              <a:gd name="connsiteY28" fmla="*/ 282411 h 557269"/>
              <a:gd name="connsiteX29" fmla="*/ 210191 w 457260"/>
              <a:gd name="connsiteY29" fmla="*/ 135 h 557269"/>
              <a:gd name="connsiteX30" fmla="*/ 255199 w 457260"/>
              <a:gd name="connsiteY30" fmla="*/ 6683 h 557269"/>
              <a:gd name="connsiteX31" fmla="*/ 319820 w 457260"/>
              <a:gd name="connsiteY31" fmla="*/ 42143 h 557269"/>
              <a:gd name="connsiteX32" fmla="*/ 332744 w 457260"/>
              <a:gd name="connsiteY32" fmla="*/ 135627 h 557269"/>
              <a:gd name="connsiteX33" fmla="*/ 335975 w 457260"/>
              <a:gd name="connsiteY33" fmla="*/ 138850 h 557269"/>
              <a:gd name="connsiteX34" fmla="*/ 337591 w 457260"/>
              <a:gd name="connsiteY34" fmla="*/ 172698 h 557269"/>
              <a:gd name="connsiteX35" fmla="*/ 329513 w 457260"/>
              <a:gd name="connsiteY35" fmla="*/ 193651 h 557269"/>
              <a:gd name="connsiteX36" fmla="*/ 230966 w 457260"/>
              <a:gd name="connsiteY36" fmla="*/ 296806 h 557269"/>
              <a:gd name="connsiteX37" fmla="*/ 129188 w 457260"/>
              <a:gd name="connsiteY37" fmla="*/ 193651 h 557269"/>
              <a:gd name="connsiteX38" fmla="*/ 121110 w 457260"/>
              <a:gd name="connsiteY38" fmla="*/ 174310 h 557269"/>
              <a:gd name="connsiteX39" fmla="*/ 121110 w 457260"/>
              <a:gd name="connsiteY39" fmla="*/ 138850 h 557269"/>
              <a:gd name="connsiteX40" fmla="*/ 124341 w 457260"/>
              <a:gd name="connsiteY40" fmla="*/ 135627 h 557269"/>
              <a:gd name="connsiteX41" fmla="*/ 122725 w 457260"/>
              <a:gd name="connsiteY41" fmla="*/ 66319 h 557269"/>
              <a:gd name="connsiteX42" fmla="*/ 210191 w 457260"/>
              <a:gd name="connsiteY42" fmla="*/ 135 h 55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7260" h="557269">
                <a:moveTo>
                  <a:pt x="200292" y="314540"/>
                </a:moveTo>
                <a:cubicBezTo>
                  <a:pt x="209976" y="317768"/>
                  <a:pt x="219659" y="319382"/>
                  <a:pt x="227728" y="319382"/>
                </a:cubicBezTo>
                <a:lnTo>
                  <a:pt x="230956" y="319382"/>
                </a:lnTo>
                <a:cubicBezTo>
                  <a:pt x="240639" y="319382"/>
                  <a:pt x="248709" y="317768"/>
                  <a:pt x="256778" y="314540"/>
                </a:cubicBezTo>
                <a:lnTo>
                  <a:pt x="232570" y="353272"/>
                </a:lnTo>
                <a:lnTo>
                  <a:pt x="255164" y="375866"/>
                </a:lnTo>
                <a:lnTo>
                  <a:pt x="230956" y="517882"/>
                </a:lnTo>
                <a:cubicBezTo>
                  <a:pt x="230956" y="517882"/>
                  <a:pt x="230956" y="519496"/>
                  <a:pt x="229342" y="519496"/>
                </a:cubicBezTo>
                <a:cubicBezTo>
                  <a:pt x="227728" y="519496"/>
                  <a:pt x="226114" y="517882"/>
                  <a:pt x="226114" y="517882"/>
                </a:cubicBezTo>
                <a:lnTo>
                  <a:pt x="203520" y="375866"/>
                </a:lnTo>
                <a:lnTo>
                  <a:pt x="226114" y="353272"/>
                </a:lnTo>
                <a:close/>
                <a:moveTo>
                  <a:pt x="146953" y="282411"/>
                </a:moveTo>
                <a:cubicBezTo>
                  <a:pt x="146953" y="282411"/>
                  <a:pt x="156642" y="290471"/>
                  <a:pt x="156642" y="290471"/>
                </a:cubicBezTo>
                <a:cubicBezTo>
                  <a:pt x="156642" y="290471"/>
                  <a:pt x="156642" y="359791"/>
                  <a:pt x="156642" y="359791"/>
                </a:cubicBezTo>
                <a:lnTo>
                  <a:pt x="219623" y="529059"/>
                </a:lnTo>
                <a:cubicBezTo>
                  <a:pt x="221238" y="533895"/>
                  <a:pt x="224468" y="535507"/>
                  <a:pt x="229312" y="535507"/>
                </a:cubicBezTo>
                <a:cubicBezTo>
                  <a:pt x="232542" y="535507"/>
                  <a:pt x="235772" y="533895"/>
                  <a:pt x="237387" y="529059"/>
                </a:cubicBezTo>
                <a:lnTo>
                  <a:pt x="301982" y="359791"/>
                </a:lnTo>
                <a:lnTo>
                  <a:pt x="300367" y="290471"/>
                </a:lnTo>
                <a:lnTo>
                  <a:pt x="311671" y="282411"/>
                </a:lnTo>
                <a:cubicBezTo>
                  <a:pt x="334279" y="300144"/>
                  <a:pt x="385955" y="314653"/>
                  <a:pt x="385955" y="314653"/>
                </a:cubicBezTo>
                <a:cubicBezTo>
                  <a:pt x="408563" y="324325"/>
                  <a:pt x="418252" y="337222"/>
                  <a:pt x="418252" y="337222"/>
                </a:cubicBezTo>
                <a:cubicBezTo>
                  <a:pt x="453780" y="388808"/>
                  <a:pt x="455394" y="450067"/>
                  <a:pt x="457009" y="490369"/>
                </a:cubicBezTo>
                <a:cubicBezTo>
                  <a:pt x="458624" y="517774"/>
                  <a:pt x="452165" y="527446"/>
                  <a:pt x="445705" y="530671"/>
                </a:cubicBezTo>
                <a:cubicBezTo>
                  <a:pt x="356887" y="566136"/>
                  <a:pt x="101737" y="566136"/>
                  <a:pt x="12919" y="530671"/>
                </a:cubicBezTo>
                <a:cubicBezTo>
                  <a:pt x="4844" y="527446"/>
                  <a:pt x="0" y="517774"/>
                  <a:pt x="0" y="490369"/>
                </a:cubicBezTo>
                <a:cubicBezTo>
                  <a:pt x="3229" y="450067"/>
                  <a:pt x="4844" y="388808"/>
                  <a:pt x="38757" y="337222"/>
                </a:cubicBezTo>
                <a:cubicBezTo>
                  <a:pt x="38757" y="337222"/>
                  <a:pt x="48446" y="324325"/>
                  <a:pt x="72669" y="314653"/>
                </a:cubicBezTo>
                <a:cubicBezTo>
                  <a:pt x="72669" y="314653"/>
                  <a:pt x="122730" y="300144"/>
                  <a:pt x="146953" y="282411"/>
                </a:cubicBezTo>
                <a:close/>
                <a:moveTo>
                  <a:pt x="210191" y="135"/>
                </a:moveTo>
                <a:cubicBezTo>
                  <a:pt x="223999" y="-570"/>
                  <a:pt x="239044" y="1445"/>
                  <a:pt x="255199" y="6683"/>
                </a:cubicBezTo>
                <a:cubicBezTo>
                  <a:pt x="277816" y="14742"/>
                  <a:pt x="302049" y="24413"/>
                  <a:pt x="319820" y="42143"/>
                </a:cubicBezTo>
                <a:cubicBezTo>
                  <a:pt x="352130" y="75990"/>
                  <a:pt x="339206" y="114673"/>
                  <a:pt x="332744" y="135627"/>
                </a:cubicBezTo>
                <a:cubicBezTo>
                  <a:pt x="332744" y="135627"/>
                  <a:pt x="335975" y="138850"/>
                  <a:pt x="335975" y="138850"/>
                </a:cubicBezTo>
                <a:cubicBezTo>
                  <a:pt x="342437" y="146909"/>
                  <a:pt x="339206" y="163027"/>
                  <a:pt x="337591" y="172698"/>
                </a:cubicBezTo>
                <a:cubicBezTo>
                  <a:pt x="335975" y="182369"/>
                  <a:pt x="332744" y="190428"/>
                  <a:pt x="329513" y="193651"/>
                </a:cubicBezTo>
                <a:cubicBezTo>
                  <a:pt x="319820" y="238782"/>
                  <a:pt x="282663" y="295194"/>
                  <a:pt x="230966" y="296806"/>
                </a:cubicBezTo>
                <a:cubicBezTo>
                  <a:pt x="188962" y="300030"/>
                  <a:pt x="137265" y="250064"/>
                  <a:pt x="129188" y="193651"/>
                </a:cubicBezTo>
                <a:cubicBezTo>
                  <a:pt x="125956" y="188816"/>
                  <a:pt x="122725" y="183981"/>
                  <a:pt x="121110" y="174310"/>
                </a:cubicBezTo>
                <a:cubicBezTo>
                  <a:pt x="117879" y="164639"/>
                  <a:pt x="114648" y="146909"/>
                  <a:pt x="121110" y="138850"/>
                </a:cubicBezTo>
                <a:cubicBezTo>
                  <a:pt x="121110" y="137238"/>
                  <a:pt x="122725" y="137238"/>
                  <a:pt x="124341" y="135627"/>
                </a:cubicBezTo>
                <a:cubicBezTo>
                  <a:pt x="111417" y="93720"/>
                  <a:pt x="121110" y="69543"/>
                  <a:pt x="122725" y="66319"/>
                </a:cubicBezTo>
                <a:cubicBezTo>
                  <a:pt x="138477" y="28845"/>
                  <a:pt x="168768" y="2251"/>
                  <a:pt x="210191" y="1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38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15F5F70-1446-45BE-AF53-F10D2E13E1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5" t="34000" r="5335" b="10666"/>
          <a:stretch/>
        </p:blipFill>
        <p:spPr>
          <a:xfrm>
            <a:off x="236128" y="426720"/>
            <a:ext cx="5859872" cy="6004560"/>
          </a:xfrm>
          <a:prstGeom prst="rect">
            <a:avLst/>
          </a:prstGeom>
        </p:spPr>
      </p:pic>
      <p:sp>
        <p:nvSpPr>
          <p:cNvPr id="7" name="ïṧḻïḍe">
            <a:extLst>
              <a:ext uri="{FF2B5EF4-FFF2-40B4-BE49-F238E27FC236}">
                <a16:creationId xmlns="" xmlns:a16="http://schemas.microsoft.com/office/drawing/2014/main" id="{F43FC6A4-B71E-4D13-A59C-541CE58349F1}"/>
              </a:ext>
            </a:extLst>
          </p:cNvPr>
          <p:cNvSpPr txBox="1"/>
          <p:nvPr/>
        </p:nvSpPr>
        <p:spPr bwMode="auto">
          <a:xfrm>
            <a:off x="6587762" y="2047027"/>
            <a:ext cx="3870541" cy="441805"/>
          </a:xfrm>
          <a:prstGeom prst="rect">
            <a:avLst/>
          </a:prstGeom>
          <a:solidFill>
            <a:srgbClr val="8AC59E"/>
          </a:solidFill>
          <a:ln>
            <a:noFill/>
          </a:ln>
          <a:extLst/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2028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ïṡlíḑè">
            <a:extLst>
              <a:ext uri="{FF2B5EF4-FFF2-40B4-BE49-F238E27FC236}">
                <a16:creationId xmlns="" xmlns:a16="http://schemas.microsoft.com/office/drawing/2014/main" id="{BFDD258A-3E3C-4F48-9EF2-712F60061714}"/>
              </a:ext>
            </a:extLst>
          </p:cNvPr>
          <p:cNvSpPr txBox="1"/>
          <p:nvPr/>
        </p:nvSpPr>
        <p:spPr>
          <a:xfrm>
            <a:off x="6587762" y="1185606"/>
            <a:ext cx="4107245" cy="58713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/>
          <a:p>
            <a:r>
              <a:rPr lang="zh-CN" altLang="en-US" sz="2400" u="sng" dirty="0">
                <a:cs typeface="+mn-ea"/>
                <a:sym typeface="+mn-lt"/>
              </a:rPr>
              <a:t>单击此处添加标题</a:t>
            </a:r>
            <a:endParaRPr lang="en-US" altLang="zh-CN" sz="2400" u="sng" dirty="0">
              <a:cs typeface="+mn-ea"/>
              <a:sym typeface="+mn-lt"/>
            </a:endParaRPr>
          </a:p>
        </p:txBody>
      </p:sp>
      <p:sp>
        <p:nvSpPr>
          <p:cNvPr id="10" name="íŝlíḍê">
            <a:extLst>
              <a:ext uri="{FF2B5EF4-FFF2-40B4-BE49-F238E27FC236}">
                <a16:creationId xmlns="" xmlns:a16="http://schemas.microsoft.com/office/drawing/2014/main" id="{2067839D-2E04-4423-973F-508FE483B6E6}"/>
              </a:ext>
            </a:extLst>
          </p:cNvPr>
          <p:cNvSpPr/>
          <p:nvPr/>
        </p:nvSpPr>
        <p:spPr bwMode="auto">
          <a:xfrm>
            <a:off x="6587763" y="2572504"/>
            <a:ext cx="3887326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11" name="íśḷíḓè">
            <a:extLst>
              <a:ext uri="{FF2B5EF4-FFF2-40B4-BE49-F238E27FC236}">
                <a16:creationId xmlns="" xmlns:a16="http://schemas.microsoft.com/office/drawing/2014/main" id="{4D5A025D-FE6B-42C6-A163-9870BC428446}"/>
              </a:ext>
            </a:extLst>
          </p:cNvPr>
          <p:cNvSpPr/>
          <p:nvPr/>
        </p:nvSpPr>
        <p:spPr bwMode="auto">
          <a:xfrm>
            <a:off x="6570977" y="3146443"/>
            <a:ext cx="3887326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15" name="îṧ1ïdé">
            <a:extLst>
              <a:ext uri="{FF2B5EF4-FFF2-40B4-BE49-F238E27FC236}">
                <a16:creationId xmlns="" xmlns:a16="http://schemas.microsoft.com/office/drawing/2014/main" id="{2A575225-389E-4655-92CB-53411CC9ABBA}"/>
              </a:ext>
            </a:extLst>
          </p:cNvPr>
          <p:cNvSpPr txBox="1"/>
          <p:nvPr/>
        </p:nvSpPr>
        <p:spPr>
          <a:xfrm>
            <a:off x="6587762" y="4469020"/>
            <a:ext cx="4477635" cy="13646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en-US" sz="8000" b="1" i="1" cap="all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en-US" altLang="zh-CN" sz="8000" b="1" i="1" cap="all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% </a:t>
            </a:r>
            <a:r>
              <a:rPr lang="en-US" altLang="zh-CN" sz="6000" b="1" cap="all" baseline="80000" dirty="0">
                <a:solidFill>
                  <a:srgbClr val="8AC59E"/>
                </a:solidFill>
                <a:cs typeface="+mn-ea"/>
                <a:sym typeface="+mn-lt"/>
              </a:rPr>
              <a:t>▲</a:t>
            </a:r>
            <a:endParaRPr lang="en-US" sz="8000" b="1" cap="all" baseline="800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52" name="íśḷíḓè">
            <a:extLst>
              <a:ext uri="{FF2B5EF4-FFF2-40B4-BE49-F238E27FC236}">
                <a16:creationId xmlns="" xmlns:a16="http://schemas.microsoft.com/office/drawing/2014/main" id="{34AAC6FD-CED5-4CEB-A2AB-26CE68EC558C}"/>
              </a:ext>
            </a:extLst>
          </p:cNvPr>
          <p:cNvSpPr/>
          <p:nvPr/>
        </p:nvSpPr>
        <p:spPr bwMode="auto">
          <a:xfrm>
            <a:off x="6570977" y="3811983"/>
            <a:ext cx="3887326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356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5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EDB38257-D422-4E29-927D-D9083FA95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1" t="28354" r="16511" b="18869"/>
          <a:stretch/>
        </p:blipFill>
        <p:spPr>
          <a:xfrm>
            <a:off x="6398293" y="822960"/>
            <a:ext cx="5105400" cy="5455920"/>
          </a:xfrm>
          <a:prstGeom prst="rect">
            <a:avLst/>
          </a:prstGeom>
        </p:spPr>
      </p:pic>
      <p:sp>
        <p:nvSpPr>
          <p:cNvPr id="5" name="ïṧḻïḍe">
            <a:extLst>
              <a:ext uri="{FF2B5EF4-FFF2-40B4-BE49-F238E27FC236}">
                <a16:creationId xmlns="" xmlns:a16="http://schemas.microsoft.com/office/drawing/2014/main" id="{0772E0F8-24D7-42F6-9F9B-02474B1BCD89}"/>
              </a:ext>
            </a:extLst>
          </p:cNvPr>
          <p:cNvSpPr txBox="1"/>
          <p:nvPr/>
        </p:nvSpPr>
        <p:spPr bwMode="auto">
          <a:xfrm>
            <a:off x="1518050" y="2012302"/>
            <a:ext cx="3870541" cy="441805"/>
          </a:xfrm>
          <a:prstGeom prst="rect">
            <a:avLst/>
          </a:prstGeom>
          <a:solidFill>
            <a:srgbClr val="8AC59E"/>
          </a:solidFill>
          <a:ln>
            <a:noFill/>
          </a:ln>
          <a:extLst/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cs typeface="+mn-ea"/>
                <a:sym typeface="+mn-lt"/>
              </a:rPr>
              <a:t>2029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ïṡlíḑè">
            <a:extLst>
              <a:ext uri="{FF2B5EF4-FFF2-40B4-BE49-F238E27FC236}">
                <a16:creationId xmlns="" xmlns:a16="http://schemas.microsoft.com/office/drawing/2014/main" id="{4A855A4C-86B6-4FAD-81FA-8E30548683B2}"/>
              </a:ext>
            </a:extLst>
          </p:cNvPr>
          <p:cNvSpPr txBox="1"/>
          <p:nvPr/>
        </p:nvSpPr>
        <p:spPr>
          <a:xfrm>
            <a:off x="1518050" y="1150881"/>
            <a:ext cx="4107245" cy="587139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normAutofit/>
          </a:bodyPr>
          <a:lstStyle/>
          <a:p>
            <a:r>
              <a:rPr lang="zh-CN" altLang="en-US" sz="2400" u="sng" dirty="0">
                <a:cs typeface="+mn-ea"/>
                <a:sym typeface="+mn-lt"/>
              </a:rPr>
              <a:t>单击此处添加标题</a:t>
            </a:r>
            <a:endParaRPr lang="en-US" altLang="zh-CN" sz="2400" u="sng" dirty="0">
              <a:cs typeface="+mn-ea"/>
              <a:sym typeface="+mn-lt"/>
            </a:endParaRPr>
          </a:p>
        </p:txBody>
      </p:sp>
      <p:sp>
        <p:nvSpPr>
          <p:cNvPr id="7" name="íŝlíḍê">
            <a:extLst>
              <a:ext uri="{FF2B5EF4-FFF2-40B4-BE49-F238E27FC236}">
                <a16:creationId xmlns="" xmlns:a16="http://schemas.microsoft.com/office/drawing/2014/main" id="{DC871BCA-E42D-479F-BF6B-C974E420EBFD}"/>
              </a:ext>
            </a:extLst>
          </p:cNvPr>
          <p:cNvSpPr/>
          <p:nvPr/>
        </p:nvSpPr>
        <p:spPr bwMode="auto">
          <a:xfrm>
            <a:off x="1518051" y="2537779"/>
            <a:ext cx="3887326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8" name="íśḷíḓè">
            <a:extLst>
              <a:ext uri="{FF2B5EF4-FFF2-40B4-BE49-F238E27FC236}">
                <a16:creationId xmlns="" xmlns:a16="http://schemas.microsoft.com/office/drawing/2014/main" id="{DEFF7557-7B28-400E-8B8F-EB44CA8C8267}"/>
              </a:ext>
            </a:extLst>
          </p:cNvPr>
          <p:cNvSpPr/>
          <p:nvPr/>
        </p:nvSpPr>
        <p:spPr bwMode="auto">
          <a:xfrm>
            <a:off x="1501265" y="3111718"/>
            <a:ext cx="3887326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9" name="îṧ1ïdé">
            <a:extLst>
              <a:ext uri="{FF2B5EF4-FFF2-40B4-BE49-F238E27FC236}">
                <a16:creationId xmlns="" xmlns:a16="http://schemas.microsoft.com/office/drawing/2014/main" id="{3B984371-3E56-4941-BC96-19AB1C064DFA}"/>
              </a:ext>
            </a:extLst>
          </p:cNvPr>
          <p:cNvSpPr txBox="1"/>
          <p:nvPr/>
        </p:nvSpPr>
        <p:spPr>
          <a:xfrm>
            <a:off x="1518050" y="4434295"/>
            <a:ext cx="4477635" cy="136462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r>
              <a:rPr lang="en-US" altLang="zh-CN" sz="8000" b="1" i="1" cap="all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45% </a:t>
            </a:r>
            <a:r>
              <a:rPr lang="en-US" altLang="zh-CN" sz="6000" b="1" cap="all" baseline="80000" dirty="0">
                <a:solidFill>
                  <a:srgbClr val="8AC59E"/>
                </a:solidFill>
                <a:cs typeface="+mn-ea"/>
                <a:sym typeface="+mn-lt"/>
              </a:rPr>
              <a:t>▲</a:t>
            </a:r>
            <a:endParaRPr lang="en-US" sz="8000" b="1" cap="all" baseline="800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0" name="íśḷíḓè">
            <a:extLst>
              <a:ext uri="{FF2B5EF4-FFF2-40B4-BE49-F238E27FC236}">
                <a16:creationId xmlns="" xmlns:a16="http://schemas.microsoft.com/office/drawing/2014/main" id="{9A499858-88AC-4067-81FA-F6136346CE7F}"/>
              </a:ext>
            </a:extLst>
          </p:cNvPr>
          <p:cNvSpPr/>
          <p:nvPr/>
        </p:nvSpPr>
        <p:spPr bwMode="auto">
          <a:xfrm>
            <a:off x="1501265" y="3777258"/>
            <a:ext cx="3887326" cy="86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38363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1D1DD8D-8A11-40FB-B393-E5CEFAEEE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8" t="31754" r="15216" b="13649"/>
          <a:stretch/>
        </p:blipFill>
        <p:spPr>
          <a:xfrm>
            <a:off x="378002" y="974655"/>
            <a:ext cx="5120640" cy="5390921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62644644-BD6B-42FD-90BD-2E6C13610C23}"/>
              </a:ext>
            </a:extLst>
          </p:cNvPr>
          <p:cNvCxnSpPr/>
          <p:nvPr/>
        </p:nvCxnSpPr>
        <p:spPr>
          <a:xfrm>
            <a:off x="4800600" y="381000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FD4B8FA-DB2E-4FF2-A07D-B49DD32F91AF}"/>
              </a:ext>
            </a:extLst>
          </p:cNvPr>
          <p:cNvCxnSpPr>
            <a:cxnSpLocks/>
          </p:cNvCxnSpPr>
          <p:nvPr/>
        </p:nvCxnSpPr>
        <p:spPr>
          <a:xfrm flipH="1">
            <a:off x="335280" y="5151120"/>
            <a:ext cx="1143000" cy="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5CEBF6C1-58CE-40DE-BCE4-D95B995A2A54}"/>
              </a:ext>
            </a:extLst>
          </p:cNvPr>
          <p:cNvSpPr/>
          <p:nvPr/>
        </p:nvSpPr>
        <p:spPr>
          <a:xfrm>
            <a:off x="6401709" y="1082040"/>
            <a:ext cx="1979384" cy="1979384"/>
          </a:xfrm>
          <a:prstGeom prst="ellipse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BB5CED7-DBC0-4A78-8409-A0F16FDDD074}"/>
              </a:ext>
            </a:extLst>
          </p:cNvPr>
          <p:cNvSpPr txBox="1"/>
          <p:nvPr/>
        </p:nvSpPr>
        <p:spPr>
          <a:xfrm>
            <a:off x="5792108" y="1471567"/>
            <a:ext cx="2544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8AC59E"/>
                </a:solidFill>
                <a:cs typeface="+mn-ea"/>
                <a:sym typeface="+mn-lt"/>
              </a:rPr>
              <a:t>f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our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6C62AC9-2EE3-4162-956B-81179FC221D2}"/>
              </a:ext>
            </a:extLst>
          </p:cNvPr>
          <p:cNvSpPr/>
          <p:nvPr/>
        </p:nvSpPr>
        <p:spPr>
          <a:xfrm>
            <a:off x="9022080" y="2671896"/>
            <a:ext cx="807720" cy="2912656"/>
          </a:xfrm>
          <a:prstGeom prst="rect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C3EA0B41-2444-4749-BC9E-B26628657E93}"/>
              </a:ext>
            </a:extLst>
          </p:cNvPr>
          <p:cNvSpPr txBox="1"/>
          <p:nvPr/>
        </p:nvSpPr>
        <p:spPr>
          <a:xfrm>
            <a:off x="8968026" y="2849880"/>
            <a:ext cx="861774" cy="2468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第四部分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7C8AACC-60F6-4DC6-B3C1-214E38DC34E6}"/>
              </a:ext>
            </a:extLst>
          </p:cNvPr>
          <p:cNvCxnSpPr/>
          <p:nvPr/>
        </p:nvCxnSpPr>
        <p:spPr>
          <a:xfrm>
            <a:off x="9997440" y="2671896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C1343005-E1CB-4F65-A952-20A4CA2FA403}"/>
              </a:ext>
            </a:extLst>
          </p:cNvPr>
          <p:cNvSpPr txBox="1"/>
          <p:nvPr/>
        </p:nvSpPr>
        <p:spPr>
          <a:xfrm>
            <a:off x="10078179" y="2699928"/>
            <a:ext cx="677108" cy="27687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HAPPY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106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D04B59A-5CF8-49F9-BCDD-FDD10A4B1E99}"/>
              </a:ext>
            </a:extLst>
          </p:cNvPr>
          <p:cNvCxnSpPr>
            <a:endCxn id="25" idx="5"/>
          </p:cNvCxnSpPr>
          <p:nvPr/>
        </p:nvCxnSpPr>
        <p:spPr>
          <a:xfrm flipH="1">
            <a:off x="6469377" y="2128761"/>
            <a:ext cx="2318878" cy="97169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B2671828-6D26-40AB-BCF9-5AEFBECD88C7}"/>
              </a:ext>
            </a:extLst>
          </p:cNvPr>
          <p:cNvCxnSpPr/>
          <p:nvPr/>
        </p:nvCxnSpPr>
        <p:spPr>
          <a:xfrm flipH="1">
            <a:off x="8788255" y="2128761"/>
            <a:ext cx="27368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íšlíḍê">
            <a:extLst>
              <a:ext uri="{FF2B5EF4-FFF2-40B4-BE49-F238E27FC236}">
                <a16:creationId xmlns="" xmlns:a16="http://schemas.microsoft.com/office/drawing/2014/main" id="{6892DDFE-8143-431A-901B-4D384E570752}"/>
              </a:ext>
            </a:extLst>
          </p:cNvPr>
          <p:cNvGrpSpPr/>
          <p:nvPr/>
        </p:nvGrpSpPr>
        <p:grpSpPr>
          <a:xfrm>
            <a:off x="666895" y="4039188"/>
            <a:ext cx="2736850" cy="1092293"/>
            <a:chOff x="673100" y="4525325"/>
            <a:chExt cx="2736850" cy="1092293"/>
          </a:xfrm>
        </p:grpSpPr>
        <p:sp>
          <p:nvSpPr>
            <p:cNvPr id="83" name="ïṣlíḍè">
              <a:extLst>
                <a:ext uri="{FF2B5EF4-FFF2-40B4-BE49-F238E27FC236}">
                  <a16:creationId xmlns="" xmlns:a16="http://schemas.microsoft.com/office/drawing/2014/main" id="{FEE17612-1FBF-4C44-97BE-F40296C4D8E0}"/>
                </a:ext>
              </a:extLst>
            </p:cNvPr>
            <p:cNvSpPr txBox="1"/>
            <p:nvPr/>
          </p:nvSpPr>
          <p:spPr>
            <a:xfrm>
              <a:off x="673100" y="4981581"/>
              <a:ext cx="2736850" cy="63603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buSzPct val="25000"/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text.…...</a:t>
              </a:r>
            </a:p>
          </p:txBody>
        </p:sp>
        <p:sp>
          <p:nvSpPr>
            <p:cNvPr id="84" name="îšḻiḓê">
              <a:extLst>
                <a:ext uri="{FF2B5EF4-FFF2-40B4-BE49-F238E27FC236}">
                  <a16:creationId xmlns="" xmlns:a16="http://schemas.microsoft.com/office/drawing/2014/main" id="{33F60DCC-6C87-4CBA-91FC-1B22B49BC6C3}"/>
                </a:ext>
              </a:extLst>
            </p:cNvPr>
            <p:cNvSpPr/>
            <p:nvPr/>
          </p:nvSpPr>
          <p:spPr>
            <a:xfrm>
              <a:off x="673100" y="4525325"/>
              <a:ext cx="2736850" cy="456255"/>
            </a:xfrm>
            <a:prstGeom prst="rect">
              <a:avLst/>
            </a:prstGeom>
            <a:solidFill>
              <a:srgbClr val="8AC59E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ïṩlïḓe">
            <a:extLst>
              <a:ext uri="{FF2B5EF4-FFF2-40B4-BE49-F238E27FC236}">
                <a16:creationId xmlns="" xmlns:a16="http://schemas.microsoft.com/office/drawing/2014/main" id="{F341489A-19EA-4C99-AC8D-73CA7DE92CF0}"/>
              </a:ext>
            </a:extLst>
          </p:cNvPr>
          <p:cNvGrpSpPr/>
          <p:nvPr/>
        </p:nvGrpSpPr>
        <p:grpSpPr>
          <a:xfrm>
            <a:off x="8775845" y="1689483"/>
            <a:ext cx="2736850" cy="1092292"/>
            <a:chOff x="8782050" y="2175620"/>
            <a:chExt cx="2736850" cy="1092292"/>
          </a:xfrm>
        </p:grpSpPr>
        <p:sp>
          <p:nvSpPr>
            <p:cNvPr id="81" name="îŝ1iḓe">
              <a:extLst>
                <a:ext uri="{FF2B5EF4-FFF2-40B4-BE49-F238E27FC236}">
                  <a16:creationId xmlns="" xmlns:a16="http://schemas.microsoft.com/office/drawing/2014/main" id="{FEE17612-1FBF-4C44-97BE-F40296C4D8E0}"/>
                </a:ext>
              </a:extLst>
            </p:cNvPr>
            <p:cNvSpPr txBox="1"/>
            <p:nvPr/>
          </p:nvSpPr>
          <p:spPr>
            <a:xfrm>
              <a:off x="8782050" y="2631875"/>
              <a:ext cx="2736850" cy="63603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text.…...</a:t>
              </a:r>
            </a:p>
          </p:txBody>
        </p:sp>
        <p:sp>
          <p:nvSpPr>
            <p:cNvPr id="82" name="iṩlîḋê">
              <a:extLst>
                <a:ext uri="{FF2B5EF4-FFF2-40B4-BE49-F238E27FC236}">
                  <a16:creationId xmlns="" xmlns:a16="http://schemas.microsoft.com/office/drawing/2014/main" id="{33F60DCC-6C87-4CBA-91FC-1B22B49BC6C3}"/>
                </a:ext>
              </a:extLst>
            </p:cNvPr>
            <p:cNvSpPr/>
            <p:nvPr/>
          </p:nvSpPr>
          <p:spPr>
            <a:xfrm>
              <a:off x="8782050" y="2175620"/>
              <a:ext cx="2736850" cy="456255"/>
            </a:xfrm>
            <a:prstGeom prst="rect">
              <a:avLst/>
            </a:prstGeom>
            <a:solidFill>
              <a:srgbClr val="8AC59E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îś1ïďé">
            <a:extLst>
              <a:ext uri="{FF2B5EF4-FFF2-40B4-BE49-F238E27FC236}">
                <a16:creationId xmlns="" xmlns:a16="http://schemas.microsoft.com/office/drawing/2014/main" id="{342DC84D-99EC-41F9-92E9-ECEEF6F008CD}"/>
              </a:ext>
            </a:extLst>
          </p:cNvPr>
          <p:cNvGrpSpPr/>
          <p:nvPr/>
        </p:nvGrpSpPr>
        <p:grpSpPr>
          <a:xfrm>
            <a:off x="8775845" y="4039188"/>
            <a:ext cx="2736850" cy="1092293"/>
            <a:chOff x="8782050" y="4525325"/>
            <a:chExt cx="2736850" cy="1092293"/>
          </a:xfrm>
        </p:grpSpPr>
        <p:sp>
          <p:nvSpPr>
            <p:cNvPr id="79" name="íšḷïḓé">
              <a:extLst>
                <a:ext uri="{FF2B5EF4-FFF2-40B4-BE49-F238E27FC236}">
                  <a16:creationId xmlns="" xmlns:a16="http://schemas.microsoft.com/office/drawing/2014/main" id="{FEE17612-1FBF-4C44-97BE-F40296C4D8E0}"/>
                </a:ext>
              </a:extLst>
            </p:cNvPr>
            <p:cNvSpPr txBox="1"/>
            <p:nvPr/>
          </p:nvSpPr>
          <p:spPr>
            <a:xfrm>
              <a:off x="8782050" y="4981581"/>
              <a:ext cx="2736850" cy="63603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text.…...</a:t>
              </a:r>
            </a:p>
          </p:txBody>
        </p:sp>
        <p:sp>
          <p:nvSpPr>
            <p:cNvPr id="80" name="îşḻïḍè">
              <a:extLst>
                <a:ext uri="{FF2B5EF4-FFF2-40B4-BE49-F238E27FC236}">
                  <a16:creationId xmlns="" xmlns:a16="http://schemas.microsoft.com/office/drawing/2014/main" id="{33F60DCC-6C87-4CBA-91FC-1B22B49BC6C3}"/>
                </a:ext>
              </a:extLst>
            </p:cNvPr>
            <p:cNvSpPr/>
            <p:nvPr/>
          </p:nvSpPr>
          <p:spPr>
            <a:xfrm>
              <a:off x="8782050" y="4525325"/>
              <a:ext cx="2736850" cy="456255"/>
            </a:xfrm>
            <a:prstGeom prst="rect">
              <a:avLst/>
            </a:prstGeom>
            <a:solidFill>
              <a:srgbClr val="8AC59E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îŝḷïḍé">
            <a:extLst>
              <a:ext uri="{FF2B5EF4-FFF2-40B4-BE49-F238E27FC236}">
                <a16:creationId xmlns="" xmlns:a16="http://schemas.microsoft.com/office/drawing/2014/main" id="{0553869A-71C0-4483-AC45-B2E059B281D2}"/>
              </a:ext>
            </a:extLst>
          </p:cNvPr>
          <p:cNvGrpSpPr/>
          <p:nvPr/>
        </p:nvGrpSpPr>
        <p:grpSpPr>
          <a:xfrm>
            <a:off x="666895" y="2128761"/>
            <a:ext cx="4045170" cy="642258"/>
            <a:chOff x="673100" y="2614898"/>
            <a:chExt cx="4045170" cy="642258"/>
          </a:xfrm>
        </p:grpSpPr>
        <p:cxnSp>
          <p:nvCxnSpPr>
            <p:cNvPr id="77" name="直接连接符 76">
              <a:extLst>
                <a:ext uri="{FF2B5EF4-FFF2-40B4-BE49-F238E27FC236}">
                  <a16:creationId xmlns="" xmlns:a16="http://schemas.microsoft.com/office/drawing/2014/main" id="{B8270AD7-57A2-45BD-8964-2B02DB29F4D7}"/>
                </a:ext>
              </a:extLst>
            </p:cNvPr>
            <p:cNvCxnSpPr/>
            <p:nvPr/>
          </p:nvCxnSpPr>
          <p:spPr>
            <a:xfrm>
              <a:off x="673100" y="2614898"/>
              <a:ext cx="27368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="" xmlns:a16="http://schemas.microsoft.com/office/drawing/2014/main" id="{39C1B818-55EB-4ABF-9AD8-B80C72B366E9}"/>
                </a:ext>
              </a:extLst>
            </p:cNvPr>
            <p:cNvCxnSpPr>
              <a:endCxn id="27" idx="3"/>
            </p:cNvCxnSpPr>
            <p:nvPr/>
          </p:nvCxnSpPr>
          <p:spPr>
            <a:xfrm>
              <a:off x="3409950" y="2614898"/>
              <a:ext cx="1308320" cy="64225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iṣľiḑè">
            <a:extLst>
              <a:ext uri="{FF2B5EF4-FFF2-40B4-BE49-F238E27FC236}">
                <a16:creationId xmlns="" xmlns:a16="http://schemas.microsoft.com/office/drawing/2014/main" id="{DE9FBB8D-AD70-4C56-B509-8077F6784C90}"/>
              </a:ext>
            </a:extLst>
          </p:cNvPr>
          <p:cNvGrpSpPr/>
          <p:nvPr/>
        </p:nvGrpSpPr>
        <p:grpSpPr>
          <a:xfrm>
            <a:off x="666895" y="4090080"/>
            <a:ext cx="3776635" cy="405364"/>
            <a:chOff x="673100" y="4576217"/>
            <a:chExt cx="3776635" cy="405364"/>
          </a:xfrm>
        </p:grpSpPr>
        <p:cxnSp>
          <p:nvCxnSpPr>
            <p:cNvPr id="75" name="直接连接符 74">
              <a:extLst>
                <a:ext uri="{FF2B5EF4-FFF2-40B4-BE49-F238E27FC236}">
                  <a16:creationId xmlns="" xmlns:a16="http://schemas.microsoft.com/office/drawing/2014/main" id="{7AF4A2BB-07A2-4D7C-878D-CC5E59E2DC39}"/>
                </a:ext>
              </a:extLst>
            </p:cNvPr>
            <p:cNvCxnSpPr/>
            <p:nvPr/>
          </p:nvCxnSpPr>
          <p:spPr>
            <a:xfrm flipV="1">
              <a:off x="673100" y="4981581"/>
              <a:ext cx="27368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="" xmlns:a16="http://schemas.microsoft.com/office/drawing/2014/main" id="{E190F4F0-538E-4ED5-95FA-26223F823D2D}"/>
                </a:ext>
              </a:extLst>
            </p:cNvPr>
            <p:cNvCxnSpPr>
              <a:endCxn id="47" idx="1"/>
            </p:cNvCxnSpPr>
            <p:nvPr/>
          </p:nvCxnSpPr>
          <p:spPr>
            <a:xfrm flipV="1">
              <a:off x="3409950" y="4576217"/>
              <a:ext cx="1039785" cy="40536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íşḻîḓe">
            <a:extLst>
              <a:ext uri="{FF2B5EF4-FFF2-40B4-BE49-F238E27FC236}">
                <a16:creationId xmlns="" xmlns:a16="http://schemas.microsoft.com/office/drawing/2014/main" id="{114B8D8D-2897-4468-BFEB-F1B9890A8B2B}"/>
              </a:ext>
            </a:extLst>
          </p:cNvPr>
          <p:cNvGrpSpPr/>
          <p:nvPr/>
        </p:nvGrpSpPr>
        <p:grpSpPr>
          <a:xfrm>
            <a:off x="7041085" y="4098532"/>
            <a:ext cx="4471610" cy="396912"/>
            <a:chOff x="7047290" y="4584669"/>
            <a:chExt cx="4471610" cy="396912"/>
          </a:xfrm>
        </p:grpSpPr>
        <p:cxnSp>
          <p:nvCxnSpPr>
            <p:cNvPr id="73" name="直接连接符 72">
              <a:extLst>
                <a:ext uri="{FF2B5EF4-FFF2-40B4-BE49-F238E27FC236}">
                  <a16:creationId xmlns="" xmlns:a16="http://schemas.microsoft.com/office/drawing/2014/main" id="{25468C07-DBB1-4821-9DA4-17795F9719F5}"/>
                </a:ext>
              </a:extLst>
            </p:cNvPr>
            <p:cNvCxnSpPr/>
            <p:nvPr/>
          </p:nvCxnSpPr>
          <p:spPr>
            <a:xfrm flipH="1" flipV="1">
              <a:off x="8782050" y="4981581"/>
              <a:ext cx="27368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="" xmlns:a16="http://schemas.microsoft.com/office/drawing/2014/main" id="{B5A602AF-CDE9-4C23-B6E1-1E23815C18E0}"/>
                </a:ext>
              </a:extLst>
            </p:cNvPr>
            <p:cNvCxnSpPr>
              <a:endCxn id="49" idx="7"/>
            </p:cNvCxnSpPr>
            <p:nvPr/>
          </p:nvCxnSpPr>
          <p:spPr>
            <a:xfrm flipH="1" flipV="1">
              <a:off x="7047290" y="4584669"/>
              <a:ext cx="1734761" cy="39691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í$lïḑê">
            <a:extLst>
              <a:ext uri="{FF2B5EF4-FFF2-40B4-BE49-F238E27FC236}">
                <a16:creationId xmlns="" xmlns:a16="http://schemas.microsoft.com/office/drawing/2014/main" id="{A1798219-0F06-44D1-91A1-39C0EE3186CC}"/>
              </a:ext>
            </a:extLst>
          </p:cNvPr>
          <p:cNvSpPr/>
          <p:nvPr/>
        </p:nvSpPr>
        <p:spPr>
          <a:xfrm>
            <a:off x="4993979" y="2940383"/>
            <a:ext cx="1548195" cy="3431480"/>
          </a:xfrm>
          <a:custGeom>
            <a:avLst/>
            <a:gdLst>
              <a:gd name="connsiteX0" fmla="*/ 913735 w 1548195"/>
              <a:gd name="connsiteY0" fmla="*/ 0 h 3431480"/>
              <a:gd name="connsiteX1" fmla="*/ 917483 w 1548195"/>
              <a:gd name="connsiteY1" fmla="*/ 937 h 3431480"/>
              <a:gd name="connsiteX2" fmla="*/ 921232 w 1548195"/>
              <a:gd name="connsiteY2" fmla="*/ 2812 h 3431480"/>
              <a:gd name="connsiteX3" fmla="*/ 924044 w 1548195"/>
              <a:gd name="connsiteY3" fmla="*/ 5625 h 3431480"/>
              <a:gd name="connsiteX4" fmla="*/ 924981 w 1548195"/>
              <a:gd name="connsiteY4" fmla="*/ 10312 h 3431480"/>
              <a:gd name="connsiteX5" fmla="*/ 929667 w 1548195"/>
              <a:gd name="connsiteY5" fmla="*/ 89058 h 3431480"/>
              <a:gd name="connsiteX6" fmla="*/ 926855 w 1548195"/>
              <a:gd name="connsiteY6" fmla="*/ 167804 h 3431480"/>
              <a:gd name="connsiteX7" fmla="*/ 918421 w 1548195"/>
              <a:gd name="connsiteY7" fmla="*/ 246550 h 3431480"/>
              <a:gd name="connsiteX8" fmla="*/ 905300 w 1548195"/>
              <a:gd name="connsiteY8" fmla="*/ 326233 h 3431480"/>
              <a:gd name="connsiteX9" fmla="*/ 886557 w 1548195"/>
              <a:gd name="connsiteY9" fmla="*/ 405916 h 3431480"/>
              <a:gd name="connsiteX10" fmla="*/ 864066 w 1548195"/>
              <a:gd name="connsiteY10" fmla="*/ 485599 h 3431480"/>
              <a:gd name="connsiteX11" fmla="*/ 838762 w 1548195"/>
              <a:gd name="connsiteY11" fmla="*/ 566220 h 3431480"/>
              <a:gd name="connsiteX12" fmla="*/ 808773 w 1548195"/>
              <a:gd name="connsiteY12" fmla="*/ 648716 h 3431480"/>
              <a:gd name="connsiteX13" fmla="*/ 777846 w 1548195"/>
              <a:gd name="connsiteY13" fmla="*/ 731211 h 3431480"/>
              <a:gd name="connsiteX14" fmla="*/ 810647 w 1548195"/>
              <a:gd name="connsiteY14" fmla="*/ 698401 h 3431480"/>
              <a:gd name="connsiteX15" fmla="*/ 845322 w 1548195"/>
              <a:gd name="connsiteY15" fmla="*/ 662777 h 3431480"/>
              <a:gd name="connsiteX16" fmla="*/ 881871 w 1548195"/>
              <a:gd name="connsiteY16" fmla="*/ 627155 h 3431480"/>
              <a:gd name="connsiteX17" fmla="*/ 916546 w 1548195"/>
              <a:gd name="connsiteY17" fmla="*/ 588719 h 3431480"/>
              <a:gd name="connsiteX18" fmla="*/ 950284 w 1548195"/>
              <a:gd name="connsiteY18" fmla="*/ 549346 h 3431480"/>
              <a:gd name="connsiteX19" fmla="*/ 981211 w 1548195"/>
              <a:gd name="connsiteY19" fmla="*/ 509036 h 3431480"/>
              <a:gd name="connsiteX20" fmla="*/ 1010263 w 1548195"/>
              <a:gd name="connsiteY20" fmla="*/ 467788 h 3431480"/>
              <a:gd name="connsiteX21" fmla="*/ 1036503 w 1548195"/>
              <a:gd name="connsiteY21" fmla="*/ 427478 h 3431480"/>
              <a:gd name="connsiteX22" fmla="*/ 1056184 w 1548195"/>
              <a:gd name="connsiteY22" fmla="*/ 385292 h 3431480"/>
              <a:gd name="connsiteX23" fmla="*/ 1072115 w 1548195"/>
              <a:gd name="connsiteY23" fmla="*/ 344982 h 3431480"/>
              <a:gd name="connsiteX24" fmla="*/ 1083361 w 1548195"/>
              <a:gd name="connsiteY24" fmla="*/ 304671 h 3431480"/>
              <a:gd name="connsiteX25" fmla="*/ 1086173 w 1548195"/>
              <a:gd name="connsiteY25" fmla="*/ 263423 h 3431480"/>
              <a:gd name="connsiteX26" fmla="*/ 1083361 w 1548195"/>
              <a:gd name="connsiteY26" fmla="*/ 230613 h 3431480"/>
              <a:gd name="connsiteX27" fmla="*/ 1074927 w 1548195"/>
              <a:gd name="connsiteY27" fmla="*/ 199677 h 3431480"/>
              <a:gd name="connsiteX28" fmla="*/ 1061807 w 1548195"/>
              <a:gd name="connsiteY28" fmla="*/ 169678 h 3431480"/>
              <a:gd name="connsiteX29" fmla="*/ 1042127 w 1548195"/>
              <a:gd name="connsiteY29" fmla="*/ 140618 h 3431480"/>
              <a:gd name="connsiteX30" fmla="*/ 1016823 w 1548195"/>
              <a:gd name="connsiteY30" fmla="*/ 113431 h 3431480"/>
              <a:gd name="connsiteX31" fmla="*/ 1014949 w 1548195"/>
              <a:gd name="connsiteY31" fmla="*/ 109682 h 3431480"/>
              <a:gd name="connsiteX32" fmla="*/ 1013074 w 1548195"/>
              <a:gd name="connsiteY32" fmla="*/ 105932 h 3431480"/>
              <a:gd name="connsiteX33" fmla="*/ 1013074 w 1548195"/>
              <a:gd name="connsiteY33" fmla="*/ 102182 h 3431480"/>
              <a:gd name="connsiteX34" fmla="*/ 1015886 w 1548195"/>
              <a:gd name="connsiteY34" fmla="*/ 98432 h 3431480"/>
              <a:gd name="connsiteX35" fmla="*/ 1018698 w 1548195"/>
              <a:gd name="connsiteY35" fmla="*/ 96558 h 3431480"/>
              <a:gd name="connsiteX36" fmla="*/ 1020572 w 1548195"/>
              <a:gd name="connsiteY36" fmla="*/ 95620 h 3431480"/>
              <a:gd name="connsiteX37" fmla="*/ 1024320 w 1548195"/>
              <a:gd name="connsiteY37" fmla="*/ 93745 h 3431480"/>
              <a:gd name="connsiteX38" fmla="*/ 1028069 w 1548195"/>
              <a:gd name="connsiteY38" fmla="*/ 95620 h 3431480"/>
              <a:gd name="connsiteX39" fmla="*/ 1029944 w 1548195"/>
              <a:gd name="connsiteY39" fmla="*/ 96558 h 3431480"/>
              <a:gd name="connsiteX40" fmla="*/ 1061807 w 1548195"/>
              <a:gd name="connsiteY40" fmla="*/ 122806 h 3431480"/>
              <a:gd name="connsiteX41" fmla="*/ 1086173 w 1548195"/>
              <a:gd name="connsiteY41" fmla="*/ 151867 h 3431480"/>
              <a:gd name="connsiteX42" fmla="*/ 1105854 w 1548195"/>
              <a:gd name="connsiteY42" fmla="*/ 182803 h 3431480"/>
              <a:gd name="connsiteX43" fmla="*/ 1119911 w 1548195"/>
              <a:gd name="connsiteY43" fmla="*/ 215614 h 3431480"/>
              <a:gd name="connsiteX44" fmla="*/ 1128346 w 1548195"/>
              <a:gd name="connsiteY44" fmla="*/ 252174 h 3431480"/>
              <a:gd name="connsiteX45" fmla="*/ 1131157 w 1548195"/>
              <a:gd name="connsiteY45" fmla="*/ 293422 h 3431480"/>
              <a:gd name="connsiteX46" fmla="*/ 1126471 w 1548195"/>
              <a:gd name="connsiteY46" fmla="*/ 335607 h 3431480"/>
              <a:gd name="connsiteX47" fmla="*/ 1116163 w 1548195"/>
              <a:gd name="connsiteY47" fmla="*/ 376855 h 3431480"/>
              <a:gd name="connsiteX48" fmla="*/ 1102105 w 1548195"/>
              <a:gd name="connsiteY48" fmla="*/ 418103 h 3431480"/>
              <a:gd name="connsiteX49" fmla="*/ 1085236 w 1548195"/>
              <a:gd name="connsiteY49" fmla="*/ 458414 h 3431480"/>
              <a:gd name="connsiteX50" fmla="*/ 1063681 w 1548195"/>
              <a:gd name="connsiteY50" fmla="*/ 497786 h 3431480"/>
              <a:gd name="connsiteX51" fmla="*/ 1041189 w 1548195"/>
              <a:gd name="connsiteY51" fmla="*/ 535284 h 3431480"/>
              <a:gd name="connsiteX52" fmla="*/ 1018698 w 1548195"/>
              <a:gd name="connsiteY52" fmla="*/ 569970 h 3431480"/>
              <a:gd name="connsiteX53" fmla="*/ 994331 w 1548195"/>
              <a:gd name="connsiteY53" fmla="*/ 601843 h 3431480"/>
              <a:gd name="connsiteX54" fmla="*/ 926855 w 1548195"/>
              <a:gd name="connsiteY54" fmla="*/ 687151 h 3431480"/>
              <a:gd name="connsiteX55" fmla="*/ 881871 w 1548195"/>
              <a:gd name="connsiteY55" fmla="*/ 744336 h 3431480"/>
              <a:gd name="connsiteX56" fmla="*/ 836888 w 1548195"/>
              <a:gd name="connsiteY56" fmla="*/ 801520 h 3431480"/>
              <a:gd name="connsiteX57" fmla="*/ 795652 w 1548195"/>
              <a:gd name="connsiteY57" fmla="*/ 858704 h 3431480"/>
              <a:gd name="connsiteX58" fmla="*/ 754417 w 1548195"/>
              <a:gd name="connsiteY58" fmla="*/ 915889 h 3431480"/>
              <a:gd name="connsiteX59" fmla="*/ 717868 w 1548195"/>
              <a:gd name="connsiteY59" fmla="*/ 972136 h 3431480"/>
              <a:gd name="connsiteX60" fmla="*/ 684130 w 1548195"/>
              <a:gd name="connsiteY60" fmla="*/ 1029321 h 3431480"/>
              <a:gd name="connsiteX61" fmla="*/ 655078 w 1548195"/>
              <a:gd name="connsiteY61" fmla="*/ 1088380 h 3431480"/>
              <a:gd name="connsiteX62" fmla="*/ 630711 w 1548195"/>
              <a:gd name="connsiteY62" fmla="*/ 1146502 h 3431480"/>
              <a:gd name="connsiteX63" fmla="*/ 611968 w 1548195"/>
              <a:gd name="connsiteY63" fmla="*/ 1206499 h 3431480"/>
              <a:gd name="connsiteX64" fmla="*/ 598848 w 1548195"/>
              <a:gd name="connsiteY64" fmla="*/ 1267433 h 3431480"/>
              <a:gd name="connsiteX65" fmla="*/ 591351 w 1548195"/>
              <a:gd name="connsiteY65" fmla="*/ 1337742 h 3431480"/>
              <a:gd name="connsiteX66" fmla="*/ 593225 w 1548195"/>
              <a:gd name="connsiteY66" fmla="*/ 1407113 h 3431480"/>
              <a:gd name="connsiteX67" fmla="*/ 601660 w 1548195"/>
              <a:gd name="connsiteY67" fmla="*/ 1473672 h 3431480"/>
              <a:gd name="connsiteX68" fmla="*/ 616654 w 1548195"/>
              <a:gd name="connsiteY68" fmla="*/ 1540231 h 3431480"/>
              <a:gd name="connsiteX69" fmla="*/ 639146 w 1548195"/>
              <a:gd name="connsiteY69" fmla="*/ 1605853 h 3431480"/>
              <a:gd name="connsiteX70" fmla="*/ 671010 w 1548195"/>
              <a:gd name="connsiteY70" fmla="*/ 1668662 h 3431480"/>
              <a:gd name="connsiteX71" fmla="*/ 709434 w 1548195"/>
              <a:gd name="connsiteY71" fmla="*/ 1732409 h 3431480"/>
              <a:gd name="connsiteX72" fmla="*/ 755354 w 1548195"/>
              <a:gd name="connsiteY72" fmla="*/ 1794280 h 3431480"/>
              <a:gd name="connsiteX73" fmla="*/ 809710 w 1548195"/>
              <a:gd name="connsiteY73" fmla="*/ 1855215 h 3431480"/>
              <a:gd name="connsiteX74" fmla="*/ 872500 w 1548195"/>
              <a:gd name="connsiteY74" fmla="*/ 1915211 h 3431480"/>
              <a:gd name="connsiteX75" fmla="*/ 963405 w 1548195"/>
              <a:gd name="connsiteY75" fmla="*/ 1995832 h 3431480"/>
              <a:gd name="connsiteX76" fmla="*/ 1014949 w 1548195"/>
              <a:gd name="connsiteY76" fmla="*/ 2041768 h 3431480"/>
              <a:gd name="connsiteX77" fmla="*/ 1064618 w 1548195"/>
              <a:gd name="connsiteY77" fmla="*/ 2086765 h 3431480"/>
              <a:gd name="connsiteX78" fmla="*/ 1115225 w 1548195"/>
              <a:gd name="connsiteY78" fmla="*/ 2133637 h 3431480"/>
              <a:gd name="connsiteX79" fmla="*/ 1163021 w 1548195"/>
              <a:gd name="connsiteY79" fmla="*/ 2180510 h 3431480"/>
              <a:gd name="connsiteX80" fmla="*/ 1208005 w 1548195"/>
              <a:gd name="connsiteY80" fmla="*/ 2226445 h 3431480"/>
              <a:gd name="connsiteX81" fmla="*/ 1249240 w 1548195"/>
              <a:gd name="connsiteY81" fmla="*/ 2276130 h 3431480"/>
              <a:gd name="connsiteX82" fmla="*/ 1287663 w 1548195"/>
              <a:gd name="connsiteY82" fmla="*/ 2324878 h 3431480"/>
              <a:gd name="connsiteX83" fmla="*/ 1321401 w 1548195"/>
              <a:gd name="connsiteY83" fmla="*/ 2374563 h 3431480"/>
              <a:gd name="connsiteX84" fmla="*/ 1349516 w 1548195"/>
              <a:gd name="connsiteY84" fmla="*/ 2426122 h 3431480"/>
              <a:gd name="connsiteX85" fmla="*/ 1371071 w 1548195"/>
              <a:gd name="connsiteY85" fmla="*/ 2478620 h 3431480"/>
              <a:gd name="connsiteX86" fmla="*/ 1394500 w 1548195"/>
              <a:gd name="connsiteY86" fmla="*/ 2396124 h 3431480"/>
              <a:gd name="connsiteX87" fmla="*/ 1412306 w 1548195"/>
              <a:gd name="connsiteY87" fmla="*/ 2315503 h 3431480"/>
              <a:gd name="connsiteX88" fmla="*/ 1423552 w 1548195"/>
              <a:gd name="connsiteY88" fmla="*/ 2234882 h 3431480"/>
              <a:gd name="connsiteX89" fmla="*/ 1428238 w 1548195"/>
              <a:gd name="connsiteY89" fmla="*/ 2157074 h 3431480"/>
              <a:gd name="connsiteX90" fmla="*/ 1427301 w 1548195"/>
              <a:gd name="connsiteY90" fmla="*/ 2080203 h 3431480"/>
              <a:gd name="connsiteX91" fmla="*/ 1418866 w 1548195"/>
              <a:gd name="connsiteY91" fmla="*/ 2004270 h 3431480"/>
              <a:gd name="connsiteX92" fmla="*/ 1403872 w 1548195"/>
              <a:gd name="connsiteY92" fmla="*/ 1930211 h 3431480"/>
              <a:gd name="connsiteX93" fmla="*/ 1384191 w 1548195"/>
              <a:gd name="connsiteY93" fmla="*/ 1858027 h 3431480"/>
              <a:gd name="connsiteX94" fmla="*/ 1356076 w 1548195"/>
              <a:gd name="connsiteY94" fmla="*/ 1785844 h 3431480"/>
              <a:gd name="connsiteX95" fmla="*/ 1303595 w 1548195"/>
              <a:gd name="connsiteY95" fmla="*/ 1667725 h 3431480"/>
              <a:gd name="connsiteX96" fmla="*/ 1248303 w 1548195"/>
              <a:gd name="connsiteY96" fmla="*/ 1551481 h 3431480"/>
              <a:gd name="connsiteX97" fmla="*/ 1192072 w 1548195"/>
              <a:gd name="connsiteY97" fmla="*/ 1429612 h 3431480"/>
              <a:gd name="connsiteX98" fmla="*/ 1180827 w 1548195"/>
              <a:gd name="connsiteY98" fmla="*/ 1406176 h 3431480"/>
              <a:gd name="connsiteX99" fmla="*/ 1169581 w 1548195"/>
              <a:gd name="connsiteY99" fmla="*/ 1380865 h 3431480"/>
              <a:gd name="connsiteX100" fmla="*/ 1159272 w 1548195"/>
              <a:gd name="connsiteY100" fmla="*/ 1353679 h 3431480"/>
              <a:gd name="connsiteX101" fmla="*/ 1151775 w 1548195"/>
              <a:gd name="connsiteY101" fmla="*/ 1325555 h 3431480"/>
              <a:gd name="connsiteX102" fmla="*/ 1145214 w 1548195"/>
              <a:gd name="connsiteY102" fmla="*/ 1298369 h 3431480"/>
              <a:gd name="connsiteX103" fmla="*/ 1141466 w 1548195"/>
              <a:gd name="connsiteY103" fmla="*/ 1271183 h 3431480"/>
              <a:gd name="connsiteX104" fmla="*/ 1143340 w 1548195"/>
              <a:gd name="connsiteY104" fmla="*/ 1242122 h 3431480"/>
              <a:gd name="connsiteX105" fmla="*/ 1148963 w 1548195"/>
              <a:gd name="connsiteY105" fmla="*/ 1214936 h 3431480"/>
              <a:gd name="connsiteX106" fmla="*/ 1159272 w 1548195"/>
              <a:gd name="connsiteY106" fmla="*/ 1188687 h 3431480"/>
              <a:gd name="connsiteX107" fmla="*/ 1178015 w 1548195"/>
              <a:gd name="connsiteY107" fmla="*/ 1162439 h 3431480"/>
              <a:gd name="connsiteX108" fmla="*/ 1201444 w 1548195"/>
              <a:gd name="connsiteY108" fmla="*/ 1137128 h 3431480"/>
              <a:gd name="connsiteX109" fmla="*/ 1205193 w 1548195"/>
              <a:gd name="connsiteY109" fmla="*/ 1134315 h 3431480"/>
              <a:gd name="connsiteX110" fmla="*/ 1208005 w 1548195"/>
              <a:gd name="connsiteY110" fmla="*/ 1134315 h 3431480"/>
              <a:gd name="connsiteX111" fmla="*/ 1210816 w 1548195"/>
              <a:gd name="connsiteY111" fmla="*/ 1134315 h 3431480"/>
              <a:gd name="connsiteX112" fmla="*/ 1214564 w 1548195"/>
              <a:gd name="connsiteY112" fmla="*/ 1136190 h 3431480"/>
              <a:gd name="connsiteX113" fmla="*/ 1217376 w 1548195"/>
              <a:gd name="connsiteY113" fmla="*/ 1138065 h 3431480"/>
              <a:gd name="connsiteX114" fmla="*/ 1218313 w 1548195"/>
              <a:gd name="connsiteY114" fmla="*/ 1140878 h 3431480"/>
              <a:gd name="connsiteX115" fmla="*/ 1219251 w 1548195"/>
              <a:gd name="connsiteY115" fmla="*/ 1142752 h 3431480"/>
              <a:gd name="connsiteX116" fmla="*/ 1219251 w 1548195"/>
              <a:gd name="connsiteY116" fmla="*/ 1146502 h 3431480"/>
              <a:gd name="connsiteX117" fmla="*/ 1218313 w 1548195"/>
              <a:gd name="connsiteY117" fmla="*/ 1150252 h 3431480"/>
              <a:gd name="connsiteX118" fmla="*/ 1217376 w 1548195"/>
              <a:gd name="connsiteY118" fmla="*/ 1153064 h 3431480"/>
              <a:gd name="connsiteX119" fmla="*/ 1197696 w 1548195"/>
              <a:gd name="connsiteY119" fmla="*/ 1175563 h 3431480"/>
              <a:gd name="connsiteX120" fmla="*/ 1187387 w 1548195"/>
              <a:gd name="connsiteY120" fmla="*/ 1200874 h 3431480"/>
              <a:gd name="connsiteX121" fmla="*/ 1180827 w 1548195"/>
              <a:gd name="connsiteY121" fmla="*/ 1225248 h 3431480"/>
              <a:gd name="connsiteX122" fmla="*/ 1180827 w 1548195"/>
              <a:gd name="connsiteY122" fmla="*/ 1253372 h 3431480"/>
              <a:gd name="connsiteX123" fmla="*/ 1184576 w 1548195"/>
              <a:gd name="connsiteY123" fmla="*/ 1280558 h 3431480"/>
              <a:gd name="connsiteX124" fmla="*/ 1193010 w 1548195"/>
              <a:gd name="connsiteY124" fmla="*/ 1309619 h 3431480"/>
              <a:gd name="connsiteX125" fmla="*/ 1204256 w 1548195"/>
              <a:gd name="connsiteY125" fmla="*/ 1336805 h 3431480"/>
              <a:gd name="connsiteX126" fmla="*/ 1216439 w 1548195"/>
              <a:gd name="connsiteY126" fmla="*/ 1364928 h 3431480"/>
              <a:gd name="connsiteX127" fmla="*/ 1230496 w 1548195"/>
              <a:gd name="connsiteY127" fmla="*/ 1393989 h 3431480"/>
              <a:gd name="connsiteX128" fmla="*/ 1246428 w 1548195"/>
              <a:gd name="connsiteY128" fmla="*/ 1421175 h 3431480"/>
              <a:gd name="connsiteX129" fmla="*/ 1261423 w 1548195"/>
              <a:gd name="connsiteY129" fmla="*/ 1447424 h 3431480"/>
              <a:gd name="connsiteX130" fmla="*/ 1276417 w 1548195"/>
              <a:gd name="connsiteY130" fmla="*/ 1473672 h 3431480"/>
              <a:gd name="connsiteX131" fmla="*/ 1290475 w 1548195"/>
              <a:gd name="connsiteY131" fmla="*/ 1498046 h 3431480"/>
              <a:gd name="connsiteX132" fmla="*/ 1330773 w 1548195"/>
              <a:gd name="connsiteY132" fmla="*/ 1574917 h 3431480"/>
              <a:gd name="connsiteX133" fmla="*/ 1372008 w 1548195"/>
              <a:gd name="connsiteY133" fmla="*/ 1651788 h 3431480"/>
              <a:gd name="connsiteX134" fmla="*/ 1411369 w 1548195"/>
              <a:gd name="connsiteY134" fmla="*/ 1730534 h 3431480"/>
              <a:gd name="connsiteX135" fmla="*/ 1446981 w 1548195"/>
              <a:gd name="connsiteY135" fmla="*/ 1810217 h 3431480"/>
              <a:gd name="connsiteX136" fmla="*/ 1479782 w 1548195"/>
              <a:gd name="connsiteY136" fmla="*/ 1889900 h 3431480"/>
              <a:gd name="connsiteX137" fmla="*/ 1506960 w 1548195"/>
              <a:gd name="connsiteY137" fmla="*/ 1969584 h 3431480"/>
              <a:gd name="connsiteX138" fmla="*/ 1528515 w 1548195"/>
              <a:gd name="connsiteY138" fmla="*/ 2051142 h 3431480"/>
              <a:gd name="connsiteX139" fmla="*/ 1543509 w 1548195"/>
              <a:gd name="connsiteY139" fmla="*/ 2133637 h 3431480"/>
              <a:gd name="connsiteX140" fmla="*/ 1548195 w 1548195"/>
              <a:gd name="connsiteY140" fmla="*/ 2208633 h 3431480"/>
              <a:gd name="connsiteX141" fmla="*/ 1545384 w 1548195"/>
              <a:gd name="connsiteY141" fmla="*/ 2282692 h 3431480"/>
              <a:gd name="connsiteX142" fmla="*/ 1536949 w 1548195"/>
              <a:gd name="connsiteY142" fmla="*/ 2356751 h 3431480"/>
              <a:gd name="connsiteX143" fmla="*/ 1522892 w 1548195"/>
              <a:gd name="connsiteY143" fmla="*/ 2429872 h 3431480"/>
              <a:gd name="connsiteX144" fmla="*/ 1504148 w 1548195"/>
              <a:gd name="connsiteY144" fmla="*/ 2500181 h 3431480"/>
              <a:gd name="connsiteX145" fmla="*/ 1480719 w 1548195"/>
              <a:gd name="connsiteY145" fmla="*/ 2570490 h 3431480"/>
              <a:gd name="connsiteX146" fmla="*/ 1455416 w 1548195"/>
              <a:gd name="connsiteY146" fmla="*/ 2638923 h 3431480"/>
              <a:gd name="connsiteX147" fmla="*/ 1428238 w 1548195"/>
              <a:gd name="connsiteY147" fmla="*/ 2706420 h 3431480"/>
              <a:gd name="connsiteX148" fmla="*/ 1401060 w 1548195"/>
              <a:gd name="connsiteY148" fmla="*/ 2770167 h 3431480"/>
              <a:gd name="connsiteX149" fmla="*/ 1342019 w 1548195"/>
              <a:gd name="connsiteY149" fmla="*/ 2895785 h 3431480"/>
              <a:gd name="connsiteX150" fmla="*/ 1277355 w 1548195"/>
              <a:gd name="connsiteY150" fmla="*/ 3017654 h 3431480"/>
              <a:gd name="connsiteX151" fmla="*/ 1206130 w 1548195"/>
              <a:gd name="connsiteY151" fmla="*/ 3137647 h 3431480"/>
              <a:gd name="connsiteX152" fmla="*/ 1131157 w 1548195"/>
              <a:gd name="connsiteY152" fmla="*/ 3255766 h 3431480"/>
              <a:gd name="connsiteX153" fmla="*/ 1094982 w 1548195"/>
              <a:gd name="connsiteY153" fmla="*/ 3305221 h 3431480"/>
              <a:gd name="connsiteX154" fmla="*/ 1102717 w 1548195"/>
              <a:gd name="connsiteY154" fmla="*/ 3305624 h 3431480"/>
              <a:gd name="connsiteX155" fmla="*/ 1479876 w 1548195"/>
              <a:gd name="connsiteY155" fmla="*/ 3415685 h 3431480"/>
              <a:gd name="connsiteX156" fmla="*/ 1503115 w 1548195"/>
              <a:gd name="connsiteY156" fmla="*/ 3431480 h 3431480"/>
              <a:gd name="connsiteX157" fmla="*/ 376899 w 1548195"/>
              <a:gd name="connsiteY157" fmla="*/ 3431480 h 3431480"/>
              <a:gd name="connsiteX158" fmla="*/ 400138 w 1548195"/>
              <a:gd name="connsiteY158" fmla="*/ 3415685 h 3431480"/>
              <a:gd name="connsiteX159" fmla="*/ 777297 w 1548195"/>
              <a:gd name="connsiteY159" fmla="*/ 3305624 h 3431480"/>
              <a:gd name="connsiteX160" fmla="*/ 846821 w 1548195"/>
              <a:gd name="connsiteY160" fmla="*/ 3302007 h 3431480"/>
              <a:gd name="connsiteX161" fmla="*/ 850945 w 1548195"/>
              <a:gd name="connsiteY161" fmla="*/ 3296076 h 3431480"/>
              <a:gd name="connsiteX162" fmla="*/ 886557 w 1548195"/>
              <a:gd name="connsiteY162" fmla="*/ 3247329 h 3431480"/>
              <a:gd name="connsiteX163" fmla="*/ 925918 w 1548195"/>
              <a:gd name="connsiteY163" fmla="*/ 3192020 h 3431480"/>
              <a:gd name="connsiteX164" fmla="*/ 964342 w 1548195"/>
              <a:gd name="connsiteY164" fmla="*/ 3137647 h 3431480"/>
              <a:gd name="connsiteX165" fmla="*/ 1002765 w 1548195"/>
              <a:gd name="connsiteY165" fmla="*/ 3082338 h 3431480"/>
              <a:gd name="connsiteX166" fmla="*/ 1038378 w 1548195"/>
              <a:gd name="connsiteY166" fmla="*/ 3027028 h 3431480"/>
              <a:gd name="connsiteX167" fmla="*/ 1073053 w 1548195"/>
              <a:gd name="connsiteY167" fmla="*/ 2970781 h 3431480"/>
              <a:gd name="connsiteX168" fmla="*/ 1104916 w 1548195"/>
              <a:gd name="connsiteY168" fmla="*/ 2915471 h 3431480"/>
              <a:gd name="connsiteX169" fmla="*/ 1133031 w 1548195"/>
              <a:gd name="connsiteY169" fmla="*/ 2859224 h 3431480"/>
              <a:gd name="connsiteX170" fmla="*/ 1157398 w 1548195"/>
              <a:gd name="connsiteY170" fmla="*/ 2802977 h 3431480"/>
              <a:gd name="connsiteX171" fmla="*/ 1176141 w 1548195"/>
              <a:gd name="connsiteY171" fmla="*/ 2745793 h 3431480"/>
              <a:gd name="connsiteX172" fmla="*/ 1191135 w 1548195"/>
              <a:gd name="connsiteY172" fmla="*/ 2689546 h 3431480"/>
              <a:gd name="connsiteX173" fmla="*/ 1199570 w 1548195"/>
              <a:gd name="connsiteY173" fmla="*/ 2631424 h 3431480"/>
              <a:gd name="connsiteX174" fmla="*/ 1201444 w 1548195"/>
              <a:gd name="connsiteY174" fmla="*/ 2574240 h 3431480"/>
              <a:gd name="connsiteX175" fmla="*/ 1196759 w 1548195"/>
              <a:gd name="connsiteY175" fmla="*/ 2517055 h 3431480"/>
              <a:gd name="connsiteX176" fmla="*/ 1184576 w 1548195"/>
              <a:gd name="connsiteY176" fmla="*/ 2459871 h 3431480"/>
              <a:gd name="connsiteX177" fmla="*/ 1166769 w 1548195"/>
              <a:gd name="connsiteY177" fmla="*/ 2408311 h 3431480"/>
              <a:gd name="connsiteX178" fmla="*/ 1143340 w 1548195"/>
              <a:gd name="connsiteY178" fmla="*/ 2359563 h 3431480"/>
              <a:gd name="connsiteX179" fmla="*/ 1111477 w 1548195"/>
              <a:gd name="connsiteY179" fmla="*/ 2310816 h 3431480"/>
              <a:gd name="connsiteX180" fmla="*/ 1076802 w 1548195"/>
              <a:gd name="connsiteY180" fmla="*/ 2263006 h 3431480"/>
              <a:gd name="connsiteX181" fmla="*/ 1037440 w 1548195"/>
              <a:gd name="connsiteY181" fmla="*/ 2216133 h 3431480"/>
              <a:gd name="connsiteX182" fmla="*/ 994331 w 1548195"/>
              <a:gd name="connsiteY182" fmla="*/ 2171135 h 3431480"/>
              <a:gd name="connsiteX183" fmla="*/ 948410 w 1548195"/>
              <a:gd name="connsiteY183" fmla="*/ 2125201 h 3431480"/>
              <a:gd name="connsiteX184" fmla="*/ 900615 w 1548195"/>
              <a:gd name="connsiteY184" fmla="*/ 2081140 h 3431480"/>
              <a:gd name="connsiteX185" fmla="*/ 851882 w 1548195"/>
              <a:gd name="connsiteY185" fmla="*/ 2037080 h 3431480"/>
              <a:gd name="connsiteX186" fmla="*/ 802213 w 1548195"/>
              <a:gd name="connsiteY186" fmla="*/ 1993020 h 3431480"/>
              <a:gd name="connsiteX187" fmla="*/ 744109 w 1548195"/>
              <a:gd name="connsiteY187" fmla="*/ 1940522 h 3431480"/>
              <a:gd name="connsiteX188" fmla="*/ 685067 w 1548195"/>
              <a:gd name="connsiteY188" fmla="*/ 1887088 h 3431480"/>
              <a:gd name="connsiteX189" fmla="*/ 628837 w 1548195"/>
              <a:gd name="connsiteY189" fmla="*/ 1833653 h 3431480"/>
              <a:gd name="connsiteX190" fmla="*/ 576356 w 1548195"/>
              <a:gd name="connsiteY190" fmla="*/ 1778344 h 3431480"/>
              <a:gd name="connsiteX191" fmla="*/ 528561 w 1548195"/>
              <a:gd name="connsiteY191" fmla="*/ 1723034 h 3431480"/>
              <a:gd name="connsiteX192" fmla="*/ 484514 w 1548195"/>
              <a:gd name="connsiteY192" fmla="*/ 1664912 h 3431480"/>
              <a:gd name="connsiteX193" fmla="*/ 454525 w 1548195"/>
              <a:gd name="connsiteY193" fmla="*/ 1615227 h 3431480"/>
              <a:gd name="connsiteX194" fmla="*/ 430158 w 1548195"/>
              <a:gd name="connsiteY194" fmla="*/ 1563667 h 3431480"/>
              <a:gd name="connsiteX195" fmla="*/ 408604 w 1548195"/>
              <a:gd name="connsiteY195" fmla="*/ 1511170 h 3431480"/>
              <a:gd name="connsiteX196" fmla="*/ 388923 w 1548195"/>
              <a:gd name="connsiteY196" fmla="*/ 1457736 h 3431480"/>
              <a:gd name="connsiteX197" fmla="*/ 372054 w 1548195"/>
              <a:gd name="connsiteY197" fmla="*/ 1405238 h 3431480"/>
              <a:gd name="connsiteX198" fmla="*/ 358934 w 1548195"/>
              <a:gd name="connsiteY198" fmla="*/ 1363990 h 3431480"/>
              <a:gd name="connsiteX199" fmla="*/ 345814 w 1548195"/>
              <a:gd name="connsiteY199" fmla="*/ 1323680 h 3431480"/>
              <a:gd name="connsiteX200" fmla="*/ 329881 w 1548195"/>
              <a:gd name="connsiteY200" fmla="*/ 1283370 h 3431480"/>
              <a:gd name="connsiteX201" fmla="*/ 314887 w 1548195"/>
              <a:gd name="connsiteY201" fmla="*/ 1244934 h 3431480"/>
              <a:gd name="connsiteX202" fmla="*/ 295206 w 1548195"/>
              <a:gd name="connsiteY202" fmla="*/ 1205561 h 3431480"/>
              <a:gd name="connsiteX203" fmla="*/ 275526 w 1548195"/>
              <a:gd name="connsiteY203" fmla="*/ 1168063 h 3431480"/>
              <a:gd name="connsiteX204" fmla="*/ 251160 w 1548195"/>
              <a:gd name="connsiteY204" fmla="*/ 1131503 h 3431480"/>
              <a:gd name="connsiteX205" fmla="*/ 222107 w 1548195"/>
              <a:gd name="connsiteY205" fmla="*/ 1096817 h 3431480"/>
              <a:gd name="connsiteX206" fmla="*/ 190244 w 1548195"/>
              <a:gd name="connsiteY206" fmla="*/ 1062132 h 3431480"/>
              <a:gd name="connsiteX207" fmla="*/ 152758 w 1548195"/>
              <a:gd name="connsiteY207" fmla="*/ 1028383 h 3431480"/>
              <a:gd name="connsiteX208" fmla="*/ 109648 w 1548195"/>
              <a:gd name="connsiteY208" fmla="*/ 997448 h 3431480"/>
              <a:gd name="connsiteX209" fmla="*/ 61853 w 1548195"/>
              <a:gd name="connsiteY209" fmla="*/ 967449 h 3431480"/>
              <a:gd name="connsiteX210" fmla="*/ 5622 w 1548195"/>
              <a:gd name="connsiteY210" fmla="*/ 938388 h 3431480"/>
              <a:gd name="connsiteX211" fmla="*/ 2811 w 1548195"/>
              <a:gd name="connsiteY211" fmla="*/ 936513 h 3431480"/>
              <a:gd name="connsiteX212" fmla="*/ 937 w 1548195"/>
              <a:gd name="connsiteY212" fmla="*/ 932763 h 3431480"/>
              <a:gd name="connsiteX213" fmla="*/ 0 w 1548195"/>
              <a:gd name="connsiteY213" fmla="*/ 928076 h 3431480"/>
              <a:gd name="connsiteX214" fmla="*/ 937 w 1548195"/>
              <a:gd name="connsiteY214" fmla="*/ 924326 h 3431480"/>
              <a:gd name="connsiteX215" fmla="*/ 1874 w 1548195"/>
              <a:gd name="connsiteY215" fmla="*/ 922452 h 3431480"/>
              <a:gd name="connsiteX216" fmla="*/ 4685 w 1548195"/>
              <a:gd name="connsiteY216" fmla="*/ 919639 h 3431480"/>
              <a:gd name="connsiteX217" fmla="*/ 7497 w 1548195"/>
              <a:gd name="connsiteY217" fmla="*/ 918702 h 3431480"/>
              <a:gd name="connsiteX218" fmla="*/ 11246 w 1548195"/>
              <a:gd name="connsiteY218" fmla="*/ 917764 h 3431480"/>
              <a:gd name="connsiteX219" fmla="*/ 14057 w 1548195"/>
              <a:gd name="connsiteY219" fmla="*/ 918702 h 3431480"/>
              <a:gd name="connsiteX220" fmla="*/ 74036 w 1548195"/>
              <a:gd name="connsiteY220" fmla="*/ 942138 h 3431480"/>
              <a:gd name="connsiteX221" fmla="*/ 127454 w 1548195"/>
              <a:gd name="connsiteY221" fmla="*/ 970261 h 3431480"/>
              <a:gd name="connsiteX222" fmla="*/ 174312 w 1548195"/>
              <a:gd name="connsiteY222" fmla="*/ 998385 h 3431480"/>
              <a:gd name="connsiteX223" fmla="*/ 216485 w 1548195"/>
              <a:gd name="connsiteY223" fmla="*/ 1028383 h 3431480"/>
              <a:gd name="connsiteX224" fmla="*/ 253971 w 1548195"/>
              <a:gd name="connsiteY224" fmla="*/ 1060257 h 3431480"/>
              <a:gd name="connsiteX225" fmla="*/ 285835 w 1548195"/>
              <a:gd name="connsiteY225" fmla="*/ 1094942 h 3431480"/>
              <a:gd name="connsiteX226" fmla="*/ 314887 w 1548195"/>
              <a:gd name="connsiteY226" fmla="*/ 1129628 h 3431480"/>
              <a:gd name="connsiteX227" fmla="*/ 341127 w 1548195"/>
              <a:gd name="connsiteY227" fmla="*/ 1166189 h 3431480"/>
              <a:gd name="connsiteX228" fmla="*/ 363619 w 1548195"/>
              <a:gd name="connsiteY228" fmla="*/ 1202749 h 3431480"/>
              <a:gd name="connsiteX229" fmla="*/ 384237 w 1548195"/>
              <a:gd name="connsiteY229" fmla="*/ 1240247 h 3431480"/>
              <a:gd name="connsiteX230" fmla="*/ 402044 w 1548195"/>
              <a:gd name="connsiteY230" fmla="*/ 1277745 h 3431480"/>
              <a:gd name="connsiteX231" fmla="*/ 419850 w 1548195"/>
              <a:gd name="connsiteY231" fmla="*/ 1316181 h 3431480"/>
              <a:gd name="connsiteX232" fmla="*/ 436719 w 1548195"/>
              <a:gd name="connsiteY232" fmla="*/ 1354616 h 3431480"/>
              <a:gd name="connsiteX233" fmla="*/ 465771 w 1548195"/>
              <a:gd name="connsiteY233" fmla="*/ 1418363 h 3431480"/>
              <a:gd name="connsiteX234" fmla="*/ 465771 w 1548195"/>
              <a:gd name="connsiteY234" fmla="*/ 1344304 h 3431480"/>
              <a:gd name="connsiteX235" fmla="*/ 473268 w 1548195"/>
              <a:gd name="connsiteY235" fmla="*/ 1270245 h 3431480"/>
              <a:gd name="connsiteX236" fmla="*/ 486388 w 1548195"/>
              <a:gd name="connsiteY236" fmla="*/ 1195249 h 3431480"/>
              <a:gd name="connsiteX237" fmla="*/ 504194 w 1548195"/>
              <a:gd name="connsiteY237" fmla="*/ 1123066 h 3431480"/>
              <a:gd name="connsiteX238" fmla="*/ 526686 w 1548195"/>
              <a:gd name="connsiteY238" fmla="*/ 1049945 h 3431480"/>
              <a:gd name="connsiteX239" fmla="*/ 554802 w 1548195"/>
              <a:gd name="connsiteY239" fmla="*/ 976823 h 3431480"/>
              <a:gd name="connsiteX240" fmla="*/ 584790 w 1548195"/>
              <a:gd name="connsiteY240" fmla="*/ 905577 h 3431480"/>
              <a:gd name="connsiteX241" fmla="*/ 616654 w 1548195"/>
              <a:gd name="connsiteY241" fmla="*/ 833393 h 3431480"/>
              <a:gd name="connsiteX242" fmla="*/ 650392 w 1548195"/>
              <a:gd name="connsiteY242" fmla="*/ 763085 h 3431480"/>
              <a:gd name="connsiteX243" fmla="*/ 685067 w 1548195"/>
              <a:gd name="connsiteY243" fmla="*/ 692776 h 3431480"/>
              <a:gd name="connsiteX244" fmla="*/ 719742 w 1548195"/>
              <a:gd name="connsiteY244" fmla="*/ 618717 h 3431480"/>
              <a:gd name="connsiteX245" fmla="*/ 755354 w 1548195"/>
              <a:gd name="connsiteY245" fmla="*/ 543721 h 3431480"/>
              <a:gd name="connsiteX246" fmla="*/ 789092 w 1548195"/>
              <a:gd name="connsiteY246" fmla="*/ 469663 h 3431480"/>
              <a:gd name="connsiteX247" fmla="*/ 819082 w 1548195"/>
              <a:gd name="connsiteY247" fmla="*/ 393729 h 3431480"/>
              <a:gd name="connsiteX248" fmla="*/ 847196 w 1548195"/>
              <a:gd name="connsiteY248" fmla="*/ 317796 h 3431480"/>
              <a:gd name="connsiteX249" fmla="*/ 870625 w 1548195"/>
              <a:gd name="connsiteY249" fmla="*/ 240925 h 3431480"/>
              <a:gd name="connsiteX250" fmla="*/ 887495 w 1548195"/>
              <a:gd name="connsiteY250" fmla="*/ 164991 h 3431480"/>
              <a:gd name="connsiteX251" fmla="*/ 899678 w 1548195"/>
              <a:gd name="connsiteY251" fmla="*/ 88120 h 3431480"/>
              <a:gd name="connsiteX252" fmla="*/ 903426 w 1548195"/>
              <a:gd name="connsiteY252" fmla="*/ 11249 h 3431480"/>
              <a:gd name="connsiteX253" fmla="*/ 904363 w 1548195"/>
              <a:gd name="connsiteY253" fmla="*/ 6562 h 3431480"/>
              <a:gd name="connsiteX254" fmla="*/ 905300 w 1548195"/>
              <a:gd name="connsiteY254" fmla="*/ 2812 h 3431480"/>
              <a:gd name="connsiteX255" fmla="*/ 909049 w 1548195"/>
              <a:gd name="connsiteY255" fmla="*/ 937 h 343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548195" h="3431480">
                <a:moveTo>
                  <a:pt x="913735" y="0"/>
                </a:moveTo>
                <a:lnTo>
                  <a:pt x="917483" y="937"/>
                </a:lnTo>
                <a:lnTo>
                  <a:pt x="921232" y="2812"/>
                </a:lnTo>
                <a:lnTo>
                  <a:pt x="924044" y="5625"/>
                </a:lnTo>
                <a:lnTo>
                  <a:pt x="924981" y="10312"/>
                </a:lnTo>
                <a:lnTo>
                  <a:pt x="929667" y="89058"/>
                </a:lnTo>
                <a:lnTo>
                  <a:pt x="926855" y="167804"/>
                </a:lnTo>
                <a:lnTo>
                  <a:pt x="918421" y="246550"/>
                </a:lnTo>
                <a:lnTo>
                  <a:pt x="905300" y="326233"/>
                </a:lnTo>
                <a:lnTo>
                  <a:pt x="886557" y="405916"/>
                </a:lnTo>
                <a:lnTo>
                  <a:pt x="864066" y="485599"/>
                </a:lnTo>
                <a:lnTo>
                  <a:pt x="838762" y="566220"/>
                </a:lnTo>
                <a:lnTo>
                  <a:pt x="808773" y="648716"/>
                </a:lnTo>
                <a:lnTo>
                  <a:pt x="777846" y="731211"/>
                </a:lnTo>
                <a:lnTo>
                  <a:pt x="810647" y="698401"/>
                </a:lnTo>
                <a:lnTo>
                  <a:pt x="845322" y="662777"/>
                </a:lnTo>
                <a:lnTo>
                  <a:pt x="881871" y="627155"/>
                </a:lnTo>
                <a:lnTo>
                  <a:pt x="916546" y="588719"/>
                </a:lnTo>
                <a:lnTo>
                  <a:pt x="950284" y="549346"/>
                </a:lnTo>
                <a:lnTo>
                  <a:pt x="981211" y="509036"/>
                </a:lnTo>
                <a:lnTo>
                  <a:pt x="1010263" y="467788"/>
                </a:lnTo>
                <a:lnTo>
                  <a:pt x="1036503" y="427478"/>
                </a:lnTo>
                <a:lnTo>
                  <a:pt x="1056184" y="385292"/>
                </a:lnTo>
                <a:lnTo>
                  <a:pt x="1072115" y="344982"/>
                </a:lnTo>
                <a:lnTo>
                  <a:pt x="1083361" y="304671"/>
                </a:lnTo>
                <a:lnTo>
                  <a:pt x="1086173" y="263423"/>
                </a:lnTo>
                <a:lnTo>
                  <a:pt x="1083361" y="230613"/>
                </a:lnTo>
                <a:lnTo>
                  <a:pt x="1074927" y="199677"/>
                </a:lnTo>
                <a:lnTo>
                  <a:pt x="1061807" y="169678"/>
                </a:lnTo>
                <a:lnTo>
                  <a:pt x="1042127" y="140618"/>
                </a:lnTo>
                <a:lnTo>
                  <a:pt x="1016823" y="113431"/>
                </a:lnTo>
                <a:lnTo>
                  <a:pt x="1014949" y="109682"/>
                </a:lnTo>
                <a:lnTo>
                  <a:pt x="1013074" y="105932"/>
                </a:lnTo>
                <a:lnTo>
                  <a:pt x="1013074" y="102182"/>
                </a:lnTo>
                <a:lnTo>
                  <a:pt x="1015886" y="98432"/>
                </a:lnTo>
                <a:lnTo>
                  <a:pt x="1018698" y="96558"/>
                </a:lnTo>
                <a:lnTo>
                  <a:pt x="1020572" y="95620"/>
                </a:lnTo>
                <a:lnTo>
                  <a:pt x="1024320" y="93745"/>
                </a:lnTo>
                <a:lnTo>
                  <a:pt x="1028069" y="95620"/>
                </a:lnTo>
                <a:lnTo>
                  <a:pt x="1029944" y="96558"/>
                </a:lnTo>
                <a:lnTo>
                  <a:pt x="1061807" y="122806"/>
                </a:lnTo>
                <a:lnTo>
                  <a:pt x="1086173" y="151867"/>
                </a:lnTo>
                <a:lnTo>
                  <a:pt x="1105854" y="182803"/>
                </a:lnTo>
                <a:lnTo>
                  <a:pt x="1119911" y="215614"/>
                </a:lnTo>
                <a:lnTo>
                  <a:pt x="1128346" y="252174"/>
                </a:lnTo>
                <a:lnTo>
                  <a:pt x="1131157" y="293422"/>
                </a:lnTo>
                <a:lnTo>
                  <a:pt x="1126471" y="335607"/>
                </a:lnTo>
                <a:lnTo>
                  <a:pt x="1116163" y="376855"/>
                </a:lnTo>
                <a:lnTo>
                  <a:pt x="1102105" y="418103"/>
                </a:lnTo>
                <a:lnTo>
                  <a:pt x="1085236" y="458414"/>
                </a:lnTo>
                <a:lnTo>
                  <a:pt x="1063681" y="497786"/>
                </a:lnTo>
                <a:lnTo>
                  <a:pt x="1041189" y="535284"/>
                </a:lnTo>
                <a:lnTo>
                  <a:pt x="1018698" y="569970"/>
                </a:lnTo>
                <a:lnTo>
                  <a:pt x="994331" y="601843"/>
                </a:lnTo>
                <a:lnTo>
                  <a:pt x="926855" y="687151"/>
                </a:lnTo>
                <a:lnTo>
                  <a:pt x="881871" y="744336"/>
                </a:lnTo>
                <a:lnTo>
                  <a:pt x="836888" y="801520"/>
                </a:lnTo>
                <a:lnTo>
                  <a:pt x="795652" y="858704"/>
                </a:lnTo>
                <a:lnTo>
                  <a:pt x="754417" y="915889"/>
                </a:lnTo>
                <a:lnTo>
                  <a:pt x="717868" y="972136"/>
                </a:lnTo>
                <a:lnTo>
                  <a:pt x="684130" y="1029321"/>
                </a:lnTo>
                <a:lnTo>
                  <a:pt x="655078" y="1088380"/>
                </a:lnTo>
                <a:lnTo>
                  <a:pt x="630711" y="1146502"/>
                </a:lnTo>
                <a:lnTo>
                  <a:pt x="611968" y="1206499"/>
                </a:lnTo>
                <a:lnTo>
                  <a:pt x="598848" y="1267433"/>
                </a:lnTo>
                <a:lnTo>
                  <a:pt x="591351" y="1337742"/>
                </a:lnTo>
                <a:lnTo>
                  <a:pt x="593225" y="1407113"/>
                </a:lnTo>
                <a:lnTo>
                  <a:pt x="601660" y="1473672"/>
                </a:lnTo>
                <a:lnTo>
                  <a:pt x="616654" y="1540231"/>
                </a:lnTo>
                <a:lnTo>
                  <a:pt x="639146" y="1605853"/>
                </a:lnTo>
                <a:lnTo>
                  <a:pt x="671010" y="1668662"/>
                </a:lnTo>
                <a:lnTo>
                  <a:pt x="709434" y="1732409"/>
                </a:lnTo>
                <a:lnTo>
                  <a:pt x="755354" y="1794280"/>
                </a:lnTo>
                <a:lnTo>
                  <a:pt x="809710" y="1855215"/>
                </a:lnTo>
                <a:lnTo>
                  <a:pt x="872500" y="1915211"/>
                </a:lnTo>
                <a:lnTo>
                  <a:pt x="963405" y="1995832"/>
                </a:lnTo>
                <a:lnTo>
                  <a:pt x="1014949" y="2041768"/>
                </a:lnTo>
                <a:lnTo>
                  <a:pt x="1064618" y="2086765"/>
                </a:lnTo>
                <a:lnTo>
                  <a:pt x="1115225" y="2133637"/>
                </a:lnTo>
                <a:lnTo>
                  <a:pt x="1163021" y="2180510"/>
                </a:lnTo>
                <a:lnTo>
                  <a:pt x="1208005" y="2226445"/>
                </a:lnTo>
                <a:lnTo>
                  <a:pt x="1249240" y="2276130"/>
                </a:lnTo>
                <a:lnTo>
                  <a:pt x="1287663" y="2324878"/>
                </a:lnTo>
                <a:lnTo>
                  <a:pt x="1321401" y="2374563"/>
                </a:lnTo>
                <a:lnTo>
                  <a:pt x="1349516" y="2426122"/>
                </a:lnTo>
                <a:lnTo>
                  <a:pt x="1371071" y="2478620"/>
                </a:lnTo>
                <a:lnTo>
                  <a:pt x="1394500" y="2396124"/>
                </a:lnTo>
                <a:lnTo>
                  <a:pt x="1412306" y="2315503"/>
                </a:lnTo>
                <a:lnTo>
                  <a:pt x="1423552" y="2234882"/>
                </a:lnTo>
                <a:lnTo>
                  <a:pt x="1428238" y="2157074"/>
                </a:lnTo>
                <a:lnTo>
                  <a:pt x="1427301" y="2080203"/>
                </a:lnTo>
                <a:lnTo>
                  <a:pt x="1418866" y="2004270"/>
                </a:lnTo>
                <a:lnTo>
                  <a:pt x="1403872" y="1930211"/>
                </a:lnTo>
                <a:lnTo>
                  <a:pt x="1384191" y="1858027"/>
                </a:lnTo>
                <a:lnTo>
                  <a:pt x="1356076" y="1785844"/>
                </a:lnTo>
                <a:lnTo>
                  <a:pt x="1303595" y="1667725"/>
                </a:lnTo>
                <a:lnTo>
                  <a:pt x="1248303" y="1551481"/>
                </a:lnTo>
                <a:lnTo>
                  <a:pt x="1192072" y="1429612"/>
                </a:lnTo>
                <a:lnTo>
                  <a:pt x="1180827" y="1406176"/>
                </a:lnTo>
                <a:lnTo>
                  <a:pt x="1169581" y="1380865"/>
                </a:lnTo>
                <a:lnTo>
                  <a:pt x="1159272" y="1353679"/>
                </a:lnTo>
                <a:lnTo>
                  <a:pt x="1151775" y="1325555"/>
                </a:lnTo>
                <a:lnTo>
                  <a:pt x="1145214" y="1298369"/>
                </a:lnTo>
                <a:lnTo>
                  <a:pt x="1141466" y="1271183"/>
                </a:lnTo>
                <a:lnTo>
                  <a:pt x="1143340" y="1242122"/>
                </a:lnTo>
                <a:lnTo>
                  <a:pt x="1148963" y="1214936"/>
                </a:lnTo>
                <a:lnTo>
                  <a:pt x="1159272" y="1188687"/>
                </a:lnTo>
                <a:lnTo>
                  <a:pt x="1178015" y="1162439"/>
                </a:lnTo>
                <a:lnTo>
                  <a:pt x="1201444" y="1137128"/>
                </a:lnTo>
                <a:lnTo>
                  <a:pt x="1205193" y="1134315"/>
                </a:lnTo>
                <a:lnTo>
                  <a:pt x="1208005" y="1134315"/>
                </a:lnTo>
                <a:lnTo>
                  <a:pt x="1210816" y="1134315"/>
                </a:lnTo>
                <a:lnTo>
                  <a:pt x="1214564" y="1136190"/>
                </a:lnTo>
                <a:lnTo>
                  <a:pt x="1217376" y="1138065"/>
                </a:lnTo>
                <a:lnTo>
                  <a:pt x="1218313" y="1140878"/>
                </a:lnTo>
                <a:lnTo>
                  <a:pt x="1219251" y="1142752"/>
                </a:lnTo>
                <a:lnTo>
                  <a:pt x="1219251" y="1146502"/>
                </a:lnTo>
                <a:lnTo>
                  <a:pt x="1218313" y="1150252"/>
                </a:lnTo>
                <a:lnTo>
                  <a:pt x="1217376" y="1153064"/>
                </a:lnTo>
                <a:lnTo>
                  <a:pt x="1197696" y="1175563"/>
                </a:lnTo>
                <a:lnTo>
                  <a:pt x="1187387" y="1200874"/>
                </a:lnTo>
                <a:lnTo>
                  <a:pt x="1180827" y="1225248"/>
                </a:lnTo>
                <a:lnTo>
                  <a:pt x="1180827" y="1253372"/>
                </a:lnTo>
                <a:lnTo>
                  <a:pt x="1184576" y="1280558"/>
                </a:lnTo>
                <a:lnTo>
                  <a:pt x="1193010" y="1309619"/>
                </a:lnTo>
                <a:lnTo>
                  <a:pt x="1204256" y="1336805"/>
                </a:lnTo>
                <a:lnTo>
                  <a:pt x="1216439" y="1364928"/>
                </a:lnTo>
                <a:lnTo>
                  <a:pt x="1230496" y="1393989"/>
                </a:lnTo>
                <a:lnTo>
                  <a:pt x="1246428" y="1421175"/>
                </a:lnTo>
                <a:lnTo>
                  <a:pt x="1261423" y="1447424"/>
                </a:lnTo>
                <a:lnTo>
                  <a:pt x="1276417" y="1473672"/>
                </a:lnTo>
                <a:lnTo>
                  <a:pt x="1290475" y="1498046"/>
                </a:lnTo>
                <a:lnTo>
                  <a:pt x="1330773" y="1574917"/>
                </a:lnTo>
                <a:lnTo>
                  <a:pt x="1372008" y="1651788"/>
                </a:lnTo>
                <a:lnTo>
                  <a:pt x="1411369" y="1730534"/>
                </a:lnTo>
                <a:lnTo>
                  <a:pt x="1446981" y="1810217"/>
                </a:lnTo>
                <a:lnTo>
                  <a:pt x="1479782" y="1889900"/>
                </a:lnTo>
                <a:lnTo>
                  <a:pt x="1506960" y="1969584"/>
                </a:lnTo>
                <a:lnTo>
                  <a:pt x="1528515" y="2051142"/>
                </a:lnTo>
                <a:lnTo>
                  <a:pt x="1543509" y="2133637"/>
                </a:lnTo>
                <a:lnTo>
                  <a:pt x="1548195" y="2208633"/>
                </a:lnTo>
                <a:lnTo>
                  <a:pt x="1545384" y="2282692"/>
                </a:lnTo>
                <a:lnTo>
                  <a:pt x="1536949" y="2356751"/>
                </a:lnTo>
                <a:lnTo>
                  <a:pt x="1522892" y="2429872"/>
                </a:lnTo>
                <a:lnTo>
                  <a:pt x="1504148" y="2500181"/>
                </a:lnTo>
                <a:lnTo>
                  <a:pt x="1480719" y="2570490"/>
                </a:lnTo>
                <a:lnTo>
                  <a:pt x="1455416" y="2638923"/>
                </a:lnTo>
                <a:lnTo>
                  <a:pt x="1428238" y="2706420"/>
                </a:lnTo>
                <a:lnTo>
                  <a:pt x="1401060" y="2770167"/>
                </a:lnTo>
                <a:lnTo>
                  <a:pt x="1342019" y="2895785"/>
                </a:lnTo>
                <a:lnTo>
                  <a:pt x="1277355" y="3017654"/>
                </a:lnTo>
                <a:lnTo>
                  <a:pt x="1206130" y="3137647"/>
                </a:lnTo>
                <a:lnTo>
                  <a:pt x="1131157" y="3255766"/>
                </a:lnTo>
                <a:lnTo>
                  <a:pt x="1094982" y="3305221"/>
                </a:lnTo>
                <a:lnTo>
                  <a:pt x="1102717" y="3305624"/>
                </a:lnTo>
                <a:cubicBezTo>
                  <a:pt x="1258736" y="3322199"/>
                  <a:pt x="1392126" y="3362053"/>
                  <a:pt x="1479876" y="3415685"/>
                </a:cubicBezTo>
                <a:lnTo>
                  <a:pt x="1503115" y="3431480"/>
                </a:lnTo>
                <a:lnTo>
                  <a:pt x="376899" y="3431480"/>
                </a:lnTo>
                <a:lnTo>
                  <a:pt x="400138" y="3415685"/>
                </a:lnTo>
                <a:cubicBezTo>
                  <a:pt x="487888" y="3362053"/>
                  <a:pt x="621278" y="3322199"/>
                  <a:pt x="777297" y="3305624"/>
                </a:cubicBezTo>
                <a:lnTo>
                  <a:pt x="846821" y="3302007"/>
                </a:lnTo>
                <a:lnTo>
                  <a:pt x="850945" y="3296076"/>
                </a:lnTo>
                <a:lnTo>
                  <a:pt x="886557" y="3247329"/>
                </a:lnTo>
                <a:lnTo>
                  <a:pt x="925918" y="3192020"/>
                </a:lnTo>
                <a:lnTo>
                  <a:pt x="964342" y="3137647"/>
                </a:lnTo>
                <a:lnTo>
                  <a:pt x="1002765" y="3082338"/>
                </a:lnTo>
                <a:lnTo>
                  <a:pt x="1038378" y="3027028"/>
                </a:lnTo>
                <a:lnTo>
                  <a:pt x="1073053" y="2970781"/>
                </a:lnTo>
                <a:lnTo>
                  <a:pt x="1104916" y="2915471"/>
                </a:lnTo>
                <a:lnTo>
                  <a:pt x="1133031" y="2859224"/>
                </a:lnTo>
                <a:lnTo>
                  <a:pt x="1157398" y="2802977"/>
                </a:lnTo>
                <a:lnTo>
                  <a:pt x="1176141" y="2745793"/>
                </a:lnTo>
                <a:lnTo>
                  <a:pt x="1191135" y="2689546"/>
                </a:lnTo>
                <a:lnTo>
                  <a:pt x="1199570" y="2631424"/>
                </a:lnTo>
                <a:lnTo>
                  <a:pt x="1201444" y="2574240"/>
                </a:lnTo>
                <a:lnTo>
                  <a:pt x="1196759" y="2517055"/>
                </a:lnTo>
                <a:lnTo>
                  <a:pt x="1184576" y="2459871"/>
                </a:lnTo>
                <a:lnTo>
                  <a:pt x="1166769" y="2408311"/>
                </a:lnTo>
                <a:lnTo>
                  <a:pt x="1143340" y="2359563"/>
                </a:lnTo>
                <a:lnTo>
                  <a:pt x="1111477" y="2310816"/>
                </a:lnTo>
                <a:lnTo>
                  <a:pt x="1076802" y="2263006"/>
                </a:lnTo>
                <a:lnTo>
                  <a:pt x="1037440" y="2216133"/>
                </a:lnTo>
                <a:lnTo>
                  <a:pt x="994331" y="2171135"/>
                </a:lnTo>
                <a:lnTo>
                  <a:pt x="948410" y="2125201"/>
                </a:lnTo>
                <a:lnTo>
                  <a:pt x="900615" y="2081140"/>
                </a:lnTo>
                <a:lnTo>
                  <a:pt x="851882" y="2037080"/>
                </a:lnTo>
                <a:lnTo>
                  <a:pt x="802213" y="1993020"/>
                </a:lnTo>
                <a:lnTo>
                  <a:pt x="744109" y="1940522"/>
                </a:lnTo>
                <a:lnTo>
                  <a:pt x="685067" y="1887088"/>
                </a:lnTo>
                <a:lnTo>
                  <a:pt x="628837" y="1833653"/>
                </a:lnTo>
                <a:lnTo>
                  <a:pt x="576356" y="1778344"/>
                </a:lnTo>
                <a:lnTo>
                  <a:pt x="528561" y="1723034"/>
                </a:lnTo>
                <a:lnTo>
                  <a:pt x="484514" y="1664912"/>
                </a:lnTo>
                <a:lnTo>
                  <a:pt x="454525" y="1615227"/>
                </a:lnTo>
                <a:lnTo>
                  <a:pt x="430158" y="1563667"/>
                </a:lnTo>
                <a:lnTo>
                  <a:pt x="408604" y="1511170"/>
                </a:lnTo>
                <a:lnTo>
                  <a:pt x="388923" y="1457736"/>
                </a:lnTo>
                <a:lnTo>
                  <a:pt x="372054" y="1405238"/>
                </a:lnTo>
                <a:lnTo>
                  <a:pt x="358934" y="1363990"/>
                </a:lnTo>
                <a:lnTo>
                  <a:pt x="345814" y="1323680"/>
                </a:lnTo>
                <a:lnTo>
                  <a:pt x="329881" y="1283370"/>
                </a:lnTo>
                <a:lnTo>
                  <a:pt x="314887" y="1244934"/>
                </a:lnTo>
                <a:lnTo>
                  <a:pt x="295206" y="1205561"/>
                </a:lnTo>
                <a:lnTo>
                  <a:pt x="275526" y="1168063"/>
                </a:lnTo>
                <a:lnTo>
                  <a:pt x="251160" y="1131503"/>
                </a:lnTo>
                <a:lnTo>
                  <a:pt x="222107" y="1096817"/>
                </a:lnTo>
                <a:lnTo>
                  <a:pt x="190244" y="1062132"/>
                </a:lnTo>
                <a:lnTo>
                  <a:pt x="152758" y="1028383"/>
                </a:lnTo>
                <a:lnTo>
                  <a:pt x="109648" y="997448"/>
                </a:lnTo>
                <a:lnTo>
                  <a:pt x="61853" y="967449"/>
                </a:lnTo>
                <a:lnTo>
                  <a:pt x="5622" y="938388"/>
                </a:lnTo>
                <a:lnTo>
                  <a:pt x="2811" y="936513"/>
                </a:lnTo>
                <a:lnTo>
                  <a:pt x="937" y="932763"/>
                </a:lnTo>
                <a:lnTo>
                  <a:pt x="0" y="928076"/>
                </a:lnTo>
                <a:lnTo>
                  <a:pt x="937" y="924326"/>
                </a:lnTo>
                <a:lnTo>
                  <a:pt x="1874" y="922452"/>
                </a:lnTo>
                <a:lnTo>
                  <a:pt x="4685" y="919639"/>
                </a:lnTo>
                <a:lnTo>
                  <a:pt x="7497" y="918702"/>
                </a:lnTo>
                <a:lnTo>
                  <a:pt x="11246" y="917764"/>
                </a:lnTo>
                <a:lnTo>
                  <a:pt x="14057" y="918702"/>
                </a:lnTo>
                <a:lnTo>
                  <a:pt x="74036" y="942138"/>
                </a:lnTo>
                <a:lnTo>
                  <a:pt x="127454" y="970261"/>
                </a:lnTo>
                <a:lnTo>
                  <a:pt x="174312" y="998385"/>
                </a:lnTo>
                <a:lnTo>
                  <a:pt x="216485" y="1028383"/>
                </a:lnTo>
                <a:lnTo>
                  <a:pt x="253971" y="1060257"/>
                </a:lnTo>
                <a:lnTo>
                  <a:pt x="285835" y="1094942"/>
                </a:lnTo>
                <a:lnTo>
                  <a:pt x="314887" y="1129628"/>
                </a:lnTo>
                <a:lnTo>
                  <a:pt x="341127" y="1166189"/>
                </a:lnTo>
                <a:lnTo>
                  <a:pt x="363619" y="1202749"/>
                </a:lnTo>
                <a:lnTo>
                  <a:pt x="384237" y="1240247"/>
                </a:lnTo>
                <a:lnTo>
                  <a:pt x="402044" y="1277745"/>
                </a:lnTo>
                <a:lnTo>
                  <a:pt x="419850" y="1316181"/>
                </a:lnTo>
                <a:lnTo>
                  <a:pt x="436719" y="1354616"/>
                </a:lnTo>
                <a:lnTo>
                  <a:pt x="465771" y="1418363"/>
                </a:lnTo>
                <a:lnTo>
                  <a:pt x="465771" y="1344304"/>
                </a:lnTo>
                <a:lnTo>
                  <a:pt x="473268" y="1270245"/>
                </a:lnTo>
                <a:lnTo>
                  <a:pt x="486388" y="1195249"/>
                </a:lnTo>
                <a:lnTo>
                  <a:pt x="504194" y="1123066"/>
                </a:lnTo>
                <a:lnTo>
                  <a:pt x="526686" y="1049945"/>
                </a:lnTo>
                <a:lnTo>
                  <a:pt x="554802" y="976823"/>
                </a:lnTo>
                <a:lnTo>
                  <a:pt x="584790" y="905577"/>
                </a:lnTo>
                <a:lnTo>
                  <a:pt x="616654" y="833393"/>
                </a:lnTo>
                <a:lnTo>
                  <a:pt x="650392" y="763085"/>
                </a:lnTo>
                <a:lnTo>
                  <a:pt x="685067" y="692776"/>
                </a:lnTo>
                <a:lnTo>
                  <a:pt x="719742" y="618717"/>
                </a:lnTo>
                <a:lnTo>
                  <a:pt x="755354" y="543721"/>
                </a:lnTo>
                <a:lnTo>
                  <a:pt x="789092" y="469663"/>
                </a:lnTo>
                <a:lnTo>
                  <a:pt x="819082" y="393729"/>
                </a:lnTo>
                <a:lnTo>
                  <a:pt x="847196" y="317796"/>
                </a:lnTo>
                <a:lnTo>
                  <a:pt x="870625" y="240925"/>
                </a:lnTo>
                <a:lnTo>
                  <a:pt x="887495" y="164991"/>
                </a:lnTo>
                <a:lnTo>
                  <a:pt x="899678" y="88120"/>
                </a:lnTo>
                <a:lnTo>
                  <a:pt x="903426" y="11249"/>
                </a:lnTo>
                <a:lnTo>
                  <a:pt x="904363" y="6562"/>
                </a:lnTo>
                <a:lnTo>
                  <a:pt x="905300" y="2812"/>
                </a:lnTo>
                <a:lnTo>
                  <a:pt x="909049" y="937"/>
                </a:lnTo>
                <a:close/>
              </a:path>
            </a:pathLst>
          </a:custGeom>
          <a:solidFill>
            <a:srgbClr val="815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3600" dirty="0">
              <a:cs typeface="+mn-ea"/>
              <a:sym typeface="+mn-lt"/>
            </a:endParaRPr>
          </a:p>
        </p:txBody>
      </p:sp>
      <p:grpSp>
        <p:nvGrpSpPr>
          <p:cNvPr id="17" name="iśľïḓé">
            <a:extLst>
              <a:ext uri="{FF2B5EF4-FFF2-40B4-BE49-F238E27FC236}">
                <a16:creationId xmlns="" xmlns:a16="http://schemas.microsoft.com/office/drawing/2014/main" id="{362669C8-3DF9-4C75-A790-7EE42653B611}"/>
              </a:ext>
            </a:extLst>
          </p:cNvPr>
          <p:cNvGrpSpPr/>
          <p:nvPr/>
        </p:nvGrpSpPr>
        <p:grpSpPr>
          <a:xfrm>
            <a:off x="6241936" y="3469105"/>
            <a:ext cx="464039" cy="644030"/>
            <a:chOff x="6248141" y="3225587"/>
            <a:chExt cx="464039" cy="644030"/>
          </a:xfrm>
          <a:solidFill>
            <a:srgbClr val="8AC59E"/>
          </a:solidFill>
        </p:grpSpPr>
        <p:sp>
          <p:nvSpPr>
            <p:cNvPr id="71" name="i$ḻíḍê">
              <a:extLst>
                <a:ext uri="{FF2B5EF4-FFF2-40B4-BE49-F238E27FC236}">
                  <a16:creationId xmlns="" xmlns:a16="http://schemas.microsoft.com/office/drawing/2014/main" id="{EC0C09DA-6F74-4490-82F8-84678282AB21}"/>
                </a:ext>
              </a:extLst>
            </p:cNvPr>
            <p:cNvSpPr/>
            <p:nvPr/>
          </p:nvSpPr>
          <p:spPr bwMode="auto">
            <a:xfrm>
              <a:off x="6248141" y="3225587"/>
              <a:ext cx="464039" cy="562471"/>
            </a:xfrm>
            <a:custGeom>
              <a:avLst/>
              <a:gdLst>
                <a:gd name="T0" fmla="*/ 496 w 496"/>
                <a:gd name="T1" fmla="*/ 0 h 600"/>
                <a:gd name="T2" fmla="*/ 487 w 496"/>
                <a:gd name="T3" fmla="*/ 38 h 600"/>
                <a:gd name="T4" fmla="*/ 477 w 496"/>
                <a:gd name="T5" fmla="*/ 76 h 600"/>
                <a:gd name="T6" fmla="*/ 463 w 496"/>
                <a:gd name="T7" fmla="*/ 115 h 600"/>
                <a:gd name="T8" fmla="*/ 446 w 496"/>
                <a:gd name="T9" fmla="*/ 152 h 600"/>
                <a:gd name="T10" fmla="*/ 426 w 496"/>
                <a:gd name="T11" fmla="*/ 186 h 600"/>
                <a:gd name="T12" fmla="*/ 403 w 496"/>
                <a:gd name="T13" fmla="*/ 217 h 600"/>
                <a:gd name="T14" fmla="*/ 365 w 496"/>
                <a:gd name="T15" fmla="*/ 257 h 600"/>
                <a:gd name="T16" fmla="*/ 322 w 496"/>
                <a:gd name="T17" fmla="*/ 293 h 600"/>
                <a:gd name="T18" fmla="*/ 279 w 496"/>
                <a:gd name="T19" fmla="*/ 326 h 600"/>
                <a:gd name="T20" fmla="*/ 234 w 496"/>
                <a:gd name="T21" fmla="*/ 358 h 600"/>
                <a:gd name="T22" fmla="*/ 188 w 496"/>
                <a:gd name="T23" fmla="*/ 390 h 600"/>
                <a:gd name="T24" fmla="*/ 145 w 496"/>
                <a:gd name="T25" fmla="*/ 424 h 600"/>
                <a:gd name="T26" fmla="*/ 104 w 496"/>
                <a:gd name="T27" fmla="*/ 461 h 600"/>
                <a:gd name="T28" fmla="*/ 68 w 496"/>
                <a:gd name="T29" fmla="*/ 505 h 600"/>
                <a:gd name="T30" fmla="*/ 36 w 496"/>
                <a:gd name="T31" fmla="*/ 551 h 600"/>
                <a:gd name="T32" fmla="*/ 9 w 496"/>
                <a:gd name="T33" fmla="*/ 600 h 600"/>
                <a:gd name="T34" fmla="*/ 3 w 496"/>
                <a:gd name="T35" fmla="*/ 560 h 600"/>
                <a:gd name="T36" fmla="*/ 0 w 496"/>
                <a:gd name="T37" fmla="*/ 517 h 600"/>
                <a:gd name="T38" fmla="*/ 3 w 496"/>
                <a:gd name="T39" fmla="*/ 477 h 600"/>
                <a:gd name="T40" fmla="*/ 10 w 496"/>
                <a:gd name="T41" fmla="*/ 436 h 600"/>
                <a:gd name="T42" fmla="*/ 22 w 496"/>
                <a:gd name="T43" fmla="*/ 395 h 600"/>
                <a:gd name="T44" fmla="*/ 38 w 496"/>
                <a:gd name="T45" fmla="*/ 358 h 600"/>
                <a:gd name="T46" fmla="*/ 59 w 496"/>
                <a:gd name="T47" fmla="*/ 322 h 600"/>
                <a:gd name="T48" fmla="*/ 85 w 496"/>
                <a:gd name="T49" fmla="*/ 289 h 600"/>
                <a:gd name="T50" fmla="*/ 115 w 496"/>
                <a:gd name="T51" fmla="*/ 261 h 600"/>
                <a:gd name="T52" fmla="*/ 156 w 496"/>
                <a:gd name="T53" fmla="*/ 231 h 600"/>
                <a:gd name="T54" fmla="*/ 200 w 496"/>
                <a:gd name="T55" fmla="*/ 203 h 600"/>
                <a:gd name="T56" fmla="*/ 244 w 496"/>
                <a:gd name="T57" fmla="*/ 178 h 600"/>
                <a:gd name="T58" fmla="*/ 290 w 496"/>
                <a:gd name="T59" fmla="*/ 156 h 600"/>
                <a:gd name="T60" fmla="*/ 336 w 496"/>
                <a:gd name="T61" fmla="*/ 133 h 600"/>
                <a:gd name="T62" fmla="*/ 367 w 496"/>
                <a:gd name="T63" fmla="*/ 116 h 600"/>
                <a:gd name="T64" fmla="*/ 398 w 496"/>
                <a:gd name="T65" fmla="*/ 98 h 600"/>
                <a:gd name="T66" fmla="*/ 426 w 496"/>
                <a:gd name="T67" fmla="*/ 78 h 600"/>
                <a:gd name="T68" fmla="*/ 453 w 496"/>
                <a:gd name="T69" fmla="*/ 55 h 600"/>
                <a:gd name="T70" fmla="*/ 477 w 496"/>
                <a:gd name="T71" fmla="*/ 29 h 600"/>
                <a:gd name="T72" fmla="*/ 496 w 496"/>
                <a:gd name="T7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6" h="600">
                  <a:moveTo>
                    <a:pt x="496" y="0"/>
                  </a:moveTo>
                  <a:lnTo>
                    <a:pt x="487" y="38"/>
                  </a:lnTo>
                  <a:lnTo>
                    <a:pt x="477" y="76"/>
                  </a:lnTo>
                  <a:lnTo>
                    <a:pt x="463" y="115"/>
                  </a:lnTo>
                  <a:lnTo>
                    <a:pt x="446" y="152"/>
                  </a:lnTo>
                  <a:lnTo>
                    <a:pt x="426" y="186"/>
                  </a:lnTo>
                  <a:lnTo>
                    <a:pt x="403" y="217"/>
                  </a:lnTo>
                  <a:lnTo>
                    <a:pt x="365" y="257"/>
                  </a:lnTo>
                  <a:lnTo>
                    <a:pt x="322" y="293"/>
                  </a:lnTo>
                  <a:lnTo>
                    <a:pt x="279" y="326"/>
                  </a:lnTo>
                  <a:lnTo>
                    <a:pt x="234" y="358"/>
                  </a:lnTo>
                  <a:lnTo>
                    <a:pt x="188" y="390"/>
                  </a:lnTo>
                  <a:lnTo>
                    <a:pt x="145" y="424"/>
                  </a:lnTo>
                  <a:lnTo>
                    <a:pt x="104" y="461"/>
                  </a:lnTo>
                  <a:lnTo>
                    <a:pt x="68" y="505"/>
                  </a:lnTo>
                  <a:lnTo>
                    <a:pt x="36" y="551"/>
                  </a:lnTo>
                  <a:lnTo>
                    <a:pt x="9" y="600"/>
                  </a:lnTo>
                  <a:lnTo>
                    <a:pt x="3" y="560"/>
                  </a:lnTo>
                  <a:lnTo>
                    <a:pt x="0" y="517"/>
                  </a:lnTo>
                  <a:lnTo>
                    <a:pt x="3" y="477"/>
                  </a:lnTo>
                  <a:lnTo>
                    <a:pt x="10" y="436"/>
                  </a:lnTo>
                  <a:lnTo>
                    <a:pt x="22" y="395"/>
                  </a:lnTo>
                  <a:lnTo>
                    <a:pt x="38" y="358"/>
                  </a:lnTo>
                  <a:lnTo>
                    <a:pt x="59" y="322"/>
                  </a:lnTo>
                  <a:lnTo>
                    <a:pt x="85" y="289"/>
                  </a:lnTo>
                  <a:lnTo>
                    <a:pt x="115" y="261"/>
                  </a:lnTo>
                  <a:lnTo>
                    <a:pt x="156" y="231"/>
                  </a:lnTo>
                  <a:lnTo>
                    <a:pt x="200" y="203"/>
                  </a:lnTo>
                  <a:lnTo>
                    <a:pt x="244" y="178"/>
                  </a:lnTo>
                  <a:lnTo>
                    <a:pt x="290" y="156"/>
                  </a:lnTo>
                  <a:lnTo>
                    <a:pt x="336" y="133"/>
                  </a:lnTo>
                  <a:lnTo>
                    <a:pt x="367" y="116"/>
                  </a:lnTo>
                  <a:lnTo>
                    <a:pt x="398" y="98"/>
                  </a:lnTo>
                  <a:lnTo>
                    <a:pt x="426" y="78"/>
                  </a:lnTo>
                  <a:lnTo>
                    <a:pt x="453" y="55"/>
                  </a:lnTo>
                  <a:lnTo>
                    <a:pt x="477" y="29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3600" dirty="0">
                <a:cs typeface="+mn-ea"/>
                <a:sym typeface="+mn-lt"/>
              </a:endParaRPr>
            </a:p>
          </p:txBody>
        </p:sp>
        <p:sp>
          <p:nvSpPr>
            <p:cNvPr id="72" name="îşļîdé">
              <a:extLst>
                <a:ext uri="{FF2B5EF4-FFF2-40B4-BE49-F238E27FC236}">
                  <a16:creationId xmlns="" xmlns:a16="http://schemas.microsoft.com/office/drawing/2014/main" id="{CA43E1A2-8465-4EC2-B3D2-2160C0FB84A4}"/>
                </a:ext>
              </a:extLst>
            </p:cNvPr>
            <p:cNvSpPr/>
            <p:nvPr/>
          </p:nvSpPr>
          <p:spPr bwMode="auto">
            <a:xfrm>
              <a:off x="6265015" y="3366205"/>
              <a:ext cx="421853" cy="503412"/>
            </a:xfrm>
            <a:custGeom>
              <a:avLst/>
              <a:gdLst>
                <a:gd name="T0" fmla="*/ 445 w 448"/>
                <a:gd name="T1" fmla="*/ 0 h 537"/>
                <a:gd name="T2" fmla="*/ 448 w 448"/>
                <a:gd name="T3" fmla="*/ 60 h 537"/>
                <a:gd name="T4" fmla="*/ 444 w 448"/>
                <a:gd name="T5" fmla="*/ 121 h 537"/>
                <a:gd name="T6" fmla="*/ 433 w 448"/>
                <a:gd name="T7" fmla="*/ 180 h 537"/>
                <a:gd name="T8" fmla="*/ 418 w 448"/>
                <a:gd name="T9" fmla="*/ 222 h 537"/>
                <a:gd name="T10" fmla="*/ 401 w 448"/>
                <a:gd name="T11" fmla="*/ 260 h 537"/>
                <a:gd name="T12" fmla="*/ 376 w 448"/>
                <a:gd name="T13" fmla="*/ 295 h 537"/>
                <a:gd name="T14" fmla="*/ 349 w 448"/>
                <a:gd name="T15" fmla="*/ 326 h 537"/>
                <a:gd name="T16" fmla="*/ 317 w 448"/>
                <a:gd name="T17" fmla="*/ 354 h 537"/>
                <a:gd name="T18" fmla="*/ 283 w 448"/>
                <a:gd name="T19" fmla="*/ 379 h 537"/>
                <a:gd name="T20" fmla="*/ 245 w 448"/>
                <a:gd name="T21" fmla="*/ 402 h 537"/>
                <a:gd name="T22" fmla="*/ 207 w 448"/>
                <a:gd name="T23" fmla="*/ 418 h 537"/>
                <a:gd name="T24" fmla="*/ 170 w 448"/>
                <a:gd name="T25" fmla="*/ 433 h 537"/>
                <a:gd name="T26" fmla="*/ 132 w 448"/>
                <a:gd name="T27" fmla="*/ 446 h 537"/>
                <a:gd name="T28" fmla="*/ 94 w 448"/>
                <a:gd name="T29" fmla="*/ 462 h 537"/>
                <a:gd name="T30" fmla="*/ 72 w 448"/>
                <a:gd name="T31" fmla="*/ 472 h 537"/>
                <a:gd name="T32" fmla="*/ 50 w 448"/>
                <a:gd name="T33" fmla="*/ 484 h 537"/>
                <a:gd name="T34" fmla="*/ 31 w 448"/>
                <a:gd name="T35" fmla="*/ 501 h 537"/>
                <a:gd name="T36" fmla="*/ 0 w 448"/>
                <a:gd name="T37" fmla="*/ 537 h 537"/>
                <a:gd name="T38" fmla="*/ 2 w 448"/>
                <a:gd name="T39" fmla="*/ 532 h 537"/>
                <a:gd name="T40" fmla="*/ 4 w 448"/>
                <a:gd name="T41" fmla="*/ 520 h 537"/>
                <a:gd name="T42" fmla="*/ 9 w 448"/>
                <a:gd name="T43" fmla="*/ 502 h 537"/>
                <a:gd name="T44" fmla="*/ 17 w 448"/>
                <a:gd name="T45" fmla="*/ 478 h 537"/>
                <a:gd name="T46" fmla="*/ 28 w 448"/>
                <a:gd name="T47" fmla="*/ 450 h 537"/>
                <a:gd name="T48" fmla="*/ 42 w 448"/>
                <a:gd name="T49" fmla="*/ 419 h 537"/>
                <a:gd name="T50" fmla="*/ 63 w 448"/>
                <a:gd name="T51" fmla="*/ 386 h 537"/>
                <a:gd name="T52" fmla="*/ 87 w 448"/>
                <a:gd name="T53" fmla="*/ 351 h 537"/>
                <a:gd name="T54" fmla="*/ 117 w 448"/>
                <a:gd name="T55" fmla="*/ 316 h 537"/>
                <a:gd name="T56" fmla="*/ 152 w 448"/>
                <a:gd name="T57" fmla="*/ 283 h 537"/>
                <a:gd name="T58" fmla="*/ 184 w 448"/>
                <a:gd name="T59" fmla="*/ 258 h 537"/>
                <a:gd name="T60" fmla="*/ 218 w 448"/>
                <a:gd name="T61" fmla="*/ 233 h 537"/>
                <a:gd name="T62" fmla="*/ 252 w 448"/>
                <a:gd name="T63" fmla="*/ 209 h 537"/>
                <a:gd name="T64" fmla="*/ 285 w 448"/>
                <a:gd name="T65" fmla="*/ 185 h 537"/>
                <a:gd name="T66" fmla="*/ 319 w 448"/>
                <a:gd name="T67" fmla="*/ 159 h 537"/>
                <a:gd name="T68" fmla="*/ 349 w 448"/>
                <a:gd name="T69" fmla="*/ 133 h 537"/>
                <a:gd name="T70" fmla="*/ 379 w 448"/>
                <a:gd name="T71" fmla="*/ 103 h 537"/>
                <a:gd name="T72" fmla="*/ 404 w 448"/>
                <a:gd name="T73" fmla="*/ 73 h 537"/>
                <a:gd name="T74" fmla="*/ 427 w 448"/>
                <a:gd name="T75" fmla="*/ 38 h 537"/>
                <a:gd name="T76" fmla="*/ 445 w 448"/>
                <a:gd name="T7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8" h="537">
                  <a:moveTo>
                    <a:pt x="445" y="0"/>
                  </a:moveTo>
                  <a:lnTo>
                    <a:pt x="448" y="60"/>
                  </a:lnTo>
                  <a:lnTo>
                    <a:pt x="444" y="121"/>
                  </a:lnTo>
                  <a:lnTo>
                    <a:pt x="433" y="180"/>
                  </a:lnTo>
                  <a:lnTo>
                    <a:pt x="418" y="222"/>
                  </a:lnTo>
                  <a:lnTo>
                    <a:pt x="401" y="260"/>
                  </a:lnTo>
                  <a:lnTo>
                    <a:pt x="376" y="295"/>
                  </a:lnTo>
                  <a:lnTo>
                    <a:pt x="349" y="326"/>
                  </a:lnTo>
                  <a:lnTo>
                    <a:pt x="317" y="354"/>
                  </a:lnTo>
                  <a:lnTo>
                    <a:pt x="283" y="379"/>
                  </a:lnTo>
                  <a:lnTo>
                    <a:pt x="245" y="402"/>
                  </a:lnTo>
                  <a:lnTo>
                    <a:pt x="207" y="418"/>
                  </a:lnTo>
                  <a:lnTo>
                    <a:pt x="170" y="433"/>
                  </a:lnTo>
                  <a:lnTo>
                    <a:pt x="132" y="446"/>
                  </a:lnTo>
                  <a:lnTo>
                    <a:pt x="94" y="462"/>
                  </a:lnTo>
                  <a:lnTo>
                    <a:pt x="72" y="472"/>
                  </a:lnTo>
                  <a:lnTo>
                    <a:pt x="50" y="484"/>
                  </a:lnTo>
                  <a:lnTo>
                    <a:pt x="31" y="501"/>
                  </a:lnTo>
                  <a:lnTo>
                    <a:pt x="0" y="537"/>
                  </a:lnTo>
                  <a:lnTo>
                    <a:pt x="2" y="532"/>
                  </a:lnTo>
                  <a:lnTo>
                    <a:pt x="4" y="520"/>
                  </a:lnTo>
                  <a:lnTo>
                    <a:pt x="9" y="502"/>
                  </a:lnTo>
                  <a:lnTo>
                    <a:pt x="17" y="478"/>
                  </a:lnTo>
                  <a:lnTo>
                    <a:pt x="28" y="450"/>
                  </a:lnTo>
                  <a:lnTo>
                    <a:pt x="42" y="419"/>
                  </a:lnTo>
                  <a:lnTo>
                    <a:pt x="63" y="386"/>
                  </a:lnTo>
                  <a:lnTo>
                    <a:pt x="87" y="351"/>
                  </a:lnTo>
                  <a:lnTo>
                    <a:pt x="117" y="316"/>
                  </a:lnTo>
                  <a:lnTo>
                    <a:pt x="152" y="283"/>
                  </a:lnTo>
                  <a:lnTo>
                    <a:pt x="184" y="258"/>
                  </a:lnTo>
                  <a:lnTo>
                    <a:pt x="218" y="233"/>
                  </a:lnTo>
                  <a:lnTo>
                    <a:pt x="252" y="209"/>
                  </a:lnTo>
                  <a:lnTo>
                    <a:pt x="285" y="185"/>
                  </a:lnTo>
                  <a:lnTo>
                    <a:pt x="319" y="159"/>
                  </a:lnTo>
                  <a:lnTo>
                    <a:pt x="349" y="133"/>
                  </a:lnTo>
                  <a:lnTo>
                    <a:pt x="379" y="103"/>
                  </a:lnTo>
                  <a:lnTo>
                    <a:pt x="404" y="73"/>
                  </a:lnTo>
                  <a:lnTo>
                    <a:pt x="427" y="38"/>
                  </a:lnTo>
                  <a:lnTo>
                    <a:pt x="4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3200" dirty="0">
                <a:cs typeface="+mn-ea"/>
                <a:sym typeface="+mn-lt"/>
              </a:endParaRPr>
            </a:p>
          </p:txBody>
        </p:sp>
      </p:grpSp>
      <p:grpSp>
        <p:nvGrpSpPr>
          <p:cNvPr id="18" name="iṥḷíḋê">
            <a:extLst>
              <a:ext uri="{FF2B5EF4-FFF2-40B4-BE49-F238E27FC236}">
                <a16:creationId xmlns="" xmlns:a16="http://schemas.microsoft.com/office/drawing/2014/main" id="{673C393D-DEBB-447B-916D-6B6A30AB186C}"/>
              </a:ext>
            </a:extLst>
          </p:cNvPr>
          <p:cNvGrpSpPr/>
          <p:nvPr/>
        </p:nvGrpSpPr>
        <p:grpSpPr>
          <a:xfrm>
            <a:off x="4501091" y="3879719"/>
            <a:ext cx="753710" cy="303735"/>
            <a:chOff x="4507296" y="3636201"/>
            <a:chExt cx="753710" cy="303735"/>
          </a:xfrm>
        </p:grpSpPr>
        <p:sp>
          <p:nvSpPr>
            <p:cNvPr id="69" name="iṩľídè">
              <a:extLst>
                <a:ext uri="{FF2B5EF4-FFF2-40B4-BE49-F238E27FC236}">
                  <a16:creationId xmlns="" xmlns:a16="http://schemas.microsoft.com/office/drawing/2014/main" id="{05586720-1DF0-4258-9A71-EF6ECFC1E936}"/>
                </a:ext>
              </a:extLst>
            </p:cNvPr>
            <p:cNvSpPr/>
            <p:nvPr/>
          </p:nvSpPr>
          <p:spPr bwMode="auto">
            <a:xfrm>
              <a:off x="4549480" y="3759945"/>
              <a:ext cx="711526" cy="179991"/>
            </a:xfrm>
            <a:custGeom>
              <a:avLst/>
              <a:gdLst>
                <a:gd name="T0" fmla="*/ 0 w 759"/>
                <a:gd name="T1" fmla="*/ 0 h 193"/>
                <a:gd name="T2" fmla="*/ 51 w 759"/>
                <a:gd name="T3" fmla="*/ 20 h 193"/>
                <a:gd name="T4" fmla="*/ 106 w 759"/>
                <a:gd name="T5" fmla="*/ 37 h 193"/>
                <a:gd name="T6" fmla="*/ 161 w 759"/>
                <a:gd name="T7" fmla="*/ 46 h 193"/>
                <a:gd name="T8" fmla="*/ 216 w 759"/>
                <a:gd name="T9" fmla="*/ 49 h 193"/>
                <a:gd name="T10" fmla="*/ 273 w 759"/>
                <a:gd name="T11" fmla="*/ 47 h 193"/>
                <a:gd name="T12" fmla="*/ 328 w 759"/>
                <a:gd name="T13" fmla="*/ 43 h 193"/>
                <a:gd name="T14" fmla="*/ 383 w 759"/>
                <a:gd name="T15" fmla="*/ 39 h 193"/>
                <a:gd name="T16" fmla="*/ 438 w 759"/>
                <a:gd name="T17" fmla="*/ 38 h 193"/>
                <a:gd name="T18" fmla="*/ 493 w 759"/>
                <a:gd name="T19" fmla="*/ 39 h 193"/>
                <a:gd name="T20" fmla="*/ 549 w 759"/>
                <a:gd name="T21" fmla="*/ 46 h 193"/>
                <a:gd name="T22" fmla="*/ 594 w 759"/>
                <a:gd name="T23" fmla="*/ 57 h 193"/>
                <a:gd name="T24" fmla="*/ 638 w 759"/>
                <a:gd name="T25" fmla="*/ 75 h 193"/>
                <a:gd name="T26" fmla="*/ 681 w 759"/>
                <a:gd name="T27" fmla="*/ 98 h 193"/>
                <a:gd name="T28" fmla="*/ 722 w 759"/>
                <a:gd name="T29" fmla="*/ 125 h 193"/>
                <a:gd name="T30" fmla="*/ 759 w 759"/>
                <a:gd name="T31" fmla="*/ 153 h 193"/>
                <a:gd name="T32" fmla="*/ 725 w 759"/>
                <a:gd name="T33" fmla="*/ 144 h 193"/>
                <a:gd name="T34" fmla="*/ 691 w 759"/>
                <a:gd name="T35" fmla="*/ 139 h 193"/>
                <a:gd name="T36" fmla="*/ 655 w 759"/>
                <a:gd name="T37" fmla="*/ 137 h 193"/>
                <a:gd name="T38" fmla="*/ 620 w 759"/>
                <a:gd name="T39" fmla="*/ 140 h 193"/>
                <a:gd name="T40" fmla="*/ 585 w 759"/>
                <a:gd name="T41" fmla="*/ 145 h 193"/>
                <a:gd name="T42" fmla="*/ 551 w 759"/>
                <a:gd name="T43" fmla="*/ 153 h 193"/>
                <a:gd name="T44" fmla="*/ 500 w 759"/>
                <a:gd name="T45" fmla="*/ 164 h 193"/>
                <a:gd name="T46" fmla="*/ 450 w 759"/>
                <a:gd name="T47" fmla="*/ 176 h 193"/>
                <a:gd name="T48" fmla="*/ 401 w 759"/>
                <a:gd name="T49" fmla="*/ 185 h 193"/>
                <a:gd name="T50" fmla="*/ 349 w 759"/>
                <a:gd name="T51" fmla="*/ 192 h 193"/>
                <a:gd name="T52" fmla="*/ 297 w 759"/>
                <a:gd name="T53" fmla="*/ 193 h 193"/>
                <a:gd name="T54" fmla="*/ 251 w 759"/>
                <a:gd name="T55" fmla="*/ 190 h 193"/>
                <a:gd name="T56" fmla="*/ 206 w 759"/>
                <a:gd name="T57" fmla="*/ 179 h 193"/>
                <a:gd name="T58" fmla="*/ 163 w 759"/>
                <a:gd name="T59" fmla="*/ 162 h 193"/>
                <a:gd name="T60" fmla="*/ 123 w 759"/>
                <a:gd name="T61" fmla="*/ 139 h 193"/>
                <a:gd name="T62" fmla="*/ 86 w 759"/>
                <a:gd name="T63" fmla="*/ 109 h 193"/>
                <a:gd name="T64" fmla="*/ 53 w 759"/>
                <a:gd name="T65" fmla="*/ 76 h 193"/>
                <a:gd name="T66" fmla="*/ 23 w 759"/>
                <a:gd name="T67" fmla="*/ 39 h 193"/>
                <a:gd name="T68" fmla="*/ 0 w 759"/>
                <a:gd name="T6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59" h="193">
                  <a:moveTo>
                    <a:pt x="0" y="0"/>
                  </a:moveTo>
                  <a:lnTo>
                    <a:pt x="51" y="20"/>
                  </a:lnTo>
                  <a:lnTo>
                    <a:pt x="106" y="37"/>
                  </a:lnTo>
                  <a:lnTo>
                    <a:pt x="161" y="46"/>
                  </a:lnTo>
                  <a:lnTo>
                    <a:pt x="216" y="49"/>
                  </a:lnTo>
                  <a:lnTo>
                    <a:pt x="273" y="47"/>
                  </a:lnTo>
                  <a:lnTo>
                    <a:pt x="328" y="43"/>
                  </a:lnTo>
                  <a:lnTo>
                    <a:pt x="383" y="39"/>
                  </a:lnTo>
                  <a:lnTo>
                    <a:pt x="438" y="38"/>
                  </a:lnTo>
                  <a:lnTo>
                    <a:pt x="493" y="39"/>
                  </a:lnTo>
                  <a:lnTo>
                    <a:pt x="549" y="46"/>
                  </a:lnTo>
                  <a:lnTo>
                    <a:pt x="594" y="57"/>
                  </a:lnTo>
                  <a:lnTo>
                    <a:pt x="638" y="75"/>
                  </a:lnTo>
                  <a:lnTo>
                    <a:pt x="681" y="98"/>
                  </a:lnTo>
                  <a:lnTo>
                    <a:pt x="722" y="125"/>
                  </a:lnTo>
                  <a:lnTo>
                    <a:pt x="759" y="153"/>
                  </a:lnTo>
                  <a:lnTo>
                    <a:pt x="725" y="144"/>
                  </a:lnTo>
                  <a:lnTo>
                    <a:pt x="691" y="139"/>
                  </a:lnTo>
                  <a:lnTo>
                    <a:pt x="655" y="137"/>
                  </a:lnTo>
                  <a:lnTo>
                    <a:pt x="620" y="140"/>
                  </a:lnTo>
                  <a:lnTo>
                    <a:pt x="585" y="145"/>
                  </a:lnTo>
                  <a:lnTo>
                    <a:pt x="551" y="153"/>
                  </a:lnTo>
                  <a:lnTo>
                    <a:pt x="500" y="164"/>
                  </a:lnTo>
                  <a:lnTo>
                    <a:pt x="450" y="176"/>
                  </a:lnTo>
                  <a:lnTo>
                    <a:pt x="401" y="185"/>
                  </a:lnTo>
                  <a:lnTo>
                    <a:pt x="349" y="192"/>
                  </a:lnTo>
                  <a:lnTo>
                    <a:pt x="297" y="193"/>
                  </a:lnTo>
                  <a:lnTo>
                    <a:pt x="251" y="190"/>
                  </a:lnTo>
                  <a:lnTo>
                    <a:pt x="206" y="179"/>
                  </a:lnTo>
                  <a:lnTo>
                    <a:pt x="163" y="162"/>
                  </a:lnTo>
                  <a:lnTo>
                    <a:pt x="123" y="139"/>
                  </a:lnTo>
                  <a:lnTo>
                    <a:pt x="86" y="109"/>
                  </a:lnTo>
                  <a:lnTo>
                    <a:pt x="53" y="76"/>
                  </a:lnTo>
                  <a:lnTo>
                    <a:pt x="23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70" name="îṣ1íḑé">
              <a:extLst>
                <a:ext uri="{FF2B5EF4-FFF2-40B4-BE49-F238E27FC236}">
                  <a16:creationId xmlns="" xmlns:a16="http://schemas.microsoft.com/office/drawing/2014/main" id="{FC23731C-4F10-475E-9F77-1DFD56D8BA1F}"/>
                </a:ext>
              </a:extLst>
            </p:cNvPr>
            <p:cNvSpPr/>
            <p:nvPr/>
          </p:nvSpPr>
          <p:spPr bwMode="auto">
            <a:xfrm>
              <a:off x="4507296" y="3636201"/>
              <a:ext cx="641216" cy="177180"/>
            </a:xfrm>
            <a:custGeom>
              <a:avLst/>
              <a:gdLst>
                <a:gd name="T0" fmla="*/ 361 w 684"/>
                <a:gd name="T1" fmla="*/ 0 h 191"/>
                <a:gd name="T2" fmla="*/ 403 w 684"/>
                <a:gd name="T3" fmla="*/ 1 h 191"/>
                <a:gd name="T4" fmla="*/ 444 w 684"/>
                <a:gd name="T5" fmla="*/ 8 h 191"/>
                <a:gd name="T6" fmla="*/ 484 w 684"/>
                <a:gd name="T7" fmla="*/ 19 h 191"/>
                <a:gd name="T8" fmla="*/ 523 w 684"/>
                <a:gd name="T9" fmla="*/ 37 h 191"/>
                <a:gd name="T10" fmla="*/ 560 w 684"/>
                <a:gd name="T11" fmla="*/ 61 h 191"/>
                <a:gd name="T12" fmla="*/ 606 w 684"/>
                <a:gd name="T13" fmla="*/ 100 h 191"/>
                <a:gd name="T14" fmla="*/ 649 w 684"/>
                <a:gd name="T15" fmla="*/ 143 h 191"/>
                <a:gd name="T16" fmla="*/ 684 w 684"/>
                <a:gd name="T17" fmla="*/ 191 h 191"/>
                <a:gd name="T18" fmla="*/ 642 w 684"/>
                <a:gd name="T19" fmla="*/ 172 h 191"/>
                <a:gd name="T20" fmla="*/ 599 w 684"/>
                <a:gd name="T21" fmla="*/ 160 h 191"/>
                <a:gd name="T22" fmla="*/ 554 w 684"/>
                <a:gd name="T23" fmla="*/ 152 h 191"/>
                <a:gd name="T24" fmla="*/ 508 w 684"/>
                <a:gd name="T25" fmla="*/ 149 h 191"/>
                <a:gd name="T26" fmla="*/ 462 w 684"/>
                <a:gd name="T27" fmla="*/ 151 h 191"/>
                <a:gd name="T28" fmla="*/ 416 w 684"/>
                <a:gd name="T29" fmla="*/ 153 h 191"/>
                <a:gd name="T30" fmla="*/ 370 w 684"/>
                <a:gd name="T31" fmla="*/ 156 h 191"/>
                <a:gd name="T32" fmla="*/ 324 w 684"/>
                <a:gd name="T33" fmla="*/ 158 h 191"/>
                <a:gd name="T34" fmla="*/ 279 w 684"/>
                <a:gd name="T35" fmla="*/ 160 h 191"/>
                <a:gd name="T36" fmla="*/ 237 w 684"/>
                <a:gd name="T37" fmla="*/ 157 h 191"/>
                <a:gd name="T38" fmla="*/ 198 w 684"/>
                <a:gd name="T39" fmla="*/ 151 h 191"/>
                <a:gd name="T40" fmla="*/ 164 w 684"/>
                <a:gd name="T41" fmla="*/ 143 h 191"/>
                <a:gd name="T42" fmla="*/ 131 w 684"/>
                <a:gd name="T43" fmla="*/ 133 h 191"/>
                <a:gd name="T44" fmla="*/ 101 w 684"/>
                <a:gd name="T45" fmla="*/ 121 h 191"/>
                <a:gd name="T46" fmla="*/ 76 w 684"/>
                <a:gd name="T47" fmla="*/ 109 h 191"/>
                <a:gd name="T48" fmla="*/ 53 w 684"/>
                <a:gd name="T49" fmla="*/ 97 h 191"/>
                <a:gd name="T50" fmla="*/ 35 w 684"/>
                <a:gd name="T51" fmla="*/ 86 h 191"/>
                <a:gd name="T52" fmla="*/ 19 w 684"/>
                <a:gd name="T53" fmla="*/ 75 h 191"/>
                <a:gd name="T54" fmla="*/ 9 w 684"/>
                <a:gd name="T55" fmla="*/ 66 h 191"/>
                <a:gd name="T56" fmla="*/ 1 w 684"/>
                <a:gd name="T57" fmla="*/ 61 h 191"/>
                <a:gd name="T58" fmla="*/ 0 w 684"/>
                <a:gd name="T59" fmla="*/ 60 h 191"/>
                <a:gd name="T60" fmla="*/ 46 w 684"/>
                <a:gd name="T61" fmla="*/ 68 h 191"/>
                <a:gd name="T62" fmla="*/ 71 w 684"/>
                <a:gd name="T63" fmla="*/ 69 h 191"/>
                <a:gd name="T64" fmla="*/ 95 w 684"/>
                <a:gd name="T65" fmla="*/ 65 h 191"/>
                <a:gd name="T66" fmla="*/ 119 w 684"/>
                <a:gd name="T67" fmla="*/ 59 h 191"/>
                <a:gd name="T68" fmla="*/ 159 w 684"/>
                <a:gd name="T69" fmla="*/ 46 h 191"/>
                <a:gd name="T70" fmla="*/ 197 w 684"/>
                <a:gd name="T71" fmla="*/ 32 h 191"/>
                <a:gd name="T72" fmla="*/ 234 w 684"/>
                <a:gd name="T73" fmla="*/ 19 h 191"/>
                <a:gd name="T74" fmla="*/ 274 w 684"/>
                <a:gd name="T75" fmla="*/ 9 h 191"/>
                <a:gd name="T76" fmla="*/ 317 w 684"/>
                <a:gd name="T77" fmla="*/ 3 h 191"/>
                <a:gd name="T78" fmla="*/ 361 w 684"/>
                <a:gd name="T7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4" h="191">
                  <a:moveTo>
                    <a:pt x="361" y="0"/>
                  </a:moveTo>
                  <a:lnTo>
                    <a:pt x="403" y="1"/>
                  </a:lnTo>
                  <a:lnTo>
                    <a:pt x="444" y="8"/>
                  </a:lnTo>
                  <a:lnTo>
                    <a:pt x="484" y="19"/>
                  </a:lnTo>
                  <a:lnTo>
                    <a:pt x="523" y="37"/>
                  </a:lnTo>
                  <a:lnTo>
                    <a:pt x="560" y="61"/>
                  </a:lnTo>
                  <a:lnTo>
                    <a:pt x="606" y="100"/>
                  </a:lnTo>
                  <a:lnTo>
                    <a:pt x="649" y="143"/>
                  </a:lnTo>
                  <a:lnTo>
                    <a:pt x="684" y="191"/>
                  </a:lnTo>
                  <a:lnTo>
                    <a:pt x="642" y="172"/>
                  </a:lnTo>
                  <a:lnTo>
                    <a:pt x="599" y="160"/>
                  </a:lnTo>
                  <a:lnTo>
                    <a:pt x="554" y="152"/>
                  </a:lnTo>
                  <a:lnTo>
                    <a:pt x="508" y="149"/>
                  </a:lnTo>
                  <a:lnTo>
                    <a:pt x="462" y="151"/>
                  </a:lnTo>
                  <a:lnTo>
                    <a:pt x="416" y="153"/>
                  </a:lnTo>
                  <a:lnTo>
                    <a:pt x="370" y="156"/>
                  </a:lnTo>
                  <a:lnTo>
                    <a:pt x="324" y="158"/>
                  </a:lnTo>
                  <a:lnTo>
                    <a:pt x="279" y="160"/>
                  </a:lnTo>
                  <a:lnTo>
                    <a:pt x="237" y="157"/>
                  </a:lnTo>
                  <a:lnTo>
                    <a:pt x="198" y="151"/>
                  </a:lnTo>
                  <a:lnTo>
                    <a:pt x="164" y="143"/>
                  </a:lnTo>
                  <a:lnTo>
                    <a:pt x="131" y="133"/>
                  </a:lnTo>
                  <a:lnTo>
                    <a:pt x="101" y="121"/>
                  </a:lnTo>
                  <a:lnTo>
                    <a:pt x="76" y="109"/>
                  </a:lnTo>
                  <a:lnTo>
                    <a:pt x="53" y="97"/>
                  </a:lnTo>
                  <a:lnTo>
                    <a:pt x="35" y="86"/>
                  </a:lnTo>
                  <a:lnTo>
                    <a:pt x="19" y="75"/>
                  </a:lnTo>
                  <a:lnTo>
                    <a:pt x="9" y="66"/>
                  </a:lnTo>
                  <a:lnTo>
                    <a:pt x="1" y="61"/>
                  </a:lnTo>
                  <a:lnTo>
                    <a:pt x="0" y="60"/>
                  </a:lnTo>
                  <a:lnTo>
                    <a:pt x="46" y="68"/>
                  </a:lnTo>
                  <a:lnTo>
                    <a:pt x="71" y="69"/>
                  </a:lnTo>
                  <a:lnTo>
                    <a:pt x="95" y="65"/>
                  </a:lnTo>
                  <a:lnTo>
                    <a:pt x="119" y="59"/>
                  </a:lnTo>
                  <a:lnTo>
                    <a:pt x="159" y="46"/>
                  </a:lnTo>
                  <a:lnTo>
                    <a:pt x="197" y="32"/>
                  </a:lnTo>
                  <a:lnTo>
                    <a:pt x="234" y="19"/>
                  </a:lnTo>
                  <a:lnTo>
                    <a:pt x="274" y="9"/>
                  </a:lnTo>
                  <a:lnTo>
                    <a:pt x="317" y="3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</p:grpSp>
      <p:grpSp>
        <p:nvGrpSpPr>
          <p:cNvPr id="19" name="íṣļîḋê">
            <a:extLst>
              <a:ext uri="{FF2B5EF4-FFF2-40B4-BE49-F238E27FC236}">
                <a16:creationId xmlns="" xmlns:a16="http://schemas.microsoft.com/office/drawing/2014/main" id="{5374ABC9-0225-4644-A2E7-AA4475BE05AC}"/>
              </a:ext>
            </a:extLst>
          </p:cNvPr>
          <p:cNvGrpSpPr/>
          <p:nvPr/>
        </p:nvGrpSpPr>
        <p:grpSpPr>
          <a:xfrm>
            <a:off x="5282925" y="2923509"/>
            <a:ext cx="365606" cy="745274"/>
            <a:chOff x="5289130" y="2679991"/>
            <a:chExt cx="365606" cy="745274"/>
          </a:xfrm>
          <a:solidFill>
            <a:srgbClr val="8AC59E"/>
          </a:solidFill>
        </p:grpSpPr>
        <p:sp>
          <p:nvSpPr>
            <p:cNvPr id="67" name="ïŝlîďé">
              <a:extLst>
                <a:ext uri="{FF2B5EF4-FFF2-40B4-BE49-F238E27FC236}">
                  <a16:creationId xmlns="" xmlns:a16="http://schemas.microsoft.com/office/drawing/2014/main" id="{66089992-A6F0-4890-8F4F-81C6A955EF7A}"/>
                </a:ext>
              </a:extLst>
            </p:cNvPr>
            <p:cNvSpPr/>
            <p:nvPr/>
          </p:nvSpPr>
          <p:spPr bwMode="auto">
            <a:xfrm>
              <a:off x="5289130" y="2753112"/>
              <a:ext cx="317797" cy="672153"/>
            </a:xfrm>
            <a:custGeom>
              <a:avLst/>
              <a:gdLst>
                <a:gd name="T0" fmla="*/ 50 w 339"/>
                <a:gd name="T1" fmla="*/ 0 h 717"/>
                <a:gd name="T2" fmla="*/ 60 w 339"/>
                <a:gd name="T3" fmla="*/ 54 h 717"/>
                <a:gd name="T4" fmla="*/ 76 w 339"/>
                <a:gd name="T5" fmla="*/ 108 h 717"/>
                <a:gd name="T6" fmla="*/ 98 w 339"/>
                <a:gd name="T7" fmla="*/ 159 h 717"/>
                <a:gd name="T8" fmla="*/ 126 w 339"/>
                <a:gd name="T9" fmla="*/ 207 h 717"/>
                <a:gd name="T10" fmla="*/ 158 w 339"/>
                <a:gd name="T11" fmla="*/ 253 h 717"/>
                <a:gd name="T12" fmla="*/ 192 w 339"/>
                <a:gd name="T13" fmla="*/ 297 h 717"/>
                <a:gd name="T14" fmla="*/ 225 w 339"/>
                <a:gd name="T15" fmla="*/ 341 h 717"/>
                <a:gd name="T16" fmla="*/ 257 w 339"/>
                <a:gd name="T17" fmla="*/ 386 h 717"/>
                <a:gd name="T18" fmla="*/ 285 w 339"/>
                <a:gd name="T19" fmla="*/ 433 h 717"/>
                <a:gd name="T20" fmla="*/ 310 w 339"/>
                <a:gd name="T21" fmla="*/ 483 h 717"/>
                <a:gd name="T22" fmla="*/ 323 w 339"/>
                <a:gd name="T23" fmla="*/ 520 h 717"/>
                <a:gd name="T24" fmla="*/ 331 w 339"/>
                <a:gd name="T25" fmla="*/ 558 h 717"/>
                <a:gd name="T26" fmla="*/ 336 w 339"/>
                <a:gd name="T27" fmla="*/ 597 h 717"/>
                <a:gd name="T28" fmla="*/ 339 w 339"/>
                <a:gd name="T29" fmla="*/ 638 h 717"/>
                <a:gd name="T30" fmla="*/ 337 w 339"/>
                <a:gd name="T31" fmla="*/ 678 h 717"/>
                <a:gd name="T32" fmla="*/ 335 w 339"/>
                <a:gd name="T33" fmla="*/ 717 h 717"/>
                <a:gd name="T34" fmla="*/ 325 w 339"/>
                <a:gd name="T35" fmla="*/ 684 h 717"/>
                <a:gd name="T36" fmla="*/ 309 w 339"/>
                <a:gd name="T37" fmla="*/ 652 h 717"/>
                <a:gd name="T38" fmla="*/ 290 w 339"/>
                <a:gd name="T39" fmla="*/ 623 h 717"/>
                <a:gd name="T40" fmla="*/ 270 w 339"/>
                <a:gd name="T41" fmla="*/ 595 h 717"/>
                <a:gd name="T42" fmla="*/ 245 w 339"/>
                <a:gd name="T43" fmla="*/ 568 h 717"/>
                <a:gd name="T44" fmla="*/ 221 w 339"/>
                <a:gd name="T45" fmla="*/ 544 h 717"/>
                <a:gd name="T46" fmla="*/ 184 w 339"/>
                <a:gd name="T47" fmla="*/ 507 h 717"/>
                <a:gd name="T48" fmla="*/ 148 w 339"/>
                <a:gd name="T49" fmla="*/ 471 h 717"/>
                <a:gd name="T50" fmla="*/ 112 w 339"/>
                <a:gd name="T51" fmla="*/ 434 h 717"/>
                <a:gd name="T52" fmla="*/ 79 w 339"/>
                <a:gd name="T53" fmla="*/ 396 h 717"/>
                <a:gd name="T54" fmla="*/ 48 w 339"/>
                <a:gd name="T55" fmla="*/ 354 h 717"/>
                <a:gd name="T56" fmla="*/ 28 w 339"/>
                <a:gd name="T57" fmla="*/ 318 h 717"/>
                <a:gd name="T58" fmla="*/ 14 w 339"/>
                <a:gd name="T59" fmla="*/ 279 h 717"/>
                <a:gd name="T60" fmla="*/ 5 w 339"/>
                <a:gd name="T61" fmla="*/ 239 h 717"/>
                <a:gd name="T62" fmla="*/ 0 w 339"/>
                <a:gd name="T63" fmla="*/ 198 h 717"/>
                <a:gd name="T64" fmla="*/ 1 w 339"/>
                <a:gd name="T65" fmla="*/ 156 h 717"/>
                <a:gd name="T66" fmla="*/ 6 w 339"/>
                <a:gd name="T67" fmla="*/ 116 h 717"/>
                <a:gd name="T68" fmla="*/ 16 w 339"/>
                <a:gd name="T69" fmla="*/ 75 h 717"/>
                <a:gd name="T70" fmla="*/ 30 w 339"/>
                <a:gd name="T71" fmla="*/ 37 h 717"/>
                <a:gd name="T72" fmla="*/ 50 w 339"/>
                <a:gd name="T7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717">
                  <a:moveTo>
                    <a:pt x="50" y="0"/>
                  </a:moveTo>
                  <a:lnTo>
                    <a:pt x="60" y="54"/>
                  </a:lnTo>
                  <a:lnTo>
                    <a:pt x="76" y="108"/>
                  </a:lnTo>
                  <a:lnTo>
                    <a:pt x="98" y="159"/>
                  </a:lnTo>
                  <a:lnTo>
                    <a:pt x="126" y="207"/>
                  </a:lnTo>
                  <a:lnTo>
                    <a:pt x="158" y="253"/>
                  </a:lnTo>
                  <a:lnTo>
                    <a:pt x="192" y="297"/>
                  </a:lnTo>
                  <a:lnTo>
                    <a:pt x="225" y="341"/>
                  </a:lnTo>
                  <a:lnTo>
                    <a:pt x="257" y="386"/>
                  </a:lnTo>
                  <a:lnTo>
                    <a:pt x="285" y="433"/>
                  </a:lnTo>
                  <a:lnTo>
                    <a:pt x="310" y="483"/>
                  </a:lnTo>
                  <a:lnTo>
                    <a:pt x="323" y="520"/>
                  </a:lnTo>
                  <a:lnTo>
                    <a:pt x="331" y="558"/>
                  </a:lnTo>
                  <a:lnTo>
                    <a:pt x="336" y="597"/>
                  </a:lnTo>
                  <a:lnTo>
                    <a:pt x="339" y="638"/>
                  </a:lnTo>
                  <a:lnTo>
                    <a:pt x="337" y="678"/>
                  </a:lnTo>
                  <a:lnTo>
                    <a:pt x="335" y="717"/>
                  </a:lnTo>
                  <a:lnTo>
                    <a:pt x="325" y="684"/>
                  </a:lnTo>
                  <a:lnTo>
                    <a:pt x="309" y="652"/>
                  </a:lnTo>
                  <a:lnTo>
                    <a:pt x="290" y="623"/>
                  </a:lnTo>
                  <a:lnTo>
                    <a:pt x="270" y="595"/>
                  </a:lnTo>
                  <a:lnTo>
                    <a:pt x="245" y="568"/>
                  </a:lnTo>
                  <a:lnTo>
                    <a:pt x="221" y="544"/>
                  </a:lnTo>
                  <a:lnTo>
                    <a:pt x="184" y="507"/>
                  </a:lnTo>
                  <a:lnTo>
                    <a:pt x="148" y="471"/>
                  </a:lnTo>
                  <a:lnTo>
                    <a:pt x="112" y="434"/>
                  </a:lnTo>
                  <a:lnTo>
                    <a:pt x="79" y="396"/>
                  </a:lnTo>
                  <a:lnTo>
                    <a:pt x="48" y="354"/>
                  </a:lnTo>
                  <a:lnTo>
                    <a:pt x="28" y="318"/>
                  </a:lnTo>
                  <a:lnTo>
                    <a:pt x="14" y="279"/>
                  </a:lnTo>
                  <a:lnTo>
                    <a:pt x="5" y="239"/>
                  </a:lnTo>
                  <a:lnTo>
                    <a:pt x="0" y="198"/>
                  </a:lnTo>
                  <a:lnTo>
                    <a:pt x="1" y="156"/>
                  </a:lnTo>
                  <a:lnTo>
                    <a:pt x="6" y="116"/>
                  </a:lnTo>
                  <a:lnTo>
                    <a:pt x="16" y="75"/>
                  </a:lnTo>
                  <a:lnTo>
                    <a:pt x="30" y="37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3600" dirty="0">
                <a:cs typeface="+mn-ea"/>
                <a:sym typeface="+mn-lt"/>
              </a:endParaRPr>
            </a:p>
          </p:txBody>
        </p:sp>
        <p:sp>
          <p:nvSpPr>
            <p:cNvPr id="68" name="ïṡḷíḑe">
              <a:extLst>
                <a:ext uri="{FF2B5EF4-FFF2-40B4-BE49-F238E27FC236}">
                  <a16:creationId xmlns="" xmlns:a16="http://schemas.microsoft.com/office/drawing/2014/main" id="{57CD2C62-F940-4A67-B6A7-5CE76CA9DA39}"/>
                </a:ext>
              </a:extLst>
            </p:cNvPr>
            <p:cNvSpPr/>
            <p:nvPr/>
          </p:nvSpPr>
          <p:spPr bwMode="auto">
            <a:xfrm>
              <a:off x="5365063" y="2679991"/>
              <a:ext cx="289673" cy="604656"/>
            </a:xfrm>
            <a:custGeom>
              <a:avLst/>
              <a:gdLst>
                <a:gd name="T0" fmla="*/ 2 w 307"/>
                <a:gd name="T1" fmla="*/ 0 h 644"/>
                <a:gd name="T2" fmla="*/ 20 w 307"/>
                <a:gd name="T3" fmla="*/ 43 h 644"/>
                <a:gd name="T4" fmla="*/ 34 w 307"/>
                <a:gd name="T5" fmla="*/ 65 h 644"/>
                <a:gd name="T6" fmla="*/ 51 w 307"/>
                <a:gd name="T7" fmla="*/ 82 h 644"/>
                <a:gd name="T8" fmla="*/ 69 w 307"/>
                <a:gd name="T9" fmla="*/ 99 h 644"/>
                <a:gd name="T10" fmla="*/ 101 w 307"/>
                <a:gd name="T11" fmla="*/ 124 h 644"/>
                <a:gd name="T12" fmla="*/ 133 w 307"/>
                <a:gd name="T13" fmla="*/ 150 h 644"/>
                <a:gd name="T14" fmla="*/ 165 w 307"/>
                <a:gd name="T15" fmla="*/ 174 h 644"/>
                <a:gd name="T16" fmla="*/ 194 w 307"/>
                <a:gd name="T17" fmla="*/ 202 h 644"/>
                <a:gd name="T18" fmla="*/ 224 w 307"/>
                <a:gd name="T19" fmla="*/ 234 h 644"/>
                <a:gd name="T20" fmla="*/ 249 w 307"/>
                <a:gd name="T21" fmla="*/ 268 h 644"/>
                <a:gd name="T22" fmla="*/ 271 w 307"/>
                <a:gd name="T23" fmla="*/ 304 h 644"/>
                <a:gd name="T24" fmla="*/ 289 w 307"/>
                <a:gd name="T25" fmla="*/ 342 h 644"/>
                <a:gd name="T26" fmla="*/ 300 w 307"/>
                <a:gd name="T27" fmla="*/ 383 h 644"/>
                <a:gd name="T28" fmla="*/ 307 w 307"/>
                <a:gd name="T29" fmla="*/ 425 h 644"/>
                <a:gd name="T30" fmla="*/ 307 w 307"/>
                <a:gd name="T31" fmla="*/ 469 h 644"/>
                <a:gd name="T32" fmla="*/ 300 w 307"/>
                <a:gd name="T33" fmla="*/ 528 h 644"/>
                <a:gd name="T34" fmla="*/ 286 w 307"/>
                <a:gd name="T35" fmla="*/ 587 h 644"/>
                <a:gd name="T36" fmla="*/ 266 w 307"/>
                <a:gd name="T37" fmla="*/ 644 h 644"/>
                <a:gd name="T38" fmla="*/ 259 w 307"/>
                <a:gd name="T39" fmla="*/ 602 h 644"/>
                <a:gd name="T40" fmla="*/ 248 w 307"/>
                <a:gd name="T41" fmla="*/ 563 h 644"/>
                <a:gd name="T42" fmla="*/ 233 w 307"/>
                <a:gd name="T43" fmla="*/ 526 h 644"/>
                <a:gd name="T44" fmla="*/ 213 w 307"/>
                <a:gd name="T45" fmla="*/ 490 h 644"/>
                <a:gd name="T46" fmla="*/ 192 w 307"/>
                <a:gd name="T47" fmla="*/ 455 h 644"/>
                <a:gd name="T48" fmla="*/ 167 w 307"/>
                <a:gd name="T49" fmla="*/ 421 h 644"/>
                <a:gd name="T50" fmla="*/ 143 w 307"/>
                <a:gd name="T51" fmla="*/ 387 h 644"/>
                <a:gd name="T52" fmla="*/ 118 w 307"/>
                <a:gd name="T53" fmla="*/ 354 h 644"/>
                <a:gd name="T54" fmla="*/ 93 w 307"/>
                <a:gd name="T55" fmla="*/ 321 h 644"/>
                <a:gd name="T56" fmla="*/ 71 w 307"/>
                <a:gd name="T57" fmla="*/ 288 h 644"/>
                <a:gd name="T58" fmla="*/ 47 w 307"/>
                <a:gd name="T59" fmla="*/ 244 h 644"/>
                <a:gd name="T60" fmla="*/ 29 w 307"/>
                <a:gd name="T61" fmla="*/ 202 h 644"/>
                <a:gd name="T62" fmla="*/ 16 w 307"/>
                <a:gd name="T63" fmla="*/ 163 h 644"/>
                <a:gd name="T64" fmla="*/ 8 w 307"/>
                <a:gd name="T65" fmla="*/ 124 h 644"/>
                <a:gd name="T66" fmla="*/ 2 w 307"/>
                <a:gd name="T67" fmla="*/ 90 h 644"/>
                <a:gd name="T68" fmla="*/ 0 w 307"/>
                <a:gd name="T69" fmla="*/ 59 h 644"/>
                <a:gd name="T70" fmla="*/ 0 w 307"/>
                <a:gd name="T71" fmla="*/ 35 h 644"/>
                <a:gd name="T72" fmla="*/ 1 w 307"/>
                <a:gd name="T73" fmla="*/ 16 h 644"/>
                <a:gd name="T74" fmla="*/ 2 w 307"/>
                <a:gd name="T75" fmla="*/ 5 h 644"/>
                <a:gd name="T76" fmla="*/ 2 w 307"/>
                <a:gd name="T7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7" h="644">
                  <a:moveTo>
                    <a:pt x="2" y="0"/>
                  </a:moveTo>
                  <a:lnTo>
                    <a:pt x="20" y="43"/>
                  </a:lnTo>
                  <a:lnTo>
                    <a:pt x="34" y="65"/>
                  </a:lnTo>
                  <a:lnTo>
                    <a:pt x="51" y="82"/>
                  </a:lnTo>
                  <a:lnTo>
                    <a:pt x="69" y="99"/>
                  </a:lnTo>
                  <a:lnTo>
                    <a:pt x="101" y="124"/>
                  </a:lnTo>
                  <a:lnTo>
                    <a:pt x="133" y="150"/>
                  </a:lnTo>
                  <a:lnTo>
                    <a:pt x="165" y="174"/>
                  </a:lnTo>
                  <a:lnTo>
                    <a:pt x="194" y="202"/>
                  </a:lnTo>
                  <a:lnTo>
                    <a:pt x="224" y="234"/>
                  </a:lnTo>
                  <a:lnTo>
                    <a:pt x="249" y="268"/>
                  </a:lnTo>
                  <a:lnTo>
                    <a:pt x="271" y="304"/>
                  </a:lnTo>
                  <a:lnTo>
                    <a:pt x="289" y="342"/>
                  </a:lnTo>
                  <a:lnTo>
                    <a:pt x="300" y="383"/>
                  </a:lnTo>
                  <a:lnTo>
                    <a:pt x="307" y="425"/>
                  </a:lnTo>
                  <a:lnTo>
                    <a:pt x="307" y="469"/>
                  </a:lnTo>
                  <a:lnTo>
                    <a:pt x="300" y="528"/>
                  </a:lnTo>
                  <a:lnTo>
                    <a:pt x="286" y="587"/>
                  </a:lnTo>
                  <a:lnTo>
                    <a:pt x="266" y="644"/>
                  </a:lnTo>
                  <a:lnTo>
                    <a:pt x="259" y="602"/>
                  </a:lnTo>
                  <a:lnTo>
                    <a:pt x="248" y="563"/>
                  </a:lnTo>
                  <a:lnTo>
                    <a:pt x="233" y="526"/>
                  </a:lnTo>
                  <a:lnTo>
                    <a:pt x="213" y="490"/>
                  </a:lnTo>
                  <a:lnTo>
                    <a:pt x="192" y="455"/>
                  </a:lnTo>
                  <a:lnTo>
                    <a:pt x="167" y="421"/>
                  </a:lnTo>
                  <a:lnTo>
                    <a:pt x="143" y="387"/>
                  </a:lnTo>
                  <a:lnTo>
                    <a:pt x="118" y="354"/>
                  </a:lnTo>
                  <a:lnTo>
                    <a:pt x="93" y="321"/>
                  </a:lnTo>
                  <a:lnTo>
                    <a:pt x="71" y="288"/>
                  </a:lnTo>
                  <a:lnTo>
                    <a:pt x="47" y="244"/>
                  </a:lnTo>
                  <a:lnTo>
                    <a:pt x="29" y="202"/>
                  </a:lnTo>
                  <a:lnTo>
                    <a:pt x="16" y="163"/>
                  </a:lnTo>
                  <a:lnTo>
                    <a:pt x="8" y="124"/>
                  </a:lnTo>
                  <a:lnTo>
                    <a:pt x="2" y="90"/>
                  </a:lnTo>
                  <a:lnTo>
                    <a:pt x="0" y="59"/>
                  </a:lnTo>
                  <a:lnTo>
                    <a:pt x="0" y="35"/>
                  </a:lnTo>
                  <a:lnTo>
                    <a:pt x="1" y="16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3600" dirty="0">
                <a:cs typeface="+mn-ea"/>
                <a:sym typeface="+mn-lt"/>
              </a:endParaRPr>
            </a:p>
          </p:txBody>
        </p:sp>
      </p:grpSp>
      <p:grpSp>
        <p:nvGrpSpPr>
          <p:cNvPr id="20" name="îṧḻïḑê">
            <a:extLst>
              <a:ext uri="{FF2B5EF4-FFF2-40B4-BE49-F238E27FC236}">
                <a16:creationId xmlns="" xmlns:a16="http://schemas.microsoft.com/office/drawing/2014/main" id="{3C11F468-3A1C-48B5-A75C-6B459D34A839}"/>
              </a:ext>
            </a:extLst>
          </p:cNvPr>
          <p:cNvGrpSpPr/>
          <p:nvPr/>
        </p:nvGrpSpPr>
        <p:grpSpPr>
          <a:xfrm>
            <a:off x="4965128" y="4816220"/>
            <a:ext cx="888703" cy="365607"/>
            <a:chOff x="4971333" y="4572702"/>
            <a:chExt cx="888703" cy="365607"/>
          </a:xfrm>
          <a:solidFill>
            <a:srgbClr val="8AC59E"/>
          </a:solidFill>
        </p:grpSpPr>
        <p:sp>
          <p:nvSpPr>
            <p:cNvPr id="65" name="išľîḍé">
              <a:extLst>
                <a:ext uri="{FF2B5EF4-FFF2-40B4-BE49-F238E27FC236}">
                  <a16:creationId xmlns="" xmlns:a16="http://schemas.microsoft.com/office/drawing/2014/main" id="{907C716F-B0AB-4C86-A1B5-FE6DB54B3471}"/>
                </a:ext>
              </a:extLst>
            </p:cNvPr>
            <p:cNvSpPr/>
            <p:nvPr/>
          </p:nvSpPr>
          <p:spPr bwMode="auto">
            <a:xfrm>
              <a:off x="5038829" y="4704883"/>
              <a:ext cx="821207" cy="233426"/>
            </a:xfrm>
            <a:custGeom>
              <a:avLst/>
              <a:gdLst>
                <a:gd name="T0" fmla="*/ 666 w 876"/>
                <a:gd name="T1" fmla="*/ 0 h 250"/>
                <a:gd name="T2" fmla="*/ 721 w 876"/>
                <a:gd name="T3" fmla="*/ 6 h 250"/>
                <a:gd name="T4" fmla="*/ 775 w 876"/>
                <a:gd name="T5" fmla="*/ 19 h 250"/>
                <a:gd name="T6" fmla="*/ 826 w 876"/>
                <a:gd name="T7" fmla="*/ 36 h 250"/>
                <a:gd name="T8" fmla="*/ 876 w 876"/>
                <a:gd name="T9" fmla="*/ 56 h 250"/>
                <a:gd name="T10" fmla="*/ 829 w 876"/>
                <a:gd name="T11" fmla="*/ 56 h 250"/>
                <a:gd name="T12" fmla="*/ 781 w 876"/>
                <a:gd name="T13" fmla="*/ 64 h 250"/>
                <a:gd name="T14" fmla="*/ 735 w 876"/>
                <a:gd name="T15" fmla="*/ 78 h 250"/>
                <a:gd name="T16" fmla="*/ 692 w 876"/>
                <a:gd name="T17" fmla="*/ 97 h 250"/>
                <a:gd name="T18" fmla="*/ 648 w 876"/>
                <a:gd name="T19" fmla="*/ 117 h 250"/>
                <a:gd name="T20" fmla="*/ 597 w 876"/>
                <a:gd name="T21" fmla="*/ 145 h 250"/>
                <a:gd name="T22" fmla="*/ 546 w 876"/>
                <a:gd name="T23" fmla="*/ 172 h 250"/>
                <a:gd name="T24" fmla="*/ 494 w 876"/>
                <a:gd name="T25" fmla="*/ 199 h 250"/>
                <a:gd name="T26" fmla="*/ 440 w 876"/>
                <a:gd name="T27" fmla="*/ 220 h 250"/>
                <a:gd name="T28" fmla="*/ 384 w 876"/>
                <a:gd name="T29" fmla="*/ 240 h 250"/>
                <a:gd name="T30" fmla="*/ 331 w 876"/>
                <a:gd name="T31" fmla="*/ 248 h 250"/>
                <a:gd name="T32" fmla="*/ 279 w 876"/>
                <a:gd name="T33" fmla="*/ 250 h 250"/>
                <a:gd name="T34" fmla="*/ 226 w 876"/>
                <a:gd name="T35" fmla="*/ 243 h 250"/>
                <a:gd name="T36" fmla="*/ 175 w 876"/>
                <a:gd name="T37" fmla="*/ 231 h 250"/>
                <a:gd name="T38" fmla="*/ 127 w 876"/>
                <a:gd name="T39" fmla="*/ 210 h 250"/>
                <a:gd name="T40" fmla="*/ 79 w 876"/>
                <a:gd name="T41" fmla="*/ 183 h 250"/>
                <a:gd name="T42" fmla="*/ 37 w 876"/>
                <a:gd name="T43" fmla="*/ 152 h 250"/>
                <a:gd name="T44" fmla="*/ 0 w 876"/>
                <a:gd name="T45" fmla="*/ 115 h 250"/>
                <a:gd name="T46" fmla="*/ 50 w 876"/>
                <a:gd name="T47" fmla="*/ 122 h 250"/>
                <a:gd name="T48" fmla="*/ 101 w 876"/>
                <a:gd name="T49" fmla="*/ 125 h 250"/>
                <a:gd name="T50" fmla="*/ 152 w 876"/>
                <a:gd name="T51" fmla="*/ 122 h 250"/>
                <a:gd name="T52" fmla="*/ 202 w 876"/>
                <a:gd name="T53" fmla="*/ 116 h 250"/>
                <a:gd name="T54" fmla="*/ 252 w 876"/>
                <a:gd name="T55" fmla="*/ 104 h 250"/>
                <a:gd name="T56" fmla="*/ 312 w 876"/>
                <a:gd name="T57" fmla="*/ 87 h 250"/>
                <a:gd name="T58" fmla="*/ 371 w 876"/>
                <a:gd name="T59" fmla="*/ 65 h 250"/>
                <a:gd name="T60" fmla="*/ 430 w 876"/>
                <a:gd name="T61" fmla="*/ 45 h 250"/>
                <a:gd name="T62" fmla="*/ 490 w 876"/>
                <a:gd name="T63" fmla="*/ 25 h 250"/>
                <a:gd name="T64" fmla="*/ 551 w 876"/>
                <a:gd name="T65" fmla="*/ 10 h 250"/>
                <a:gd name="T66" fmla="*/ 614 w 876"/>
                <a:gd name="T67" fmla="*/ 1 h 250"/>
                <a:gd name="T68" fmla="*/ 666 w 876"/>
                <a:gd name="T6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6" h="250">
                  <a:moveTo>
                    <a:pt x="666" y="0"/>
                  </a:moveTo>
                  <a:lnTo>
                    <a:pt x="721" y="6"/>
                  </a:lnTo>
                  <a:lnTo>
                    <a:pt x="775" y="19"/>
                  </a:lnTo>
                  <a:lnTo>
                    <a:pt x="826" y="36"/>
                  </a:lnTo>
                  <a:lnTo>
                    <a:pt x="876" y="56"/>
                  </a:lnTo>
                  <a:lnTo>
                    <a:pt x="829" y="56"/>
                  </a:lnTo>
                  <a:lnTo>
                    <a:pt x="781" y="64"/>
                  </a:lnTo>
                  <a:lnTo>
                    <a:pt x="735" y="78"/>
                  </a:lnTo>
                  <a:lnTo>
                    <a:pt x="692" y="97"/>
                  </a:lnTo>
                  <a:lnTo>
                    <a:pt x="648" y="117"/>
                  </a:lnTo>
                  <a:lnTo>
                    <a:pt x="597" y="145"/>
                  </a:lnTo>
                  <a:lnTo>
                    <a:pt x="546" y="172"/>
                  </a:lnTo>
                  <a:lnTo>
                    <a:pt x="494" y="199"/>
                  </a:lnTo>
                  <a:lnTo>
                    <a:pt x="440" y="220"/>
                  </a:lnTo>
                  <a:lnTo>
                    <a:pt x="384" y="240"/>
                  </a:lnTo>
                  <a:lnTo>
                    <a:pt x="331" y="248"/>
                  </a:lnTo>
                  <a:lnTo>
                    <a:pt x="279" y="250"/>
                  </a:lnTo>
                  <a:lnTo>
                    <a:pt x="226" y="243"/>
                  </a:lnTo>
                  <a:lnTo>
                    <a:pt x="175" y="231"/>
                  </a:lnTo>
                  <a:lnTo>
                    <a:pt x="127" y="210"/>
                  </a:lnTo>
                  <a:lnTo>
                    <a:pt x="79" y="183"/>
                  </a:lnTo>
                  <a:lnTo>
                    <a:pt x="37" y="152"/>
                  </a:lnTo>
                  <a:lnTo>
                    <a:pt x="0" y="115"/>
                  </a:lnTo>
                  <a:lnTo>
                    <a:pt x="50" y="122"/>
                  </a:lnTo>
                  <a:lnTo>
                    <a:pt x="101" y="125"/>
                  </a:lnTo>
                  <a:lnTo>
                    <a:pt x="152" y="122"/>
                  </a:lnTo>
                  <a:lnTo>
                    <a:pt x="202" y="116"/>
                  </a:lnTo>
                  <a:lnTo>
                    <a:pt x="252" y="104"/>
                  </a:lnTo>
                  <a:lnTo>
                    <a:pt x="312" y="87"/>
                  </a:lnTo>
                  <a:lnTo>
                    <a:pt x="371" y="65"/>
                  </a:lnTo>
                  <a:lnTo>
                    <a:pt x="430" y="45"/>
                  </a:lnTo>
                  <a:lnTo>
                    <a:pt x="490" y="25"/>
                  </a:lnTo>
                  <a:lnTo>
                    <a:pt x="551" y="10"/>
                  </a:lnTo>
                  <a:lnTo>
                    <a:pt x="614" y="1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1200" dirty="0">
                <a:cs typeface="+mn-ea"/>
                <a:sym typeface="+mn-lt"/>
              </a:endParaRPr>
            </a:p>
          </p:txBody>
        </p:sp>
        <p:sp>
          <p:nvSpPr>
            <p:cNvPr id="66" name="işḻíďe">
              <a:extLst>
                <a:ext uri="{FF2B5EF4-FFF2-40B4-BE49-F238E27FC236}">
                  <a16:creationId xmlns="" xmlns:a16="http://schemas.microsoft.com/office/drawing/2014/main" id="{EF2D1B80-5BE7-4302-A479-8421C3737BF7}"/>
                </a:ext>
              </a:extLst>
            </p:cNvPr>
            <p:cNvSpPr/>
            <p:nvPr/>
          </p:nvSpPr>
          <p:spPr bwMode="auto">
            <a:xfrm>
              <a:off x="4971333" y="4572702"/>
              <a:ext cx="739649" cy="219363"/>
            </a:xfrm>
            <a:custGeom>
              <a:avLst/>
              <a:gdLst>
                <a:gd name="T0" fmla="*/ 471 w 789"/>
                <a:gd name="T1" fmla="*/ 0 h 232"/>
                <a:gd name="T2" fmla="*/ 518 w 789"/>
                <a:gd name="T3" fmla="*/ 1 h 232"/>
                <a:gd name="T4" fmla="*/ 565 w 789"/>
                <a:gd name="T5" fmla="*/ 7 h 232"/>
                <a:gd name="T6" fmla="*/ 614 w 789"/>
                <a:gd name="T7" fmla="*/ 23 h 232"/>
                <a:gd name="T8" fmla="*/ 661 w 789"/>
                <a:gd name="T9" fmla="*/ 43 h 232"/>
                <a:gd name="T10" fmla="*/ 706 w 789"/>
                <a:gd name="T11" fmla="*/ 67 h 232"/>
                <a:gd name="T12" fmla="*/ 750 w 789"/>
                <a:gd name="T13" fmla="*/ 97 h 232"/>
                <a:gd name="T14" fmla="*/ 789 w 789"/>
                <a:gd name="T15" fmla="*/ 128 h 232"/>
                <a:gd name="T16" fmla="*/ 737 w 789"/>
                <a:gd name="T17" fmla="*/ 120 h 232"/>
                <a:gd name="T18" fmla="*/ 686 w 789"/>
                <a:gd name="T19" fmla="*/ 120 h 232"/>
                <a:gd name="T20" fmla="*/ 634 w 789"/>
                <a:gd name="T21" fmla="*/ 125 h 232"/>
                <a:gd name="T22" fmla="*/ 583 w 789"/>
                <a:gd name="T23" fmla="*/ 135 h 232"/>
                <a:gd name="T24" fmla="*/ 533 w 789"/>
                <a:gd name="T25" fmla="*/ 150 h 232"/>
                <a:gd name="T26" fmla="*/ 484 w 789"/>
                <a:gd name="T27" fmla="*/ 167 h 232"/>
                <a:gd name="T28" fmla="*/ 434 w 789"/>
                <a:gd name="T29" fmla="*/ 183 h 232"/>
                <a:gd name="T30" fmla="*/ 385 w 789"/>
                <a:gd name="T31" fmla="*/ 200 h 232"/>
                <a:gd name="T32" fmla="*/ 335 w 789"/>
                <a:gd name="T33" fmla="*/ 215 h 232"/>
                <a:gd name="T34" fmla="*/ 289 w 789"/>
                <a:gd name="T35" fmla="*/ 224 h 232"/>
                <a:gd name="T36" fmla="*/ 246 w 789"/>
                <a:gd name="T37" fmla="*/ 230 h 232"/>
                <a:gd name="T38" fmla="*/ 203 w 789"/>
                <a:gd name="T39" fmla="*/ 232 h 232"/>
                <a:gd name="T40" fmla="*/ 165 w 789"/>
                <a:gd name="T41" fmla="*/ 230 h 232"/>
                <a:gd name="T42" fmla="*/ 129 w 789"/>
                <a:gd name="T43" fmla="*/ 227 h 232"/>
                <a:gd name="T44" fmla="*/ 97 w 789"/>
                <a:gd name="T45" fmla="*/ 220 h 232"/>
                <a:gd name="T46" fmla="*/ 69 w 789"/>
                <a:gd name="T47" fmla="*/ 214 h 232"/>
                <a:gd name="T48" fmla="*/ 45 w 789"/>
                <a:gd name="T49" fmla="*/ 207 h 232"/>
                <a:gd name="T50" fmla="*/ 26 w 789"/>
                <a:gd name="T51" fmla="*/ 201 h 232"/>
                <a:gd name="T52" fmla="*/ 12 w 789"/>
                <a:gd name="T53" fmla="*/ 195 h 232"/>
                <a:gd name="T54" fmla="*/ 3 w 789"/>
                <a:gd name="T55" fmla="*/ 191 h 232"/>
                <a:gd name="T56" fmla="*/ 0 w 789"/>
                <a:gd name="T57" fmla="*/ 190 h 232"/>
                <a:gd name="T58" fmla="*/ 53 w 789"/>
                <a:gd name="T59" fmla="*/ 185 h 232"/>
                <a:gd name="T60" fmla="*/ 81 w 789"/>
                <a:gd name="T61" fmla="*/ 178 h 232"/>
                <a:gd name="T62" fmla="*/ 106 w 789"/>
                <a:gd name="T63" fmla="*/ 167 h 232"/>
                <a:gd name="T64" fmla="*/ 131 w 789"/>
                <a:gd name="T65" fmla="*/ 153 h 232"/>
                <a:gd name="T66" fmla="*/ 169 w 789"/>
                <a:gd name="T67" fmla="*/ 127 h 232"/>
                <a:gd name="T68" fmla="*/ 207 w 789"/>
                <a:gd name="T69" fmla="*/ 100 h 232"/>
                <a:gd name="T70" fmla="*/ 244 w 789"/>
                <a:gd name="T71" fmla="*/ 75 h 232"/>
                <a:gd name="T72" fmla="*/ 285 w 789"/>
                <a:gd name="T73" fmla="*/ 52 h 232"/>
                <a:gd name="T74" fmla="*/ 330 w 789"/>
                <a:gd name="T75" fmla="*/ 32 h 232"/>
                <a:gd name="T76" fmla="*/ 376 w 789"/>
                <a:gd name="T77" fmla="*/ 15 h 232"/>
                <a:gd name="T78" fmla="*/ 423 w 789"/>
                <a:gd name="T79" fmla="*/ 5 h 232"/>
                <a:gd name="T80" fmla="*/ 471 w 789"/>
                <a:gd name="T8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9" h="232">
                  <a:moveTo>
                    <a:pt x="471" y="0"/>
                  </a:moveTo>
                  <a:lnTo>
                    <a:pt x="518" y="1"/>
                  </a:lnTo>
                  <a:lnTo>
                    <a:pt x="565" y="7"/>
                  </a:lnTo>
                  <a:lnTo>
                    <a:pt x="614" y="23"/>
                  </a:lnTo>
                  <a:lnTo>
                    <a:pt x="661" y="43"/>
                  </a:lnTo>
                  <a:lnTo>
                    <a:pt x="706" y="67"/>
                  </a:lnTo>
                  <a:lnTo>
                    <a:pt x="750" y="97"/>
                  </a:lnTo>
                  <a:lnTo>
                    <a:pt x="789" y="128"/>
                  </a:lnTo>
                  <a:lnTo>
                    <a:pt x="737" y="120"/>
                  </a:lnTo>
                  <a:lnTo>
                    <a:pt x="686" y="120"/>
                  </a:lnTo>
                  <a:lnTo>
                    <a:pt x="634" y="125"/>
                  </a:lnTo>
                  <a:lnTo>
                    <a:pt x="583" y="135"/>
                  </a:lnTo>
                  <a:lnTo>
                    <a:pt x="533" y="150"/>
                  </a:lnTo>
                  <a:lnTo>
                    <a:pt x="484" y="167"/>
                  </a:lnTo>
                  <a:lnTo>
                    <a:pt x="434" y="183"/>
                  </a:lnTo>
                  <a:lnTo>
                    <a:pt x="385" y="200"/>
                  </a:lnTo>
                  <a:lnTo>
                    <a:pt x="335" y="215"/>
                  </a:lnTo>
                  <a:lnTo>
                    <a:pt x="289" y="224"/>
                  </a:lnTo>
                  <a:lnTo>
                    <a:pt x="246" y="230"/>
                  </a:lnTo>
                  <a:lnTo>
                    <a:pt x="203" y="232"/>
                  </a:lnTo>
                  <a:lnTo>
                    <a:pt x="165" y="230"/>
                  </a:lnTo>
                  <a:lnTo>
                    <a:pt x="129" y="227"/>
                  </a:lnTo>
                  <a:lnTo>
                    <a:pt x="97" y="220"/>
                  </a:lnTo>
                  <a:lnTo>
                    <a:pt x="69" y="214"/>
                  </a:lnTo>
                  <a:lnTo>
                    <a:pt x="45" y="207"/>
                  </a:lnTo>
                  <a:lnTo>
                    <a:pt x="26" y="201"/>
                  </a:lnTo>
                  <a:lnTo>
                    <a:pt x="12" y="195"/>
                  </a:lnTo>
                  <a:lnTo>
                    <a:pt x="3" y="191"/>
                  </a:lnTo>
                  <a:lnTo>
                    <a:pt x="0" y="190"/>
                  </a:lnTo>
                  <a:lnTo>
                    <a:pt x="53" y="185"/>
                  </a:lnTo>
                  <a:lnTo>
                    <a:pt x="81" y="178"/>
                  </a:lnTo>
                  <a:lnTo>
                    <a:pt x="106" y="167"/>
                  </a:lnTo>
                  <a:lnTo>
                    <a:pt x="131" y="153"/>
                  </a:lnTo>
                  <a:lnTo>
                    <a:pt x="169" y="127"/>
                  </a:lnTo>
                  <a:lnTo>
                    <a:pt x="207" y="100"/>
                  </a:lnTo>
                  <a:lnTo>
                    <a:pt x="244" y="75"/>
                  </a:lnTo>
                  <a:lnTo>
                    <a:pt x="285" y="52"/>
                  </a:lnTo>
                  <a:lnTo>
                    <a:pt x="330" y="32"/>
                  </a:lnTo>
                  <a:lnTo>
                    <a:pt x="376" y="15"/>
                  </a:lnTo>
                  <a:lnTo>
                    <a:pt x="423" y="5"/>
                  </a:lnTo>
                  <a:lnTo>
                    <a:pt x="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</p:grpSp>
      <p:grpSp>
        <p:nvGrpSpPr>
          <p:cNvPr id="21" name="isļïdè">
            <a:extLst>
              <a:ext uri="{FF2B5EF4-FFF2-40B4-BE49-F238E27FC236}">
                <a16:creationId xmlns="" xmlns:a16="http://schemas.microsoft.com/office/drawing/2014/main" id="{7AB6B057-CE80-4EFB-B752-5347922CEC0E}"/>
              </a:ext>
            </a:extLst>
          </p:cNvPr>
          <p:cNvGrpSpPr/>
          <p:nvPr/>
        </p:nvGrpSpPr>
        <p:grpSpPr>
          <a:xfrm>
            <a:off x="5870705" y="4498426"/>
            <a:ext cx="452789" cy="219363"/>
            <a:chOff x="5876910" y="4254908"/>
            <a:chExt cx="452789" cy="219363"/>
          </a:xfrm>
          <a:solidFill>
            <a:schemeClr val="bg1">
              <a:lumMod val="50000"/>
            </a:schemeClr>
          </a:solidFill>
        </p:grpSpPr>
        <p:sp>
          <p:nvSpPr>
            <p:cNvPr id="63" name="iş1ïḋê">
              <a:extLst>
                <a:ext uri="{FF2B5EF4-FFF2-40B4-BE49-F238E27FC236}">
                  <a16:creationId xmlns="" xmlns:a16="http://schemas.microsoft.com/office/drawing/2014/main" id="{B45B5EE2-9D8A-46B6-847C-3EA2DB00BC86}"/>
                </a:ext>
              </a:extLst>
            </p:cNvPr>
            <p:cNvSpPr/>
            <p:nvPr/>
          </p:nvSpPr>
          <p:spPr bwMode="auto">
            <a:xfrm>
              <a:off x="5899409" y="4305530"/>
              <a:ext cx="430290" cy="168741"/>
            </a:xfrm>
            <a:custGeom>
              <a:avLst/>
              <a:gdLst>
                <a:gd name="T0" fmla="*/ 0 w 461"/>
                <a:gd name="T1" fmla="*/ 0 h 180"/>
                <a:gd name="T2" fmla="*/ 41 w 461"/>
                <a:gd name="T3" fmla="*/ 24 h 180"/>
                <a:gd name="T4" fmla="*/ 85 w 461"/>
                <a:gd name="T5" fmla="*/ 43 h 180"/>
                <a:gd name="T6" fmla="*/ 131 w 461"/>
                <a:gd name="T7" fmla="*/ 55 h 180"/>
                <a:gd name="T8" fmla="*/ 174 w 461"/>
                <a:gd name="T9" fmla="*/ 60 h 180"/>
                <a:gd name="T10" fmla="*/ 216 w 461"/>
                <a:gd name="T11" fmla="*/ 65 h 180"/>
                <a:gd name="T12" fmla="*/ 258 w 461"/>
                <a:gd name="T13" fmla="*/ 70 h 180"/>
                <a:gd name="T14" fmla="*/ 300 w 461"/>
                <a:gd name="T15" fmla="*/ 76 h 180"/>
                <a:gd name="T16" fmla="*/ 341 w 461"/>
                <a:gd name="T17" fmla="*/ 89 h 180"/>
                <a:gd name="T18" fmla="*/ 374 w 461"/>
                <a:gd name="T19" fmla="*/ 104 h 180"/>
                <a:gd name="T20" fmla="*/ 406 w 461"/>
                <a:gd name="T21" fmla="*/ 127 h 180"/>
                <a:gd name="T22" fmla="*/ 436 w 461"/>
                <a:gd name="T23" fmla="*/ 153 h 180"/>
                <a:gd name="T24" fmla="*/ 461 w 461"/>
                <a:gd name="T25" fmla="*/ 180 h 180"/>
                <a:gd name="T26" fmla="*/ 437 w 461"/>
                <a:gd name="T27" fmla="*/ 168 h 180"/>
                <a:gd name="T28" fmla="*/ 411 w 461"/>
                <a:gd name="T29" fmla="*/ 162 h 180"/>
                <a:gd name="T30" fmla="*/ 385 w 461"/>
                <a:gd name="T31" fmla="*/ 158 h 180"/>
                <a:gd name="T32" fmla="*/ 358 w 461"/>
                <a:gd name="T33" fmla="*/ 157 h 180"/>
                <a:gd name="T34" fmla="*/ 331 w 461"/>
                <a:gd name="T35" fmla="*/ 157 h 180"/>
                <a:gd name="T36" fmla="*/ 276 w 461"/>
                <a:gd name="T37" fmla="*/ 159 h 180"/>
                <a:gd name="T38" fmla="*/ 221 w 461"/>
                <a:gd name="T39" fmla="*/ 161 h 180"/>
                <a:gd name="T40" fmla="*/ 166 w 461"/>
                <a:gd name="T41" fmla="*/ 155 h 180"/>
                <a:gd name="T42" fmla="*/ 133 w 461"/>
                <a:gd name="T43" fmla="*/ 147 h 180"/>
                <a:gd name="T44" fmla="*/ 102 w 461"/>
                <a:gd name="T45" fmla="*/ 131 h 180"/>
                <a:gd name="T46" fmla="*/ 74 w 461"/>
                <a:gd name="T47" fmla="*/ 112 h 180"/>
                <a:gd name="T48" fmla="*/ 50 w 461"/>
                <a:gd name="T49" fmla="*/ 88 h 180"/>
                <a:gd name="T50" fmla="*/ 29 w 461"/>
                <a:gd name="T51" fmla="*/ 61 h 180"/>
                <a:gd name="T52" fmla="*/ 12 w 461"/>
                <a:gd name="T53" fmla="*/ 32 h 180"/>
                <a:gd name="T54" fmla="*/ 0 w 461"/>
                <a:gd name="T5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1" h="180">
                  <a:moveTo>
                    <a:pt x="0" y="0"/>
                  </a:moveTo>
                  <a:lnTo>
                    <a:pt x="41" y="24"/>
                  </a:lnTo>
                  <a:lnTo>
                    <a:pt x="85" y="43"/>
                  </a:lnTo>
                  <a:lnTo>
                    <a:pt x="131" y="55"/>
                  </a:lnTo>
                  <a:lnTo>
                    <a:pt x="174" y="60"/>
                  </a:lnTo>
                  <a:lnTo>
                    <a:pt x="216" y="65"/>
                  </a:lnTo>
                  <a:lnTo>
                    <a:pt x="258" y="70"/>
                  </a:lnTo>
                  <a:lnTo>
                    <a:pt x="300" y="76"/>
                  </a:lnTo>
                  <a:lnTo>
                    <a:pt x="341" y="89"/>
                  </a:lnTo>
                  <a:lnTo>
                    <a:pt x="374" y="104"/>
                  </a:lnTo>
                  <a:lnTo>
                    <a:pt x="406" y="127"/>
                  </a:lnTo>
                  <a:lnTo>
                    <a:pt x="436" y="153"/>
                  </a:lnTo>
                  <a:lnTo>
                    <a:pt x="461" y="180"/>
                  </a:lnTo>
                  <a:lnTo>
                    <a:pt x="437" y="168"/>
                  </a:lnTo>
                  <a:lnTo>
                    <a:pt x="411" y="162"/>
                  </a:lnTo>
                  <a:lnTo>
                    <a:pt x="385" y="158"/>
                  </a:lnTo>
                  <a:lnTo>
                    <a:pt x="358" y="157"/>
                  </a:lnTo>
                  <a:lnTo>
                    <a:pt x="331" y="157"/>
                  </a:lnTo>
                  <a:lnTo>
                    <a:pt x="276" y="159"/>
                  </a:lnTo>
                  <a:lnTo>
                    <a:pt x="221" y="161"/>
                  </a:lnTo>
                  <a:lnTo>
                    <a:pt x="166" y="155"/>
                  </a:lnTo>
                  <a:lnTo>
                    <a:pt x="133" y="147"/>
                  </a:lnTo>
                  <a:lnTo>
                    <a:pt x="102" y="131"/>
                  </a:lnTo>
                  <a:lnTo>
                    <a:pt x="74" y="112"/>
                  </a:lnTo>
                  <a:lnTo>
                    <a:pt x="50" y="88"/>
                  </a:lnTo>
                  <a:lnTo>
                    <a:pt x="29" y="61"/>
                  </a:lnTo>
                  <a:lnTo>
                    <a:pt x="12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64" name="îŝļiḑé">
              <a:extLst>
                <a:ext uri="{FF2B5EF4-FFF2-40B4-BE49-F238E27FC236}">
                  <a16:creationId xmlns="" xmlns:a16="http://schemas.microsoft.com/office/drawing/2014/main" id="{BD3DDD48-341F-44B3-901F-0973533A8FCE}"/>
                </a:ext>
              </a:extLst>
            </p:cNvPr>
            <p:cNvSpPr/>
            <p:nvPr/>
          </p:nvSpPr>
          <p:spPr bwMode="auto">
            <a:xfrm>
              <a:off x="5876910" y="4254908"/>
              <a:ext cx="393729" cy="149056"/>
            </a:xfrm>
            <a:custGeom>
              <a:avLst/>
              <a:gdLst>
                <a:gd name="T0" fmla="*/ 179 w 418"/>
                <a:gd name="T1" fmla="*/ 0 h 161"/>
                <a:gd name="T2" fmla="*/ 212 w 418"/>
                <a:gd name="T3" fmla="*/ 2 h 161"/>
                <a:gd name="T4" fmla="*/ 244 w 418"/>
                <a:gd name="T5" fmla="*/ 5 h 161"/>
                <a:gd name="T6" fmla="*/ 274 w 418"/>
                <a:gd name="T7" fmla="*/ 14 h 161"/>
                <a:gd name="T8" fmla="*/ 303 w 418"/>
                <a:gd name="T9" fmla="*/ 26 h 161"/>
                <a:gd name="T10" fmla="*/ 330 w 418"/>
                <a:gd name="T11" fmla="*/ 42 h 161"/>
                <a:gd name="T12" fmla="*/ 354 w 418"/>
                <a:gd name="T13" fmla="*/ 64 h 161"/>
                <a:gd name="T14" fmla="*/ 380 w 418"/>
                <a:gd name="T15" fmla="*/ 95 h 161"/>
                <a:gd name="T16" fmla="*/ 402 w 418"/>
                <a:gd name="T17" fmla="*/ 127 h 161"/>
                <a:gd name="T18" fmla="*/ 418 w 418"/>
                <a:gd name="T19" fmla="*/ 161 h 161"/>
                <a:gd name="T20" fmla="*/ 390 w 418"/>
                <a:gd name="T21" fmla="*/ 142 h 161"/>
                <a:gd name="T22" fmla="*/ 361 w 418"/>
                <a:gd name="T23" fmla="*/ 129 h 161"/>
                <a:gd name="T24" fmla="*/ 330 w 418"/>
                <a:gd name="T25" fmla="*/ 119 h 161"/>
                <a:gd name="T26" fmla="*/ 297 w 418"/>
                <a:gd name="T27" fmla="*/ 113 h 161"/>
                <a:gd name="T28" fmla="*/ 265 w 418"/>
                <a:gd name="T29" fmla="*/ 109 h 161"/>
                <a:gd name="T30" fmla="*/ 231 w 418"/>
                <a:gd name="T31" fmla="*/ 105 h 161"/>
                <a:gd name="T32" fmla="*/ 198 w 418"/>
                <a:gd name="T33" fmla="*/ 101 h 161"/>
                <a:gd name="T34" fmla="*/ 165 w 418"/>
                <a:gd name="T35" fmla="*/ 96 h 161"/>
                <a:gd name="T36" fmla="*/ 132 w 418"/>
                <a:gd name="T37" fmla="*/ 87 h 161"/>
                <a:gd name="T38" fmla="*/ 101 w 418"/>
                <a:gd name="T39" fmla="*/ 76 h 161"/>
                <a:gd name="T40" fmla="*/ 75 w 418"/>
                <a:gd name="T41" fmla="*/ 63 h 161"/>
                <a:gd name="T42" fmla="*/ 52 w 418"/>
                <a:gd name="T43" fmla="*/ 49 h 161"/>
                <a:gd name="T44" fmla="*/ 34 w 418"/>
                <a:gd name="T45" fmla="*/ 35 h 161"/>
                <a:gd name="T46" fmla="*/ 19 w 418"/>
                <a:gd name="T47" fmla="*/ 22 h 161"/>
                <a:gd name="T48" fmla="*/ 9 w 418"/>
                <a:gd name="T49" fmla="*/ 12 h 161"/>
                <a:gd name="T50" fmla="*/ 2 w 418"/>
                <a:gd name="T51" fmla="*/ 5 h 161"/>
                <a:gd name="T52" fmla="*/ 0 w 418"/>
                <a:gd name="T53" fmla="*/ 3 h 161"/>
                <a:gd name="T54" fmla="*/ 28 w 418"/>
                <a:gd name="T55" fmla="*/ 13 h 161"/>
                <a:gd name="T56" fmla="*/ 52 w 418"/>
                <a:gd name="T57" fmla="*/ 16 h 161"/>
                <a:gd name="T58" fmla="*/ 77 w 418"/>
                <a:gd name="T59" fmla="*/ 14 h 161"/>
                <a:gd name="T60" fmla="*/ 128 w 418"/>
                <a:gd name="T61" fmla="*/ 7 h 161"/>
                <a:gd name="T62" fmla="*/ 153 w 418"/>
                <a:gd name="T63" fmla="*/ 3 h 161"/>
                <a:gd name="T64" fmla="*/ 179 w 418"/>
                <a:gd name="T6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8" h="161">
                  <a:moveTo>
                    <a:pt x="179" y="0"/>
                  </a:moveTo>
                  <a:lnTo>
                    <a:pt x="212" y="2"/>
                  </a:lnTo>
                  <a:lnTo>
                    <a:pt x="244" y="5"/>
                  </a:lnTo>
                  <a:lnTo>
                    <a:pt x="274" y="14"/>
                  </a:lnTo>
                  <a:lnTo>
                    <a:pt x="303" y="26"/>
                  </a:lnTo>
                  <a:lnTo>
                    <a:pt x="330" y="42"/>
                  </a:lnTo>
                  <a:lnTo>
                    <a:pt x="354" y="64"/>
                  </a:lnTo>
                  <a:lnTo>
                    <a:pt x="380" y="95"/>
                  </a:lnTo>
                  <a:lnTo>
                    <a:pt x="402" y="127"/>
                  </a:lnTo>
                  <a:lnTo>
                    <a:pt x="418" y="161"/>
                  </a:lnTo>
                  <a:lnTo>
                    <a:pt x="390" y="142"/>
                  </a:lnTo>
                  <a:lnTo>
                    <a:pt x="361" y="129"/>
                  </a:lnTo>
                  <a:lnTo>
                    <a:pt x="330" y="119"/>
                  </a:lnTo>
                  <a:lnTo>
                    <a:pt x="297" y="113"/>
                  </a:lnTo>
                  <a:lnTo>
                    <a:pt x="265" y="109"/>
                  </a:lnTo>
                  <a:lnTo>
                    <a:pt x="231" y="105"/>
                  </a:lnTo>
                  <a:lnTo>
                    <a:pt x="198" y="101"/>
                  </a:lnTo>
                  <a:lnTo>
                    <a:pt x="165" y="96"/>
                  </a:lnTo>
                  <a:lnTo>
                    <a:pt x="132" y="87"/>
                  </a:lnTo>
                  <a:lnTo>
                    <a:pt x="101" y="76"/>
                  </a:lnTo>
                  <a:lnTo>
                    <a:pt x="75" y="63"/>
                  </a:lnTo>
                  <a:lnTo>
                    <a:pt x="52" y="49"/>
                  </a:lnTo>
                  <a:lnTo>
                    <a:pt x="34" y="35"/>
                  </a:lnTo>
                  <a:lnTo>
                    <a:pt x="19" y="22"/>
                  </a:lnTo>
                  <a:lnTo>
                    <a:pt x="9" y="12"/>
                  </a:lnTo>
                  <a:lnTo>
                    <a:pt x="2" y="5"/>
                  </a:lnTo>
                  <a:lnTo>
                    <a:pt x="0" y="3"/>
                  </a:lnTo>
                  <a:lnTo>
                    <a:pt x="28" y="13"/>
                  </a:lnTo>
                  <a:lnTo>
                    <a:pt x="52" y="16"/>
                  </a:lnTo>
                  <a:lnTo>
                    <a:pt x="77" y="14"/>
                  </a:lnTo>
                  <a:lnTo>
                    <a:pt x="128" y="7"/>
                  </a:lnTo>
                  <a:lnTo>
                    <a:pt x="153" y="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</p:grpSp>
      <p:grpSp>
        <p:nvGrpSpPr>
          <p:cNvPr id="22" name="ïṩļïḓe">
            <a:extLst>
              <a:ext uri="{FF2B5EF4-FFF2-40B4-BE49-F238E27FC236}">
                <a16:creationId xmlns="" xmlns:a16="http://schemas.microsoft.com/office/drawing/2014/main" id="{981D777D-A50D-4892-9F98-D2A959CE7405}"/>
              </a:ext>
            </a:extLst>
          </p:cNvPr>
          <p:cNvGrpSpPr/>
          <p:nvPr/>
        </p:nvGrpSpPr>
        <p:grpSpPr>
          <a:xfrm>
            <a:off x="6135067" y="3165371"/>
            <a:ext cx="449976" cy="219364"/>
            <a:chOff x="6141272" y="2921853"/>
            <a:chExt cx="449976" cy="219364"/>
          </a:xfrm>
          <a:solidFill>
            <a:schemeClr val="bg1">
              <a:lumMod val="50000"/>
            </a:schemeClr>
          </a:solidFill>
        </p:grpSpPr>
        <p:sp>
          <p:nvSpPr>
            <p:cNvPr id="61" name="ïš1iďê">
              <a:extLst>
                <a:ext uri="{FF2B5EF4-FFF2-40B4-BE49-F238E27FC236}">
                  <a16:creationId xmlns="" xmlns:a16="http://schemas.microsoft.com/office/drawing/2014/main" id="{195D0791-EE97-48AD-AC49-B48E0878A75C}"/>
                </a:ext>
              </a:extLst>
            </p:cNvPr>
            <p:cNvSpPr/>
            <p:nvPr/>
          </p:nvSpPr>
          <p:spPr bwMode="auto">
            <a:xfrm>
              <a:off x="6158146" y="2921853"/>
              <a:ext cx="433102" cy="168741"/>
            </a:xfrm>
            <a:custGeom>
              <a:avLst/>
              <a:gdLst>
                <a:gd name="T0" fmla="*/ 462 w 462"/>
                <a:gd name="T1" fmla="*/ 0 h 181"/>
                <a:gd name="T2" fmla="*/ 437 w 462"/>
                <a:gd name="T3" fmla="*/ 27 h 181"/>
                <a:gd name="T4" fmla="*/ 407 w 462"/>
                <a:gd name="T5" fmla="*/ 53 h 181"/>
                <a:gd name="T6" fmla="*/ 375 w 462"/>
                <a:gd name="T7" fmla="*/ 75 h 181"/>
                <a:gd name="T8" fmla="*/ 342 w 462"/>
                <a:gd name="T9" fmla="*/ 91 h 181"/>
                <a:gd name="T10" fmla="*/ 301 w 462"/>
                <a:gd name="T11" fmla="*/ 104 h 181"/>
                <a:gd name="T12" fmla="*/ 259 w 462"/>
                <a:gd name="T13" fmla="*/ 110 h 181"/>
                <a:gd name="T14" fmla="*/ 217 w 462"/>
                <a:gd name="T15" fmla="*/ 115 h 181"/>
                <a:gd name="T16" fmla="*/ 174 w 462"/>
                <a:gd name="T17" fmla="*/ 120 h 181"/>
                <a:gd name="T18" fmla="*/ 132 w 462"/>
                <a:gd name="T19" fmla="*/ 125 h 181"/>
                <a:gd name="T20" fmla="*/ 86 w 462"/>
                <a:gd name="T21" fmla="*/ 137 h 181"/>
                <a:gd name="T22" fmla="*/ 41 w 462"/>
                <a:gd name="T23" fmla="*/ 156 h 181"/>
                <a:gd name="T24" fmla="*/ 0 w 462"/>
                <a:gd name="T25" fmla="*/ 181 h 181"/>
                <a:gd name="T26" fmla="*/ 13 w 462"/>
                <a:gd name="T27" fmla="*/ 149 h 181"/>
                <a:gd name="T28" fmla="*/ 30 w 462"/>
                <a:gd name="T29" fmla="*/ 119 h 181"/>
                <a:gd name="T30" fmla="*/ 50 w 462"/>
                <a:gd name="T31" fmla="*/ 92 h 181"/>
                <a:gd name="T32" fmla="*/ 75 w 462"/>
                <a:gd name="T33" fmla="*/ 68 h 181"/>
                <a:gd name="T34" fmla="*/ 103 w 462"/>
                <a:gd name="T35" fmla="*/ 49 h 181"/>
                <a:gd name="T36" fmla="*/ 133 w 462"/>
                <a:gd name="T37" fmla="*/ 33 h 181"/>
                <a:gd name="T38" fmla="*/ 167 w 462"/>
                <a:gd name="T39" fmla="*/ 24 h 181"/>
                <a:gd name="T40" fmla="*/ 208 w 462"/>
                <a:gd name="T41" fmla="*/ 21 h 181"/>
                <a:gd name="T42" fmla="*/ 249 w 462"/>
                <a:gd name="T43" fmla="*/ 19 h 181"/>
                <a:gd name="T44" fmla="*/ 291 w 462"/>
                <a:gd name="T45" fmla="*/ 21 h 181"/>
                <a:gd name="T46" fmla="*/ 332 w 462"/>
                <a:gd name="T47" fmla="*/ 23 h 181"/>
                <a:gd name="T48" fmla="*/ 359 w 462"/>
                <a:gd name="T49" fmla="*/ 24 h 181"/>
                <a:gd name="T50" fmla="*/ 385 w 462"/>
                <a:gd name="T51" fmla="*/ 23 h 181"/>
                <a:gd name="T52" fmla="*/ 412 w 462"/>
                <a:gd name="T53" fmla="*/ 19 h 181"/>
                <a:gd name="T54" fmla="*/ 438 w 462"/>
                <a:gd name="T55" fmla="*/ 12 h 181"/>
                <a:gd name="T56" fmla="*/ 462 w 462"/>
                <a:gd name="T5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2" h="181">
                  <a:moveTo>
                    <a:pt x="462" y="0"/>
                  </a:moveTo>
                  <a:lnTo>
                    <a:pt x="437" y="27"/>
                  </a:lnTo>
                  <a:lnTo>
                    <a:pt x="407" y="53"/>
                  </a:lnTo>
                  <a:lnTo>
                    <a:pt x="375" y="75"/>
                  </a:lnTo>
                  <a:lnTo>
                    <a:pt x="342" y="91"/>
                  </a:lnTo>
                  <a:lnTo>
                    <a:pt x="301" y="104"/>
                  </a:lnTo>
                  <a:lnTo>
                    <a:pt x="259" y="110"/>
                  </a:lnTo>
                  <a:lnTo>
                    <a:pt x="217" y="115"/>
                  </a:lnTo>
                  <a:lnTo>
                    <a:pt x="174" y="120"/>
                  </a:lnTo>
                  <a:lnTo>
                    <a:pt x="132" y="125"/>
                  </a:lnTo>
                  <a:lnTo>
                    <a:pt x="86" y="137"/>
                  </a:lnTo>
                  <a:lnTo>
                    <a:pt x="41" y="156"/>
                  </a:lnTo>
                  <a:lnTo>
                    <a:pt x="0" y="181"/>
                  </a:lnTo>
                  <a:lnTo>
                    <a:pt x="13" y="149"/>
                  </a:lnTo>
                  <a:lnTo>
                    <a:pt x="30" y="119"/>
                  </a:lnTo>
                  <a:lnTo>
                    <a:pt x="50" y="92"/>
                  </a:lnTo>
                  <a:lnTo>
                    <a:pt x="75" y="68"/>
                  </a:lnTo>
                  <a:lnTo>
                    <a:pt x="103" y="49"/>
                  </a:lnTo>
                  <a:lnTo>
                    <a:pt x="133" y="33"/>
                  </a:lnTo>
                  <a:lnTo>
                    <a:pt x="167" y="24"/>
                  </a:lnTo>
                  <a:lnTo>
                    <a:pt x="208" y="21"/>
                  </a:lnTo>
                  <a:lnTo>
                    <a:pt x="249" y="19"/>
                  </a:lnTo>
                  <a:lnTo>
                    <a:pt x="291" y="21"/>
                  </a:lnTo>
                  <a:lnTo>
                    <a:pt x="332" y="23"/>
                  </a:lnTo>
                  <a:lnTo>
                    <a:pt x="359" y="24"/>
                  </a:lnTo>
                  <a:lnTo>
                    <a:pt x="385" y="23"/>
                  </a:lnTo>
                  <a:lnTo>
                    <a:pt x="412" y="19"/>
                  </a:lnTo>
                  <a:lnTo>
                    <a:pt x="438" y="12"/>
                  </a:lnTo>
                  <a:lnTo>
                    <a:pt x="4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62" name="ïṣḻíḋe">
              <a:extLst>
                <a:ext uri="{FF2B5EF4-FFF2-40B4-BE49-F238E27FC236}">
                  <a16:creationId xmlns="" xmlns:a16="http://schemas.microsoft.com/office/drawing/2014/main" id="{CF38A8F5-09D8-45CD-983A-925955EB66FB}"/>
                </a:ext>
              </a:extLst>
            </p:cNvPr>
            <p:cNvSpPr/>
            <p:nvPr/>
          </p:nvSpPr>
          <p:spPr bwMode="auto">
            <a:xfrm>
              <a:off x="6141272" y="2989350"/>
              <a:ext cx="390918" cy="151867"/>
            </a:xfrm>
            <a:custGeom>
              <a:avLst/>
              <a:gdLst>
                <a:gd name="T0" fmla="*/ 417 w 417"/>
                <a:gd name="T1" fmla="*/ 0 h 161"/>
                <a:gd name="T2" fmla="*/ 400 w 417"/>
                <a:gd name="T3" fmla="*/ 34 h 161"/>
                <a:gd name="T4" fmla="*/ 379 w 417"/>
                <a:gd name="T5" fmla="*/ 66 h 161"/>
                <a:gd name="T6" fmla="*/ 353 w 417"/>
                <a:gd name="T7" fmla="*/ 97 h 161"/>
                <a:gd name="T8" fmla="*/ 329 w 417"/>
                <a:gd name="T9" fmla="*/ 118 h 161"/>
                <a:gd name="T10" fmla="*/ 302 w 417"/>
                <a:gd name="T11" fmla="*/ 135 h 161"/>
                <a:gd name="T12" fmla="*/ 272 w 417"/>
                <a:gd name="T13" fmla="*/ 147 h 161"/>
                <a:gd name="T14" fmla="*/ 243 w 417"/>
                <a:gd name="T15" fmla="*/ 155 h 161"/>
                <a:gd name="T16" fmla="*/ 211 w 417"/>
                <a:gd name="T17" fmla="*/ 159 h 161"/>
                <a:gd name="T18" fmla="*/ 178 w 417"/>
                <a:gd name="T19" fmla="*/ 161 h 161"/>
                <a:gd name="T20" fmla="*/ 152 w 417"/>
                <a:gd name="T21" fmla="*/ 158 h 161"/>
                <a:gd name="T22" fmla="*/ 127 w 417"/>
                <a:gd name="T23" fmla="*/ 154 h 161"/>
                <a:gd name="T24" fmla="*/ 101 w 417"/>
                <a:gd name="T25" fmla="*/ 150 h 161"/>
                <a:gd name="T26" fmla="*/ 75 w 417"/>
                <a:gd name="T27" fmla="*/ 147 h 161"/>
                <a:gd name="T28" fmla="*/ 51 w 417"/>
                <a:gd name="T29" fmla="*/ 145 h 161"/>
                <a:gd name="T30" fmla="*/ 27 w 417"/>
                <a:gd name="T31" fmla="*/ 148 h 161"/>
                <a:gd name="T32" fmla="*/ 0 w 417"/>
                <a:gd name="T33" fmla="*/ 158 h 161"/>
                <a:gd name="T34" fmla="*/ 1 w 417"/>
                <a:gd name="T35" fmla="*/ 155 h 161"/>
                <a:gd name="T36" fmla="*/ 8 w 417"/>
                <a:gd name="T37" fmla="*/ 149 h 161"/>
                <a:gd name="T38" fmla="*/ 18 w 417"/>
                <a:gd name="T39" fmla="*/ 139 h 161"/>
                <a:gd name="T40" fmla="*/ 33 w 417"/>
                <a:gd name="T41" fmla="*/ 126 h 161"/>
                <a:gd name="T42" fmla="*/ 51 w 417"/>
                <a:gd name="T43" fmla="*/ 112 h 161"/>
                <a:gd name="T44" fmla="*/ 74 w 417"/>
                <a:gd name="T45" fmla="*/ 98 h 161"/>
                <a:gd name="T46" fmla="*/ 100 w 417"/>
                <a:gd name="T47" fmla="*/ 85 h 161"/>
                <a:gd name="T48" fmla="*/ 130 w 417"/>
                <a:gd name="T49" fmla="*/ 74 h 161"/>
                <a:gd name="T50" fmla="*/ 165 w 417"/>
                <a:gd name="T51" fmla="*/ 65 h 161"/>
                <a:gd name="T52" fmla="*/ 197 w 417"/>
                <a:gd name="T53" fmla="*/ 60 h 161"/>
                <a:gd name="T54" fmla="*/ 230 w 417"/>
                <a:gd name="T55" fmla="*/ 56 h 161"/>
                <a:gd name="T56" fmla="*/ 263 w 417"/>
                <a:gd name="T57" fmla="*/ 53 h 161"/>
                <a:gd name="T58" fmla="*/ 297 w 417"/>
                <a:gd name="T59" fmla="*/ 48 h 161"/>
                <a:gd name="T60" fmla="*/ 329 w 417"/>
                <a:gd name="T61" fmla="*/ 42 h 161"/>
                <a:gd name="T62" fmla="*/ 359 w 417"/>
                <a:gd name="T63" fmla="*/ 32 h 161"/>
                <a:gd name="T64" fmla="*/ 390 w 417"/>
                <a:gd name="T65" fmla="*/ 19 h 161"/>
                <a:gd name="T66" fmla="*/ 417 w 417"/>
                <a:gd name="T6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161">
                  <a:moveTo>
                    <a:pt x="417" y="0"/>
                  </a:moveTo>
                  <a:lnTo>
                    <a:pt x="400" y="34"/>
                  </a:lnTo>
                  <a:lnTo>
                    <a:pt x="379" y="66"/>
                  </a:lnTo>
                  <a:lnTo>
                    <a:pt x="353" y="97"/>
                  </a:lnTo>
                  <a:lnTo>
                    <a:pt x="329" y="118"/>
                  </a:lnTo>
                  <a:lnTo>
                    <a:pt x="302" y="135"/>
                  </a:lnTo>
                  <a:lnTo>
                    <a:pt x="272" y="147"/>
                  </a:lnTo>
                  <a:lnTo>
                    <a:pt x="243" y="155"/>
                  </a:lnTo>
                  <a:lnTo>
                    <a:pt x="211" y="159"/>
                  </a:lnTo>
                  <a:lnTo>
                    <a:pt x="178" y="161"/>
                  </a:lnTo>
                  <a:lnTo>
                    <a:pt x="152" y="158"/>
                  </a:lnTo>
                  <a:lnTo>
                    <a:pt x="127" y="154"/>
                  </a:lnTo>
                  <a:lnTo>
                    <a:pt x="101" y="150"/>
                  </a:lnTo>
                  <a:lnTo>
                    <a:pt x="75" y="147"/>
                  </a:lnTo>
                  <a:lnTo>
                    <a:pt x="51" y="145"/>
                  </a:lnTo>
                  <a:lnTo>
                    <a:pt x="27" y="148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8" y="149"/>
                  </a:lnTo>
                  <a:lnTo>
                    <a:pt x="18" y="139"/>
                  </a:lnTo>
                  <a:lnTo>
                    <a:pt x="33" y="126"/>
                  </a:lnTo>
                  <a:lnTo>
                    <a:pt x="51" y="112"/>
                  </a:lnTo>
                  <a:lnTo>
                    <a:pt x="74" y="98"/>
                  </a:lnTo>
                  <a:lnTo>
                    <a:pt x="100" y="85"/>
                  </a:lnTo>
                  <a:lnTo>
                    <a:pt x="130" y="74"/>
                  </a:lnTo>
                  <a:lnTo>
                    <a:pt x="165" y="65"/>
                  </a:lnTo>
                  <a:lnTo>
                    <a:pt x="197" y="60"/>
                  </a:lnTo>
                  <a:lnTo>
                    <a:pt x="230" y="56"/>
                  </a:lnTo>
                  <a:lnTo>
                    <a:pt x="263" y="53"/>
                  </a:lnTo>
                  <a:lnTo>
                    <a:pt x="297" y="48"/>
                  </a:lnTo>
                  <a:lnTo>
                    <a:pt x="329" y="42"/>
                  </a:lnTo>
                  <a:lnTo>
                    <a:pt x="359" y="32"/>
                  </a:lnTo>
                  <a:lnTo>
                    <a:pt x="390" y="19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</p:grpSp>
      <p:grpSp>
        <p:nvGrpSpPr>
          <p:cNvPr id="23" name="iSḻîďê">
            <a:extLst>
              <a:ext uri="{FF2B5EF4-FFF2-40B4-BE49-F238E27FC236}">
                <a16:creationId xmlns="" xmlns:a16="http://schemas.microsoft.com/office/drawing/2014/main" id="{DE1EE8E6-FFE2-475A-AD48-E358248323F8}"/>
              </a:ext>
            </a:extLst>
          </p:cNvPr>
          <p:cNvGrpSpPr/>
          <p:nvPr/>
        </p:nvGrpSpPr>
        <p:grpSpPr>
          <a:xfrm>
            <a:off x="5623219" y="4034387"/>
            <a:ext cx="452789" cy="219364"/>
            <a:chOff x="5629424" y="3790869"/>
            <a:chExt cx="452789" cy="219364"/>
          </a:xfrm>
          <a:solidFill>
            <a:srgbClr val="8AC59E"/>
          </a:solidFill>
        </p:grpSpPr>
        <p:sp>
          <p:nvSpPr>
            <p:cNvPr id="59" name="ïṧlíḋé">
              <a:extLst>
                <a:ext uri="{FF2B5EF4-FFF2-40B4-BE49-F238E27FC236}">
                  <a16:creationId xmlns="" xmlns:a16="http://schemas.microsoft.com/office/drawing/2014/main" id="{3FB0BA9B-39B9-480C-ACC5-056317FDE5F9}"/>
                </a:ext>
              </a:extLst>
            </p:cNvPr>
            <p:cNvSpPr/>
            <p:nvPr/>
          </p:nvSpPr>
          <p:spPr bwMode="auto">
            <a:xfrm>
              <a:off x="5649111" y="3790869"/>
              <a:ext cx="433102" cy="168741"/>
            </a:xfrm>
            <a:custGeom>
              <a:avLst/>
              <a:gdLst>
                <a:gd name="T0" fmla="*/ 461 w 461"/>
                <a:gd name="T1" fmla="*/ 0 h 181"/>
                <a:gd name="T2" fmla="*/ 436 w 461"/>
                <a:gd name="T3" fmla="*/ 28 h 181"/>
                <a:gd name="T4" fmla="*/ 406 w 461"/>
                <a:gd name="T5" fmla="*/ 53 h 181"/>
                <a:gd name="T6" fmla="*/ 374 w 461"/>
                <a:gd name="T7" fmla="*/ 75 h 181"/>
                <a:gd name="T8" fmla="*/ 341 w 461"/>
                <a:gd name="T9" fmla="*/ 92 h 181"/>
                <a:gd name="T10" fmla="*/ 300 w 461"/>
                <a:gd name="T11" fmla="*/ 103 h 181"/>
                <a:gd name="T12" fmla="*/ 258 w 461"/>
                <a:gd name="T13" fmla="*/ 111 h 181"/>
                <a:gd name="T14" fmla="*/ 216 w 461"/>
                <a:gd name="T15" fmla="*/ 116 h 181"/>
                <a:gd name="T16" fmla="*/ 174 w 461"/>
                <a:gd name="T17" fmla="*/ 120 h 181"/>
                <a:gd name="T18" fmla="*/ 131 w 461"/>
                <a:gd name="T19" fmla="*/ 126 h 181"/>
                <a:gd name="T20" fmla="*/ 97 w 461"/>
                <a:gd name="T21" fmla="*/ 134 h 181"/>
                <a:gd name="T22" fmla="*/ 62 w 461"/>
                <a:gd name="T23" fmla="*/ 146 h 181"/>
                <a:gd name="T24" fmla="*/ 30 w 461"/>
                <a:gd name="T25" fmla="*/ 162 h 181"/>
                <a:gd name="T26" fmla="*/ 0 w 461"/>
                <a:gd name="T27" fmla="*/ 181 h 181"/>
                <a:gd name="T28" fmla="*/ 12 w 461"/>
                <a:gd name="T29" fmla="*/ 149 h 181"/>
                <a:gd name="T30" fmla="*/ 29 w 461"/>
                <a:gd name="T31" fmla="*/ 120 h 181"/>
                <a:gd name="T32" fmla="*/ 50 w 461"/>
                <a:gd name="T33" fmla="*/ 92 h 181"/>
                <a:gd name="T34" fmla="*/ 74 w 461"/>
                <a:gd name="T35" fmla="*/ 69 h 181"/>
                <a:gd name="T36" fmla="*/ 102 w 461"/>
                <a:gd name="T37" fmla="*/ 48 h 181"/>
                <a:gd name="T38" fmla="*/ 133 w 461"/>
                <a:gd name="T39" fmla="*/ 34 h 181"/>
                <a:gd name="T40" fmla="*/ 166 w 461"/>
                <a:gd name="T41" fmla="*/ 25 h 181"/>
                <a:gd name="T42" fmla="*/ 207 w 461"/>
                <a:gd name="T43" fmla="*/ 20 h 181"/>
                <a:gd name="T44" fmla="*/ 248 w 461"/>
                <a:gd name="T45" fmla="*/ 20 h 181"/>
                <a:gd name="T46" fmla="*/ 290 w 461"/>
                <a:gd name="T47" fmla="*/ 22 h 181"/>
                <a:gd name="T48" fmla="*/ 331 w 461"/>
                <a:gd name="T49" fmla="*/ 23 h 181"/>
                <a:gd name="T50" fmla="*/ 358 w 461"/>
                <a:gd name="T51" fmla="*/ 24 h 181"/>
                <a:gd name="T52" fmla="*/ 385 w 461"/>
                <a:gd name="T53" fmla="*/ 23 h 181"/>
                <a:gd name="T54" fmla="*/ 411 w 461"/>
                <a:gd name="T55" fmla="*/ 19 h 181"/>
                <a:gd name="T56" fmla="*/ 437 w 461"/>
                <a:gd name="T57" fmla="*/ 11 h 181"/>
                <a:gd name="T58" fmla="*/ 461 w 461"/>
                <a:gd name="T5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1" h="181">
                  <a:moveTo>
                    <a:pt x="461" y="0"/>
                  </a:moveTo>
                  <a:lnTo>
                    <a:pt x="436" y="28"/>
                  </a:lnTo>
                  <a:lnTo>
                    <a:pt x="406" y="53"/>
                  </a:lnTo>
                  <a:lnTo>
                    <a:pt x="374" y="75"/>
                  </a:lnTo>
                  <a:lnTo>
                    <a:pt x="341" y="92"/>
                  </a:lnTo>
                  <a:lnTo>
                    <a:pt x="300" y="103"/>
                  </a:lnTo>
                  <a:lnTo>
                    <a:pt x="258" y="111"/>
                  </a:lnTo>
                  <a:lnTo>
                    <a:pt x="216" y="116"/>
                  </a:lnTo>
                  <a:lnTo>
                    <a:pt x="174" y="120"/>
                  </a:lnTo>
                  <a:lnTo>
                    <a:pt x="131" y="126"/>
                  </a:lnTo>
                  <a:lnTo>
                    <a:pt x="97" y="134"/>
                  </a:lnTo>
                  <a:lnTo>
                    <a:pt x="62" y="146"/>
                  </a:lnTo>
                  <a:lnTo>
                    <a:pt x="30" y="162"/>
                  </a:lnTo>
                  <a:lnTo>
                    <a:pt x="0" y="181"/>
                  </a:lnTo>
                  <a:lnTo>
                    <a:pt x="12" y="149"/>
                  </a:lnTo>
                  <a:lnTo>
                    <a:pt x="29" y="120"/>
                  </a:lnTo>
                  <a:lnTo>
                    <a:pt x="50" y="92"/>
                  </a:lnTo>
                  <a:lnTo>
                    <a:pt x="74" y="69"/>
                  </a:lnTo>
                  <a:lnTo>
                    <a:pt x="102" y="48"/>
                  </a:lnTo>
                  <a:lnTo>
                    <a:pt x="133" y="34"/>
                  </a:lnTo>
                  <a:lnTo>
                    <a:pt x="166" y="25"/>
                  </a:lnTo>
                  <a:lnTo>
                    <a:pt x="207" y="20"/>
                  </a:lnTo>
                  <a:lnTo>
                    <a:pt x="248" y="20"/>
                  </a:lnTo>
                  <a:lnTo>
                    <a:pt x="290" y="22"/>
                  </a:lnTo>
                  <a:lnTo>
                    <a:pt x="331" y="23"/>
                  </a:lnTo>
                  <a:lnTo>
                    <a:pt x="358" y="24"/>
                  </a:lnTo>
                  <a:lnTo>
                    <a:pt x="385" y="23"/>
                  </a:lnTo>
                  <a:lnTo>
                    <a:pt x="411" y="19"/>
                  </a:lnTo>
                  <a:lnTo>
                    <a:pt x="437" y="11"/>
                  </a:lnTo>
                  <a:lnTo>
                    <a:pt x="4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  <p:sp>
          <p:nvSpPr>
            <p:cNvPr id="60" name="ïṣḷiḑe">
              <a:extLst>
                <a:ext uri="{FF2B5EF4-FFF2-40B4-BE49-F238E27FC236}">
                  <a16:creationId xmlns="" xmlns:a16="http://schemas.microsoft.com/office/drawing/2014/main" id="{C66E84A2-A5B0-4559-9BCD-315D96500E09}"/>
                </a:ext>
              </a:extLst>
            </p:cNvPr>
            <p:cNvSpPr/>
            <p:nvPr/>
          </p:nvSpPr>
          <p:spPr bwMode="auto">
            <a:xfrm>
              <a:off x="5629424" y="3858366"/>
              <a:ext cx="390918" cy="151867"/>
            </a:xfrm>
            <a:custGeom>
              <a:avLst/>
              <a:gdLst>
                <a:gd name="T0" fmla="*/ 417 w 417"/>
                <a:gd name="T1" fmla="*/ 0 h 160"/>
                <a:gd name="T2" fmla="*/ 400 w 417"/>
                <a:gd name="T3" fmla="*/ 34 h 160"/>
                <a:gd name="T4" fmla="*/ 379 w 417"/>
                <a:gd name="T5" fmla="*/ 67 h 160"/>
                <a:gd name="T6" fmla="*/ 353 w 417"/>
                <a:gd name="T7" fmla="*/ 96 h 160"/>
                <a:gd name="T8" fmla="*/ 329 w 417"/>
                <a:gd name="T9" fmla="*/ 118 h 160"/>
                <a:gd name="T10" fmla="*/ 302 w 417"/>
                <a:gd name="T11" fmla="*/ 135 h 160"/>
                <a:gd name="T12" fmla="*/ 274 w 417"/>
                <a:gd name="T13" fmla="*/ 147 h 160"/>
                <a:gd name="T14" fmla="*/ 243 w 417"/>
                <a:gd name="T15" fmla="*/ 155 h 160"/>
                <a:gd name="T16" fmla="*/ 211 w 417"/>
                <a:gd name="T17" fmla="*/ 160 h 160"/>
                <a:gd name="T18" fmla="*/ 178 w 417"/>
                <a:gd name="T19" fmla="*/ 160 h 160"/>
                <a:gd name="T20" fmla="*/ 152 w 417"/>
                <a:gd name="T21" fmla="*/ 159 h 160"/>
                <a:gd name="T22" fmla="*/ 127 w 417"/>
                <a:gd name="T23" fmla="*/ 155 h 160"/>
                <a:gd name="T24" fmla="*/ 101 w 417"/>
                <a:gd name="T25" fmla="*/ 150 h 160"/>
                <a:gd name="T26" fmla="*/ 76 w 417"/>
                <a:gd name="T27" fmla="*/ 146 h 160"/>
                <a:gd name="T28" fmla="*/ 51 w 417"/>
                <a:gd name="T29" fmla="*/ 145 h 160"/>
                <a:gd name="T30" fmla="*/ 28 w 417"/>
                <a:gd name="T31" fmla="*/ 149 h 160"/>
                <a:gd name="T32" fmla="*/ 0 w 417"/>
                <a:gd name="T33" fmla="*/ 159 h 160"/>
                <a:gd name="T34" fmla="*/ 1 w 417"/>
                <a:gd name="T35" fmla="*/ 156 h 160"/>
                <a:gd name="T36" fmla="*/ 8 w 417"/>
                <a:gd name="T37" fmla="*/ 149 h 160"/>
                <a:gd name="T38" fmla="*/ 18 w 417"/>
                <a:gd name="T39" fmla="*/ 138 h 160"/>
                <a:gd name="T40" fmla="*/ 33 w 417"/>
                <a:gd name="T41" fmla="*/ 126 h 160"/>
                <a:gd name="T42" fmla="*/ 51 w 417"/>
                <a:gd name="T43" fmla="*/ 113 h 160"/>
                <a:gd name="T44" fmla="*/ 74 w 417"/>
                <a:gd name="T45" fmla="*/ 99 h 160"/>
                <a:gd name="T46" fmla="*/ 101 w 417"/>
                <a:gd name="T47" fmla="*/ 85 h 160"/>
                <a:gd name="T48" fmla="*/ 131 w 417"/>
                <a:gd name="T49" fmla="*/ 73 h 160"/>
                <a:gd name="T50" fmla="*/ 165 w 417"/>
                <a:gd name="T51" fmla="*/ 66 h 160"/>
                <a:gd name="T52" fmla="*/ 197 w 417"/>
                <a:gd name="T53" fmla="*/ 61 h 160"/>
                <a:gd name="T54" fmla="*/ 230 w 417"/>
                <a:gd name="T55" fmla="*/ 57 h 160"/>
                <a:gd name="T56" fmla="*/ 264 w 417"/>
                <a:gd name="T57" fmla="*/ 53 h 160"/>
                <a:gd name="T58" fmla="*/ 297 w 417"/>
                <a:gd name="T59" fmla="*/ 48 h 160"/>
                <a:gd name="T60" fmla="*/ 329 w 417"/>
                <a:gd name="T61" fmla="*/ 42 h 160"/>
                <a:gd name="T62" fmla="*/ 360 w 417"/>
                <a:gd name="T63" fmla="*/ 33 h 160"/>
                <a:gd name="T64" fmla="*/ 390 w 417"/>
                <a:gd name="T65" fmla="*/ 19 h 160"/>
                <a:gd name="T66" fmla="*/ 417 w 417"/>
                <a:gd name="T6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160">
                  <a:moveTo>
                    <a:pt x="417" y="0"/>
                  </a:moveTo>
                  <a:lnTo>
                    <a:pt x="400" y="34"/>
                  </a:lnTo>
                  <a:lnTo>
                    <a:pt x="379" y="67"/>
                  </a:lnTo>
                  <a:lnTo>
                    <a:pt x="353" y="96"/>
                  </a:lnTo>
                  <a:lnTo>
                    <a:pt x="329" y="118"/>
                  </a:lnTo>
                  <a:lnTo>
                    <a:pt x="302" y="135"/>
                  </a:lnTo>
                  <a:lnTo>
                    <a:pt x="274" y="147"/>
                  </a:lnTo>
                  <a:lnTo>
                    <a:pt x="243" y="155"/>
                  </a:lnTo>
                  <a:lnTo>
                    <a:pt x="211" y="160"/>
                  </a:lnTo>
                  <a:lnTo>
                    <a:pt x="178" y="160"/>
                  </a:lnTo>
                  <a:lnTo>
                    <a:pt x="152" y="159"/>
                  </a:lnTo>
                  <a:lnTo>
                    <a:pt x="127" y="155"/>
                  </a:lnTo>
                  <a:lnTo>
                    <a:pt x="101" y="150"/>
                  </a:lnTo>
                  <a:lnTo>
                    <a:pt x="76" y="146"/>
                  </a:lnTo>
                  <a:lnTo>
                    <a:pt x="51" y="145"/>
                  </a:lnTo>
                  <a:lnTo>
                    <a:pt x="28" y="149"/>
                  </a:lnTo>
                  <a:lnTo>
                    <a:pt x="0" y="159"/>
                  </a:lnTo>
                  <a:lnTo>
                    <a:pt x="1" y="156"/>
                  </a:lnTo>
                  <a:lnTo>
                    <a:pt x="8" y="149"/>
                  </a:lnTo>
                  <a:lnTo>
                    <a:pt x="18" y="138"/>
                  </a:lnTo>
                  <a:lnTo>
                    <a:pt x="33" y="126"/>
                  </a:lnTo>
                  <a:lnTo>
                    <a:pt x="51" y="113"/>
                  </a:lnTo>
                  <a:lnTo>
                    <a:pt x="74" y="99"/>
                  </a:lnTo>
                  <a:lnTo>
                    <a:pt x="101" y="85"/>
                  </a:lnTo>
                  <a:lnTo>
                    <a:pt x="131" y="73"/>
                  </a:lnTo>
                  <a:lnTo>
                    <a:pt x="165" y="66"/>
                  </a:lnTo>
                  <a:lnTo>
                    <a:pt x="197" y="61"/>
                  </a:lnTo>
                  <a:lnTo>
                    <a:pt x="230" y="57"/>
                  </a:lnTo>
                  <a:lnTo>
                    <a:pt x="264" y="53"/>
                  </a:lnTo>
                  <a:lnTo>
                    <a:pt x="297" y="48"/>
                  </a:lnTo>
                  <a:lnTo>
                    <a:pt x="329" y="42"/>
                  </a:lnTo>
                  <a:lnTo>
                    <a:pt x="360" y="33"/>
                  </a:lnTo>
                  <a:lnTo>
                    <a:pt x="390" y="19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</p:grpSp>
      <p:grpSp>
        <p:nvGrpSpPr>
          <p:cNvPr id="24" name="îsḷide">
            <a:extLst>
              <a:ext uri="{FF2B5EF4-FFF2-40B4-BE49-F238E27FC236}">
                <a16:creationId xmlns="" xmlns:a16="http://schemas.microsoft.com/office/drawing/2014/main" id="{E4E9CDD6-151A-4BE6-90CE-40F3C4550046}"/>
              </a:ext>
            </a:extLst>
          </p:cNvPr>
          <p:cNvGrpSpPr/>
          <p:nvPr/>
        </p:nvGrpSpPr>
        <p:grpSpPr>
          <a:xfrm>
            <a:off x="6585043" y="4813409"/>
            <a:ext cx="390919" cy="317797"/>
            <a:chOff x="6591248" y="4569891"/>
            <a:chExt cx="390919" cy="317797"/>
          </a:xfrm>
          <a:solidFill>
            <a:srgbClr val="8AC59E"/>
          </a:solidFill>
        </p:grpSpPr>
        <p:sp>
          <p:nvSpPr>
            <p:cNvPr id="57" name="íS1ïḓê">
              <a:extLst>
                <a:ext uri="{FF2B5EF4-FFF2-40B4-BE49-F238E27FC236}">
                  <a16:creationId xmlns="" xmlns:a16="http://schemas.microsoft.com/office/drawing/2014/main" id="{94F3F0BD-D026-41A0-99A3-E03286D3E917}"/>
                </a:ext>
              </a:extLst>
            </p:cNvPr>
            <p:cNvSpPr/>
            <p:nvPr/>
          </p:nvSpPr>
          <p:spPr bwMode="auto">
            <a:xfrm>
              <a:off x="6599686" y="4569891"/>
              <a:ext cx="382481" cy="267175"/>
            </a:xfrm>
            <a:custGeom>
              <a:avLst/>
              <a:gdLst>
                <a:gd name="T0" fmla="*/ 406 w 406"/>
                <a:gd name="T1" fmla="*/ 0 h 284"/>
                <a:gd name="T2" fmla="*/ 391 w 406"/>
                <a:gd name="T3" fmla="*/ 25 h 284"/>
                <a:gd name="T4" fmla="*/ 375 w 406"/>
                <a:gd name="T5" fmla="*/ 52 h 284"/>
                <a:gd name="T6" fmla="*/ 356 w 406"/>
                <a:gd name="T7" fmla="*/ 76 h 284"/>
                <a:gd name="T8" fmla="*/ 334 w 406"/>
                <a:gd name="T9" fmla="*/ 98 h 284"/>
                <a:gd name="T10" fmla="*/ 310 w 406"/>
                <a:gd name="T11" fmla="*/ 117 h 284"/>
                <a:gd name="T12" fmla="*/ 273 w 406"/>
                <a:gd name="T13" fmla="*/ 138 h 284"/>
                <a:gd name="T14" fmla="*/ 234 w 406"/>
                <a:gd name="T15" fmla="*/ 155 h 284"/>
                <a:gd name="T16" fmla="*/ 194 w 406"/>
                <a:gd name="T17" fmla="*/ 169 h 284"/>
                <a:gd name="T18" fmla="*/ 154 w 406"/>
                <a:gd name="T19" fmla="*/ 183 h 284"/>
                <a:gd name="T20" fmla="*/ 114 w 406"/>
                <a:gd name="T21" fmla="*/ 200 h 284"/>
                <a:gd name="T22" fmla="*/ 73 w 406"/>
                <a:gd name="T23" fmla="*/ 222 h 284"/>
                <a:gd name="T24" fmla="*/ 33 w 406"/>
                <a:gd name="T25" fmla="*/ 251 h 284"/>
                <a:gd name="T26" fmla="*/ 0 w 406"/>
                <a:gd name="T27" fmla="*/ 284 h 284"/>
                <a:gd name="T28" fmla="*/ 4 w 406"/>
                <a:gd name="T29" fmla="*/ 251 h 284"/>
                <a:gd name="T30" fmla="*/ 14 w 406"/>
                <a:gd name="T31" fmla="*/ 218 h 284"/>
                <a:gd name="T32" fmla="*/ 27 w 406"/>
                <a:gd name="T33" fmla="*/ 186 h 284"/>
                <a:gd name="T34" fmla="*/ 46 w 406"/>
                <a:gd name="T35" fmla="*/ 158 h 284"/>
                <a:gd name="T36" fmla="*/ 68 w 406"/>
                <a:gd name="T37" fmla="*/ 131 h 284"/>
                <a:gd name="T38" fmla="*/ 95 w 406"/>
                <a:gd name="T39" fmla="*/ 111 h 284"/>
                <a:gd name="T40" fmla="*/ 124 w 406"/>
                <a:gd name="T41" fmla="*/ 94 h 284"/>
                <a:gd name="T42" fmla="*/ 164 w 406"/>
                <a:gd name="T43" fmla="*/ 79 h 284"/>
                <a:gd name="T44" fmla="*/ 203 w 406"/>
                <a:gd name="T45" fmla="*/ 69 h 284"/>
                <a:gd name="T46" fmla="*/ 243 w 406"/>
                <a:gd name="T47" fmla="*/ 61 h 284"/>
                <a:gd name="T48" fmla="*/ 284 w 406"/>
                <a:gd name="T49" fmla="*/ 53 h 284"/>
                <a:gd name="T50" fmla="*/ 310 w 406"/>
                <a:gd name="T51" fmla="*/ 47 h 284"/>
                <a:gd name="T52" fmla="*/ 336 w 406"/>
                <a:gd name="T53" fmla="*/ 39 h 284"/>
                <a:gd name="T54" fmla="*/ 362 w 406"/>
                <a:gd name="T55" fmla="*/ 29 h 284"/>
                <a:gd name="T56" fmla="*/ 385 w 406"/>
                <a:gd name="T57" fmla="*/ 16 h 284"/>
                <a:gd name="T58" fmla="*/ 406 w 406"/>
                <a:gd name="T5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6" h="284">
                  <a:moveTo>
                    <a:pt x="406" y="0"/>
                  </a:moveTo>
                  <a:lnTo>
                    <a:pt x="391" y="25"/>
                  </a:lnTo>
                  <a:lnTo>
                    <a:pt x="375" y="52"/>
                  </a:lnTo>
                  <a:lnTo>
                    <a:pt x="356" y="76"/>
                  </a:lnTo>
                  <a:lnTo>
                    <a:pt x="334" y="98"/>
                  </a:lnTo>
                  <a:lnTo>
                    <a:pt x="310" y="117"/>
                  </a:lnTo>
                  <a:lnTo>
                    <a:pt x="273" y="138"/>
                  </a:lnTo>
                  <a:lnTo>
                    <a:pt x="234" y="155"/>
                  </a:lnTo>
                  <a:lnTo>
                    <a:pt x="194" y="169"/>
                  </a:lnTo>
                  <a:lnTo>
                    <a:pt x="154" y="183"/>
                  </a:lnTo>
                  <a:lnTo>
                    <a:pt x="114" y="200"/>
                  </a:lnTo>
                  <a:lnTo>
                    <a:pt x="73" y="222"/>
                  </a:lnTo>
                  <a:lnTo>
                    <a:pt x="33" y="251"/>
                  </a:lnTo>
                  <a:lnTo>
                    <a:pt x="0" y="284"/>
                  </a:lnTo>
                  <a:lnTo>
                    <a:pt x="4" y="251"/>
                  </a:lnTo>
                  <a:lnTo>
                    <a:pt x="14" y="218"/>
                  </a:lnTo>
                  <a:lnTo>
                    <a:pt x="27" y="186"/>
                  </a:lnTo>
                  <a:lnTo>
                    <a:pt x="46" y="158"/>
                  </a:lnTo>
                  <a:lnTo>
                    <a:pt x="68" y="131"/>
                  </a:lnTo>
                  <a:lnTo>
                    <a:pt x="95" y="111"/>
                  </a:lnTo>
                  <a:lnTo>
                    <a:pt x="124" y="94"/>
                  </a:lnTo>
                  <a:lnTo>
                    <a:pt x="164" y="79"/>
                  </a:lnTo>
                  <a:lnTo>
                    <a:pt x="203" y="69"/>
                  </a:lnTo>
                  <a:lnTo>
                    <a:pt x="243" y="61"/>
                  </a:lnTo>
                  <a:lnTo>
                    <a:pt x="284" y="53"/>
                  </a:lnTo>
                  <a:lnTo>
                    <a:pt x="310" y="47"/>
                  </a:lnTo>
                  <a:lnTo>
                    <a:pt x="336" y="39"/>
                  </a:lnTo>
                  <a:lnTo>
                    <a:pt x="362" y="29"/>
                  </a:lnTo>
                  <a:lnTo>
                    <a:pt x="385" y="16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1400" dirty="0">
                <a:cs typeface="+mn-ea"/>
                <a:sym typeface="+mn-lt"/>
              </a:endParaRPr>
            </a:p>
          </p:txBody>
        </p:sp>
        <p:sp>
          <p:nvSpPr>
            <p:cNvPr id="58" name="íšlïďè">
              <a:extLst>
                <a:ext uri="{FF2B5EF4-FFF2-40B4-BE49-F238E27FC236}">
                  <a16:creationId xmlns="" xmlns:a16="http://schemas.microsoft.com/office/drawing/2014/main" id="{BC18632F-015B-47BA-901D-04BDEEE03410}"/>
                </a:ext>
              </a:extLst>
            </p:cNvPr>
            <p:cNvSpPr/>
            <p:nvPr/>
          </p:nvSpPr>
          <p:spPr bwMode="auto">
            <a:xfrm>
              <a:off x="6591248" y="4648637"/>
              <a:ext cx="345921" cy="239051"/>
            </a:xfrm>
            <a:custGeom>
              <a:avLst/>
              <a:gdLst>
                <a:gd name="T0" fmla="*/ 368 w 368"/>
                <a:gd name="T1" fmla="*/ 0 h 254"/>
                <a:gd name="T2" fmla="*/ 360 w 368"/>
                <a:gd name="T3" fmla="*/ 39 h 254"/>
                <a:gd name="T4" fmla="*/ 347 w 368"/>
                <a:gd name="T5" fmla="*/ 74 h 254"/>
                <a:gd name="T6" fmla="*/ 329 w 368"/>
                <a:gd name="T7" fmla="*/ 110 h 254"/>
                <a:gd name="T8" fmla="*/ 311 w 368"/>
                <a:gd name="T9" fmla="*/ 137 h 254"/>
                <a:gd name="T10" fmla="*/ 289 w 368"/>
                <a:gd name="T11" fmla="*/ 160 h 254"/>
                <a:gd name="T12" fmla="*/ 264 w 368"/>
                <a:gd name="T13" fmla="*/ 177 h 254"/>
                <a:gd name="T14" fmla="*/ 237 w 368"/>
                <a:gd name="T15" fmla="*/ 193 h 254"/>
                <a:gd name="T16" fmla="*/ 206 w 368"/>
                <a:gd name="T17" fmla="*/ 204 h 254"/>
                <a:gd name="T18" fmla="*/ 174 w 368"/>
                <a:gd name="T19" fmla="*/ 213 h 254"/>
                <a:gd name="T20" fmla="*/ 150 w 368"/>
                <a:gd name="T21" fmla="*/ 217 h 254"/>
                <a:gd name="T22" fmla="*/ 123 w 368"/>
                <a:gd name="T23" fmla="*/ 219 h 254"/>
                <a:gd name="T24" fmla="*/ 97 w 368"/>
                <a:gd name="T25" fmla="*/ 221 h 254"/>
                <a:gd name="T26" fmla="*/ 72 w 368"/>
                <a:gd name="T27" fmla="*/ 223 h 254"/>
                <a:gd name="T28" fmla="*/ 55 w 368"/>
                <a:gd name="T29" fmla="*/ 226 h 254"/>
                <a:gd name="T30" fmla="*/ 40 w 368"/>
                <a:gd name="T31" fmla="*/ 230 h 254"/>
                <a:gd name="T32" fmla="*/ 26 w 368"/>
                <a:gd name="T33" fmla="*/ 237 h 254"/>
                <a:gd name="T34" fmla="*/ 0 w 368"/>
                <a:gd name="T35" fmla="*/ 254 h 254"/>
                <a:gd name="T36" fmla="*/ 1 w 368"/>
                <a:gd name="T37" fmla="*/ 250 h 254"/>
                <a:gd name="T38" fmla="*/ 7 w 368"/>
                <a:gd name="T39" fmla="*/ 242 h 254"/>
                <a:gd name="T40" fmla="*/ 14 w 368"/>
                <a:gd name="T41" fmla="*/ 230 h 254"/>
                <a:gd name="T42" fmla="*/ 26 w 368"/>
                <a:gd name="T43" fmla="*/ 214 h 254"/>
                <a:gd name="T44" fmla="*/ 40 w 368"/>
                <a:gd name="T45" fmla="*/ 197 h 254"/>
                <a:gd name="T46" fmla="*/ 59 w 368"/>
                <a:gd name="T47" fmla="*/ 177 h 254"/>
                <a:gd name="T48" fmla="*/ 81 w 368"/>
                <a:gd name="T49" fmla="*/ 158 h 254"/>
                <a:gd name="T50" fmla="*/ 108 w 368"/>
                <a:gd name="T51" fmla="*/ 140 h 254"/>
                <a:gd name="T52" fmla="*/ 138 w 368"/>
                <a:gd name="T53" fmla="*/ 124 h 254"/>
                <a:gd name="T54" fmla="*/ 169 w 368"/>
                <a:gd name="T55" fmla="*/ 111 h 254"/>
                <a:gd name="T56" fmla="*/ 200 w 368"/>
                <a:gd name="T57" fmla="*/ 100 h 254"/>
                <a:gd name="T58" fmla="*/ 232 w 368"/>
                <a:gd name="T59" fmla="*/ 88 h 254"/>
                <a:gd name="T60" fmla="*/ 262 w 368"/>
                <a:gd name="T61" fmla="*/ 77 h 254"/>
                <a:gd name="T62" fmla="*/ 293 w 368"/>
                <a:gd name="T63" fmla="*/ 63 h 254"/>
                <a:gd name="T64" fmla="*/ 321 w 368"/>
                <a:gd name="T65" fmla="*/ 46 h 254"/>
                <a:gd name="T66" fmla="*/ 347 w 368"/>
                <a:gd name="T67" fmla="*/ 26 h 254"/>
                <a:gd name="T68" fmla="*/ 368 w 368"/>
                <a:gd name="T6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8" h="254">
                  <a:moveTo>
                    <a:pt x="368" y="0"/>
                  </a:moveTo>
                  <a:lnTo>
                    <a:pt x="360" y="39"/>
                  </a:lnTo>
                  <a:lnTo>
                    <a:pt x="347" y="74"/>
                  </a:lnTo>
                  <a:lnTo>
                    <a:pt x="329" y="110"/>
                  </a:lnTo>
                  <a:lnTo>
                    <a:pt x="311" y="137"/>
                  </a:lnTo>
                  <a:lnTo>
                    <a:pt x="289" y="160"/>
                  </a:lnTo>
                  <a:lnTo>
                    <a:pt x="264" y="177"/>
                  </a:lnTo>
                  <a:lnTo>
                    <a:pt x="237" y="193"/>
                  </a:lnTo>
                  <a:lnTo>
                    <a:pt x="206" y="204"/>
                  </a:lnTo>
                  <a:lnTo>
                    <a:pt x="174" y="213"/>
                  </a:lnTo>
                  <a:lnTo>
                    <a:pt x="150" y="217"/>
                  </a:lnTo>
                  <a:lnTo>
                    <a:pt x="123" y="219"/>
                  </a:lnTo>
                  <a:lnTo>
                    <a:pt x="97" y="221"/>
                  </a:lnTo>
                  <a:lnTo>
                    <a:pt x="72" y="223"/>
                  </a:lnTo>
                  <a:lnTo>
                    <a:pt x="55" y="226"/>
                  </a:lnTo>
                  <a:lnTo>
                    <a:pt x="40" y="230"/>
                  </a:lnTo>
                  <a:lnTo>
                    <a:pt x="26" y="237"/>
                  </a:lnTo>
                  <a:lnTo>
                    <a:pt x="0" y="254"/>
                  </a:lnTo>
                  <a:lnTo>
                    <a:pt x="1" y="250"/>
                  </a:lnTo>
                  <a:lnTo>
                    <a:pt x="7" y="242"/>
                  </a:lnTo>
                  <a:lnTo>
                    <a:pt x="14" y="230"/>
                  </a:lnTo>
                  <a:lnTo>
                    <a:pt x="26" y="214"/>
                  </a:lnTo>
                  <a:lnTo>
                    <a:pt x="40" y="197"/>
                  </a:lnTo>
                  <a:lnTo>
                    <a:pt x="59" y="177"/>
                  </a:lnTo>
                  <a:lnTo>
                    <a:pt x="81" y="158"/>
                  </a:lnTo>
                  <a:lnTo>
                    <a:pt x="108" y="140"/>
                  </a:lnTo>
                  <a:lnTo>
                    <a:pt x="138" y="124"/>
                  </a:lnTo>
                  <a:lnTo>
                    <a:pt x="169" y="111"/>
                  </a:lnTo>
                  <a:lnTo>
                    <a:pt x="200" y="100"/>
                  </a:lnTo>
                  <a:lnTo>
                    <a:pt x="232" y="88"/>
                  </a:lnTo>
                  <a:lnTo>
                    <a:pt x="262" y="77"/>
                  </a:lnTo>
                  <a:lnTo>
                    <a:pt x="293" y="63"/>
                  </a:lnTo>
                  <a:lnTo>
                    <a:pt x="321" y="46"/>
                  </a:lnTo>
                  <a:lnTo>
                    <a:pt x="347" y="26"/>
                  </a:lnTo>
                  <a:lnTo>
                    <a:pt x="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1200" dirty="0">
                <a:cs typeface="+mn-ea"/>
                <a:sym typeface="+mn-lt"/>
              </a:endParaRPr>
            </a:p>
          </p:txBody>
        </p:sp>
      </p:grpSp>
      <p:sp>
        <p:nvSpPr>
          <p:cNvPr id="25" name="îşḻiḑè">
            <a:extLst>
              <a:ext uri="{FF2B5EF4-FFF2-40B4-BE49-F238E27FC236}">
                <a16:creationId xmlns="" xmlns:a16="http://schemas.microsoft.com/office/drawing/2014/main" id="{D239506D-A94E-4E5B-86CE-81D2A352F9DC}"/>
              </a:ext>
            </a:extLst>
          </p:cNvPr>
          <p:cNvSpPr/>
          <p:nvPr/>
        </p:nvSpPr>
        <p:spPr>
          <a:xfrm>
            <a:off x="5692836" y="2324103"/>
            <a:ext cx="909774" cy="909552"/>
          </a:xfrm>
          <a:prstGeom prst="ellipse">
            <a:avLst/>
          </a:prstGeom>
          <a:solidFill>
            <a:srgbClr val="8AC59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3600" dirty="0">
              <a:cs typeface="+mn-ea"/>
              <a:sym typeface="+mn-lt"/>
            </a:endParaRPr>
          </a:p>
        </p:txBody>
      </p:sp>
      <p:sp>
        <p:nvSpPr>
          <p:cNvPr id="26" name="iṧļïḓè">
            <a:extLst>
              <a:ext uri="{FF2B5EF4-FFF2-40B4-BE49-F238E27FC236}">
                <a16:creationId xmlns="" xmlns:a16="http://schemas.microsoft.com/office/drawing/2014/main" id="{3F21EAF0-0676-4E32-A057-6E5CC6DCCAC5}"/>
              </a:ext>
            </a:extLst>
          </p:cNvPr>
          <p:cNvSpPr/>
          <p:nvPr/>
        </p:nvSpPr>
        <p:spPr>
          <a:xfrm>
            <a:off x="4645433" y="3168957"/>
            <a:ext cx="466858" cy="466744"/>
          </a:xfrm>
          <a:prstGeom prst="ellipse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2000" dirty="0">
              <a:cs typeface="+mn-ea"/>
              <a:sym typeface="+mn-lt"/>
            </a:endParaRPr>
          </a:p>
        </p:txBody>
      </p:sp>
      <p:sp>
        <p:nvSpPr>
          <p:cNvPr id="27" name="îśľiḍê">
            <a:extLst>
              <a:ext uri="{FF2B5EF4-FFF2-40B4-BE49-F238E27FC236}">
                <a16:creationId xmlns="" xmlns:a16="http://schemas.microsoft.com/office/drawing/2014/main" id="{82AB3627-40FA-42D6-A4E4-91ACCC6E4FDA}"/>
              </a:ext>
            </a:extLst>
          </p:cNvPr>
          <p:cNvSpPr/>
          <p:nvPr/>
        </p:nvSpPr>
        <p:spPr>
          <a:xfrm>
            <a:off x="4565508" y="1917033"/>
            <a:ext cx="1000751" cy="1000507"/>
          </a:xfrm>
          <a:prstGeom prst="ellipse">
            <a:avLst/>
          </a:prstGeom>
          <a:solidFill>
            <a:srgbClr val="8AC59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 defTabSz="1645854"/>
            <a:endParaRPr lang="en-GB" sz="3600" dirty="0">
              <a:cs typeface="+mn-ea"/>
              <a:sym typeface="+mn-lt"/>
            </a:endParaRPr>
          </a:p>
        </p:txBody>
      </p:sp>
      <p:sp>
        <p:nvSpPr>
          <p:cNvPr id="28" name="ïṣliḑê">
            <a:extLst>
              <a:ext uri="{FF2B5EF4-FFF2-40B4-BE49-F238E27FC236}">
                <a16:creationId xmlns="" xmlns:a16="http://schemas.microsoft.com/office/drawing/2014/main" id="{7684D19E-9243-44C6-91DB-6561E6888E5A}"/>
              </a:ext>
            </a:extLst>
          </p:cNvPr>
          <p:cNvSpPr/>
          <p:nvPr/>
        </p:nvSpPr>
        <p:spPr>
          <a:xfrm>
            <a:off x="7028709" y="2557105"/>
            <a:ext cx="751879" cy="75169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3200" dirty="0">
              <a:cs typeface="+mn-ea"/>
              <a:sym typeface="+mn-lt"/>
            </a:endParaRPr>
          </a:p>
        </p:txBody>
      </p:sp>
      <p:sp>
        <p:nvSpPr>
          <p:cNvPr id="29" name="îSḻiďè">
            <a:extLst>
              <a:ext uri="{FF2B5EF4-FFF2-40B4-BE49-F238E27FC236}">
                <a16:creationId xmlns="" xmlns:a16="http://schemas.microsoft.com/office/drawing/2014/main" id="{483D5DD9-F989-4C94-AACC-1137F46F5B8B}"/>
              </a:ext>
            </a:extLst>
          </p:cNvPr>
          <p:cNvSpPr/>
          <p:nvPr/>
        </p:nvSpPr>
        <p:spPr>
          <a:xfrm>
            <a:off x="6466746" y="3258472"/>
            <a:ext cx="621388" cy="621236"/>
          </a:xfrm>
          <a:prstGeom prst="ellipse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645854"/>
            <a:endParaRPr lang="en-GB" sz="2800" dirty="0">
              <a:cs typeface="+mn-ea"/>
              <a:sym typeface="+mn-lt"/>
            </a:endParaRPr>
          </a:p>
        </p:txBody>
      </p:sp>
      <p:sp>
        <p:nvSpPr>
          <p:cNvPr id="30" name="ïsḻïḓè">
            <a:extLst>
              <a:ext uri="{FF2B5EF4-FFF2-40B4-BE49-F238E27FC236}">
                <a16:creationId xmlns="" xmlns:a16="http://schemas.microsoft.com/office/drawing/2014/main" id="{56CA1CFF-89C9-4691-AE08-F15765E7D5B0}"/>
              </a:ext>
            </a:extLst>
          </p:cNvPr>
          <p:cNvSpPr/>
          <p:nvPr/>
        </p:nvSpPr>
        <p:spPr>
          <a:xfrm>
            <a:off x="5582510" y="1577834"/>
            <a:ext cx="621388" cy="6212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645854"/>
            <a:endParaRPr lang="en-GB" sz="2800" dirty="0">
              <a:cs typeface="+mn-ea"/>
              <a:sym typeface="+mn-lt"/>
            </a:endParaRPr>
          </a:p>
        </p:txBody>
      </p:sp>
      <p:sp>
        <p:nvSpPr>
          <p:cNvPr id="31" name="îŝ1ídê">
            <a:extLst>
              <a:ext uri="{FF2B5EF4-FFF2-40B4-BE49-F238E27FC236}">
                <a16:creationId xmlns="" xmlns:a16="http://schemas.microsoft.com/office/drawing/2014/main" id="{B1FFC822-FA29-46A3-A85F-3587A17BA86F}"/>
              </a:ext>
            </a:extLst>
          </p:cNvPr>
          <p:cNvSpPr/>
          <p:nvPr/>
        </p:nvSpPr>
        <p:spPr>
          <a:xfrm>
            <a:off x="6616260" y="1919739"/>
            <a:ext cx="513544" cy="513418"/>
          </a:xfrm>
          <a:prstGeom prst="ellipse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2400" dirty="0">
              <a:cs typeface="+mn-ea"/>
              <a:sym typeface="+mn-lt"/>
            </a:endParaRPr>
          </a:p>
        </p:txBody>
      </p:sp>
      <p:sp>
        <p:nvSpPr>
          <p:cNvPr id="32" name="íṥlîdè">
            <a:extLst>
              <a:ext uri="{FF2B5EF4-FFF2-40B4-BE49-F238E27FC236}">
                <a16:creationId xmlns="" xmlns:a16="http://schemas.microsoft.com/office/drawing/2014/main" id="{0C480311-7DDC-491C-A977-75C8FBDF7AE7}"/>
              </a:ext>
            </a:extLst>
          </p:cNvPr>
          <p:cNvSpPr/>
          <p:nvPr/>
        </p:nvSpPr>
        <p:spPr>
          <a:xfrm>
            <a:off x="6982104" y="3166674"/>
            <a:ext cx="564898" cy="564760"/>
          </a:xfrm>
          <a:prstGeom prst="ellipse">
            <a:avLst/>
          </a:prstGeom>
          <a:solidFill>
            <a:schemeClr val="bg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2400" dirty="0">
              <a:cs typeface="+mn-ea"/>
              <a:sym typeface="+mn-lt"/>
            </a:endParaRPr>
          </a:p>
        </p:txBody>
      </p:sp>
      <p:sp>
        <p:nvSpPr>
          <p:cNvPr id="33" name="íṡľíďè">
            <a:extLst>
              <a:ext uri="{FF2B5EF4-FFF2-40B4-BE49-F238E27FC236}">
                <a16:creationId xmlns="" xmlns:a16="http://schemas.microsoft.com/office/drawing/2014/main" id="{710BF468-28E7-42E0-A3A8-393B8F8789FC}"/>
              </a:ext>
            </a:extLst>
          </p:cNvPr>
          <p:cNvSpPr/>
          <p:nvPr/>
        </p:nvSpPr>
        <p:spPr>
          <a:xfrm>
            <a:off x="4165173" y="2883853"/>
            <a:ext cx="318870" cy="318792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900" dirty="0">
              <a:cs typeface="+mn-ea"/>
              <a:sym typeface="+mn-lt"/>
            </a:endParaRPr>
          </a:p>
        </p:txBody>
      </p:sp>
      <p:sp>
        <p:nvSpPr>
          <p:cNvPr id="34" name="iṣľiḍè">
            <a:extLst>
              <a:ext uri="{FF2B5EF4-FFF2-40B4-BE49-F238E27FC236}">
                <a16:creationId xmlns="" xmlns:a16="http://schemas.microsoft.com/office/drawing/2014/main" id="{B9C8BB21-3C9F-4F3E-B6E8-FAAAE5808CAF}"/>
              </a:ext>
            </a:extLst>
          </p:cNvPr>
          <p:cNvSpPr/>
          <p:nvPr/>
        </p:nvSpPr>
        <p:spPr>
          <a:xfrm>
            <a:off x="5170148" y="1510995"/>
            <a:ext cx="318870" cy="3187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900" dirty="0">
              <a:cs typeface="+mn-ea"/>
              <a:sym typeface="+mn-lt"/>
            </a:endParaRPr>
          </a:p>
        </p:txBody>
      </p:sp>
      <p:sp>
        <p:nvSpPr>
          <p:cNvPr id="35" name="íSḻidé">
            <a:extLst>
              <a:ext uri="{FF2B5EF4-FFF2-40B4-BE49-F238E27FC236}">
                <a16:creationId xmlns="" xmlns:a16="http://schemas.microsoft.com/office/drawing/2014/main" id="{7ACFBB14-39EE-4709-A566-56D50CCFE678}"/>
              </a:ext>
            </a:extLst>
          </p:cNvPr>
          <p:cNvSpPr/>
          <p:nvPr/>
        </p:nvSpPr>
        <p:spPr>
          <a:xfrm>
            <a:off x="5692461" y="1138150"/>
            <a:ext cx="239571" cy="2395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900" dirty="0">
              <a:cs typeface="+mn-ea"/>
              <a:sym typeface="+mn-lt"/>
            </a:endParaRPr>
          </a:p>
        </p:txBody>
      </p:sp>
      <p:sp>
        <p:nvSpPr>
          <p:cNvPr id="36" name="îşļiḍé">
            <a:extLst>
              <a:ext uri="{FF2B5EF4-FFF2-40B4-BE49-F238E27FC236}">
                <a16:creationId xmlns="" xmlns:a16="http://schemas.microsoft.com/office/drawing/2014/main" id="{C8C57EF8-FC95-4687-9668-9F8EC73B8738}"/>
              </a:ext>
            </a:extLst>
          </p:cNvPr>
          <p:cNvSpPr/>
          <p:nvPr/>
        </p:nvSpPr>
        <p:spPr>
          <a:xfrm>
            <a:off x="6399316" y="1958220"/>
            <a:ext cx="318870" cy="3187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900" dirty="0">
              <a:cs typeface="+mn-ea"/>
              <a:sym typeface="+mn-lt"/>
            </a:endParaRPr>
          </a:p>
        </p:txBody>
      </p:sp>
      <p:sp>
        <p:nvSpPr>
          <p:cNvPr id="37" name="ïṡļîḓê">
            <a:extLst>
              <a:ext uri="{FF2B5EF4-FFF2-40B4-BE49-F238E27FC236}">
                <a16:creationId xmlns="" xmlns:a16="http://schemas.microsoft.com/office/drawing/2014/main" id="{0D13B0F4-7DA5-4646-BA5D-762EFD58AE84}"/>
              </a:ext>
            </a:extLst>
          </p:cNvPr>
          <p:cNvSpPr/>
          <p:nvPr/>
        </p:nvSpPr>
        <p:spPr>
          <a:xfrm>
            <a:off x="6220149" y="1432641"/>
            <a:ext cx="318870" cy="31879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900" dirty="0">
              <a:cs typeface="+mn-ea"/>
              <a:sym typeface="+mn-lt"/>
            </a:endParaRPr>
          </a:p>
        </p:txBody>
      </p:sp>
      <p:sp>
        <p:nvSpPr>
          <p:cNvPr id="38" name="îSḻîḓé">
            <a:extLst>
              <a:ext uri="{FF2B5EF4-FFF2-40B4-BE49-F238E27FC236}">
                <a16:creationId xmlns="" xmlns:a16="http://schemas.microsoft.com/office/drawing/2014/main" id="{B4164D2C-2820-4934-BAF5-C6C65C07698E}"/>
              </a:ext>
            </a:extLst>
          </p:cNvPr>
          <p:cNvSpPr/>
          <p:nvPr/>
        </p:nvSpPr>
        <p:spPr>
          <a:xfrm>
            <a:off x="6086397" y="973173"/>
            <a:ext cx="239571" cy="2395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900" dirty="0">
              <a:cs typeface="+mn-ea"/>
              <a:sym typeface="+mn-lt"/>
            </a:endParaRPr>
          </a:p>
        </p:txBody>
      </p:sp>
      <p:grpSp>
        <p:nvGrpSpPr>
          <p:cNvPr id="39" name="îsľïḑè">
            <a:extLst>
              <a:ext uri="{FF2B5EF4-FFF2-40B4-BE49-F238E27FC236}">
                <a16:creationId xmlns="" xmlns:a16="http://schemas.microsoft.com/office/drawing/2014/main" id="{7F954435-B721-49D8-BF93-B6E8B77EE29E}"/>
              </a:ext>
            </a:extLst>
          </p:cNvPr>
          <p:cNvGrpSpPr/>
          <p:nvPr/>
        </p:nvGrpSpPr>
        <p:grpSpPr>
          <a:xfrm>
            <a:off x="7159463" y="3847816"/>
            <a:ext cx="888703" cy="365607"/>
            <a:chOff x="7165668" y="3604298"/>
            <a:chExt cx="888703" cy="365607"/>
          </a:xfrm>
          <a:solidFill>
            <a:srgbClr val="8AC59E"/>
          </a:solidFill>
        </p:grpSpPr>
        <p:sp>
          <p:nvSpPr>
            <p:cNvPr id="55" name="ïṥlîḑe">
              <a:extLst>
                <a:ext uri="{FF2B5EF4-FFF2-40B4-BE49-F238E27FC236}">
                  <a16:creationId xmlns="" xmlns:a16="http://schemas.microsoft.com/office/drawing/2014/main" id="{F124ECEB-65D4-4AF3-AF26-4C41E58B4F2D}"/>
                </a:ext>
              </a:extLst>
            </p:cNvPr>
            <p:cNvSpPr/>
            <p:nvPr/>
          </p:nvSpPr>
          <p:spPr bwMode="auto">
            <a:xfrm>
              <a:off x="7233164" y="3736479"/>
              <a:ext cx="821207" cy="233426"/>
            </a:xfrm>
            <a:custGeom>
              <a:avLst/>
              <a:gdLst>
                <a:gd name="T0" fmla="*/ 666 w 876"/>
                <a:gd name="T1" fmla="*/ 0 h 250"/>
                <a:gd name="T2" fmla="*/ 721 w 876"/>
                <a:gd name="T3" fmla="*/ 6 h 250"/>
                <a:gd name="T4" fmla="*/ 775 w 876"/>
                <a:gd name="T5" fmla="*/ 19 h 250"/>
                <a:gd name="T6" fmla="*/ 826 w 876"/>
                <a:gd name="T7" fmla="*/ 36 h 250"/>
                <a:gd name="T8" fmla="*/ 876 w 876"/>
                <a:gd name="T9" fmla="*/ 56 h 250"/>
                <a:gd name="T10" fmla="*/ 829 w 876"/>
                <a:gd name="T11" fmla="*/ 56 h 250"/>
                <a:gd name="T12" fmla="*/ 781 w 876"/>
                <a:gd name="T13" fmla="*/ 64 h 250"/>
                <a:gd name="T14" fmla="*/ 735 w 876"/>
                <a:gd name="T15" fmla="*/ 78 h 250"/>
                <a:gd name="T16" fmla="*/ 692 w 876"/>
                <a:gd name="T17" fmla="*/ 97 h 250"/>
                <a:gd name="T18" fmla="*/ 648 w 876"/>
                <a:gd name="T19" fmla="*/ 117 h 250"/>
                <a:gd name="T20" fmla="*/ 597 w 876"/>
                <a:gd name="T21" fmla="*/ 145 h 250"/>
                <a:gd name="T22" fmla="*/ 546 w 876"/>
                <a:gd name="T23" fmla="*/ 172 h 250"/>
                <a:gd name="T24" fmla="*/ 494 w 876"/>
                <a:gd name="T25" fmla="*/ 199 h 250"/>
                <a:gd name="T26" fmla="*/ 440 w 876"/>
                <a:gd name="T27" fmla="*/ 220 h 250"/>
                <a:gd name="T28" fmla="*/ 384 w 876"/>
                <a:gd name="T29" fmla="*/ 240 h 250"/>
                <a:gd name="T30" fmla="*/ 331 w 876"/>
                <a:gd name="T31" fmla="*/ 248 h 250"/>
                <a:gd name="T32" fmla="*/ 279 w 876"/>
                <a:gd name="T33" fmla="*/ 250 h 250"/>
                <a:gd name="T34" fmla="*/ 226 w 876"/>
                <a:gd name="T35" fmla="*/ 243 h 250"/>
                <a:gd name="T36" fmla="*/ 175 w 876"/>
                <a:gd name="T37" fmla="*/ 231 h 250"/>
                <a:gd name="T38" fmla="*/ 127 w 876"/>
                <a:gd name="T39" fmla="*/ 210 h 250"/>
                <a:gd name="T40" fmla="*/ 79 w 876"/>
                <a:gd name="T41" fmla="*/ 183 h 250"/>
                <a:gd name="T42" fmla="*/ 37 w 876"/>
                <a:gd name="T43" fmla="*/ 152 h 250"/>
                <a:gd name="T44" fmla="*/ 0 w 876"/>
                <a:gd name="T45" fmla="*/ 115 h 250"/>
                <a:gd name="T46" fmla="*/ 50 w 876"/>
                <a:gd name="T47" fmla="*/ 122 h 250"/>
                <a:gd name="T48" fmla="*/ 101 w 876"/>
                <a:gd name="T49" fmla="*/ 125 h 250"/>
                <a:gd name="T50" fmla="*/ 152 w 876"/>
                <a:gd name="T51" fmla="*/ 122 h 250"/>
                <a:gd name="T52" fmla="*/ 202 w 876"/>
                <a:gd name="T53" fmla="*/ 116 h 250"/>
                <a:gd name="T54" fmla="*/ 252 w 876"/>
                <a:gd name="T55" fmla="*/ 104 h 250"/>
                <a:gd name="T56" fmla="*/ 312 w 876"/>
                <a:gd name="T57" fmla="*/ 87 h 250"/>
                <a:gd name="T58" fmla="*/ 371 w 876"/>
                <a:gd name="T59" fmla="*/ 65 h 250"/>
                <a:gd name="T60" fmla="*/ 430 w 876"/>
                <a:gd name="T61" fmla="*/ 45 h 250"/>
                <a:gd name="T62" fmla="*/ 490 w 876"/>
                <a:gd name="T63" fmla="*/ 25 h 250"/>
                <a:gd name="T64" fmla="*/ 551 w 876"/>
                <a:gd name="T65" fmla="*/ 10 h 250"/>
                <a:gd name="T66" fmla="*/ 614 w 876"/>
                <a:gd name="T67" fmla="*/ 1 h 250"/>
                <a:gd name="T68" fmla="*/ 666 w 876"/>
                <a:gd name="T6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6" h="250">
                  <a:moveTo>
                    <a:pt x="666" y="0"/>
                  </a:moveTo>
                  <a:lnTo>
                    <a:pt x="721" y="6"/>
                  </a:lnTo>
                  <a:lnTo>
                    <a:pt x="775" y="19"/>
                  </a:lnTo>
                  <a:lnTo>
                    <a:pt x="826" y="36"/>
                  </a:lnTo>
                  <a:lnTo>
                    <a:pt x="876" y="56"/>
                  </a:lnTo>
                  <a:lnTo>
                    <a:pt x="829" y="56"/>
                  </a:lnTo>
                  <a:lnTo>
                    <a:pt x="781" y="64"/>
                  </a:lnTo>
                  <a:lnTo>
                    <a:pt x="735" y="78"/>
                  </a:lnTo>
                  <a:lnTo>
                    <a:pt x="692" y="97"/>
                  </a:lnTo>
                  <a:lnTo>
                    <a:pt x="648" y="117"/>
                  </a:lnTo>
                  <a:lnTo>
                    <a:pt x="597" y="145"/>
                  </a:lnTo>
                  <a:lnTo>
                    <a:pt x="546" y="172"/>
                  </a:lnTo>
                  <a:lnTo>
                    <a:pt x="494" y="199"/>
                  </a:lnTo>
                  <a:lnTo>
                    <a:pt x="440" y="220"/>
                  </a:lnTo>
                  <a:lnTo>
                    <a:pt x="384" y="240"/>
                  </a:lnTo>
                  <a:lnTo>
                    <a:pt x="331" y="248"/>
                  </a:lnTo>
                  <a:lnTo>
                    <a:pt x="279" y="250"/>
                  </a:lnTo>
                  <a:lnTo>
                    <a:pt x="226" y="243"/>
                  </a:lnTo>
                  <a:lnTo>
                    <a:pt x="175" y="231"/>
                  </a:lnTo>
                  <a:lnTo>
                    <a:pt x="127" y="210"/>
                  </a:lnTo>
                  <a:lnTo>
                    <a:pt x="79" y="183"/>
                  </a:lnTo>
                  <a:lnTo>
                    <a:pt x="37" y="152"/>
                  </a:lnTo>
                  <a:lnTo>
                    <a:pt x="0" y="115"/>
                  </a:lnTo>
                  <a:lnTo>
                    <a:pt x="50" y="122"/>
                  </a:lnTo>
                  <a:lnTo>
                    <a:pt x="101" y="125"/>
                  </a:lnTo>
                  <a:lnTo>
                    <a:pt x="152" y="122"/>
                  </a:lnTo>
                  <a:lnTo>
                    <a:pt x="202" y="116"/>
                  </a:lnTo>
                  <a:lnTo>
                    <a:pt x="252" y="104"/>
                  </a:lnTo>
                  <a:lnTo>
                    <a:pt x="312" y="87"/>
                  </a:lnTo>
                  <a:lnTo>
                    <a:pt x="371" y="65"/>
                  </a:lnTo>
                  <a:lnTo>
                    <a:pt x="430" y="45"/>
                  </a:lnTo>
                  <a:lnTo>
                    <a:pt x="490" y="25"/>
                  </a:lnTo>
                  <a:lnTo>
                    <a:pt x="551" y="10"/>
                  </a:lnTo>
                  <a:lnTo>
                    <a:pt x="614" y="1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1200" dirty="0">
                <a:cs typeface="+mn-ea"/>
                <a:sym typeface="+mn-lt"/>
              </a:endParaRPr>
            </a:p>
          </p:txBody>
        </p:sp>
        <p:sp>
          <p:nvSpPr>
            <p:cNvPr id="56" name="ïṥlîde">
              <a:extLst>
                <a:ext uri="{FF2B5EF4-FFF2-40B4-BE49-F238E27FC236}">
                  <a16:creationId xmlns="" xmlns:a16="http://schemas.microsoft.com/office/drawing/2014/main" id="{6826D944-D2CD-43F5-BB27-AB5DA1B55F72}"/>
                </a:ext>
              </a:extLst>
            </p:cNvPr>
            <p:cNvSpPr/>
            <p:nvPr/>
          </p:nvSpPr>
          <p:spPr bwMode="auto">
            <a:xfrm>
              <a:off x="7165668" y="3604298"/>
              <a:ext cx="739649" cy="219363"/>
            </a:xfrm>
            <a:custGeom>
              <a:avLst/>
              <a:gdLst>
                <a:gd name="T0" fmla="*/ 471 w 789"/>
                <a:gd name="T1" fmla="*/ 0 h 232"/>
                <a:gd name="T2" fmla="*/ 518 w 789"/>
                <a:gd name="T3" fmla="*/ 1 h 232"/>
                <a:gd name="T4" fmla="*/ 565 w 789"/>
                <a:gd name="T5" fmla="*/ 7 h 232"/>
                <a:gd name="T6" fmla="*/ 614 w 789"/>
                <a:gd name="T7" fmla="*/ 23 h 232"/>
                <a:gd name="T8" fmla="*/ 661 w 789"/>
                <a:gd name="T9" fmla="*/ 43 h 232"/>
                <a:gd name="T10" fmla="*/ 706 w 789"/>
                <a:gd name="T11" fmla="*/ 67 h 232"/>
                <a:gd name="T12" fmla="*/ 750 w 789"/>
                <a:gd name="T13" fmla="*/ 97 h 232"/>
                <a:gd name="T14" fmla="*/ 789 w 789"/>
                <a:gd name="T15" fmla="*/ 128 h 232"/>
                <a:gd name="T16" fmla="*/ 737 w 789"/>
                <a:gd name="T17" fmla="*/ 120 h 232"/>
                <a:gd name="T18" fmla="*/ 686 w 789"/>
                <a:gd name="T19" fmla="*/ 120 h 232"/>
                <a:gd name="T20" fmla="*/ 634 w 789"/>
                <a:gd name="T21" fmla="*/ 125 h 232"/>
                <a:gd name="T22" fmla="*/ 583 w 789"/>
                <a:gd name="T23" fmla="*/ 135 h 232"/>
                <a:gd name="T24" fmla="*/ 533 w 789"/>
                <a:gd name="T25" fmla="*/ 150 h 232"/>
                <a:gd name="T26" fmla="*/ 484 w 789"/>
                <a:gd name="T27" fmla="*/ 167 h 232"/>
                <a:gd name="T28" fmla="*/ 434 w 789"/>
                <a:gd name="T29" fmla="*/ 183 h 232"/>
                <a:gd name="T30" fmla="*/ 385 w 789"/>
                <a:gd name="T31" fmla="*/ 200 h 232"/>
                <a:gd name="T32" fmla="*/ 335 w 789"/>
                <a:gd name="T33" fmla="*/ 215 h 232"/>
                <a:gd name="T34" fmla="*/ 289 w 789"/>
                <a:gd name="T35" fmla="*/ 224 h 232"/>
                <a:gd name="T36" fmla="*/ 246 w 789"/>
                <a:gd name="T37" fmla="*/ 230 h 232"/>
                <a:gd name="T38" fmla="*/ 203 w 789"/>
                <a:gd name="T39" fmla="*/ 232 h 232"/>
                <a:gd name="T40" fmla="*/ 165 w 789"/>
                <a:gd name="T41" fmla="*/ 230 h 232"/>
                <a:gd name="T42" fmla="*/ 129 w 789"/>
                <a:gd name="T43" fmla="*/ 227 h 232"/>
                <a:gd name="T44" fmla="*/ 97 w 789"/>
                <a:gd name="T45" fmla="*/ 220 h 232"/>
                <a:gd name="T46" fmla="*/ 69 w 789"/>
                <a:gd name="T47" fmla="*/ 214 h 232"/>
                <a:gd name="T48" fmla="*/ 45 w 789"/>
                <a:gd name="T49" fmla="*/ 207 h 232"/>
                <a:gd name="T50" fmla="*/ 26 w 789"/>
                <a:gd name="T51" fmla="*/ 201 h 232"/>
                <a:gd name="T52" fmla="*/ 12 w 789"/>
                <a:gd name="T53" fmla="*/ 195 h 232"/>
                <a:gd name="T54" fmla="*/ 3 w 789"/>
                <a:gd name="T55" fmla="*/ 191 h 232"/>
                <a:gd name="T56" fmla="*/ 0 w 789"/>
                <a:gd name="T57" fmla="*/ 190 h 232"/>
                <a:gd name="T58" fmla="*/ 53 w 789"/>
                <a:gd name="T59" fmla="*/ 185 h 232"/>
                <a:gd name="T60" fmla="*/ 81 w 789"/>
                <a:gd name="T61" fmla="*/ 178 h 232"/>
                <a:gd name="T62" fmla="*/ 106 w 789"/>
                <a:gd name="T63" fmla="*/ 167 h 232"/>
                <a:gd name="T64" fmla="*/ 131 w 789"/>
                <a:gd name="T65" fmla="*/ 153 h 232"/>
                <a:gd name="T66" fmla="*/ 169 w 789"/>
                <a:gd name="T67" fmla="*/ 127 h 232"/>
                <a:gd name="T68" fmla="*/ 207 w 789"/>
                <a:gd name="T69" fmla="*/ 100 h 232"/>
                <a:gd name="T70" fmla="*/ 244 w 789"/>
                <a:gd name="T71" fmla="*/ 75 h 232"/>
                <a:gd name="T72" fmla="*/ 285 w 789"/>
                <a:gd name="T73" fmla="*/ 52 h 232"/>
                <a:gd name="T74" fmla="*/ 330 w 789"/>
                <a:gd name="T75" fmla="*/ 32 h 232"/>
                <a:gd name="T76" fmla="*/ 376 w 789"/>
                <a:gd name="T77" fmla="*/ 15 h 232"/>
                <a:gd name="T78" fmla="*/ 423 w 789"/>
                <a:gd name="T79" fmla="*/ 5 h 232"/>
                <a:gd name="T80" fmla="*/ 471 w 789"/>
                <a:gd name="T8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9" h="232">
                  <a:moveTo>
                    <a:pt x="471" y="0"/>
                  </a:moveTo>
                  <a:lnTo>
                    <a:pt x="518" y="1"/>
                  </a:lnTo>
                  <a:lnTo>
                    <a:pt x="565" y="7"/>
                  </a:lnTo>
                  <a:lnTo>
                    <a:pt x="614" y="23"/>
                  </a:lnTo>
                  <a:lnTo>
                    <a:pt x="661" y="43"/>
                  </a:lnTo>
                  <a:lnTo>
                    <a:pt x="706" y="67"/>
                  </a:lnTo>
                  <a:lnTo>
                    <a:pt x="750" y="97"/>
                  </a:lnTo>
                  <a:lnTo>
                    <a:pt x="789" y="128"/>
                  </a:lnTo>
                  <a:lnTo>
                    <a:pt x="737" y="120"/>
                  </a:lnTo>
                  <a:lnTo>
                    <a:pt x="686" y="120"/>
                  </a:lnTo>
                  <a:lnTo>
                    <a:pt x="634" y="125"/>
                  </a:lnTo>
                  <a:lnTo>
                    <a:pt x="583" y="135"/>
                  </a:lnTo>
                  <a:lnTo>
                    <a:pt x="533" y="150"/>
                  </a:lnTo>
                  <a:lnTo>
                    <a:pt x="484" y="167"/>
                  </a:lnTo>
                  <a:lnTo>
                    <a:pt x="434" y="183"/>
                  </a:lnTo>
                  <a:lnTo>
                    <a:pt x="385" y="200"/>
                  </a:lnTo>
                  <a:lnTo>
                    <a:pt x="335" y="215"/>
                  </a:lnTo>
                  <a:lnTo>
                    <a:pt x="289" y="224"/>
                  </a:lnTo>
                  <a:lnTo>
                    <a:pt x="246" y="230"/>
                  </a:lnTo>
                  <a:lnTo>
                    <a:pt x="203" y="232"/>
                  </a:lnTo>
                  <a:lnTo>
                    <a:pt x="165" y="230"/>
                  </a:lnTo>
                  <a:lnTo>
                    <a:pt x="129" y="227"/>
                  </a:lnTo>
                  <a:lnTo>
                    <a:pt x="97" y="220"/>
                  </a:lnTo>
                  <a:lnTo>
                    <a:pt x="69" y="214"/>
                  </a:lnTo>
                  <a:lnTo>
                    <a:pt x="45" y="207"/>
                  </a:lnTo>
                  <a:lnTo>
                    <a:pt x="26" y="201"/>
                  </a:lnTo>
                  <a:lnTo>
                    <a:pt x="12" y="195"/>
                  </a:lnTo>
                  <a:lnTo>
                    <a:pt x="3" y="191"/>
                  </a:lnTo>
                  <a:lnTo>
                    <a:pt x="0" y="190"/>
                  </a:lnTo>
                  <a:lnTo>
                    <a:pt x="53" y="185"/>
                  </a:lnTo>
                  <a:lnTo>
                    <a:pt x="81" y="178"/>
                  </a:lnTo>
                  <a:lnTo>
                    <a:pt x="106" y="167"/>
                  </a:lnTo>
                  <a:lnTo>
                    <a:pt x="131" y="153"/>
                  </a:lnTo>
                  <a:lnTo>
                    <a:pt x="169" y="127"/>
                  </a:lnTo>
                  <a:lnTo>
                    <a:pt x="207" y="100"/>
                  </a:lnTo>
                  <a:lnTo>
                    <a:pt x="244" y="75"/>
                  </a:lnTo>
                  <a:lnTo>
                    <a:pt x="285" y="52"/>
                  </a:lnTo>
                  <a:lnTo>
                    <a:pt x="330" y="32"/>
                  </a:lnTo>
                  <a:lnTo>
                    <a:pt x="376" y="15"/>
                  </a:lnTo>
                  <a:lnTo>
                    <a:pt x="423" y="5"/>
                  </a:lnTo>
                  <a:lnTo>
                    <a:pt x="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900" dirty="0">
                <a:cs typeface="+mn-ea"/>
                <a:sym typeface="+mn-lt"/>
              </a:endParaRPr>
            </a:p>
          </p:txBody>
        </p:sp>
      </p:grpSp>
      <p:grpSp>
        <p:nvGrpSpPr>
          <p:cNvPr id="40" name="ï$ḷîďé">
            <a:extLst>
              <a:ext uri="{FF2B5EF4-FFF2-40B4-BE49-F238E27FC236}">
                <a16:creationId xmlns="" xmlns:a16="http://schemas.microsoft.com/office/drawing/2014/main" id="{437AFBA5-1C93-4556-A18F-2CEFE35577AA}"/>
              </a:ext>
            </a:extLst>
          </p:cNvPr>
          <p:cNvGrpSpPr/>
          <p:nvPr/>
        </p:nvGrpSpPr>
        <p:grpSpPr>
          <a:xfrm>
            <a:off x="7190124" y="1826433"/>
            <a:ext cx="365779" cy="745274"/>
            <a:chOff x="7196329" y="1582915"/>
            <a:chExt cx="365779" cy="745274"/>
          </a:xfrm>
          <a:solidFill>
            <a:srgbClr val="8AC59E"/>
          </a:solidFill>
        </p:grpSpPr>
        <p:sp>
          <p:nvSpPr>
            <p:cNvPr id="53" name="ïsļîde">
              <a:extLst>
                <a:ext uri="{FF2B5EF4-FFF2-40B4-BE49-F238E27FC236}">
                  <a16:creationId xmlns="" xmlns:a16="http://schemas.microsoft.com/office/drawing/2014/main" id="{F06A4891-E016-4687-97B1-D4C3B7272109}"/>
                </a:ext>
              </a:extLst>
            </p:cNvPr>
            <p:cNvSpPr/>
            <p:nvPr/>
          </p:nvSpPr>
          <p:spPr bwMode="auto">
            <a:xfrm flipH="1">
              <a:off x="7244161" y="1656036"/>
              <a:ext cx="317947" cy="672153"/>
            </a:xfrm>
            <a:custGeom>
              <a:avLst/>
              <a:gdLst>
                <a:gd name="T0" fmla="*/ 50 w 339"/>
                <a:gd name="T1" fmla="*/ 0 h 717"/>
                <a:gd name="T2" fmla="*/ 60 w 339"/>
                <a:gd name="T3" fmla="*/ 54 h 717"/>
                <a:gd name="T4" fmla="*/ 76 w 339"/>
                <a:gd name="T5" fmla="*/ 108 h 717"/>
                <a:gd name="T6" fmla="*/ 98 w 339"/>
                <a:gd name="T7" fmla="*/ 159 h 717"/>
                <a:gd name="T8" fmla="*/ 126 w 339"/>
                <a:gd name="T9" fmla="*/ 207 h 717"/>
                <a:gd name="T10" fmla="*/ 158 w 339"/>
                <a:gd name="T11" fmla="*/ 253 h 717"/>
                <a:gd name="T12" fmla="*/ 192 w 339"/>
                <a:gd name="T13" fmla="*/ 297 h 717"/>
                <a:gd name="T14" fmla="*/ 225 w 339"/>
                <a:gd name="T15" fmla="*/ 341 h 717"/>
                <a:gd name="T16" fmla="*/ 257 w 339"/>
                <a:gd name="T17" fmla="*/ 386 h 717"/>
                <a:gd name="T18" fmla="*/ 285 w 339"/>
                <a:gd name="T19" fmla="*/ 433 h 717"/>
                <a:gd name="T20" fmla="*/ 310 w 339"/>
                <a:gd name="T21" fmla="*/ 483 h 717"/>
                <a:gd name="T22" fmla="*/ 323 w 339"/>
                <a:gd name="T23" fmla="*/ 520 h 717"/>
                <a:gd name="T24" fmla="*/ 331 w 339"/>
                <a:gd name="T25" fmla="*/ 558 h 717"/>
                <a:gd name="T26" fmla="*/ 336 w 339"/>
                <a:gd name="T27" fmla="*/ 597 h 717"/>
                <a:gd name="T28" fmla="*/ 339 w 339"/>
                <a:gd name="T29" fmla="*/ 638 h 717"/>
                <a:gd name="T30" fmla="*/ 337 w 339"/>
                <a:gd name="T31" fmla="*/ 678 h 717"/>
                <a:gd name="T32" fmla="*/ 335 w 339"/>
                <a:gd name="T33" fmla="*/ 717 h 717"/>
                <a:gd name="T34" fmla="*/ 325 w 339"/>
                <a:gd name="T35" fmla="*/ 684 h 717"/>
                <a:gd name="T36" fmla="*/ 309 w 339"/>
                <a:gd name="T37" fmla="*/ 652 h 717"/>
                <a:gd name="T38" fmla="*/ 290 w 339"/>
                <a:gd name="T39" fmla="*/ 623 h 717"/>
                <a:gd name="T40" fmla="*/ 270 w 339"/>
                <a:gd name="T41" fmla="*/ 595 h 717"/>
                <a:gd name="T42" fmla="*/ 245 w 339"/>
                <a:gd name="T43" fmla="*/ 568 h 717"/>
                <a:gd name="T44" fmla="*/ 221 w 339"/>
                <a:gd name="T45" fmla="*/ 544 h 717"/>
                <a:gd name="T46" fmla="*/ 184 w 339"/>
                <a:gd name="T47" fmla="*/ 507 h 717"/>
                <a:gd name="T48" fmla="*/ 148 w 339"/>
                <a:gd name="T49" fmla="*/ 471 h 717"/>
                <a:gd name="T50" fmla="*/ 112 w 339"/>
                <a:gd name="T51" fmla="*/ 434 h 717"/>
                <a:gd name="T52" fmla="*/ 79 w 339"/>
                <a:gd name="T53" fmla="*/ 396 h 717"/>
                <a:gd name="T54" fmla="*/ 48 w 339"/>
                <a:gd name="T55" fmla="*/ 354 h 717"/>
                <a:gd name="T56" fmla="*/ 28 w 339"/>
                <a:gd name="T57" fmla="*/ 318 h 717"/>
                <a:gd name="T58" fmla="*/ 14 w 339"/>
                <a:gd name="T59" fmla="*/ 279 h 717"/>
                <a:gd name="T60" fmla="*/ 5 w 339"/>
                <a:gd name="T61" fmla="*/ 239 h 717"/>
                <a:gd name="T62" fmla="*/ 0 w 339"/>
                <a:gd name="T63" fmla="*/ 198 h 717"/>
                <a:gd name="T64" fmla="*/ 1 w 339"/>
                <a:gd name="T65" fmla="*/ 156 h 717"/>
                <a:gd name="T66" fmla="*/ 6 w 339"/>
                <a:gd name="T67" fmla="*/ 116 h 717"/>
                <a:gd name="T68" fmla="*/ 16 w 339"/>
                <a:gd name="T69" fmla="*/ 75 h 717"/>
                <a:gd name="T70" fmla="*/ 30 w 339"/>
                <a:gd name="T71" fmla="*/ 37 h 717"/>
                <a:gd name="T72" fmla="*/ 50 w 339"/>
                <a:gd name="T73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9" h="717">
                  <a:moveTo>
                    <a:pt x="50" y="0"/>
                  </a:moveTo>
                  <a:lnTo>
                    <a:pt x="60" y="54"/>
                  </a:lnTo>
                  <a:lnTo>
                    <a:pt x="76" y="108"/>
                  </a:lnTo>
                  <a:lnTo>
                    <a:pt x="98" y="159"/>
                  </a:lnTo>
                  <a:lnTo>
                    <a:pt x="126" y="207"/>
                  </a:lnTo>
                  <a:lnTo>
                    <a:pt x="158" y="253"/>
                  </a:lnTo>
                  <a:lnTo>
                    <a:pt x="192" y="297"/>
                  </a:lnTo>
                  <a:lnTo>
                    <a:pt x="225" y="341"/>
                  </a:lnTo>
                  <a:lnTo>
                    <a:pt x="257" y="386"/>
                  </a:lnTo>
                  <a:lnTo>
                    <a:pt x="285" y="433"/>
                  </a:lnTo>
                  <a:lnTo>
                    <a:pt x="310" y="483"/>
                  </a:lnTo>
                  <a:lnTo>
                    <a:pt x="323" y="520"/>
                  </a:lnTo>
                  <a:lnTo>
                    <a:pt x="331" y="558"/>
                  </a:lnTo>
                  <a:lnTo>
                    <a:pt x="336" y="597"/>
                  </a:lnTo>
                  <a:lnTo>
                    <a:pt x="339" y="638"/>
                  </a:lnTo>
                  <a:lnTo>
                    <a:pt x="337" y="678"/>
                  </a:lnTo>
                  <a:lnTo>
                    <a:pt x="335" y="717"/>
                  </a:lnTo>
                  <a:lnTo>
                    <a:pt x="325" y="684"/>
                  </a:lnTo>
                  <a:lnTo>
                    <a:pt x="309" y="652"/>
                  </a:lnTo>
                  <a:lnTo>
                    <a:pt x="290" y="623"/>
                  </a:lnTo>
                  <a:lnTo>
                    <a:pt x="270" y="595"/>
                  </a:lnTo>
                  <a:lnTo>
                    <a:pt x="245" y="568"/>
                  </a:lnTo>
                  <a:lnTo>
                    <a:pt x="221" y="544"/>
                  </a:lnTo>
                  <a:lnTo>
                    <a:pt x="184" y="507"/>
                  </a:lnTo>
                  <a:lnTo>
                    <a:pt x="148" y="471"/>
                  </a:lnTo>
                  <a:lnTo>
                    <a:pt x="112" y="434"/>
                  </a:lnTo>
                  <a:lnTo>
                    <a:pt x="79" y="396"/>
                  </a:lnTo>
                  <a:lnTo>
                    <a:pt x="48" y="354"/>
                  </a:lnTo>
                  <a:lnTo>
                    <a:pt x="28" y="318"/>
                  </a:lnTo>
                  <a:lnTo>
                    <a:pt x="14" y="279"/>
                  </a:lnTo>
                  <a:lnTo>
                    <a:pt x="5" y="239"/>
                  </a:lnTo>
                  <a:lnTo>
                    <a:pt x="0" y="198"/>
                  </a:lnTo>
                  <a:lnTo>
                    <a:pt x="1" y="156"/>
                  </a:lnTo>
                  <a:lnTo>
                    <a:pt x="6" y="116"/>
                  </a:lnTo>
                  <a:lnTo>
                    <a:pt x="16" y="75"/>
                  </a:lnTo>
                  <a:lnTo>
                    <a:pt x="30" y="37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3600" dirty="0">
                <a:cs typeface="+mn-ea"/>
                <a:sym typeface="+mn-lt"/>
              </a:endParaRPr>
            </a:p>
          </p:txBody>
        </p:sp>
        <p:sp>
          <p:nvSpPr>
            <p:cNvPr id="54" name="î$ḻïḑé">
              <a:extLst>
                <a:ext uri="{FF2B5EF4-FFF2-40B4-BE49-F238E27FC236}">
                  <a16:creationId xmlns="" xmlns:a16="http://schemas.microsoft.com/office/drawing/2014/main" id="{D8B9A2F1-6B84-47CC-94F4-C781C336A9A8}"/>
                </a:ext>
              </a:extLst>
            </p:cNvPr>
            <p:cNvSpPr/>
            <p:nvPr/>
          </p:nvSpPr>
          <p:spPr bwMode="auto">
            <a:xfrm flipH="1">
              <a:off x="7196329" y="1582915"/>
              <a:ext cx="289811" cy="604656"/>
            </a:xfrm>
            <a:custGeom>
              <a:avLst/>
              <a:gdLst>
                <a:gd name="T0" fmla="*/ 2 w 307"/>
                <a:gd name="T1" fmla="*/ 0 h 644"/>
                <a:gd name="T2" fmla="*/ 20 w 307"/>
                <a:gd name="T3" fmla="*/ 43 h 644"/>
                <a:gd name="T4" fmla="*/ 34 w 307"/>
                <a:gd name="T5" fmla="*/ 65 h 644"/>
                <a:gd name="T6" fmla="*/ 51 w 307"/>
                <a:gd name="T7" fmla="*/ 82 h 644"/>
                <a:gd name="T8" fmla="*/ 69 w 307"/>
                <a:gd name="T9" fmla="*/ 99 h 644"/>
                <a:gd name="T10" fmla="*/ 101 w 307"/>
                <a:gd name="T11" fmla="*/ 124 h 644"/>
                <a:gd name="T12" fmla="*/ 133 w 307"/>
                <a:gd name="T13" fmla="*/ 150 h 644"/>
                <a:gd name="T14" fmla="*/ 165 w 307"/>
                <a:gd name="T15" fmla="*/ 174 h 644"/>
                <a:gd name="T16" fmla="*/ 194 w 307"/>
                <a:gd name="T17" fmla="*/ 202 h 644"/>
                <a:gd name="T18" fmla="*/ 224 w 307"/>
                <a:gd name="T19" fmla="*/ 234 h 644"/>
                <a:gd name="T20" fmla="*/ 249 w 307"/>
                <a:gd name="T21" fmla="*/ 268 h 644"/>
                <a:gd name="T22" fmla="*/ 271 w 307"/>
                <a:gd name="T23" fmla="*/ 304 h 644"/>
                <a:gd name="T24" fmla="*/ 289 w 307"/>
                <a:gd name="T25" fmla="*/ 342 h 644"/>
                <a:gd name="T26" fmla="*/ 300 w 307"/>
                <a:gd name="T27" fmla="*/ 383 h 644"/>
                <a:gd name="T28" fmla="*/ 307 w 307"/>
                <a:gd name="T29" fmla="*/ 425 h 644"/>
                <a:gd name="T30" fmla="*/ 307 w 307"/>
                <a:gd name="T31" fmla="*/ 469 h 644"/>
                <a:gd name="T32" fmla="*/ 300 w 307"/>
                <a:gd name="T33" fmla="*/ 528 h 644"/>
                <a:gd name="T34" fmla="*/ 286 w 307"/>
                <a:gd name="T35" fmla="*/ 587 h 644"/>
                <a:gd name="T36" fmla="*/ 266 w 307"/>
                <a:gd name="T37" fmla="*/ 644 h 644"/>
                <a:gd name="T38" fmla="*/ 259 w 307"/>
                <a:gd name="T39" fmla="*/ 602 h 644"/>
                <a:gd name="T40" fmla="*/ 248 w 307"/>
                <a:gd name="T41" fmla="*/ 563 h 644"/>
                <a:gd name="T42" fmla="*/ 233 w 307"/>
                <a:gd name="T43" fmla="*/ 526 h 644"/>
                <a:gd name="T44" fmla="*/ 213 w 307"/>
                <a:gd name="T45" fmla="*/ 490 h 644"/>
                <a:gd name="T46" fmla="*/ 192 w 307"/>
                <a:gd name="T47" fmla="*/ 455 h 644"/>
                <a:gd name="T48" fmla="*/ 167 w 307"/>
                <a:gd name="T49" fmla="*/ 421 h 644"/>
                <a:gd name="T50" fmla="*/ 143 w 307"/>
                <a:gd name="T51" fmla="*/ 387 h 644"/>
                <a:gd name="T52" fmla="*/ 118 w 307"/>
                <a:gd name="T53" fmla="*/ 354 h 644"/>
                <a:gd name="T54" fmla="*/ 93 w 307"/>
                <a:gd name="T55" fmla="*/ 321 h 644"/>
                <a:gd name="T56" fmla="*/ 71 w 307"/>
                <a:gd name="T57" fmla="*/ 288 h 644"/>
                <a:gd name="T58" fmla="*/ 47 w 307"/>
                <a:gd name="T59" fmla="*/ 244 h 644"/>
                <a:gd name="T60" fmla="*/ 29 w 307"/>
                <a:gd name="T61" fmla="*/ 202 h 644"/>
                <a:gd name="T62" fmla="*/ 16 w 307"/>
                <a:gd name="T63" fmla="*/ 163 h 644"/>
                <a:gd name="T64" fmla="*/ 8 w 307"/>
                <a:gd name="T65" fmla="*/ 124 h 644"/>
                <a:gd name="T66" fmla="*/ 2 w 307"/>
                <a:gd name="T67" fmla="*/ 90 h 644"/>
                <a:gd name="T68" fmla="*/ 0 w 307"/>
                <a:gd name="T69" fmla="*/ 59 h 644"/>
                <a:gd name="T70" fmla="*/ 0 w 307"/>
                <a:gd name="T71" fmla="*/ 35 h 644"/>
                <a:gd name="T72" fmla="*/ 1 w 307"/>
                <a:gd name="T73" fmla="*/ 16 h 644"/>
                <a:gd name="T74" fmla="*/ 2 w 307"/>
                <a:gd name="T75" fmla="*/ 5 h 644"/>
                <a:gd name="T76" fmla="*/ 2 w 307"/>
                <a:gd name="T77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7" h="644">
                  <a:moveTo>
                    <a:pt x="2" y="0"/>
                  </a:moveTo>
                  <a:lnTo>
                    <a:pt x="20" y="43"/>
                  </a:lnTo>
                  <a:lnTo>
                    <a:pt x="34" y="65"/>
                  </a:lnTo>
                  <a:lnTo>
                    <a:pt x="51" y="82"/>
                  </a:lnTo>
                  <a:lnTo>
                    <a:pt x="69" y="99"/>
                  </a:lnTo>
                  <a:lnTo>
                    <a:pt x="101" y="124"/>
                  </a:lnTo>
                  <a:lnTo>
                    <a:pt x="133" y="150"/>
                  </a:lnTo>
                  <a:lnTo>
                    <a:pt x="165" y="174"/>
                  </a:lnTo>
                  <a:lnTo>
                    <a:pt x="194" y="202"/>
                  </a:lnTo>
                  <a:lnTo>
                    <a:pt x="224" y="234"/>
                  </a:lnTo>
                  <a:lnTo>
                    <a:pt x="249" y="268"/>
                  </a:lnTo>
                  <a:lnTo>
                    <a:pt x="271" y="304"/>
                  </a:lnTo>
                  <a:lnTo>
                    <a:pt x="289" y="342"/>
                  </a:lnTo>
                  <a:lnTo>
                    <a:pt x="300" y="383"/>
                  </a:lnTo>
                  <a:lnTo>
                    <a:pt x="307" y="425"/>
                  </a:lnTo>
                  <a:lnTo>
                    <a:pt x="307" y="469"/>
                  </a:lnTo>
                  <a:lnTo>
                    <a:pt x="300" y="528"/>
                  </a:lnTo>
                  <a:lnTo>
                    <a:pt x="286" y="587"/>
                  </a:lnTo>
                  <a:lnTo>
                    <a:pt x="266" y="644"/>
                  </a:lnTo>
                  <a:lnTo>
                    <a:pt x="259" y="602"/>
                  </a:lnTo>
                  <a:lnTo>
                    <a:pt x="248" y="563"/>
                  </a:lnTo>
                  <a:lnTo>
                    <a:pt x="233" y="526"/>
                  </a:lnTo>
                  <a:lnTo>
                    <a:pt x="213" y="490"/>
                  </a:lnTo>
                  <a:lnTo>
                    <a:pt x="192" y="455"/>
                  </a:lnTo>
                  <a:lnTo>
                    <a:pt x="167" y="421"/>
                  </a:lnTo>
                  <a:lnTo>
                    <a:pt x="143" y="387"/>
                  </a:lnTo>
                  <a:lnTo>
                    <a:pt x="118" y="354"/>
                  </a:lnTo>
                  <a:lnTo>
                    <a:pt x="93" y="321"/>
                  </a:lnTo>
                  <a:lnTo>
                    <a:pt x="71" y="288"/>
                  </a:lnTo>
                  <a:lnTo>
                    <a:pt x="47" y="244"/>
                  </a:lnTo>
                  <a:lnTo>
                    <a:pt x="29" y="202"/>
                  </a:lnTo>
                  <a:lnTo>
                    <a:pt x="16" y="163"/>
                  </a:lnTo>
                  <a:lnTo>
                    <a:pt x="8" y="124"/>
                  </a:lnTo>
                  <a:lnTo>
                    <a:pt x="2" y="90"/>
                  </a:lnTo>
                  <a:lnTo>
                    <a:pt x="0" y="59"/>
                  </a:lnTo>
                  <a:lnTo>
                    <a:pt x="0" y="35"/>
                  </a:lnTo>
                  <a:lnTo>
                    <a:pt x="1" y="16"/>
                  </a:lnTo>
                  <a:lnTo>
                    <a:pt x="2" y="5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3600" dirty="0">
                <a:cs typeface="+mn-ea"/>
                <a:sym typeface="+mn-lt"/>
              </a:endParaRPr>
            </a:p>
          </p:txBody>
        </p:sp>
      </p:grpSp>
      <p:grpSp>
        <p:nvGrpSpPr>
          <p:cNvPr id="41" name="iśľíḋê">
            <a:extLst>
              <a:ext uri="{FF2B5EF4-FFF2-40B4-BE49-F238E27FC236}">
                <a16:creationId xmlns="" xmlns:a16="http://schemas.microsoft.com/office/drawing/2014/main" id="{E628DDFD-2F20-4FAB-A057-5BEC43330E07}"/>
              </a:ext>
            </a:extLst>
          </p:cNvPr>
          <p:cNvGrpSpPr/>
          <p:nvPr/>
        </p:nvGrpSpPr>
        <p:grpSpPr>
          <a:xfrm>
            <a:off x="4131424" y="3232867"/>
            <a:ext cx="463320" cy="644030"/>
            <a:chOff x="4137629" y="2989349"/>
            <a:chExt cx="463320" cy="644030"/>
          </a:xfrm>
          <a:solidFill>
            <a:schemeClr val="bg1">
              <a:lumMod val="50000"/>
            </a:schemeClr>
          </a:solidFill>
        </p:grpSpPr>
        <p:sp>
          <p:nvSpPr>
            <p:cNvPr id="51" name="ïṣḻíḍè">
              <a:extLst>
                <a:ext uri="{FF2B5EF4-FFF2-40B4-BE49-F238E27FC236}">
                  <a16:creationId xmlns="" xmlns:a16="http://schemas.microsoft.com/office/drawing/2014/main" id="{EC508C74-E341-4DCB-9794-69EC0689A201}"/>
                </a:ext>
              </a:extLst>
            </p:cNvPr>
            <p:cNvSpPr/>
            <p:nvPr/>
          </p:nvSpPr>
          <p:spPr bwMode="auto">
            <a:xfrm flipH="1">
              <a:off x="4137629" y="2989349"/>
              <a:ext cx="463320" cy="562471"/>
            </a:xfrm>
            <a:custGeom>
              <a:avLst/>
              <a:gdLst>
                <a:gd name="T0" fmla="*/ 496 w 496"/>
                <a:gd name="T1" fmla="*/ 0 h 600"/>
                <a:gd name="T2" fmla="*/ 487 w 496"/>
                <a:gd name="T3" fmla="*/ 38 h 600"/>
                <a:gd name="T4" fmla="*/ 477 w 496"/>
                <a:gd name="T5" fmla="*/ 76 h 600"/>
                <a:gd name="T6" fmla="*/ 463 w 496"/>
                <a:gd name="T7" fmla="*/ 115 h 600"/>
                <a:gd name="T8" fmla="*/ 446 w 496"/>
                <a:gd name="T9" fmla="*/ 152 h 600"/>
                <a:gd name="T10" fmla="*/ 426 w 496"/>
                <a:gd name="T11" fmla="*/ 186 h 600"/>
                <a:gd name="T12" fmla="*/ 403 w 496"/>
                <a:gd name="T13" fmla="*/ 217 h 600"/>
                <a:gd name="T14" fmla="*/ 365 w 496"/>
                <a:gd name="T15" fmla="*/ 257 h 600"/>
                <a:gd name="T16" fmla="*/ 322 w 496"/>
                <a:gd name="T17" fmla="*/ 293 h 600"/>
                <a:gd name="T18" fmla="*/ 279 w 496"/>
                <a:gd name="T19" fmla="*/ 326 h 600"/>
                <a:gd name="T20" fmla="*/ 234 w 496"/>
                <a:gd name="T21" fmla="*/ 358 h 600"/>
                <a:gd name="T22" fmla="*/ 188 w 496"/>
                <a:gd name="T23" fmla="*/ 390 h 600"/>
                <a:gd name="T24" fmla="*/ 145 w 496"/>
                <a:gd name="T25" fmla="*/ 424 h 600"/>
                <a:gd name="T26" fmla="*/ 104 w 496"/>
                <a:gd name="T27" fmla="*/ 461 h 600"/>
                <a:gd name="T28" fmla="*/ 68 w 496"/>
                <a:gd name="T29" fmla="*/ 505 h 600"/>
                <a:gd name="T30" fmla="*/ 36 w 496"/>
                <a:gd name="T31" fmla="*/ 551 h 600"/>
                <a:gd name="T32" fmla="*/ 9 w 496"/>
                <a:gd name="T33" fmla="*/ 600 h 600"/>
                <a:gd name="T34" fmla="*/ 3 w 496"/>
                <a:gd name="T35" fmla="*/ 560 h 600"/>
                <a:gd name="T36" fmla="*/ 0 w 496"/>
                <a:gd name="T37" fmla="*/ 517 h 600"/>
                <a:gd name="T38" fmla="*/ 3 w 496"/>
                <a:gd name="T39" fmla="*/ 477 h 600"/>
                <a:gd name="T40" fmla="*/ 10 w 496"/>
                <a:gd name="T41" fmla="*/ 436 h 600"/>
                <a:gd name="T42" fmla="*/ 22 w 496"/>
                <a:gd name="T43" fmla="*/ 395 h 600"/>
                <a:gd name="T44" fmla="*/ 38 w 496"/>
                <a:gd name="T45" fmla="*/ 358 h 600"/>
                <a:gd name="T46" fmla="*/ 59 w 496"/>
                <a:gd name="T47" fmla="*/ 322 h 600"/>
                <a:gd name="T48" fmla="*/ 85 w 496"/>
                <a:gd name="T49" fmla="*/ 289 h 600"/>
                <a:gd name="T50" fmla="*/ 115 w 496"/>
                <a:gd name="T51" fmla="*/ 261 h 600"/>
                <a:gd name="T52" fmla="*/ 156 w 496"/>
                <a:gd name="T53" fmla="*/ 231 h 600"/>
                <a:gd name="T54" fmla="*/ 200 w 496"/>
                <a:gd name="T55" fmla="*/ 203 h 600"/>
                <a:gd name="T56" fmla="*/ 244 w 496"/>
                <a:gd name="T57" fmla="*/ 178 h 600"/>
                <a:gd name="T58" fmla="*/ 290 w 496"/>
                <a:gd name="T59" fmla="*/ 156 h 600"/>
                <a:gd name="T60" fmla="*/ 336 w 496"/>
                <a:gd name="T61" fmla="*/ 133 h 600"/>
                <a:gd name="T62" fmla="*/ 367 w 496"/>
                <a:gd name="T63" fmla="*/ 116 h 600"/>
                <a:gd name="T64" fmla="*/ 398 w 496"/>
                <a:gd name="T65" fmla="*/ 98 h 600"/>
                <a:gd name="T66" fmla="*/ 426 w 496"/>
                <a:gd name="T67" fmla="*/ 78 h 600"/>
                <a:gd name="T68" fmla="*/ 453 w 496"/>
                <a:gd name="T69" fmla="*/ 55 h 600"/>
                <a:gd name="T70" fmla="*/ 477 w 496"/>
                <a:gd name="T71" fmla="*/ 29 h 600"/>
                <a:gd name="T72" fmla="*/ 496 w 496"/>
                <a:gd name="T73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6" h="600">
                  <a:moveTo>
                    <a:pt x="496" y="0"/>
                  </a:moveTo>
                  <a:lnTo>
                    <a:pt x="487" y="38"/>
                  </a:lnTo>
                  <a:lnTo>
                    <a:pt x="477" y="76"/>
                  </a:lnTo>
                  <a:lnTo>
                    <a:pt x="463" y="115"/>
                  </a:lnTo>
                  <a:lnTo>
                    <a:pt x="446" y="152"/>
                  </a:lnTo>
                  <a:lnTo>
                    <a:pt x="426" y="186"/>
                  </a:lnTo>
                  <a:lnTo>
                    <a:pt x="403" y="217"/>
                  </a:lnTo>
                  <a:lnTo>
                    <a:pt x="365" y="257"/>
                  </a:lnTo>
                  <a:lnTo>
                    <a:pt x="322" y="293"/>
                  </a:lnTo>
                  <a:lnTo>
                    <a:pt x="279" y="326"/>
                  </a:lnTo>
                  <a:lnTo>
                    <a:pt x="234" y="358"/>
                  </a:lnTo>
                  <a:lnTo>
                    <a:pt x="188" y="390"/>
                  </a:lnTo>
                  <a:lnTo>
                    <a:pt x="145" y="424"/>
                  </a:lnTo>
                  <a:lnTo>
                    <a:pt x="104" y="461"/>
                  </a:lnTo>
                  <a:lnTo>
                    <a:pt x="68" y="505"/>
                  </a:lnTo>
                  <a:lnTo>
                    <a:pt x="36" y="551"/>
                  </a:lnTo>
                  <a:lnTo>
                    <a:pt x="9" y="600"/>
                  </a:lnTo>
                  <a:lnTo>
                    <a:pt x="3" y="560"/>
                  </a:lnTo>
                  <a:lnTo>
                    <a:pt x="0" y="517"/>
                  </a:lnTo>
                  <a:lnTo>
                    <a:pt x="3" y="477"/>
                  </a:lnTo>
                  <a:lnTo>
                    <a:pt x="10" y="436"/>
                  </a:lnTo>
                  <a:lnTo>
                    <a:pt x="22" y="395"/>
                  </a:lnTo>
                  <a:lnTo>
                    <a:pt x="38" y="358"/>
                  </a:lnTo>
                  <a:lnTo>
                    <a:pt x="59" y="322"/>
                  </a:lnTo>
                  <a:lnTo>
                    <a:pt x="85" y="289"/>
                  </a:lnTo>
                  <a:lnTo>
                    <a:pt x="115" y="261"/>
                  </a:lnTo>
                  <a:lnTo>
                    <a:pt x="156" y="231"/>
                  </a:lnTo>
                  <a:lnTo>
                    <a:pt x="200" y="203"/>
                  </a:lnTo>
                  <a:lnTo>
                    <a:pt x="244" y="178"/>
                  </a:lnTo>
                  <a:lnTo>
                    <a:pt x="290" y="156"/>
                  </a:lnTo>
                  <a:lnTo>
                    <a:pt x="336" y="133"/>
                  </a:lnTo>
                  <a:lnTo>
                    <a:pt x="367" y="116"/>
                  </a:lnTo>
                  <a:lnTo>
                    <a:pt x="398" y="98"/>
                  </a:lnTo>
                  <a:lnTo>
                    <a:pt x="426" y="78"/>
                  </a:lnTo>
                  <a:lnTo>
                    <a:pt x="453" y="55"/>
                  </a:lnTo>
                  <a:lnTo>
                    <a:pt x="477" y="29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3600" dirty="0">
                <a:cs typeface="+mn-ea"/>
                <a:sym typeface="+mn-lt"/>
              </a:endParaRPr>
            </a:p>
          </p:txBody>
        </p:sp>
        <p:sp>
          <p:nvSpPr>
            <p:cNvPr id="52" name="îṧlíḋè">
              <a:extLst>
                <a:ext uri="{FF2B5EF4-FFF2-40B4-BE49-F238E27FC236}">
                  <a16:creationId xmlns="" xmlns:a16="http://schemas.microsoft.com/office/drawing/2014/main" id="{AE75CEB8-A3DA-4C44-8876-8FE58C4CF666}"/>
                </a:ext>
              </a:extLst>
            </p:cNvPr>
            <p:cNvSpPr/>
            <p:nvPr/>
          </p:nvSpPr>
          <p:spPr bwMode="auto">
            <a:xfrm flipH="1">
              <a:off x="4162902" y="3129967"/>
              <a:ext cx="421199" cy="503412"/>
            </a:xfrm>
            <a:custGeom>
              <a:avLst/>
              <a:gdLst>
                <a:gd name="T0" fmla="*/ 445 w 448"/>
                <a:gd name="T1" fmla="*/ 0 h 537"/>
                <a:gd name="T2" fmla="*/ 448 w 448"/>
                <a:gd name="T3" fmla="*/ 60 h 537"/>
                <a:gd name="T4" fmla="*/ 444 w 448"/>
                <a:gd name="T5" fmla="*/ 121 h 537"/>
                <a:gd name="T6" fmla="*/ 433 w 448"/>
                <a:gd name="T7" fmla="*/ 180 h 537"/>
                <a:gd name="T8" fmla="*/ 418 w 448"/>
                <a:gd name="T9" fmla="*/ 222 h 537"/>
                <a:gd name="T10" fmla="*/ 401 w 448"/>
                <a:gd name="T11" fmla="*/ 260 h 537"/>
                <a:gd name="T12" fmla="*/ 376 w 448"/>
                <a:gd name="T13" fmla="*/ 295 h 537"/>
                <a:gd name="T14" fmla="*/ 349 w 448"/>
                <a:gd name="T15" fmla="*/ 326 h 537"/>
                <a:gd name="T16" fmla="*/ 317 w 448"/>
                <a:gd name="T17" fmla="*/ 354 h 537"/>
                <a:gd name="T18" fmla="*/ 283 w 448"/>
                <a:gd name="T19" fmla="*/ 379 h 537"/>
                <a:gd name="T20" fmla="*/ 245 w 448"/>
                <a:gd name="T21" fmla="*/ 402 h 537"/>
                <a:gd name="T22" fmla="*/ 207 w 448"/>
                <a:gd name="T23" fmla="*/ 418 h 537"/>
                <a:gd name="T24" fmla="*/ 170 w 448"/>
                <a:gd name="T25" fmla="*/ 433 h 537"/>
                <a:gd name="T26" fmla="*/ 132 w 448"/>
                <a:gd name="T27" fmla="*/ 446 h 537"/>
                <a:gd name="T28" fmla="*/ 94 w 448"/>
                <a:gd name="T29" fmla="*/ 462 h 537"/>
                <a:gd name="T30" fmla="*/ 72 w 448"/>
                <a:gd name="T31" fmla="*/ 472 h 537"/>
                <a:gd name="T32" fmla="*/ 50 w 448"/>
                <a:gd name="T33" fmla="*/ 484 h 537"/>
                <a:gd name="T34" fmla="*/ 31 w 448"/>
                <a:gd name="T35" fmla="*/ 501 h 537"/>
                <a:gd name="T36" fmla="*/ 0 w 448"/>
                <a:gd name="T37" fmla="*/ 537 h 537"/>
                <a:gd name="T38" fmla="*/ 2 w 448"/>
                <a:gd name="T39" fmla="*/ 532 h 537"/>
                <a:gd name="T40" fmla="*/ 4 w 448"/>
                <a:gd name="T41" fmla="*/ 520 h 537"/>
                <a:gd name="T42" fmla="*/ 9 w 448"/>
                <a:gd name="T43" fmla="*/ 502 h 537"/>
                <a:gd name="T44" fmla="*/ 17 w 448"/>
                <a:gd name="T45" fmla="*/ 478 h 537"/>
                <a:gd name="T46" fmla="*/ 28 w 448"/>
                <a:gd name="T47" fmla="*/ 450 h 537"/>
                <a:gd name="T48" fmla="*/ 42 w 448"/>
                <a:gd name="T49" fmla="*/ 419 h 537"/>
                <a:gd name="T50" fmla="*/ 63 w 448"/>
                <a:gd name="T51" fmla="*/ 386 h 537"/>
                <a:gd name="T52" fmla="*/ 87 w 448"/>
                <a:gd name="T53" fmla="*/ 351 h 537"/>
                <a:gd name="T54" fmla="*/ 117 w 448"/>
                <a:gd name="T55" fmla="*/ 316 h 537"/>
                <a:gd name="T56" fmla="*/ 152 w 448"/>
                <a:gd name="T57" fmla="*/ 283 h 537"/>
                <a:gd name="T58" fmla="*/ 184 w 448"/>
                <a:gd name="T59" fmla="*/ 258 h 537"/>
                <a:gd name="T60" fmla="*/ 218 w 448"/>
                <a:gd name="T61" fmla="*/ 233 h 537"/>
                <a:gd name="T62" fmla="*/ 252 w 448"/>
                <a:gd name="T63" fmla="*/ 209 h 537"/>
                <a:gd name="T64" fmla="*/ 285 w 448"/>
                <a:gd name="T65" fmla="*/ 185 h 537"/>
                <a:gd name="T66" fmla="*/ 319 w 448"/>
                <a:gd name="T67" fmla="*/ 159 h 537"/>
                <a:gd name="T68" fmla="*/ 349 w 448"/>
                <a:gd name="T69" fmla="*/ 133 h 537"/>
                <a:gd name="T70" fmla="*/ 379 w 448"/>
                <a:gd name="T71" fmla="*/ 103 h 537"/>
                <a:gd name="T72" fmla="*/ 404 w 448"/>
                <a:gd name="T73" fmla="*/ 73 h 537"/>
                <a:gd name="T74" fmla="*/ 427 w 448"/>
                <a:gd name="T75" fmla="*/ 38 h 537"/>
                <a:gd name="T76" fmla="*/ 445 w 448"/>
                <a:gd name="T77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8" h="537">
                  <a:moveTo>
                    <a:pt x="445" y="0"/>
                  </a:moveTo>
                  <a:lnTo>
                    <a:pt x="448" y="60"/>
                  </a:lnTo>
                  <a:lnTo>
                    <a:pt x="444" y="121"/>
                  </a:lnTo>
                  <a:lnTo>
                    <a:pt x="433" y="180"/>
                  </a:lnTo>
                  <a:lnTo>
                    <a:pt x="418" y="222"/>
                  </a:lnTo>
                  <a:lnTo>
                    <a:pt x="401" y="260"/>
                  </a:lnTo>
                  <a:lnTo>
                    <a:pt x="376" y="295"/>
                  </a:lnTo>
                  <a:lnTo>
                    <a:pt x="349" y="326"/>
                  </a:lnTo>
                  <a:lnTo>
                    <a:pt x="317" y="354"/>
                  </a:lnTo>
                  <a:lnTo>
                    <a:pt x="283" y="379"/>
                  </a:lnTo>
                  <a:lnTo>
                    <a:pt x="245" y="402"/>
                  </a:lnTo>
                  <a:lnTo>
                    <a:pt x="207" y="418"/>
                  </a:lnTo>
                  <a:lnTo>
                    <a:pt x="170" y="433"/>
                  </a:lnTo>
                  <a:lnTo>
                    <a:pt x="132" y="446"/>
                  </a:lnTo>
                  <a:lnTo>
                    <a:pt x="94" y="462"/>
                  </a:lnTo>
                  <a:lnTo>
                    <a:pt x="72" y="472"/>
                  </a:lnTo>
                  <a:lnTo>
                    <a:pt x="50" y="484"/>
                  </a:lnTo>
                  <a:lnTo>
                    <a:pt x="31" y="501"/>
                  </a:lnTo>
                  <a:lnTo>
                    <a:pt x="0" y="537"/>
                  </a:lnTo>
                  <a:lnTo>
                    <a:pt x="2" y="532"/>
                  </a:lnTo>
                  <a:lnTo>
                    <a:pt x="4" y="520"/>
                  </a:lnTo>
                  <a:lnTo>
                    <a:pt x="9" y="502"/>
                  </a:lnTo>
                  <a:lnTo>
                    <a:pt x="17" y="478"/>
                  </a:lnTo>
                  <a:lnTo>
                    <a:pt x="28" y="450"/>
                  </a:lnTo>
                  <a:lnTo>
                    <a:pt x="42" y="419"/>
                  </a:lnTo>
                  <a:lnTo>
                    <a:pt x="63" y="386"/>
                  </a:lnTo>
                  <a:lnTo>
                    <a:pt x="87" y="351"/>
                  </a:lnTo>
                  <a:lnTo>
                    <a:pt x="117" y="316"/>
                  </a:lnTo>
                  <a:lnTo>
                    <a:pt x="152" y="283"/>
                  </a:lnTo>
                  <a:lnTo>
                    <a:pt x="184" y="258"/>
                  </a:lnTo>
                  <a:lnTo>
                    <a:pt x="218" y="233"/>
                  </a:lnTo>
                  <a:lnTo>
                    <a:pt x="252" y="209"/>
                  </a:lnTo>
                  <a:lnTo>
                    <a:pt x="285" y="185"/>
                  </a:lnTo>
                  <a:lnTo>
                    <a:pt x="319" y="159"/>
                  </a:lnTo>
                  <a:lnTo>
                    <a:pt x="349" y="133"/>
                  </a:lnTo>
                  <a:lnTo>
                    <a:pt x="379" y="103"/>
                  </a:lnTo>
                  <a:lnTo>
                    <a:pt x="404" y="73"/>
                  </a:lnTo>
                  <a:lnTo>
                    <a:pt x="427" y="38"/>
                  </a:lnTo>
                  <a:lnTo>
                    <a:pt x="4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tx1"/>
                  </a:solidFill>
                </a:defRPr>
              </a:lvl9pPr>
            </a:lstStyle>
            <a:p>
              <a:endParaRPr lang="en-GB" sz="3200" dirty="0">
                <a:cs typeface="+mn-ea"/>
                <a:sym typeface="+mn-lt"/>
              </a:endParaRPr>
            </a:p>
          </p:txBody>
        </p:sp>
      </p:grpSp>
      <p:sp>
        <p:nvSpPr>
          <p:cNvPr id="42" name="íSlîḋê">
            <a:extLst>
              <a:ext uri="{FF2B5EF4-FFF2-40B4-BE49-F238E27FC236}">
                <a16:creationId xmlns="" xmlns:a16="http://schemas.microsoft.com/office/drawing/2014/main" id="{8666371B-0917-4A9D-8D1D-35C05A2FDA12}"/>
              </a:ext>
            </a:extLst>
          </p:cNvPr>
          <p:cNvSpPr/>
          <p:nvPr/>
        </p:nvSpPr>
        <p:spPr>
          <a:xfrm>
            <a:off x="6655028" y="2573775"/>
            <a:ext cx="318870" cy="318792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1pPr>
            <a:lvl2pPr marL="82292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2pPr>
            <a:lvl3pPr marL="1645854" algn="l" defTabSz="1645854" rtl="0" eaLnBrk="1" latinLnBrk="0" hangingPunct="1">
              <a:defRPr sz="3240" kern="1200">
                <a:solidFill>
                  <a:schemeClr val="lt1"/>
                </a:solidFill>
              </a:defRPr>
            </a:lvl3pPr>
            <a:lvl4pPr marL="246878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4pPr>
            <a:lvl5pPr marL="3291708" algn="l" defTabSz="1645854" rtl="0" eaLnBrk="1" latinLnBrk="0" hangingPunct="1">
              <a:defRPr sz="3240" kern="1200">
                <a:solidFill>
                  <a:schemeClr val="lt1"/>
                </a:solidFill>
              </a:defRPr>
            </a:lvl5pPr>
            <a:lvl6pPr marL="4114636" algn="l" defTabSz="1645854" rtl="0" eaLnBrk="1" latinLnBrk="0" hangingPunct="1">
              <a:defRPr sz="3240" kern="1200">
                <a:solidFill>
                  <a:schemeClr val="lt1"/>
                </a:solidFill>
              </a:defRPr>
            </a:lvl6pPr>
            <a:lvl7pPr marL="4937562" algn="l" defTabSz="1645854" rtl="0" eaLnBrk="1" latinLnBrk="0" hangingPunct="1">
              <a:defRPr sz="3240" kern="1200">
                <a:solidFill>
                  <a:schemeClr val="lt1"/>
                </a:solidFill>
              </a:defRPr>
            </a:lvl7pPr>
            <a:lvl8pPr marL="5760490" algn="l" defTabSz="1645854" rtl="0" eaLnBrk="1" latinLnBrk="0" hangingPunct="1">
              <a:defRPr sz="3240" kern="1200">
                <a:solidFill>
                  <a:schemeClr val="lt1"/>
                </a:solidFill>
              </a:defRPr>
            </a:lvl8pPr>
            <a:lvl9pPr marL="6583417" algn="l" defTabSz="1645854" rtl="0" eaLnBrk="1" latinLnBrk="0" hangingPunct="1">
              <a:defRPr sz="324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900" dirty="0">
              <a:cs typeface="+mn-ea"/>
              <a:sym typeface="+mn-lt"/>
            </a:endParaRPr>
          </a:p>
        </p:txBody>
      </p:sp>
      <p:sp>
        <p:nvSpPr>
          <p:cNvPr id="43" name="í$lîḑé">
            <a:extLst>
              <a:ext uri="{FF2B5EF4-FFF2-40B4-BE49-F238E27FC236}">
                <a16:creationId xmlns="" xmlns:a16="http://schemas.microsoft.com/office/drawing/2014/main" id="{DEDCBA2D-06E0-414B-9600-F8400589C859}"/>
              </a:ext>
            </a:extLst>
          </p:cNvPr>
          <p:cNvSpPr/>
          <p:nvPr/>
        </p:nvSpPr>
        <p:spPr>
          <a:xfrm>
            <a:off x="4784921" y="2136749"/>
            <a:ext cx="561924" cy="561075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2000" dirty="0">
              <a:cs typeface="+mn-ea"/>
              <a:sym typeface="+mn-lt"/>
            </a:endParaRPr>
          </a:p>
        </p:txBody>
      </p:sp>
      <p:sp>
        <p:nvSpPr>
          <p:cNvPr id="44" name="ísḻïďé">
            <a:extLst>
              <a:ext uri="{FF2B5EF4-FFF2-40B4-BE49-F238E27FC236}">
                <a16:creationId xmlns="" xmlns:a16="http://schemas.microsoft.com/office/drawing/2014/main" id="{85E9A520-54E5-476C-9C13-C3C36DC1162A}"/>
              </a:ext>
            </a:extLst>
          </p:cNvPr>
          <p:cNvSpPr/>
          <p:nvPr/>
        </p:nvSpPr>
        <p:spPr>
          <a:xfrm>
            <a:off x="5910376" y="2541990"/>
            <a:ext cx="474694" cy="473779"/>
          </a:xfrm>
          <a:custGeom>
            <a:avLst/>
            <a:gdLst>
              <a:gd name="T0" fmla="*/ 325 w 333"/>
              <a:gd name="T1" fmla="*/ 136 h 333"/>
              <a:gd name="T2" fmla="*/ 295 w 333"/>
              <a:gd name="T3" fmla="*/ 132 h 333"/>
              <a:gd name="T4" fmla="*/ 282 w 333"/>
              <a:gd name="T5" fmla="*/ 100 h 333"/>
              <a:gd name="T6" fmla="*/ 301 w 333"/>
              <a:gd name="T7" fmla="*/ 77 h 333"/>
              <a:gd name="T8" fmla="*/ 300 w 333"/>
              <a:gd name="T9" fmla="*/ 64 h 333"/>
              <a:gd name="T10" fmla="*/ 269 w 333"/>
              <a:gd name="T11" fmla="*/ 33 h 333"/>
              <a:gd name="T12" fmla="*/ 257 w 333"/>
              <a:gd name="T13" fmla="*/ 33 h 333"/>
              <a:gd name="T14" fmla="*/ 233 w 333"/>
              <a:gd name="T15" fmla="*/ 51 h 333"/>
              <a:gd name="T16" fmla="*/ 201 w 333"/>
              <a:gd name="T17" fmla="*/ 38 h 333"/>
              <a:gd name="T18" fmla="*/ 198 w 333"/>
              <a:gd name="T19" fmla="*/ 8 h 333"/>
              <a:gd name="T20" fmla="*/ 188 w 333"/>
              <a:gd name="T21" fmla="*/ 0 h 333"/>
              <a:gd name="T22" fmla="*/ 145 w 333"/>
              <a:gd name="T23" fmla="*/ 0 h 333"/>
              <a:gd name="T24" fmla="*/ 136 w 333"/>
              <a:gd name="T25" fmla="*/ 8 h 333"/>
              <a:gd name="T26" fmla="*/ 132 w 333"/>
              <a:gd name="T27" fmla="*/ 38 h 333"/>
              <a:gd name="T28" fmla="*/ 100 w 333"/>
              <a:gd name="T29" fmla="*/ 51 h 333"/>
              <a:gd name="T30" fmla="*/ 77 w 333"/>
              <a:gd name="T31" fmla="*/ 33 h 333"/>
              <a:gd name="T32" fmla="*/ 64 w 333"/>
              <a:gd name="T33" fmla="*/ 33 h 333"/>
              <a:gd name="T34" fmla="*/ 33 w 333"/>
              <a:gd name="T35" fmla="*/ 64 h 333"/>
              <a:gd name="T36" fmla="*/ 33 w 333"/>
              <a:gd name="T37" fmla="*/ 77 h 333"/>
              <a:gd name="T38" fmla="*/ 51 w 333"/>
              <a:gd name="T39" fmla="*/ 100 h 333"/>
              <a:gd name="T40" fmla="*/ 38 w 333"/>
              <a:gd name="T41" fmla="*/ 132 h 333"/>
              <a:gd name="T42" fmla="*/ 8 w 333"/>
              <a:gd name="T43" fmla="*/ 136 h 333"/>
              <a:gd name="T44" fmla="*/ 0 w 333"/>
              <a:gd name="T45" fmla="*/ 145 h 333"/>
              <a:gd name="T46" fmla="*/ 0 w 333"/>
              <a:gd name="T47" fmla="*/ 188 h 333"/>
              <a:gd name="T48" fmla="*/ 8 w 333"/>
              <a:gd name="T49" fmla="*/ 198 h 333"/>
              <a:gd name="T50" fmla="*/ 38 w 333"/>
              <a:gd name="T51" fmla="*/ 201 h 333"/>
              <a:gd name="T52" fmla="*/ 51 w 333"/>
              <a:gd name="T53" fmla="*/ 233 h 333"/>
              <a:gd name="T54" fmla="*/ 33 w 333"/>
              <a:gd name="T55" fmla="*/ 257 h 333"/>
              <a:gd name="T56" fmla="*/ 34 w 333"/>
              <a:gd name="T57" fmla="*/ 269 h 333"/>
              <a:gd name="T58" fmla="*/ 64 w 333"/>
              <a:gd name="T59" fmla="*/ 300 h 333"/>
              <a:gd name="T60" fmla="*/ 77 w 333"/>
              <a:gd name="T61" fmla="*/ 301 h 333"/>
              <a:gd name="T62" fmla="*/ 100 w 333"/>
              <a:gd name="T63" fmla="*/ 282 h 333"/>
              <a:gd name="T64" fmla="*/ 132 w 333"/>
              <a:gd name="T65" fmla="*/ 295 h 333"/>
              <a:gd name="T66" fmla="*/ 136 w 333"/>
              <a:gd name="T67" fmla="*/ 325 h 333"/>
              <a:gd name="T68" fmla="*/ 145 w 333"/>
              <a:gd name="T69" fmla="*/ 333 h 333"/>
              <a:gd name="T70" fmla="*/ 188 w 333"/>
              <a:gd name="T71" fmla="*/ 333 h 333"/>
              <a:gd name="T72" fmla="*/ 198 w 333"/>
              <a:gd name="T73" fmla="*/ 325 h 333"/>
              <a:gd name="T74" fmla="*/ 201 w 333"/>
              <a:gd name="T75" fmla="*/ 295 h 333"/>
              <a:gd name="T76" fmla="*/ 233 w 333"/>
              <a:gd name="T77" fmla="*/ 282 h 333"/>
              <a:gd name="T78" fmla="*/ 257 w 333"/>
              <a:gd name="T79" fmla="*/ 301 h 333"/>
              <a:gd name="T80" fmla="*/ 269 w 333"/>
              <a:gd name="T81" fmla="*/ 300 h 333"/>
              <a:gd name="T82" fmla="*/ 300 w 333"/>
              <a:gd name="T83" fmla="*/ 269 h 333"/>
              <a:gd name="T84" fmla="*/ 301 w 333"/>
              <a:gd name="T85" fmla="*/ 257 h 333"/>
              <a:gd name="T86" fmla="*/ 282 w 333"/>
              <a:gd name="T87" fmla="*/ 233 h 333"/>
              <a:gd name="T88" fmla="*/ 295 w 333"/>
              <a:gd name="T89" fmla="*/ 201 h 333"/>
              <a:gd name="T90" fmla="*/ 325 w 333"/>
              <a:gd name="T91" fmla="*/ 198 h 333"/>
              <a:gd name="T92" fmla="*/ 333 w 333"/>
              <a:gd name="T93" fmla="*/ 188 h 333"/>
              <a:gd name="T94" fmla="*/ 333 w 333"/>
              <a:gd name="T95" fmla="*/ 145 h 333"/>
              <a:gd name="T96" fmla="*/ 325 w 333"/>
              <a:gd name="T97" fmla="*/ 136 h 333"/>
              <a:gd name="T98" fmla="*/ 167 w 333"/>
              <a:gd name="T99" fmla="*/ 250 h 333"/>
              <a:gd name="T100" fmla="*/ 83 w 333"/>
              <a:gd name="T101" fmla="*/ 167 h 333"/>
              <a:gd name="T102" fmla="*/ 167 w 333"/>
              <a:gd name="T103" fmla="*/ 83 h 333"/>
              <a:gd name="T104" fmla="*/ 250 w 333"/>
              <a:gd name="T105" fmla="*/ 167 h 333"/>
              <a:gd name="T106" fmla="*/ 167 w 333"/>
              <a:gd name="T107" fmla="*/ 25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3" h="333">
                <a:moveTo>
                  <a:pt x="325" y="136"/>
                </a:moveTo>
                <a:lnTo>
                  <a:pt x="295" y="132"/>
                </a:lnTo>
                <a:cubicBezTo>
                  <a:pt x="292" y="121"/>
                  <a:pt x="288" y="110"/>
                  <a:pt x="282" y="100"/>
                </a:cubicBezTo>
                <a:lnTo>
                  <a:pt x="301" y="77"/>
                </a:lnTo>
                <a:cubicBezTo>
                  <a:pt x="303" y="73"/>
                  <a:pt x="303" y="67"/>
                  <a:pt x="300" y="64"/>
                </a:cubicBezTo>
                <a:lnTo>
                  <a:pt x="269" y="33"/>
                </a:lnTo>
                <a:cubicBezTo>
                  <a:pt x="266" y="30"/>
                  <a:pt x="260" y="30"/>
                  <a:pt x="257" y="33"/>
                </a:cubicBezTo>
                <a:lnTo>
                  <a:pt x="233" y="51"/>
                </a:lnTo>
                <a:cubicBezTo>
                  <a:pt x="223" y="45"/>
                  <a:pt x="213" y="41"/>
                  <a:pt x="201" y="38"/>
                </a:cubicBezTo>
                <a:lnTo>
                  <a:pt x="198" y="8"/>
                </a:lnTo>
                <a:cubicBezTo>
                  <a:pt x="197" y="4"/>
                  <a:pt x="193" y="0"/>
                  <a:pt x="188" y="0"/>
                </a:cubicBezTo>
                <a:lnTo>
                  <a:pt x="145" y="0"/>
                </a:lnTo>
                <a:cubicBezTo>
                  <a:pt x="140" y="0"/>
                  <a:pt x="136" y="4"/>
                  <a:pt x="136" y="8"/>
                </a:cubicBezTo>
                <a:lnTo>
                  <a:pt x="132" y="38"/>
                </a:lnTo>
                <a:cubicBezTo>
                  <a:pt x="121" y="41"/>
                  <a:pt x="110" y="46"/>
                  <a:pt x="100" y="51"/>
                </a:cubicBezTo>
                <a:lnTo>
                  <a:pt x="77" y="33"/>
                </a:lnTo>
                <a:cubicBezTo>
                  <a:pt x="73" y="30"/>
                  <a:pt x="67" y="30"/>
                  <a:pt x="64" y="33"/>
                </a:cubicBezTo>
                <a:lnTo>
                  <a:pt x="33" y="64"/>
                </a:lnTo>
                <a:cubicBezTo>
                  <a:pt x="30" y="67"/>
                  <a:pt x="30" y="73"/>
                  <a:pt x="33" y="77"/>
                </a:cubicBezTo>
                <a:lnTo>
                  <a:pt x="51" y="100"/>
                </a:lnTo>
                <a:cubicBezTo>
                  <a:pt x="45" y="110"/>
                  <a:pt x="41" y="121"/>
                  <a:pt x="38" y="132"/>
                </a:cubicBezTo>
                <a:lnTo>
                  <a:pt x="8" y="136"/>
                </a:lnTo>
                <a:cubicBezTo>
                  <a:pt x="4" y="136"/>
                  <a:pt x="0" y="140"/>
                  <a:pt x="0" y="145"/>
                </a:cubicBezTo>
                <a:lnTo>
                  <a:pt x="0" y="188"/>
                </a:lnTo>
                <a:cubicBezTo>
                  <a:pt x="0" y="193"/>
                  <a:pt x="4" y="197"/>
                  <a:pt x="8" y="198"/>
                </a:cubicBezTo>
                <a:lnTo>
                  <a:pt x="38" y="201"/>
                </a:lnTo>
                <a:cubicBezTo>
                  <a:pt x="41" y="213"/>
                  <a:pt x="46" y="223"/>
                  <a:pt x="51" y="233"/>
                </a:cubicBezTo>
                <a:lnTo>
                  <a:pt x="33" y="257"/>
                </a:lnTo>
                <a:cubicBezTo>
                  <a:pt x="30" y="260"/>
                  <a:pt x="30" y="266"/>
                  <a:pt x="34" y="269"/>
                </a:cubicBezTo>
                <a:lnTo>
                  <a:pt x="64" y="300"/>
                </a:lnTo>
                <a:cubicBezTo>
                  <a:pt x="67" y="303"/>
                  <a:pt x="73" y="303"/>
                  <a:pt x="77" y="301"/>
                </a:cubicBezTo>
                <a:lnTo>
                  <a:pt x="100" y="282"/>
                </a:lnTo>
                <a:cubicBezTo>
                  <a:pt x="110" y="288"/>
                  <a:pt x="121" y="292"/>
                  <a:pt x="132" y="295"/>
                </a:cubicBezTo>
                <a:lnTo>
                  <a:pt x="136" y="325"/>
                </a:lnTo>
                <a:cubicBezTo>
                  <a:pt x="136" y="330"/>
                  <a:pt x="140" y="333"/>
                  <a:pt x="145" y="333"/>
                </a:cubicBezTo>
                <a:lnTo>
                  <a:pt x="188" y="333"/>
                </a:lnTo>
                <a:cubicBezTo>
                  <a:pt x="193" y="333"/>
                  <a:pt x="197" y="330"/>
                  <a:pt x="198" y="325"/>
                </a:cubicBezTo>
                <a:lnTo>
                  <a:pt x="201" y="295"/>
                </a:lnTo>
                <a:cubicBezTo>
                  <a:pt x="213" y="292"/>
                  <a:pt x="223" y="288"/>
                  <a:pt x="233" y="282"/>
                </a:cubicBezTo>
                <a:lnTo>
                  <a:pt x="257" y="301"/>
                </a:lnTo>
                <a:cubicBezTo>
                  <a:pt x="260" y="303"/>
                  <a:pt x="266" y="303"/>
                  <a:pt x="269" y="300"/>
                </a:cubicBezTo>
                <a:lnTo>
                  <a:pt x="300" y="269"/>
                </a:lnTo>
                <a:cubicBezTo>
                  <a:pt x="303" y="266"/>
                  <a:pt x="303" y="260"/>
                  <a:pt x="301" y="257"/>
                </a:cubicBezTo>
                <a:lnTo>
                  <a:pt x="282" y="233"/>
                </a:lnTo>
                <a:cubicBezTo>
                  <a:pt x="288" y="223"/>
                  <a:pt x="292" y="213"/>
                  <a:pt x="295" y="201"/>
                </a:cubicBezTo>
                <a:lnTo>
                  <a:pt x="325" y="198"/>
                </a:lnTo>
                <a:cubicBezTo>
                  <a:pt x="330" y="197"/>
                  <a:pt x="333" y="193"/>
                  <a:pt x="333" y="188"/>
                </a:cubicBezTo>
                <a:lnTo>
                  <a:pt x="333" y="145"/>
                </a:lnTo>
                <a:cubicBezTo>
                  <a:pt x="333" y="140"/>
                  <a:pt x="330" y="136"/>
                  <a:pt x="325" y="136"/>
                </a:cubicBezTo>
                <a:close/>
                <a:moveTo>
                  <a:pt x="167" y="250"/>
                </a:moveTo>
                <a:cubicBezTo>
                  <a:pt x="121" y="250"/>
                  <a:pt x="83" y="213"/>
                  <a:pt x="83" y="167"/>
                </a:cubicBezTo>
                <a:cubicBezTo>
                  <a:pt x="83" y="121"/>
                  <a:pt x="121" y="83"/>
                  <a:pt x="167" y="83"/>
                </a:cubicBezTo>
                <a:cubicBezTo>
                  <a:pt x="213" y="83"/>
                  <a:pt x="250" y="121"/>
                  <a:pt x="250" y="167"/>
                </a:cubicBezTo>
                <a:cubicBezTo>
                  <a:pt x="250" y="213"/>
                  <a:pt x="213" y="250"/>
                  <a:pt x="167" y="2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GB" sz="2000" dirty="0">
              <a:cs typeface="+mn-ea"/>
              <a:sym typeface="+mn-lt"/>
            </a:endParaRPr>
          </a:p>
        </p:txBody>
      </p:sp>
      <p:grpSp>
        <p:nvGrpSpPr>
          <p:cNvPr id="45" name="íŝḻíḍe">
            <a:extLst>
              <a:ext uri="{FF2B5EF4-FFF2-40B4-BE49-F238E27FC236}">
                <a16:creationId xmlns="" xmlns:a16="http://schemas.microsoft.com/office/drawing/2014/main" id="{11B89A63-5935-48D3-A1EE-FE153DC36701}"/>
              </a:ext>
            </a:extLst>
          </p:cNvPr>
          <p:cNvGrpSpPr/>
          <p:nvPr/>
        </p:nvGrpSpPr>
        <p:grpSpPr>
          <a:xfrm>
            <a:off x="6399316" y="3988449"/>
            <a:ext cx="751879" cy="751696"/>
            <a:chOff x="6405521" y="4474586"/>
            <a:chExt cx="751879" cy="751696"/>
          </a:xfrm>
        </p:grpSpPr>
        <p:sp>
          <p:nvSpPr>
            <p:cNvPr id="49" name="îs1îḓe">
              <a:extLst>
                <a:ext uri="{FF2B5EF4-FFF2-40B4-BE49-F238E27FC236}">
                  <a16:creationId xmlns="" xmlns:a16="http://schemas.microsoft.com/office/drawing/2014/main" id="{AC20B0A0-A697-4CDC-9C4E-25D799A87146}"/>
                </a:ext>
              </a:extLst>
            </p:cNvPr>
            <p:cNvSpPr/>
            <p:nvPr/>
          </p:nvSpPr>
          <p:spPr>
            <a:xfrm>
              <a:off x="6405521" y="4474586"/>
              <a:ext cx="751879" cy="751696"/>
            </a:xfrm>
            <a:prstGeom prst="ellipse">
              <a:avLst/>
            </a:prstGeom>
            <a:solidFill>
              <a:srgbClr val="8AC59E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GB" sz="3200" dirty="0">
                <a:cs typeface="+mn-ea"/>
                <a:sym typeface="+mn-lt"/>
              </a:endParaRPr>
            </a:p>
          </p:txBody>
        </p:sp>
        <p:sp>
          <p:nvSpPr>
            <p:cNvPr id="50" name="iṡlïdè">
              <a:extLst>
                <a:ext uri="{FF2B5EF4-FFF2-40B4-BE49-F238E27FC236}">
                  <a16:creationId xmlns="" xmlns:a16="http://schemas.microsoft.com/office/drawing/2014/main" id="{E4ACF3A0-3940-4E20-9C56-A18B2E77A516}"/>
                </a:ext>
              </a:extLst>
            </p:cNvPr>
            <p:cNvSpPr/>
            <p:nvPr/>
          </p:nvSpPr>
          <p:spPr>
            <a:xfrm>
              <a:off x="6581096" y="4646980"/>
              <a:ext cx="400730" cy="406908"/>
            </a:xfrm>
            <a:custGeom>
              <a:avLst/>
              <a:gdLst>
                <a:gd name="connsiteX0" fmla="*/ 93 w 595851"/>
                <a:gd name="connsiteY0" fmla="*/ 348663 h 605039"/>
                <a:gd name="connsiteX1" fmla="*/ 82820 w 595851"/>
                <a:gd name="connsiteY1" fmla="*/ 348663 h 605039"/>
                <a:gd name="connsiteX2" fmla="*/ 109188 w 595851"/>
                <a:gd name="connsiteY2" fmla="*/ 370075 h 605039"/>
                <a:gd name="connsiteX3" fmla="*/ 152548 w 595851"/>
                <a:gd name="connsiteY3" fmla="*/ 575570 h 605039"/>
                <a:gd name="connsiteX4" fmla="*/ 135093 w 595851"/>
                <a:gd name="connsiteY4" fmla="*/ 596889 h 605039"/>
                <a:gd name="connsiteX5" fmla="*/ 0 w 595851"/>
                <a:gd name="connsiteY5" fmla="*/ 596889 h 605039"/>
                <a:gd name="connsiteX6" fmla="*/ 329155 w 595851"/>
                <a:gd name="connsiteY6" fmla="*/ 0 h 605039"/>
                <a:gd name="connsiteX7" fmla="*/ 383657 w 595851"/>
                <a:gd name="connsiteY7" fmla="*/ 139414 h 605039"/>
                <a:gd name="connsiteX8" fmla="*/ 383657 w 595851"/>
                <a:gd name="connsiteY8" fmla="*/ 241656 h 605039"/>
                <a:gd name="connsiteX9" fmla="*/ 409376 w 595851"/>
                <a:gd name="connsiteY9" fmla="*/ 236280 h 605039"/>
                <a:gd name="connsiteX10" fmla="*/ 567124 w 595851"/>
                <a:gd name="connsiteY10" fmla="*/ 249257 h 605039"/>
                <a:gd name="connsiteX11" fmla="*/ 574831 w 595851"/>
                <a:gd name="connsiteY11" fmla="*/ 321374 h 605039"/>
                <a:gd name="connsiteX12" fmla="*/ 573902 w 595851"/>
                <a:gd name="connsiteY12" fmla="*/ 414811 h 605039"/>
                <a:gd name="connsiteX13" fmla="*/ 550319 w 595851"/>
                <a:gd name="connsiteY13" fmla="*/ 507321 h 605039"/>
                <a:gd name="connsiteX14" fmla="*/ 473998 w 595851"/>
                <a:gd name="connsiteY14" fmla="*/ 599831 h 605039"/>
                <a:gd name="connsiteX15" fmla="*/ 370937 w 595851"/>
                <a:gd name="connsiteY15" fmla="*/ 603168 h 605039"/>
                <a:gd name="connsiteX16" fmla="*/ 193597 w 595851"/>
                <a:gd name="connsiteY16" fmla="*/ 593528 h 605039"/>
                <a:gd name="connsiteX17" fmla="*/ 136403 w 595851"/>
                <a:gd name="connsiteY17" fmla="*/ 345197 h 605039"/>
                <a:gd name="connsiteX18" fmla="*/ 165929 w 595851"/>
                <a:gd name="connsiteY18" fmla="*/ 314886 h 605039"/>
                <a:gd name="connsiteX19" fmla="*/ 168900 w 595851"/>
                <a:gd name="connsiteY19" fmla="*/ 306914 h 605039"/>
                <a:gd name="connsiteX20" fmla="*/ 193597 w 595851"/>
                <a:gd name="connsiteY20" fmla="*/ 268167 h 605039"/>
                <a:gd name="connsiteX21" fmla="*/ 310586 w 595851"/>
                <a:gd name="connsiteY21" fmla="*/ 59696 h 605039"/>
                <a:gd name="connsiteX22" fmla="*/ 329155 w 595851"/>
                <a:gd name="connsiteY22" fmla="*/ 0 h 60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95851" h="605039">
                  <a:moveTo>
                    <a:pt x="93" y="348663"/>
                  </a:moveTo>
                  <a:lnTo>
                    <a:pt x="82820" y="348663"/>
                  </a:lnTo>
                  <a:cubicBezTo>
                    <a:pt x="94797" y="348663"/>
                    <a:pt x="106682" y="358303"/>
                    <a:pt x="109188" y="370075"/>
                  </a:cubicBezTo>
                  <a:lnTo>
                    <a:pt x="152548" y="575570"/>
                  </a:lnTo>
                  <a:cubicBezTo>
                    <a:pt x="154962" y="587342"/>
                    <a:pt x="147163" y="596982"/>
                    <a:pt x="135093" y="596889"/>
                  </a:cubicBezTo>
                  <a:lnTo>
                    <a:pt x="0" y="596889"/>
                  </a:lnTo>
                  <a:close/>
                  <a:moveTo>
                    <a:pt x="329155" y="0"/>
                  </a:moveTo>
                  <a:cubicBezTo>
                    <a:pt x="357195" y="0"/>
                    <a:pt x="423674" y="18632"/>
                    <a:pt x="383657" y="139414"/>
                  </a:cubicBezTo>
                  <a:cubicBezTo>
                    <a:pt x="343825" y="260196"/>
                    <a:pt x="383657" y="241656"/>
                    <a:pt x="383657" y="241656"/>
                  </a:cubicBezTo>
                  <a:cubicBezTo>
                    <a:pt x="392849" y="239432"/>
                    <a:pt x="401391" y="237671"/>
                    <a:pt x="409376" y="236280"/>
                  </a:cubicBezTo>
                  <a:cubicBezTo>
                    <a:pt x="409376" y="236280"/>
                    <a:pt x="524693" y="210511"/>
                    <a:pt x="567124" y="249257"/>
                  </a:cubicBezTo>
                  <a:cubicBezTo>
                    <a:pt x="601199" y="280310"/>
                    <a:pt x="574831" y="321374"/>
                    <a:pt x="574831" y="321374"/>
                  </a:cubicBezTo>
                  <a:cubicBezTo>
                    <a:pt x="574831" y="321374"/>
                    <a:pt x="622740" y="364014"/>
                    <a:pt x="573902" y="414811"/>
                  </a:cubicBezTo>
                  <a:cubicBezTo>
                    <a:pt x="573902" y="414811"/>
                    <a:pt x="605099" y="466165"/>
                    <a:pt x="550319" y="507321"/>
                  </a:cubicBezTo>
                  <a:cubicBezTo>
                    <a:pt x="550319" y="507321"/>
                    <a:pt x="575759" y="578140"/>
                    <a:pt x="473998" y="599831"/>
                  </a:cubicBezTo>
                  <a:cubicBezTo>
                    <a:pt x="444101" y="606227"/>
                    <a:pt x="406405" y="605949"/>
                    <a:pt x="370937" y="603168"/>
                  </a:cubicBezTo>
                  <a:cubicBezTo>
                    <a:pt x="282174" y="605022"/>
                    <a:pt x="193597" y="593528"/>
                    <a:pt x="193597" y="593528"/>
                  </a:cubicBezTo>
                  <a:lnTo>
                    <a:pt x="136403" y="345197"/>
                  </a:lnTo>
                  <a:cubicBezTo>
                    <a:pt x="153858" y="334723"/>
                    <a:pt x="162029" y="322672"/>
                    <a:pt x="165929" y="314886"/>
                  </a:cubicBezTo>
                  <a:cubicBezTo>
                    <a:pt x="166764" y="312476"/>
                    <a:pt x="167786" y="309695"/>
                    <a:pt x="168900" y="306914"/>
                  </a:cubicBezTo>
                  <a:cubicBezTo>
                    <a:pt x="173728" y="295234"/>
                    <a:pt x="181341" y="281052"/>
                    <a:pt x="193597" y="268167"/>
                  </a:cubicBezTo>
                  <a:cubicBezTo>
                    <a:pt x="250792" y="224322"/>
                    <a:pt x="310586" y="59696"/>
                    <a:pt x="310586" y="59696"/>
                  </a:cubicBezTo>
                  <a:cubicBezTo>
                    <a:pt x="310586" y="59696"/>
                    <a:pt x="301208" y="0"/>
                    <a:pt x="3291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GB" sz="2000" dirty="0">
                <a:cs typeface="+mn-ea"/>
                <a:sym typeface="+mn-lt"/>
              </a:endParaRPr>
            </a:p>
          </p:txBody>
        </p:sp>
      </p:grpSp>
      <p:grpSp>
        <p:nvGrpSpPr>
          <p:cNvPr id="46" name="ïšḻïḍé">
            <a:extLst>
              <a:ext uri="{FF2B5EF4-FFF2-40B4-BE49-F238E27FC236}">
                <a16:creationId xmlns="" xmlns:a16="http://schemas.microsoft.com/office/drawing/2014/main" id="{78F21FE9-79BF-4739-9FFA-B9FBA384BEF6}"/>
              </a:ext>
            </a:extLst>
          </p:cNvPr>
          <p:cNvGrpSpPr/>
          <p:nvPr/>
        </p:nvGrpSpPr>
        <p:grpSpPr>
          <a:xfrm>
            <a:off x="4333420" y="3979997"/>
            <a:ext cx="751879" cy="751696"/>
            <a:chOff x="4339625" y="4466134"/>
            <a:chExt cx="751879" cy="751696"/>
          </a:xfrm>
        </p:grpSpPr>
        <p:sp>
          <p:nvSpPr>
            <p:cNvPr id="47" name="îṣḷide">
              <a:extLst>
                <a:ext uri="{FF2B5EF4-FFF2-40B4-BE49-F238E27FC236}">
                  <a16:creationId xmlns="" xmlns:a16="http://schemas.microsoft.com/office/drawing/2014/main" id="{BB72F6DD-C457-4340-9568-F963A994AD9F}"/>
                </a:ext>
              </a:extLst>
            </p:cNvPr>
            <p:cNvSpPr/>
            <p:nvPr/>
          </p:nvSpPr>
          <p:spPr>
            <a:xfrm>
              <a:off x="4339625" y="4466134"/>
              <a:ext cx="751879" cy="751696"/>
            </a:xfrm>
            <a:prstGeom prst="ellipse">
              <a:avLst/>
            </a:prstGeom>
            <a:solidFill>
              <a:srgbClr val="8AC59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marL="0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1pPr>
              <a:lvl2pPr marL="822928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2pPr>
              <a:lvl3pPr marL="1645854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3pPr>
              <a:lvl4pPr marL="2468782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4pPr>
              <a:lvl5pPr marL="3291708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5pPr>
              <a:lvl6pPr marL="4114636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6pPr>
              <a:lvl7pPr marL="4937562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7pPr>
              <a:lvl8pPr marL="5760490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8pPr>
              <a:lvl9pPr marL="6583417" algn="l" defTabSz="1645854" rtl="0" eaLnBrk="1" latinLnBrk="0" hangingPunct="1">
                <a:defRPr sz="324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GB" sz="3200" dirty="0">
                <a:cs typeface="+mn-ea"/>
                <a:sym typeface="+mn-lt"/>
              </a:endParaRPr>
            </a:p>
          </p:txBody>
        </p:sp>
        <p:sp>
          <p:nvSpPr>
            <p:cNvPr id="48" name="ï$ḻïḍè">
              <a:extLst>
                <a:ext uri="{FF2B5EF4-FFF2-40B4-BE49-F238E27FC236}">
                  <a16:creationId xmlns="" xmlns:a16="http://schemas.microsoft.com/office/drawing/2014/main" id="{CE65FF34-B354-42A8-902D-A6342785B38A}"/>
                </a:ext>
              </a:extLst>
            </p:cNvPr>
            <p:cNvSpPr/>
            <p:nvPr/>
          </p:nvSpPr>
          <p:spPr>
            <a:xfrm>
              <a:off x="4554328" y="4615847"/>
              <a:ext cx="322472" cy="452270"/>
            </a:xfrm>
            <a:custGeom>
              <a:avLst/>
              <a:gdLst>
                <a:gd name="T0" fmla="*/ 5809 w 5812"/>
                <a:gd name="T1" fmla="*/ 6108 h 8163"/>
                <a:gd name="T2" fmla="*/ 4840 w 5812"/>
                <a:gd name="T3" fmla="*/ 4042 h 8163"/>
                <a:gd name="T4" fmla="*/ 4702 w 5812"/>
                <a:gd name="T5" fmla="*/ 3922 h 8163"/>
                <a:gd name="T6" fmla="*/ 3828 w 5812"/>
                <a:gd name="T7" fmla="*/ 888 h 8163"/>
                <a:gd name="T8" fmla="*/ 2944 w 5812"/>
                <a:gd name="T9" fmla="*/ 13 h 8163"/>
                <a:gd name="T10" fmla="*/ 2868 w 5812"/>
                <a:gd name="T11" fmla="*/ 13 h 8163"/>
                <a:gd name="T12" fmla="*/ 1984 w 5812"/>
                <a:gd name="T13" fmla="*/ 888 h 8163"/>
                <a:gd name="T14" fmla="*/ 1110 w 5812"/>
                <a:gd name="T15" fmla="*/ 3922 h 8163"/>
                <a:gd name="T16" fmla="*/ 972 w 5812"/>
                <a:gd name="T17" fmla="*/ 4042 h 8163"/>
                <a:gd name="T18" fmla="*/ 3 w 5812"/>
                <a:gd name="T19" fmla="*/ 6108 h 8163"/>
                <a:gd name="T20" fmla="*/ 35 w 5812"/>
                <a:gd name="T21" fmla="*/ 6200 h 8163"/>
                <a:gd name="T22" fmla="*/ 124 w 5812"/>
                <a:gd name="T23" fmla="*/ 6239 h 8163"/>
                <a:gd name="T24" fmla="*/ 1659 w 5812"/>
                <a:gd name="T25" fmla="*/ 6239 h 8163"/>
                <a:gd name="T26" fmla="*/ 1926 w 5812"/>
                <a:gd name="T27" fmla="*/ 6630 h 8163"/>
                <a:gd name="T28" fmla="*/ 1980 w 5812"/>
                <a:gd name="T29" fmla="*/ 6652 h 8163"/>
                <a:gd name="T30" fmla="*/ 2017 w 5812"/>
                <a:gd name="T31" fmla="*/ 6652 h 8163"/>
                <a:gd name="T32" fmla="*/ 2743 w 5812"/>
                <a:gd name="T33" fmla="*/ 8098 h 8163"/>
                <a:gd name="T34" fmla="*/ 2906 w 5812"/>
                <a:gd name="T35" fmla="*/ 8163 h 8163"/>
                <a:gd name="T36" fmla="*/ 3069 w 5812"/>
                <a:gd name="T37" fmla="*/ 8098 h 8163"/>
                <a:gd name="T38" fmla="*/ 3795 w 5812"/>
                <a:gd name="T39" fmla="*/ 6652 h 8163"/>
                <a:gd name="T40" fmla="*/ 3832 w 5812"/>
                <a:gd name="T41" fmla="*/ 6652 h 8163"/>
                <a:gd name="T42" fmla="*/ 3886 w 5812"/>
                <a:gd name="T43" fmla="*/ 6630 h 8163"/>
                <a:gd name="T44" fmla="*/ 4153 w 5812"/>
                <a:gd name="T45" fmla="*/ 6239 h 8163"/>
                <a:gd name="T46" fmla="*/ 5688 w 5812"/>
                <a:gd name="T47" fmla="*/ 6239 h 8163"/>
                <a:gd name="T48" fmla="*/ 5777 w 5812"/>
                <a:gd name="T49" fmla="*/ 6200 h 8163"/>
                <a:gd name="T50" fmla="*/ 5809 w 5812"/>
                <a:gd name="T51" fmla="*/ 6108 h 8163"/>
                <a:gd name="T52" fmla="*/ 2906 w 5812"/>
                <a:gd name="T53" fmla="*/ 2094 h 8163"/>
                <a:gd name="T54" fmla="*/ 3576 w 5812"/>
                <a:gd name="T55" fmla="*/ 2764 h 8163"/>
                <a:gd name="T56" fmla="*/ 2906 w 5812"/>
                <a:gd name="T57" fmla="*/ 3434 h 8163"/>
                <a:gd name="T58" fmla="*/ 2236 w 5812"/>
                <a:gd name="T59" fmla="*/ 2764 h 8163"/>
                <a:gd name="T60" fmla="*/ 2906 w 5812"/>
                <a:gd name="T61" fmla="*/ 2094 h 8163"/>
                <a:gd name="T62" fmla="*/ 2906 w 5812"/>
                <a:gd name="T63" fmla="*/ 7567 h 8163"/>
                <a:gd name="T64" fmla="*/ 2494 w 5812"/>
                <a:gd name="T65" fmla="*/ 6652 h 8163"/>
                <a:gd name="T66" fmla="*/ 3318 w 5812"/>
                <a:gd name="T67" fmla="*/ 6652 h 8163"/>
                <a:gd name="T68" fmla="*/ 2906 w 5812"/>
                <a:gd name="T69" fmla="*/ 7567 h 8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12" h="8163">
                  <a:moveTo>
                    <a:pt x="5809" y="6108"/>
                  </a:moveTo>
                  <a:cubicBezTo>
                    <a:pt x="5733" y="5070"/>
                    <a:pt x="5240" y="4412"/>
                    <a:pt x="4840" y="4042"/>
                  </a:cubicBezTo>
                  <a:cubicBezTo>
                    <a:pt x="4793" y="3999"/>
                    <a:pt x="4748" y="3959"/>
                    <a:pt x="4702" y="3922"/>
                  </a:cubicBezTo>
                  <a:cubicBezTo>
                    <a:pt x="4702" y="2430"/>
                    <a:pt x="4227" y="1449"/>
                    <a:pt x="3828" y="888"/>
                  </a:cubicBezTo>
                  <a:cubicBezTo>
                    <a:pt x="3393" y="277"/>
                    <a:pt x="2962" y="24"/>
                    <a:pt x="2944" y="13"/>
                  </a:cubicBezTo>
                  <a:cubicBezTo>
                    <a:pt x="2920" y="0"/>
                    <a:pt x="2892" y="0"/>
                    <a:pt x="2868" y="13"/>
                  </a:cubicBezTo>
                  <a:cubicBezTo>
                    <a:pt x="2850" y="24"/>
                    <a:pt x="2419" y="277"/>
                    <a:pt x="1984" y="888"/>
                  </a:cubicBezTo>
                  <a:cubicBezTo>
                    <a:pt x="1585" y="1449"/>
                    <a:pt x="1110" y="2430"/>
                    <a:pt x="1110" y="3922"/>
                  </a:cubicBezTo>
                  <a:cubicBezTo>
                    <a:pt x="1064" y="3959"/>
                    <a:pt x="1019" y="3999"/>
                    <a:pt x="972" y="4042"/>
                  </a:cubicBezTo>
                  <a:cubicBezTo>
                    <a:pt x="572" y="4412"/>
                    <a:pt x="79" y="5070"/>
                    <a:pt x="3" y="6108"/>
                  </a:cubicBezTo>
                  <a:cubicBezTo>
                    <a:pt x="0" y="6142"/>
                    <a:pt x="12" y="6176"/>
                    <a:pt x="35" y="6200"/>
                  </a:cubicBezTo>
                  <a:cubicBezTo>
                    <a:pt x="58" y="6225"/>
                    <a:pt x="90" y="6239"/>
                    <a:pt x="124" y="6239"/>
                  </a:cubicBezTo>
                  <a:lnTo>
                    <a:pt x="1659" y="6239"/>
                  </a:lnTo>
                  <a:cubicBezTo>
                    <a:pt x="1747" y="6406"/>
                    <a:pt x="1837" y="6540"/>
                    <a:pt x="1926" y="6630"/>
                  </a:cubicBezTo>
                  <a:cubicBezTo>
                    <a:pt x="1940" y="6644"/>
                    <a:pt x="1959" y="6652"/>
                    <a:pt x="1980" y="6652"/>
                  </a:cubicBezTo>
                  <a:lnTo>
                    <a:pt x="2017" y="6652"/>
                  </a:lnTo>
                  <a:cubicBezTo>
                    <a:pt x="2073" y="7455"/>
                    <a:pt x="2714" y="8071"/>
                    <a:pt x="2743" y="8098"/>
                  </a:cubicBezTo>
                  <a:cubicBezTo>
                    <a:pt x="2788" y="8141"/>
                    <a:pt x="2847" y="8163"/>
                    <a:pt x="2906" y="8163"/>
                  </a:cubicBezTo>
                  <a:cubicBezTo>
                    <a:pt x="2965" y="8163"/>
                    <a:pt x="3024" y="8141"/>
                    <a:pt x="3069" y="8098"/>
                  </a:cubicBezTo>
                  <a:cubicBezTo>
                    <a:pt x="3098" y="8071"/>
                    <a:pt x="3738" y="7455"/>
                    <a:pt x="3795" y="6652"/>
                  </a:cubicBezTo>
                  <a:lnTo>
                    <a:pt x="3832" y="6652"/>
                  </a:lnTo>
                  <a:cubicBezTo>
                    <a:pt x="3853" y="6652"/>
                    <a:pt x="3872" y="6644"/>
                    <a:pt x="3886" y="6630"/>
                  </a:cubicBezTo>
                  <a:cubicBezTo>
                    <a:pt x="3975" y="6540"/>
                    <a:pt x="4065" y="6406"/>
                    <a:pt x="4153" y="6239"/>
                  </a:cubicBezTo>
                  <a:lnTo>
                    <a:pt x="5688" y="6239"/>
                  </a:lnTo>
                  <a:cubicBezTo>
                    <a:pt x="5721" y="6239"/>
                    <a:pt x="5754" y="6225"/>
                    <a:pt x="5777" y="6200"/>
                  </a:cubicBezTo>
                  <a:cubicBezTo>
                    <a:pt x="5800" y="6176"/>
                    <a:pt x="5812" y="6142"/>
                    <a:pt x="5809" y="6108"/>
                  </a:cubicBezTo>
                  <a:close/>
                  <a:moveTo>
                    <a:pt x="2906" y="2094"/>
                  </a:moveTo>
                  <a:cubicBezTo>
                    <a:pt x="3276" y="2094"/>
                    <a:pt x="3576" y="2394"/>
                    <a:pt x="3576" y="2764"/>
                  </a:cubicBezTo>
                  <a:cubicBezTo>
                    <a:pt x="3576" y="3134"/>
                    <a:pt x="3276" y="3434"/>
                    <a:pt x="2906" y="3434"/>
                  </a:cubicBezTo>
                  <a:cubicBezTo>
                    <a:pt x="2536" y="3434"/>
                    <a:pt x="2236" y="3134"/>
                    <a:pt x="2236" y="2764"/>
                  </a:cubicBezTo>
                  <a:cubicBezTo>
                    <a:pt x="2236" y="2394"/>
                    <a:pt x="2536" y="2094"/>
                    <a:pt x="2906" y="2094"/>
                  </a:cubicBezTo>
                  <a:close/>
                  <a:moveTo>
                    <a:pt x="2906" y="7567"/>
                  </a:moveTo>
                  <a:cubicBezTo>
                    <a:pt x="2749" y="7369"/>
                    <a:pt x="2531" y="7032"/>
                    <a:pt x="2494" y="6652"/>
                  </a:cubicBezTo>
                  <a:lnTo>
                    <a:pt x="3318" y="6652"/>
                  </a:lnTo>
                  <a:cubicBezTo>
                    <a:pt x="3281" y="7032"/>
                    <a:pt x="3063" y="7369"/>
                    <a:pt x="2906" y="75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GB" sz="2000" dirty="0">
                <a:cs typeface="+mn-ea"/>
                <a:sym typeface="+mn-lt"/>
              </a:endParaRPr>
            </a:p>
          </p:txBody>
        </p:sp>
      </p:grpSp>
      <p:grpSp>
        <p:nvGrpSpPr>
          <p:cNvPr id="13" name="işḻîdê">
            <a:extLst>
              <a:ext uri="{FF2B5EF4-FFF2-40B4-BE49-F238E27FC236}">
                <a16:creationId xmlns="" xmlns:a16="http://schemas.microsoft.com/office/drawing/2014/main" id="{302337E8-3D23-43DF-9478-745E479E5119}"/>
              </a:ext>
            </a:extLst>
          </p:cNvPr>
          <p:cNvGrpSpPr/>
          <p:nvPr/>
        </p:nvGrpSpPr>
        <p:grpSpPr>
          <a:xfrm>
            <a:off x="666895" y="1689483"/>
            <a:ext cx="2736850" cy="1092292"/>
            <a:chOff x="673100" y="2175620"/>
            <a:chExt cx="2736850" cy="1092292"/>
          </a:xfrm>
        </p:grpSpPr>
        <p:sp>
          <p:nvSpPr>
            <p:cNvPr id="14" name="í$ḻíde">
              <a:extLst>
                <a:ext uri="{FF2B5EF4-FFF2-40B4-BE49-F238E27FC236}">
                  <a16:creationId xmlns="" xmlns:a16="http://schemas.microsoft.com/office/drawing/2014/main" id="{FEE17612-1FBF-4C44-97BE-F40296C4D8E0}"/>
                </a:ext>
              </a:extLst>
            </p:cNvPr>
            <p:cNvSpPr txBox="1"/>
            <p:nvPr/>
          </p:nvSpPr>
          <p:spPr>
            <a:xfrm>
              <a:off x="673100" y="2631875"/>
              <a:ext cx="2736850" cy="63603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buSzPct val="25000"/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text.…...</a:t>
              </a:r>
            </a:p>
          </p:txBody>
        </p:sp>
        <p:sp>
          <p:nvSpPr>
            <p:cNvPr id="15" name="íŝḻïḑe">
              <a:extLst>
                <a:ext uri="{FF2B5EF4-FFF2-40B4-BE49-F238E27FC236}">
                  <a16:creationId xmlns="" xmlns:a16="http://schemas.microsoft.com/office/drawing/2014/main" id="{33F60DCC-6C87-4CBA-91FC-1B22B49BC6C3}"/>
                </a:ext>
              </a:extLst>
            </p:cNvPr>
            <p:cNvSpPr/>
            <p:nvPr/>
          </p:nvSpPr>
          <p:spPr>
            <a:xfrm>
              <a:off x="673100" y="2175620"/>
              <a:ext cx="2736850" cy="456255"/>
            </a:xfrm>
            <a:prstGeom prst="rect">
              <a:avLst/>
            </a:prstGeom>
            <a:solidFill>
              <a:srgbClr val="8AC59E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A60A37E-6437-4E02-9D61-66ABB7CE0164}"/>
              </a:ext>
            </a:extLst>
          </p:cNvPr>
          <p:cNvCxnSpPr>
            <a:cxnSpLocks/>
            <a:stCxn id="7" idx="4"/>
            <a:endCxn id="190" idx="0"/>
          </p:cNvCxnSpPr>
          <p:nvPr/>
        </p:nvCxnSpPr>
        <p:spPr>
          <a:xfrm flipH="1">
            <a:off x="6314212" y="1579171"/>
            <a:ext cx="1" cy="3661436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íšlïḑé">
            <a:extLst>
              <a:ext uri="{FF2B5EF4-FFF2-40B4-BE49-F238E27FC236}">
                <a16:creationId xmlns="" xmlns:a16="http://schemas.microsoft.com/office/drawing/2014/main" id="{318FC47C-B9D0-4E07-B496-8BF4976B646D}"/>
              </a:ext>
            </a:extLst>
          </p:cNvPr>
          <p:cNvSpPr/>
          <p:nvPr/>
        </p:nvSpPr>
        <p:spPr>
          <a:xfrm>
            <a:off x="6218963" y="1388671"/>
            <a:ext cx="190500" cy="190500"/>
          </a:xfrm>
          <a:prstGeom prst="ellipse">
            <a:avLst/>
          </a:prstGeom>
          <a:solidFill>
            <a:srgbClr val="8AC59E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îṧḻîḓé">
            <a:extLst>
              <a:ext uri="{FF2B5EF4-FFF2-40B4-BE49-F238E27FC236}">
                <a16:creationId xmlns="" xmlns:a16="http://schemas.microsoft.com/office/drawing/2014/main" id="{E01FF89B-47F8-43C7-8DB8-7209630980D8}"/>
              </a:ext>
            </a:extLst>
          </p:cNvPr>
          <p:cNvGrpSpPr/>
          <p:nvPr/>
        </p:nvGrpSpPr>
        <p:grpSpPr>
          <a:xfrm>
            <a:off x="7763133" y="1096649"/>
            <a:ext cx="3294908" cy="965044"/>
            <a:chOff x="8133683" y="1578132"/>
            <a:chExt cx="3385217" cy="965044"/>
          </a:xfrm>
        </p:grpSpPr>
        <p:sp>
          <p:nvSpPr>
            <p:cNvPr id="32" name="iṧḷidé">
              <a:extLst>
                <a:ext uri="{FF2B5EF4-FFF2-40B4-BE49-F238E27FC236}">
                  <a16:creationId xmlns="" xmlns:a16="http://schemas.microsoft.com/office/drawing/2014/main" id="{677D5A0B-CFB6-41B8-8A73-9EFB25CB65AD}"/>
                </a:ext>
              </a:extLst>
            </p:cNvPr>
            <p:cNvSpPr txBox="1"/>
            <p:nvPr/>
          </p:nvSpPr>
          <p:spPr>
            <a:xfrm flipH="1">
              <a:off x="8133683" y="1923634"/>
              <a:ext cx="3385216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33" name="iṣľídè">
              <a:extLst>
                <a:ext uri="{FF2B5EF4-FFF2-40B4-BE49-F238E27FC236}">
                  <a16:creationId xmlns="" xmlns:a16="http://schemas.microsoft.com/office/drawing/2014/main" id="{9B5F056E-198C-47B3-BC4D-CBD89576D15E}"/>
                </a:ext>
              </a:extLst>
            </p:cNvPr>
            <p:cNvSpPr/>
            <p:nvPr/>
          </p:nvSpPr>
          <p:spPr>
            <a:xfrm flipH="1">
              <a:off x="8133684" y="1578132"/>
              <a:ext cx="3385216" cy="345502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10" name="íṥľiďè">
            <a:extLst>
              <a:ext uri="{FF2B5EF4-FFF2-40B4-BE49-F238E27FC236}">
                <a16:creationId xmlns="" xmlns:a16="http://schemas.microsoft.com/office/drawing/2014/main" id="{022A06D1-8894-40D5-B2E3-CEDC8F8A85C6}"/>
              </a:ext>
            </a:extLst>
          </p:cNvPr>
          <p:cNvSpPr/>
          <p:nvPr/>
        </p:nvSpPr>
        <p:spPr>
          <a:xfrm>
            <a:off x="6218963" y="2709960"/>
            <a:ext cx="190500" cy="190500"/>
          </a:xfrm>
          <a:prstGeom prst="ellipse">
            <a:avLst/>
          </a:prstGeom>
          <a:solidFill>
            <a:srgbClr val="8AC59E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1" name="íṣḻídê">
            <a:extLst>
              <a:ext uri="{FF2B5EF4-FFF2-40B4-BE49-F238E27FC236}">
                <a16:creationId xmlns="" xmlns:a16="http://schemas.microsoft.com/office/drawing/2014/main" id="{F5A57614-7FFF-4B70-ACCC-96C5648AAC0D}"/>
              </a:ext>
            </a:extLst>
          </p:cNvPr>
          <p:cNvGrpSpPr/>
          <p:nvPr/>
        </p:nvGrpSpPr>
        <p:grpSpPr>
          <a:xfrm>
            <a:off x="7763133" y="2417938"/>
            <a:ext cx="3294908" cy="965044"/>
            <a:chOff x="8133683" y="1578132"/>
            <a:chExt cx="3385217" cy="965044"/>
          </a:xfrm>
        </p:grpSpPr>
        <p:sp>
          <p:nvSpPr>
            <p:cNvPr id="27" name="îṩļîde">
              <a:extLst>
                <a:ext uri="{FF2B5EF4-FFF2-40B4-BE49-F238E27FC236}">
                  <a16:creationId xmlns="" xmlns:a16="http://schemas.microsoft.com/office/drawing/2014/main" id="{677D5A0B-CFB6-41B8-8A73-9EFB25CB65AD}"/>
                </a:ext>
              </a:extLst>
            </p:cNvPr>
            <p:cNvSpPr txBox="1"/>
            <p:nvPr/>
          </p:nvSpPr>
          <p:spPr>
            <a:xfrm flipH="1">
              <a:off x="8133683" y="1923634"/>
              <a:ext cx="3385216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28" name="ïṣ1ídê">
              <a:extLst>
                <a:ext uri="{FF2B5EF4-FFF2-40B4-BE49-F238E27FC236}">
                  <a16:creationId xmlns="" xmlns:a16="http://schemas.microsoft.com/office/drawing/2014/main" id="{9B5F056E-198C-47B3-BC4D-CBD89576D15E}"/>
                </a:ext>
              </a:extLst>
            </p:cNvPr>
            <p:cNvSpPr/>
            <p:nvPr/>
          </p:nvSpPr>
          <p:spPr>
            <a:xfrm flipH="1">
              <a:off x="8133684" y="1578132"/>
              <a:ext cx="3385216" cy="345502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13" name="ïṡḷîḓe">
            <a:extLst>
              <a:ext uri="{FF2B5EF4-FFF2-40B4-BE49-F238E27FC236}">
                <a16:creationId xmlns="" xmlns:a16="http://schemas.microsoft.com/office/drawing/2014/main" id="{69298A13-0CAB-41F3-9FA2-BAB916CB8DAE}"/>
              </a:ext>
            </a:extLst>
          </p:cNvPr>
          <p:cNvSpPr/>
          <p:nvPr/>
        </p:nvSpPr>
        <p:spPr>
          <a:xfrm>
            <a:off x="6218963" y="4031249"/>
            <a:ext cx="190500" cy="190500"/>
          </a:xfrm>
          <a:prstGeom prst="ellipse">
            <a:avLst/>
          </a:prstGeom>
          <a:solidFill>
            <a:srgbClr val="8AC59E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4" name="îṥḷiḋè">
            <a:extLst>
              <a:ext uri="{FF2B5EF4-FFF2-40B4-BE49-F238E27FC236}">
                <a16:creationId xmlns="" xmlns:a16="http://schemas.microsoft.com/office/drawing/2014/main" id="{FA5D4DDC-E385-4C7F-A658-40F6030531FB}"/>
              </a:ext>
            </a:extLst>
          </p:cNvPr>
          <p:cNvGrpSpPr/>
          <p:nvPr/>
        </p:nvGrpSpPr>
        <p:grpSpPr>
          <a:xfrm>
            <a:off x="7763133" y="3739227"/>
            <a:ext cx="3294908" cy="965044"/>
            <a:chOff x="8133683" y="1578132"/>
            <a:chExt cx="3385217" cy="965044"/>
          </a:xfrm>
        </p:grpSpPr>
        <p:sp>
          <p:nvSpPr>
            <p:cNvPr id="22" name="ïSľïḑè">
              <a:extLst>
                <a:ext uri="{FF2B5EF4-FFF2-40B4-BE49-F238E27FC236}">
                  <a16:creationId xmlns="" xmlns:a16="http://schemas.microsoft.com/office/drawing/2014/main" id="{677D5A0B-CFB6-41B8-8A73-9EFB25CB65AD}"/>
                </a:ext>
              </a:extLst>
            </p:cNvPr>
            <p:cNvSpPr txBox="1"/>
            <p:nvPr/>
          </p:nvSpPr>
          <p:spPr>
            <a:xfrm flipH="1">
              <a:off x="8133683" y="1923634"/>
              <a:ext cx="3385216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23" name="ïSḻíḋe">
              <a:extLst>
                <a:ext uri="{FF2B5EF4-FFF2-40B4-BE49-F238E27FC236}">
                  <a16:creationId xmlns="" xmlns:a16="http://schemas.microsoft.com/office/drawing/2014/main" id="{9B5F056E-198C-47B3-BC4D-CBD89576D15E}"/>
                </a:ext>
              </a:extLst>
            </p:cNvPr>
            <p:cNvSpPr/>
            <p:nvPr/>
          </p:nvSpPr>
          <p:spPr>
            <a:xfrm flipH="1">
              <a:off x="8133684" y="1578132"/>
              <a:ext cx="3385216" cy="345502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cs typeface="+mn-ea"/>
                  <a:sym typeface="+mn-lt"/>
                </a:rPr>
                <a:t>添加标题</a:t>
              </a: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="" xmlns:a16="http://schemas.microsoft.com/office/drawing/2014/main" id="{14211963-6A1A-422C-B24A-4E8DBD714A2B}"/>
              </a:ext>
            </a:extLst>
          </p:cNvPr>
          <p:cNvCxnSpPr>
            <a:stCxn id="7" idx="6"/>
          </p:cNvCxnSpPr>
          <p:nvPr/>
        </p:nvCxnSpPr>
        <p:spPr>
          <a:xfrm flipV="1">
            <a:off x="6409463" y="1477266"/>
            <a:ext cx="396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E21A24B9-447F-4D82-8EAB-E90631952603}"/>
              </a:ext>
            </a:extLst>
          </p:cNvPr>
          <p:cNvCxnSpPr>
            <a:stCxn id="10" idx="6"/>
          </p:cNvCxnSpPr>
          <p:nvPr/>
        </p:nvCxnSpPr>
        <p:spPr>
          <a:xfrm>
            <a:off x="6409463" y="2805210"/>
            <a:ext cx="396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="" xmlns:a16="http://schemas.microsoft.com/office/drawing/2014/main" id="{56A794D4-E210-4DB5-AF20-3C4E9F15DBAE}"/>
              </a:ext>
            </a:extLst>
          </p:cNvPr>
          <p:cNvCxnSpPr>
            <a:stCxn id="13" idx="6"/>
          </p:cNvCxnSpPr>
          <p:nvPr/>
        </p:nvCxnSpPr>
        <p:spPr>
          <a:xfrm>
            <a:off x="6409463" y="4126499"/>
            <a:ext cx="396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3" name="图片 182">
            <a:extLst>
              <a:ext uri="{FF2B5EF4-FFF2-40B4-BE49-F238E27FC236}">
                <a16:creationId xmlns="" xmlns:a16="http://schemas.microsoft.com/office/drawing/2014/main" id="{D05E0850-1ADA-4A55-BB6E-5986D68DE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0" t="4108" r="19201" b="68309"/>
          <a:stretch/>
        </p:blipFill>
        <p:spPr>
          <a:xfrm>
            <a:off x="268193" y="491241"/>
            <a:ext cx="5607352" cy="5875517"/>
          </a:xfrm>
          <a:prstGeom prst="rect">
            <a:avLst/>
          </a:prstGeom>
        </p:spPr>
      </p:pic>
      <p:pic>
        <p:nvPicPr>
          <p:cNvPr id="185" name="图形 184" descr="语音">
            <a:extLst>
              <a:ext uri="{FF2B5EF4-FFF2-40B4-BE49-F238E27FC236}">
                <a16:creationId xmlns="" xmlns:a16="http://schemas.microsoft.com/office/drawing/2014/main" id="{0F088A36-8BCF-4767-BB5D-237DAC225C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441" y="3913071"/>
            <a:ext cx="510684" cy="510684"/>
          </a:xfrm>
          <a:prstGeom prst="rect">
            <a:avLst/>
          </a:prstGeom>
        </p:spPr>
      </p:pic>
      <p:pic>
        <p:nvPicPr>
          <p:cNvPr id="187" name="图形 186" descr="呼叫中心">
            <a:extLst>
              <a:ext uri="{FF2B5EF4-FFF2-40B4-BE49-F238E27FC236}">
                <a16:creationId xmlns="" xmlns:a16="http://schemas.microsoft.com/office/drawing/2014/main" id="{4D026753-1DD9-45AE-A813-C7D8EBF7BD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9033" y="1200565"/>
            <a:ext cx="510684" cy="510684"/>
          </a:xfrm>
          <a:prstGeom prst="rect">
            <a:avLst/>
          </a:prstGeom>
        </p:spPr>
      </p:pic>
      <p:pic>
        <p:nvPicPr>
          <p:cNvPr id="189" name="图形 188" descr="扩音器">
            <a:extLst>
              <a:ext uri="{FF2B5EF4-FFF2-40B4-BE49-F238E27FC236}">
                <a16:creationId xmlns="" xmlns:a16="http://schemas.microsoft.com/office/drawing/2014/main" id="{DF7FED7C-0B8C-4032-A78F-D2C2DD7152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9033" y="2477066"/>
            <a:ext cx="510684" cy="510684"/>
          </a:xfrm>
          <a:prstGeom prst="rect">
            <a:avLst/>
          </a:prstGeom>
        </p:spPr>
      </p:pic>
      <p:sp>
        <p:nvSpPr>
          <p:cNvPr id="190" name="ïṡḷîḓe">
            <a:extLst>
              <a:ext uri="{FF2B5EF4-FFF2-40B4-BE49-F238E27FC236}">
                <a16:creationId xmlns="" xmlns:a16="http://schemas.microsoft.com/office/drawing/2014/main" id="{09586194-B9AE-491D-864B-C0B5614BA0A3}"/>
              </a:ext>
            </a:extLst>
          </p:cNvPr>
          <p:cNvSpPr/>
          <p:nvPr/>
        </p:nvSpPr>
        <p:spPr>
          <a:xfrm>
            <a:off x="6218962" y="5240607"/>
            <a:ext cx="190500" cy="190500"/>
          </a:xfrm>
          <a:prstGeom prst="ellipse">
            <a:avLst/>
          </a:prstGeom>
          <a:solidFill>
            <a:srgbClr val="8AC59E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354"/>
            <a:endParaRPr lang="zh-CN" altLang="en-US" sz="2000" b="1" i="1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91" name="îṥḷiḋè">
            <a:extLst>
              <a:ext uri="{FF2B5EF4-FFF2-40B4-BE49-F238E27FC236}">
                <a16:creationId xmlns="" xmlns:a16="http://schemas.microsoft.com/office/drawing/2014/main" id="{EBF8B38F-B0FE-4B3F-9082-146AB5D9E5B2}"/>
              </a:ext>
            </a:extLst>
          </p:cNvPr>
          <p:cNvGrpSpPr/>
          <p:nvPr/>
        </p:nvGrpSpPr>
        <p:grpSpPr>
          <a:xfrm>
            <a:off x="7763132" y="4948585"/>
            <a:ext cx="3294908" cy="965044"/>
            <a:chOff x="8133683" y="1578132"/>
            <a:chExt cx="3385217" cy="965044"/>
          </a:xfrm>
        </p:grpSpPr>
        <p:sp>
          <p:nvSpPr>
            <p:cNvPr id="192" name="ïSľïḑè">
              <a:extLst>
                <a:ext uri="{FF2B5EF4-FFF2-40B4-BE49-F238E27FC236}">
                  <a16:creationId xmlns="" xmlns:a16="http://schemas.microsoft.com/office/drawing/2014/main" id="{25AA3C0D-361E-40E6-B934-DF20986317B2}"/>
                </a:ext>
              </a:extLst>
            </p:cNvPr>
            <p:cNvSpPr txBox="1"/>
            <p:nvPr/>
          </p:nvSpPr>
          <p:spPr>
            <a:xfrm flipH="1">
              <a:off x="8133683" y="1923634"/>
              <a:ext cx="3385216" cy="61954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193" name="ïSḻíḋe">
              <a:extLst>
                <a:ext uri="{FF2B5EF4-FFF2-40B4-BE49-F238E27FC236}">
                  <a16:creationId xmlns="" xmlns:a16="http://schemas.microsoft.com/office/drawing/2014/main" id="{4F029C37-A578-4E52-AFA0-F5D7EB2F58D3}"/>
                </a:ext>
              </a:extLst>
            </p:cNvPr>
            <p:cNvSpPr/>
            <p:nvPr/>
          </p:nvSpPr>
          <p:spPr>
            <a:xfrm flipH="1">
              <a:off x="8133684" y="1578132"/>
              <a:ext cx="3385216" cy="345502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>
                  <a:cs typeface="+mn-ea"/>
                  <a:sym typeface="+mn-lt"/>
                </a:rPr>
                <a:t>添加标题</a:t>
              </a:r>
            </a:p>
          </p:txBody>
        </p:sp>
      </p:grpSp>
      <p:cxnSp>
        <p:nvCxnSpPr>
          <p:cNvPr id="194" name="直接连接符 193">
            <a:extLst>
              <a:ext uri="{FF2B5EF4-FFF2-40B4-BE49-F238E27FC236}">
                <a16:creationId xmlns="" xmlns:a16="http://schemas.microsoft.com/office/drawing/2014/main" id="{E17F0BB0-19E9-4647-8783-4B7C56900FCC}"/>
              </a:ext>
            </a:extLst>
          </p:cNvPr>
          <p:cNvCxnSpPr>
            <a:stCxn id="190" idx="6"/>
          </p:cNvCxnSpPr>
          <p:nvPr/>
        </p:nvCxnSpPr>
        <p:spPr>
          <a:xfrm>
            <a:off x="6409462" y="5335857"/>
            <a:ext cx="396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图形 194" descr="语音">
            <a:extLst>
              <a:ext uri="{FF2B5EF4-FFF2-40B4-BE49-F238E27FC236}">
                <a16:creationId xmlns="" xmlns:a16="http://schemas.microsoft.com/office/drawing/2014/main" id="{00AB9F16-75D1-499D-BFB4-0831AD82C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440" y="5122429"/>
            <a:ext cx="510684" cy="51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íşliḍe">
            <a:extLst>
              <a:ext uri="{FF2B5EF4-FFF2-40B4-BE49-F238E27FC236}">
                <a16:creationId xmlns="" xmlns:a16="http://schemas.microsoft.com/office/drawing/2014/main" id="{BDA0C5D0-7DEB-4F50-AA8D-FA9C805D2799}"/>
              </a:ext>
            </a:extLst>
          </p:cNvPr>
          <p:cNvSpPr/>
          <p:nvPr/>
        </p:nvSpPr>
        <p:spPr>
          <a:xfrm>
            <a:off x="3884724" y="3573327"/>
            <a:ext cx="2091304" cy="2091304"/>
          </a:xfrm>
          <a:prstGeom prst="teardrop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8" name="íśliḋé">
            <a:extLst>
              <a:ext uri="{FF2B5EF4-FFF2-40B4-BE49-F238E27FC236}">
                <a16:creationId xmlns="" xmlns:a16="http://schemas.microsoft.com/office/drawing/2014/main" id="{07FD39FD-9FF9-4CAA-8C9A-14A409EEF3BB}"/>
              </a:ext>
            </a:extLst>
          </p:cNvPr>
          <p:cNvSpPr/>
          <p:nvPr/>
        </p:nvSpPr>
        <p:spPr>
          <a:xfrm flipH="1">
            <a:off x="6192822" y="3573327"/>
            <a:ext cx="2091304" cy="2091304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9" name="ïšļíďe">
            <a:extLst>
              <a:ext uri="{FF2B5EF4-FFF2-40B4-BE49-F238E27FC236}">
                <a16:creationId xmlns="" xmlns:a16="http://schemas.microsoft.com/office/drawing/2014/main" id="{6195CF13-986B-4AFB-AD90-1BBEFFBE8983}"/>
              </a:ext>
            </a:extLst>
          </p:cNvPr>
          <p:cNvSpPr/>
          <p:nvPr/>
        </p:nvSpPr>
        <p:spPr>
          <a:xfrm flipV="1">
            <a:off x="3884724" y="1265229"/>
            <a:ext cx="2091304" cy="2091304"/>
          </a:xfrm>
          <a:prstGeom prst="teardrop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0" name="íṣļíďe">
            <a:extLst>
              <a:ext uri="{FF2B5EF4-FFF2-40B4-BE49-F238E27FC236}">
                <a16:creationId xmlns="" xmlns:a16="http://schemas.microsoft.com/office/drawing/2014/main" id="{DE9C710A-09F5-4D7B-9AF5-FE5696103570}"/>
              </a:ext>
            </a:extLst>
          </p:cNvPr>
          <p:cNvSpPr/>
          <p:nvPr/>
        </p:nvSpPr>
        <p:spPr>
          <a:xfrm flipH="1" flipV="1">
            <a:off x="6192822" y="1265229"/>
            <a:ext cx="2091304" cy="2091304"/>
          </a:xfrm>
          <a:prstGeom prst="teardrop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2" name="íSḷiďe">
            <a:extLst>
              <a:ext uri="{FF2B5EF4-FFF2-40B4-BE49-F238E27FC236}">
                <a16:creationId xmlns="" xmlns:a16="http://schemas.microsoft.com/office/drawing/2014/main" id="{964F1D44-8E95-40E4-8246-DB5B1D8E4434}"/>
              </a:ext>
            </a:extLst>
          </p:cNvPr>
          <p:cNvSpPr/>
          <p:nvPr/>
        </p:nvSpPr>
        <p:spPr bwMode="auto">
          <a:xfrm>
            <a:off x="4429362" y="1783925"/>
            <a:ext cx="975355" cy="878253"/>
          </a:xfrm>
          <a:custGeom>
            <a:avLst/>
            <a:gdLst>
              <a:gd name="connsiteX0" fmla="*/ 552739 w 609615"/>
              <a:gd name="connsiteY0" fmla="*/ 397213 h 510753"/>
              <a:gd name="connsiteX1" fmla="*/ 609615 w 609615"/>
              <a:gd name="connsiteY1" fmla="*/ 453983 h 510753"/>
              <a:gd name="connsiteX2" fmla="*/ 552739 w 609615"/>
              <a:gd name="connsiteY2" fmla="*/ 510753 h 510753"/>
              <a:gd name="connsiteX3" fmla="*/ 495863 w 609615"/>
              <a:gd name="connsiteY3" fmla="*/ 453983 h 510753"/>
              <a:gd name="connsiteX4" fmla="*/ 552739 w 609615"/>
              <a:gd name="connsiteY4" fmla="*/ 397213 h 510753"/>
              <a:gd name="connsiteX5" fmla="*/ 547870 w 609615"/>
              <a:gd name="connsiteY5" fmla="*/ 198571 h 510753"/>
              <a:gd name="connsiteX6" fmla="*/ 604746 w 609615"/>
              <a:gd name="connsiteY6" fmla="*/ 255341 h 510753"/>
              <a:gd name="connsiteX7" fmla="*/ 547870 w 609615"/>
              <a:gd name="connsiteY7" fmla="*/ 312111 h 510753"/>
              <a:gd name="connsiteX8" fmla="*/ 490994 w 609615"/>
              <a:gd name="connsiteY8" fmla="*/ 255341 h 510753"/>
              <a:gd name="connsiteX9" fmla="*/ 547870 w 609615"/>
              <a:gd name="connsiteY9" fmla="*/ 198571 h 510753"/>
              <a:gd name="connsiteX10" fmla="*/ 119644 w 609615"/>
              <a:gd name="connsiteY10" fmla="*/ 191797 h 510753"/>
              <a:gd name="connsiteX11" fmla="*/ 127891 w 609615"/>
              <a:gd name="connsiteY11" fmla="*/ 196674 h 510753"/>
              <a:gd name="connsiteX12" fmla="*/ 121502 w 609615"/>
              <a:gd name="connsiteY12" fmla="*/ 203292 h 510753"/>
              <a:gd name="connsiteX13" fmla="*/ 129982 w 609615"/>
              <a:gd name="connsiteY13" fmla="*/ 212233 h 510753"/>
              <a:gd name="connsiteX14" fmla="*/ 122664 w 609615"/>
              <a:gd name="connsiteY14" fmla="*/ 226050 h 510753"/>
              <a:gd name="connsiteX15" fmla="*/ 115462 w 609615"/>
              <a:gd name="connsiteY15" fmla="*/ 225702 h 510753"/>
              <a:gd name="connsiteX16" fmla="*/ 109306 w 609615"/>
              <a:gd name="connsiteY16" fmla="*/ 211652 h 510753"/>
              <a:gd name="connsiteX17" fmla="*/ 117669 w 609615"/>
              <a:gd name="connsiteY17" fmla="*/ 203176 h 510753"/>
              <a:gd name="connsiteX18" fmla="*/ 111513 w 609615"/>
              <a:gd name="connsiteY18" fmla="*/ 196441 h 510753"/>
              <a:gd name="connsiteX19" fmla="*/ 88250 w 609615"/>
              <a:gd name="connsiteY19" fmla="*/ 191374 h 510753"/>
              <a:gd name="connsiteX20" fmla="*/ 111272 w 609615"/>
              <a:gd name="connsiteY20" fmla="*/ 231774 h 510753"/>
              <a:gd name="connsiteX21" fmla="*/ 119760 w 609615"/>
              <a:gd name="connsiteY21" fmla="*/ 238160 h 510753"/>
              <a:gd name="connsiteX22" fmla="*/ 128364 w 609615"/>
              <a:gd name="connsiteY22" fmla="*/ 231891 h 510753"/>
              <a:gd name="connsiteX23" fmla="*/ 152316 w 609615"/>
              <a:gd name="connsiteY23" fmla="*/ 191490 h 510753"/>
              <a:gd name="connsiteX24" fmla="*/ 195918 w 609615"/>
              <a:gd name="connsiteY24" fmla="*/ 193812 h 510753"/>
              <a:gd name="connsiteX25" fmla="*/ 228241 w 609615"/>
              <a:gd name="connsiteY25" fmla="*/ 204725 h 510753"/>
              <a:gd name="connsiteX26" fmla="*/ 239287 w 609615"/>
              <a:gd name="connsiteY26" fmla="*/ 236302 h 510753"/>
              <a:gd name="connsiteX27" fmla="*/ 239287 w 609615"/>
              <a:gd name="connsiteY27" fmla="*/ 249653 h 510753"/>
              <a:gd name="connsiteX28" fmla="*/ 183360 w 609615"/>
              <a:gd name="connsiteY28" fmla="*/ 461987 h 510753"/>
              <a:gd name="connsiteX29" fmla="*/ 132433 w 609615"/>
              <a:gd name="connsiteY29" fmla="*/ 501227 h 510753"/>
              <a:gd name="connsiteX30" fmla="*/ 122085 w 609615"/>
              <a:gd name="connsiteY30" fmla="*/ 501227 h 510753"/>
              <a:gd name="connsiteX31" fmla="*/ 68949 w 609615"/>
              <a:gd name="connsiteY31" fmla="*/ 462568 h 510753"/>
              <a:gd name="connsiteX32" fmla="*/ 0 w 609615"/>
              <a:gd name="connsiteY32" fmla="*/ 249769 h 510753"/>
              <a:gd name="connsiteX33" fmla="*/ 0 w 609615"/>
              <a:gd name="connsiteY33" fmla="*/ 236302 h 510753"/>
              <a:gd name="connsiteX34" fmla="*/ 11046 w 609615"/>
              <a:gd name="connsiteY34" fmla="*/ 204725 h 510753"/>
              <a:gd name="connsiteX35" fmla="*/ 43369 w 609615"/>
              <a:gd name="connsiteY35" fmla="*/ 193812 h 510753"/>
              <a:gd name="connsiteX36" fmla="*/ 138106 w 609615"/>
              <a:gd name="connsiteY36" fmla="*/ 151894 h 510753"/>
              <a:gd name="connsiteX37" fmla="*/ 143448 w 609615"/>
              <a:gd name="connsiteY37" fmla="*/ 154218 h 510753"/>
              <a:gd name="connsiteX38" fmla="*/ 141125 w 609615"/>
              <a:gd name="connsiteY38" fmla="*/ 159679 h 510753"/>
              <a:gd name="connsiteX39" fmla="*/ 118014 w 609615"/>
              <a:gd name="connsiteY39" fmla="*/ 164559 h 510753"/>
              <a:gd name="connsiteX40" fmla="*/ 98271 w 609615"/>
              <a:gd name="connsiteY40" fmla="*/ 158982 h 510753"/>
              <a:gd name="connsiteX41" fmla="*/ 97691 w 609615"/>
              <a:gd name="connsiteY41" fmla="*/ 153172 h 510753"/>
              <a:gd name="connsiteX42" fmla="*/ 103497 w 609615"/>
              <a:gd name="connsiteY42" fmla="*/ 152591 h 510753"/>
              <a:gd name="connsiteX43" fmla="*/ 138106 w 609615"/>
              <a:gd name="connsiteY43" fmla="*/ 151894 h 510753"/>
              <a:gd name="connsiteX44" fmla="*/ 139648 w 609615"/>
              <a:gd name="connsiteY44" fmla="*/ 119739 h 510753"/>
              <a:gd name="connsiteX45" fmla="*/ 149316 w 609615"/>
              <a:gd name="connsiteY45" fmla="*/ 134921 h 510753"/>
              <a:gd name="connsiteX46" fmla="*/ 129981 w 609615"/>
              <a:gd name="connsiteY46" fmla="*/ 134921 h 510753"/>
              <a:gd name="connsiteX47" fmla="*/ 139648 w 609615"/>
              <a:gd name="connsiteY47" fmla="*/ 119739 h 510753"/>
              <a:gd name="connsiteX48" fmla="*/ 91170 w 609615"/>
              <a:gd name="connsiteY48" fmla="*/ 119739 h 510753"/>
              <a:gd name="connsiteX49" fmla="*/ 100838 w 609615"/>
              <a:gd name="connsiteY49" fmla="*/ 134921 h 510753"/>
              <a:gd name="connsiteX50" fmla="*/ 81503 w 609615"/>
              <a:gd name="connsiteY50" fmla="*/ 134921 h 510753"/>
              <a:gd name="connsiteX51" fmla="*/ 91170 w 609615"/>
              <a:gd name="connsiteY51" fmla="*/ 119739 h 510753"/>
              <a:gd name="connsiteX52" fmla="*/ 95591 w 609615"/>
              <a:gd name="connsiteY52" fmla="*/ 95554 h 510753"/>
              <a:gd name="connsiteX53" fmla="*/ 67686 w 609615"/>
              <a:gd name="connsiteY53" fmla="*/ 130042 h 510753"/>
              <a:gd name="connsiteX54" fmla="*/ 67686 w 609615"/>
              <a:gd name="connsiteY54" fmla="*/ 157679 h 510753"/>
              <a:gd name="connsiteX55" fmla="*/ 84313 w 609615"/>
              <a:gd name="connsiteY55" fmla="*/ 174168 h 510753"/>
              <a:gd name="connsiteX56" fmla="*/ 153379 w 609615"/>
              <a:gd name="connsiteY56" fmla="*/ 174168 h 510753"/>
              <a:gd name="connsiteX57" fmla="*/ 169890 w 609615"/>
              <a:gd name="connsiteY57" fmla="*/ 157562 h 510753"/>
              <a:gd name="connsiteX58" fmla="*/ 169890 w 609615"/>
              <a:gd name="connsiteY58" fmla="*/ 112043 h 510753"/>
              <a:gd name="connsiteX59" fmla="*/ 100359 w 609615"/>
              <a:gd name="connsiteY59" fmla="*/ 95554 h 510753"/>
              <a:gd name="connsiteX60" fmla="*/ 305807 w 609615"/>
              <a:gd name="connsiteY60" fmla="*/ 35565 h 510753"/>
              <a:gd name="connsiteX61" fmla="*/ 415442 w 609615"/>
              <a:gd name="connsiteY61" fmla="*/ 35565 h 510753"/>
              <a:gd name="connsiteX62" fmla="*/ 433695 w 609615"/>
              <a:gd name="connsiteY62" fmla="*/ 53792 h 510753"/>
              <a:gd name="connsiteX63" fmla="*/ 415442 w 609615"/>
              <a:gd name="connsiteY63" fmla="*/ 72018 h 510753"/>
              <a:gd name="connsiteX64" fmla="*/ 324060 w 609615"/>
              <a:gd name="connsiteY64" fmla="*/ 72018 h 510753"/>
              <a:gd name="connsiteX65" fmla="*/ 324060 w 609615"/>
              <a:gd name="connsiteY65" fmla="*/ 237103 h 510753"/>
              <a:gd name="connsiteX66" fmla="*/ 415442 w 609615"/>
              <a:gd name="connsiteY66" fmla="*/ 237103 h 510753"/>
              <a:gd name="connsiteX67" fmla="*/ 433695 w 609615"/>
              <a:gd name="connsiteY67" fmla="*/ 255330 h 510753"/>
              <a:gd name="connsiteX68" fmla="*/ 415442 w 609615"/>
              <a:gd name="connsiteY68" fmla="*/ 273556 h 510753"/>
              <a:gd name="connsiteX69" fmla="*/ 324060 w 609615"/>
              <a:gd name="connsiteY69" fmla="*/ 273556 h 510753"/>
              <a:gd name="connsiteX70" fmla="*/ 324060 w 609615"/>
              <a:gd name="connsiteY70" fmla="*/ 469290 h 510753"/>
              <a:gd name="connsiteX71" fmla="*/ 415442 w 609615"/>
              <a:gd name="connsiteY71" fmla="*/ 469290 h 510753"/>
              <a:gd name="connsiteX72" fmla="*/ 433695 w 609615"/>
              <a:gd name="connsiteY72" fmla="*/ 487516 h 510753"/>
              <a:gd name="connsiteX73" fmla="*/ 415442 w 609615"/>
              <a:gd name="connsiteY73" fmla="*/ 505743 h 510753"/>
              <a:gd name="connsiteX74" fmla="*/ 305807 w 609615"/>
              <a:gd name="connsiteY74" fmla="*/ 505743 h 510753"/>
              <a:gd name="connsiteX75" fmla="*/ 287554 w 609615"/>
              <a:gd name="connsiteY75" fmla="*/ 487516 h 510753"/>
              <a:gd name="connsiteX76" fmla="*/ 287554 w 609615"/>
              <a:gd name="connsiteY76" fmla="*/ 53792 h 510753"/>
              <a:gd name="connsiteX77" fmla="*/ 305807 w 609615"/>
              <a:gd name="connsiteY77" fmla="*/ 35565 h 510753"/>
              <a:gd name="connsiteX78" fmla="*/ 117102 w 609615"/>
              <a:gd name="connsiteY78" fmla="*/ 32037 h 510753"/>
              <a:gd name="connsiteX79" fmla="*/ 179890 w 609615"/>
              <a:gd name="connsiteY79" fmla="*/ 108676 h 510753"/>
              <a:gd name="connsiteX80" fmla="*/ 178262 w 609615"/>
              <a:gd name="connsiteY80" fmla="*/ 109373 h 510753"/>
              <a:gd name="connsiteX81" fmla="*/ 178262 w 609615"/>
              <a:gd name="connsiteY81" fmla="*/ 157679 h 510753"/>
              <a:gd name="connsiteX82" fmla="*/ 153379 w 609615"/>
              <a:gd name="connsiteY82" fmla="*/ 182412 h 510753"/>
              <a:gd name="connsiteX83" fmla="*/ 84313 w 609615"/>
              <a:gd name="connsiteY83" fmla="*/ 182412 h 510753"/>
              <a:gd name="connsiteX84" fmla="*/ 59430 w 609615"/>
              <a:gd name="connsiteY84" fmla="*/ 157562 h 510753"/>
              <a:gd name="connsiteX85" fmla="*/ 59430 w 609615"/>
              <a:gd name="connsiteY85" fmla="*/ 133642 h 510753"/>
              <a:gd name="connsiteX86" fmla="*/ 55593 w 609615"/>
              <a:gd name="connsiteY86" fmla="*/ 134803 h 510753"/>
              <a:gd name="connsiteX87" fmla="*/ 117102 w 609615"/>
              <a:gd name="connsiteY87" fmla="*/ 32037 h 510753"/>
              <a:gd name="connsiteX88" fmla="*/ 543107 w 609615"/>
              <a:gd name="connsiteY88" fmla="*/ 0 h 510753"/>
              <a:gd name="connsiteX89" fmla="*/ 599948 w 609615"/>
              <a:gd name="connsiteY89" fmla="*/ 56770 h 510753"/>
              <a:gd name="connsiteX90" fmla="*/ 543107 w 609615"/>
              <a:gd name="connsiteY90" fmla="*/ 113540 h 510753"/>
              <a:gd name="connsiteX91" fmla="*/ 486266 w 609615"/>
              <a:gd name="connsiteY91" fmla="*/ 56770 h 510753"/>
              <a:gd name="connsiteX92" fmla="*/ 543107 w 609615"/>
              <a:gd name="connsiteY92" fmla="*/ 0 h 5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9615" h="510753">
                <a:moveTo>
                  <a:pt x="552739" y="397213"/>
                </a:moveTo>
                <a:cubicBezTo>
                  <a:pt x="584151" y="397213"/>
                  <a:pt x="609615" y="422630"/>
                  <a:pt x="609615" y="453983"/>
                </a:cubicBezTo>
                <a:cubicBezTo>
                  <a:pt x="609615" y="485336"/>
                  <a:pt x="584151" y="510753"/>
                  <a:pt x="552739" y="510753"/>
                </a:cubicBezTo>
                <a:cubicBezTo>
                  <a:pt x="521327" y="510753"/>
                  <a:pt x="495863" y="485336"/>
                  <a:pt x="495863" y="453983"/>
                </a:cubicBezTo>
                <a:cubicBezTo>
                  <a:pt x="495863" y="422630"/>
                  <a:pt x="521327" y="397213"/>
                  <a:pt x="552739" y="397213"/>
                </a:cubicBezTo>
                <a:close/>
                <a:moveTo>
                  <a:pt x="547870" y="198571"/>
                </a:moveTo>
                <a:cubicBezTo>
                  <a:pt x="579282" y="198571"/>
                  <a:pt x="604746" y="223988"/>
                  <a:pt x="604746" y="255341"/>
                </a:cubicBezTo>
                <a:cubicBezTo>
                  <a:pt x="604746" y="286694"/>
                  <a:pt x="579282" y="312111"/>
                  <a:pt x="547870" y="312111"/>
                </a:cubicBezTo>
                <a:cubicBezTo>
                  <a:pt x="516458" y="312111"/>
                  <a:pt x="490994" y="286694"/>
                  <a:pt x="490994" y="255341"/>
                </a:cubicBezTo>
                <a:cubicBezTo>
                  <a:pt x="490994" y="223988"/>
                  <a:pt x="516458" y="198571"/>
                  <a:pt x="547870" y="198571"/>
                </a:cubicBezTo>
                <a:close/>
                <a:moveTo>
                  <a:pt x="119644" y="191797"/>
                </a:moveTo>
                <a:lnTo>
                  <a:pt x="127891" y="196674"/>
                </a:lnTo>
                <a:lnTo>
                  <a:pt x="121502" y="203292"/>
                </a:lnTo>
                <a:lnTo>
                  <a:pt x="129982" y="212233"/>
                </a:lnTo>
                <a:lnTo>
                  <a:pt x="122664" y="226050"/>
                </a:lnTo>
                <a:cubicBezTo>
                  <a:pt x="120573" y="230114"/>
                  <a:pt x="117321" y="229998"/>
                  <a:pt x="115462" y="225702"/>
                </a:cubicBezTo>
                <a:lnTo>
                  <a:pt x="109306" y="211652"/>
                </a:lnTo>
                <a:lnTo>
                  <a:pt x="117669" y="203176"/>
                </a:lnTo>
                <a:lnTo>
                  <a:pt x="111513" y="196441"/>
                </a:lnTo>
                <a:close/>
                <a:moveTo>
                  <a:pt x="88250" y="191374"/>
                </a:moveTo>
                <a:lnTo>
                  <a:pt x="111272" y="231774"/>
                </a:lnTo>
                <a:cubicBezTo>
                  <a:pt x="113597" y="235954"/>
                  <a:pt x="116620" y="238160"/>
                  <a:pt x="119760" y="238160"/>
                </a:cubicBezTo>
                <a:cubicBezTo>
                  <a:pt x="123015" y="238160"/>
                  <a:pt x="126038" y="235954"/>
                  <a:pt x="128364" y="231891"/>
                </a:cubicBezTo>
                <a:lnTo>
                  <a:pt x="152316" y="191490"/>
                </a:lnTo>
                <a:lnTo>
                  <a:pt x="195918" y="193812"/>
                </a:lnTo>
                <a:cubicBezTo>
                  <a:pt x="207894" y="194392"/>
                  <a:pt x="222195" y="199268"/>
                  <a:pt x="228241" y="204725"/>
                </a:cubicBezTo>
                <a:cubicBezTo>
                  <a:pt x="234520" y="210297"/>
                  <a:pt x="239287" y="224112"/>
                  <a:pt x="239287" y="236302"/>
                </a:cubicBezTo>
                <a:lnTo>
                  <a:pt x="239287" y="249653"/>
                </a:lnTo>
                <a:lnTo>
                  <a:pt x="183360" y="461987"/>
                </a:lnTo>
                <a:cubicBezTo>
                  <a:pt x="177663" y="483581"/>
                  <a:pt x="154874" y="501227"/>
                  <a:pt x="132433" y="501227"/>
                </a:cubicBezTo>
                <a:lnTo>
                  <a:pt x="122085" y="501227"/>
                </a:lnTo>
                <a:cubicBezTo>
                  <a:pt x="99645" y="501227"/>
                  <a:pt x="75925" y="483929"/>
                  <a:pt x="68949" y="462568"/>
                </a:cubicBezTo>
                <a:lnTo>
                  <a:pt x="0" y="249769"/>
                </a:lnTo>
                <a:lnTo>
                  <a:pt x="0" y="236302"/>
                </a:lnTo>
                <a:cubicBezTo>
                  <a:pt x="0" y="224112"/>
                  <a:pt x="4883" y="210297"/>
                  <a:pt x="11046" y="204725"/>
                </a:cubicBezTo>
                <a:cubicBezTo>
                  <a:pt x="17208" y="199268"/>
                  <a:pt x="31393" y="194509"/>
                  <a:pt x="43369" y="193812"/>
                </a:cubicBezTo>
                <a:close/>
                <a:moveTo>
                  <a:pt x="138106" y="151894"/>
                </a:moveTo>
                <a:cubicBezTo>
                  <a:pt x="140196" y="151081"/>
                  <a:pt x="142635" y="152127"/>
                  <a:pt x="143448" y="154218"/>
                </a:cubicBezTo>
                <a:cubicBezTo>
                  <a:pt x="144377" y="156426"/>
                  <a:pt x="143332" y="158866"/>
                  <a:pt x="141125" y="159679"/>
                </a:cubicBezTo>
                <a:cubicBezTo>
                  <a:pt x="131950" y="163281"/>
                  <a:pt x="124286" y="164559"/>
                  <a:pt x="118014" y="164559"/>
                </a:cubicBezTo>
                <a:cubicBezTo>
                  <a:pt x="105239" y="164559"/>
                  <a:pt x="98620" y="159330"/>
                  <a:pt x="98271" y="158982"/>
                </a:cubicBezTo>
                <a:cubicBezTo>
                  <a:pt x="96529" y="157588"/>
                  <a:pt x="96181" y="154915"/>
                  <a:pt x="97691" y="153172"/>
                </a:cubicBezTo>
                <a:cubicBezTo>
                  <a:pt x="99084" y="151430"/>
                  <a:pt x="101639" y="151081"/>
                  <a:pt x="103497" y="152591"/>
                </a:cubicBezTo>
                <a:cubicBezTo>
                  <a:pt x="103962" y="152940"/>
                  <a:pt x="114995" y="161073"/>
                  <a:pt x="138106" y="151894"/>
                </a:cubicBezTo>
                <a:close/>
                <a:moveTo>
                  <a:pt x="139648" y="119739"/>
                </a:moveTo>
                <a:cubicBezTo>
                  <a:pt x="147918" y="120435"/>
                  <a:pt x="149316" y="134921"/>
                  <a:pt x="149316" y="134921"/>
                </a:cubicBezTo>
                <a:lnTo>
                  <a:pt x="129981" y="134921"/>
                </a:lnTo>
                <a:cubicBezTo>
                  <a:pt x="129981" y="134921"/>
                  <a:pt x="131379" y="119044"/>
                  <a:pt x="139648" y="119739"/>
                </a:cubicBezTo>
                <a:close/>
                <a:moveTo>
                  <a:pt x="91170" y="119739"/>
                </a:moveTo>
                <a:cubicBezTo>
                  <a:pt x="99440" y="120435"/>
                  <a:pt x="100838" y="134921"/>
                  <a:pt x="100838" y="134921"/>
                </a:cubicBezTo>
                <a:lnTo>
                  <a:pt x="81503" y="134921"/>
                </a:lnTo>
                <a:cubicBezTo>
                  <a:pt x="81503" y="134921"/>
                  <a:pt x="82901" y="119044"/>
                  <a:pt x="91170" y="119739"/>
                </a:cubicBezTo>
                <a:close/>
                <a:moveTo>
                  <a:pt x="95591" y="95554"/>
                </a:moveTo>
                <a:cubicBezTo>
                  <a:pt x="92685" y="103451"/>
                  <a:pt x="84429" y="120752"/>
                  <a:pt x="67686" y="130042"/>
                </a:cubicBezTo>
                <a:lnTo>
                  <a:pt x="67686" y="157679"/>
                </a:lnTo>
                <a:cubicBezTo>
                  <a:pt x="67686" y="166736"/>
                  <a:pt x="75127" y="174168"/>
                  <a:pt x="84313" y="174168"/>
                </a:cubicBezTo>
                <a:lnTo>
                  <a:pt x="153379" y="174168"/>
                </a:lnTo>
                <a:cubicBezTo>
                  <a:pt x="162449" y="174168"/>
                  <a:pt x="169890" y="166736"/>
                  <a:pt x="169890" y="157562"/>
                </a:cubicBezTo>
                <a:lnTo>
                  <a:pt x="169890" y="112043"/>
                </a:lnTo>
                <a:cubicBezTo>
                  <a:pt x="153961" y="116340"/>
                  <a:pt x="122102" y="120752"/>
                  <a:pt x="100359" y="95554"/>
                </a:cubicBezTo>
                <a:close/>
                <a:moveTo>
                  <a:pt x="305807" y="35565"/>
                </a:moveTo>
                <a:lnTo>
                  <a:pt x="415442" y="35565"/>
                </a:lnTo>
                <a:cubicBezTo>
                  <a:pt x="425557" y="35565"/>
                  <a:pt x="433695" y="43692"/>
                  <a:pt x="433695" y="53792"/>
                </a:cubicBezTo>
                <a:cubicBezTo>
                  <a:pt x="433695" y="63892"/>
                  <a:pt x="425557" y="72018"/>
                  <a:pt x="415442" y="72018"/>
                </a:cubicBezTo>
                <a:lnTo>
                  <a:pt x="324060" y="72018"/>
                </a:lnTo>
                <a:lnTo>
                  <a:pt x="324060" y="237103"/>
                </a:lnTo>
                <a:lnTo>
                  <a:pt x="415442" y="237103"/>
                </a:lnTo>
                <a:cubicBezTo>
                  <a:pt x="425557" y="237103"/>
                  <a:pt x="433695" y="245346"/>
                  <a:pt x="433695" y="255330"/>
                </a:cubicBezTo>
                <a:cubicBezTo>
                  <a:pt x="433695" y="265430"/>
                  <a:pt x="425557" y="273556"/>
                  <a:pt x="415442" y="273556"/>
                </a:cubicBezTo>
                <a:lnTo>
                  <a:pt x="324060" y="273556"/>
                </a:lnTo>
                <a:lnTo>
                  <a:pt x="324060" y="469290"/>
                </a:lnTo>
                <a:lnTo>
                  <a:pt x="415442" y="469290"/>
                </a:lnTo>
                <a:cubicBezTo>
                  <a:pt x="425557" y="469290"/>
                  <a:pt x="433695" y="477416"/>
                  <a:pt x="433695" y="487516"/>
                </a:cubicBezTo>
                <a:cubicBezTo>
                  <a:pt x="433695" y="497617"/>
                  <a:pt x="425557" y="505743"/>
                  <a:pt x="415442" y="505743"/>
                </a:cubicBezTo>
                <a:lnTo>
                  <a:pt x="305807" y="505743"/>
                </a:lnTo>
                <a:cubicBezTo>
                  <a:pt x="295692" y="505743"/>
                  <a:pt x="287554" y="497617"/>
                  <a:pt x="287554" y="487516"/>
                </a:cubicBezTo>
                <a:lnTo>
                  <a:pt x="287554" y="53792"/>
                </a:lnTo>
                <a:cubicBezTo>
                  <a:pt x="287554" y="43692"/>
                  <a:pt x="295692" y="35565"/>
                  <a:pt x="305807" y="35565"/>
                </a:cubicBezTo>
                <a:close/>
                <a:moveTo>
                  <a:pt x="117102" y="32037"/>
                </a:moveTo>
                <a:cubicBezTo>
                  <a:pt x="195819" y="32037"/>
                  <a:pt x="179890" y="108676"/>
                  <a:pt x="179890" y="108676"/>
                </a:cubicBezTo>
                <a:cubicBezTo>
                  <a:pt x="179890" y="108676"/>
                  <a:pt x="179308" y="108908"/>
                  <a:pt x="178262" y="109373"/>
                </a:cubicBezTo>
                <a:lnTo>
                  <a:pt x="178262" y="157679"/>
                </a:lnTo>
                <a:cubicBezTo>
                  <a:pt x="178262" y="171381"/>
                  <a:pt x="167099" y="182412"/>
                  <a:pt x="153379" y="182412"/>
                </a:cubicBezTo>
                <a:lnTo>
                  <a:pt x="84313" y="182412"/>
                </a:lnTo>
                <a:cubicBezTo>
                  <a:pt x="70593" y="182412"/>
                  <a:pt x="59430" y="171265"/>
                  <a:pt x="59430" y="157562"/>
                </a:cubicBezTo>
                <a:lnTo>
                  <a:pt x="59430" y="133642"/>
                </a:lnTo>
                <a:cubicBezTo>
                  <a:pt x="58151" y="134106"/>
                  <a:pt x="56872" y="134571"/>
                  <a:pt x="55593" y="134803"/>
                </a:cubicBezTo>
                <a:cubicBezTo>
                  <a:pt x="55593" y="134803"/>
                  <a:pt x="34083" y="32153"/>
                  <a:pt x="117102" y="32037"/>
                </a:cubicBezTo>
                <a:close/>
                <a:moveTo>
                  <a:pt x="543107" y="0"/>
                </a:moveTo>
                <a:cubicBezTo>
                  <a:pt x="574499" y="0"/>
                  <a:pt x="599948" y="25417"/>
                  <a:pt x="599948" y="56770"/>
                </a:cubicBezTo>
                <a:cubicBezTo>
                  <a:pt x="599948" y="88123"/>
                  <a:pt x="574499" y="113540"/>
                  <a:pt x="543107" y="113540"/>
                </a:cubicBezTo>
                <a:cubicBezTo>
                  <a:pt x="511715" y="113540"/>
                  <a:pt x="486266" y="88123"/>
                  <a:pt x="486266" y="56770"/>
                </a:cubicBezTo>
                <a:cubicBezTo>
                  <a:pt x="486266" y="25417"/>
                  <a:pt x="511715" y="0"/>
                  <a:pt x="5431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íṩḷîḓe">
            <a:extLst>
              <a:ext uri="{FF2B5EF4-FFF2-40B4-BE49-F238E27FC236}">
                <a16:creationId xmlns="" xmlns:a16="http://schemas.microsoft.com/office/drawing/2014/main" id="{90121930-671D-48EF-9A03-581FAAE9DDF2}"/>
              </a:ext>
            </a:extLst>
          </p:cNvPr>
          <p:cNvSpPr/>
          <p:nvPr/>
        </p:nvSpPr>
        <p:spPr bwMode="auto">
          <a:xfrm>
            <a:off x="5863440" y="3262887"/>
            <a:ext cx="437614" cy="404086"/>
          </a:xfrm>
          <a:custGeom>
            <a:avLst/>
            <a:gdLst>
              <a:gd name="connsiteX0" fmla="*/ 559530 w 608459"/>
              <a:gd name="connsiteY0" fmla="*/ 243168 h 561842"/>
              <a:gd name="connsiteX1" fmla="*/ 608267 w 608459"/>
              <a:gd name="connsiteY1" fmla="*/ 296592 h 561842"/>
              <a:gd name="connsiteX2" fmla="*/ 559530 w 608459"/>
              <a:gd name="connsiteY2" fmla="*/ 341026 h 561842"/>
              <a:gd name="connsiteX3" fmla="*/ 537115 w 608459"/>
              <a:gd name="connsiteY3" fmla="*/ 335599 h 561842"/>
              <a:gd name="connsiteX4" fmla="*/ 446094 w 608459"/>
              <a:gd name="connsiteY4" fmla="*/ 402081 h 561842"/>
              <a:gd name="connsiteX5" fmla="*/ 537794 w 608459"/>
              <a:gd name="connsiteY5" fmla="*/ 469072 h 561842"/>
              <a:gd name="connsiteX6" fmla="*/ 559530 w 608459"/>
              <a:gd name="connsiteY6" fmla="*/ 463984 h 561842"/>
              <a:gd name="connsiteX7" fmla="*/ 608437 w 608459"/>
              <a:gd name="connsiteY7" fmla="*/ 512998 h 561842"/>
              <a:gd name="connsiteX8" fmla="*/ 559530 w 608459"/>
              <a:gd name="connsiteY8" fmla="*/ 561842 h 561842"/>
              <a:gd name="connsiteX9" fmla="*/ 510454 w 608459"/>
              <a:gd name="connsiteY9" fmla="*/ 512998 h 561842"/>
              <a:gd name="connsiteX10" fmla="*/ 511133 w 608459"/>
              <a:gd name="connsiteY10" fmla="*/ 505705 h 561842"/>
              <a:gd name="connsiteX11" fmla="*/ 419603 w 608459"/>
              <a:gd name="connsiteY11" fmla="*/ 438884 h 561842"/>
              <a:gd name="connsiteX12" fmla="*/ 387338 w 608459"/>
              <a:gd name="connsiteY12" fmla="*/ 451095 h 561842"/>
              <a:gd name="connsiteX13" fmla="*/ 338432 w 608459"/>
              <a:gd name="connsiteY13" fmla="*/ 402081 h 561842"/>
              <a:gd name="connsiteX14" fmla="*/ 387338 w 608459"/>
              <a:gd name="connsiteY14" fmla="*/ 353237 h 561842"/>
              <a:gd name="connsiteX15" fmla="*/ 419603 w 608459"/>
              <a:gd name="connsiteY15" fmla="*/ 365448 h 561842"/>
              <a:gd name="connsiteX16" fmla="*/ 510963 w 608459"/>
              <a:gd name="connsiteY16" fmla="*/ 298627 h 561842"/>
              <a:gd name="connsiteX17" fmla="*/ 510454 w 608459"/>
              <a:gd name="connsiteY17" fmla="*/ 292012 h 561842"/>
              <a:gd name="connsiteX18" fmla="*/ 559530 w 608459"/>
              <a:gd name="connsiteY18" fmla="*/ 243168 h 561842"/>
              <a:gd name="connsiteX19" fmla="*/ 49089 w 608459"/>
              <a:gd name="connsiteY19" fmla="*/ 197230 h 561842"/>
              <a:gd name="connsiteX20" fmla="*/ 119749 w 608459"/>
              <a:gd name="connsiteY20" fmla="*/ 228260 h 561842"/>
              <a:gd name="connsiteX21" fmla="*/ 99026 w 608459"/>
              <a:gd name="connsiteY21" fmla="*/ 313892 h 561842"/>
              <a:gd name="connsiteX22" fmla="*/ 99026 w 608459"/>
              <a:gd name="connsiteY22" fmla="*/ 402575 h 561842"/>
              <a:gd name="connsiteX23" fmla="*/ 23270 w 608459"/>
              <a:gd name="connsiteY23" fmla="*/ 402575 h 561842"/>
              <a:gd name="connsiteX24" fmla="*/ 0 w 608459"/>
              <a:gd name="connsiteY24" fmla="*/ 379175 h 561842"/>
              <a:gd name="connsiteX25" fmla="*/ 0 w 608459"/>
              <a:gd name="connsiteY25" fmla="*/ 296935 h 561842"/>
              <a:gd name="connsiteX26" fmla="*/ 49089 w 608459"/>
              <a:gd name="connsiteY26" fmla="*/ 197230 h 561842"/>
              <a:gd name="connsiteX27" fmla="*/ 199348 w 608459"/>
              <a:gd name="connsiteY27" fmla="*/ 187069 h 561842"/>
              <a:gd name="connsiteX28" fmla="*/ 287660 w 608459"/>
              <a:gd name="connsiteY28" fmla="*/ 222509 h 561842"/>
              <a:gd name="connsiteX29" fmla="*/ 376141 w 608459"/>
              <a:gd name="connsiteY29" fmla="*/ 187069 h 561842"/>
              <a:gd name="connsiteX30" fmla="*/ 442374 w 608459"/>
              <a:gd name="connsiteY30" fmla="*/ 311026 h 561842"/>
              <a:gd name="connsiteX31" fmla="*/ 423183 w 608459"/>
              <a:gd name="connsiteY31" fmla="*/ 324931 h 561842"/>
              <a:gd name="connsiteX32" fmla="*/ 387349 w 608459"/>
              <a:gd name="connsiteY32" fmla="*/ 316961 h 561842"/>
              <a:gd name="connsiteX33" fmla="*/ 302095 w 608459"/>
              <a:gd name="connsiteY33" fmla="*/ 402086 h 561842"/>
              <a:gd name="connsiteX34" fmla="*/ 312794 w 608459"/>
              <a:gd name="connsiteY34" fmla="*/ 443292 h 561842"/>
              <a:gd name="connsiteX35" fmla="*/ 161476 w 608459"/>
              <a:gd name="connsiteY35" fmla="*/ 443292 h 561842"/>
              <a:gd name="connsiteX36" fmla="*/ 132945 w 608459"/>
              <a:gd name="connsiteY36" fmla="*/ 414635 h 561842"/>
              <a:gd name="connsiteX37" fmla="*/ 132945 w 608459"/>
              <a:gd name="connsiteY37" fmla="*/ 313909 h 561842"/>
              <a:gd name="connsiteX38" fmla="*/ 199348 w 608459"/>
              <a:gd name="connsiteY38" fmla="*/ 187069 h 561842"/>
              <a:gd name="connsiteX39" fmla="*/ 126346 w 608459"/>
              <a:gd name="connsiteY39" fmla="*/ 40716 h 561842"/>
              <a:gd name="connsiteX40" fmla="*/ 166589 w 608459"/>
              <a:gd name="connsiteY40" fmla="*/ 52077 h 561842"/>
              <a:gd name="connsiteX41" fmla="*/ 159288 w 608459"/>
              <a:gd name="connsiteY41" fmla="*/ 94301 h 561842"/>
              <a:gd name="connsiteX42" fmla="*/ 177966 w 608459"/>
              <a:gd name="connsiteY42" fmla="*/ 160775 h 561842"/>
              <a:gd name="connsiteX43" fmla="*/ 143326 w 608459"/>
              <a:gd name="connsiteY43" fmla="*/ 192655 h 561842"/>
              <a:gd name="connsiteX44" fmla="*/ 126346 w 608459"/>
              <a:gd name="connsiteY44" fmla="*/ 194690 h 561842"/>
              <a:gd name="connsiteX45" fmla="*/ 49255 w 608459"/>
              <a:gd name="connsiteY45" fmla="*/ 117703 h 561842"/>
              <a:gd name="connsiteX46" fmla="*/ 126346 w 608459"/>
              <a:gd name="connsiteY46" fmla="*/ 40716 h 561842"/>
              <a:gd name="connsiteX47" fmla="*/ 287696 w 608459"/>
              <a:gd name="connsiteY47" fmla="*/ 0 h 561842"/>
              <a:gd name="connsiteX48" fmla="*/ 382113 w 608459"/>
              <a:gd name="connsiteY48" fmla="*/ 94311 h 561842"/>
              <a:gd name="connsiteX49" fmla="*/ 287696 w 608459"/>
              <a:gd name="connsiteY49" fmla="*/ 188622 h 561842"/>
              <a:gd name="connsiteX50" fmla="*/ 193279 w 608459"/>
              <a:gd name="connsiteY50" fmla="*/ 94311 h 561842"/>
              <a:gd name="connsiteX51" fmla="*/ 287696 w 608459"/>
              <a:gd name="connsiteY51" fmla="*/ 0 h 56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8459" h="561842">
                <a:moveTo>
                  <a:pt x="559530" y="243168"/>
                </a:moveTo>
                <a:cubicBezTo>
                  <a:pt x="587719" y="243168"/>
                  <a:pt x="610814" y="267251"/>
                  <a:pt x="608267" y="296592"/>
                </a:cubicBezTo>
                <a:cubicBezTo>
                  <a:pt x="605889" y="321353"/>
                  <a:pt x="585002" y="341026"/>
                  <a:pt x="559530" y="341026"/>
                </a:cubicBezTo>
                <a:cubicBezTo>
                  <a:pt x="551379" y="341026"/>
                  <a:pt x="543907" y="338991"/>
                  <a:pt x="537115" y="335599"/>
                </a:cubicBezTo>
                <a:lnTo>
                  <a:pt x="446094" y="402081"/>
                </a:lnTo>
                <a:lnTo>
                  <a:pt x="537794" y="469072"/>
                </a:lnTo>
                <a:cubicBezTo>
                  <a:pt x="544417" y="465850"/>
                  <a:pt x="551719" y="463984"/>
                  <a:pt x="559530" y="463984"/>
                </a:cubicBezTo>
                <a:cubicBezTo>
                  <a:pt x="586531" y="463984"/>
                  <a:pt x="608437" y="486032"/>
                  <a:pt x="608437" y="512998"/>
                </a:cubicBezTo>
                <a:cubicBezTo>
                  <a:pt x="608437" y="539964"/>
                  <a:pt x="586531" y="561842"/>
                  <a:pt x="559530" y="561842"/>
                </a:cubicBezTo>
                <a:cubicBezTo>
                  <a:pt x="532360" y="561842"/>
                  <a:pt x="510454" y="539964"/>
                  <a:pt x="510454" y="512998"/>
                </a:cubicBezTo>
                <a:cubicBezTo>
                  <a:pt x="510454" y="510454"/>
                  <a:pt x="510793" y="508080"/>
                  <a:pt x="511133" y="505705"/>
                </a:cubicBezTo>
                <a:lnTo>
                  <a:pt x="419603" y="438884"/>
                </a:lnTo>
                <a:cubicBezTo>
                  <a:pt x="410773" y="446685"/>
                  <a:pt x="399225" y="451095"/>
                  <a:pt x="387338" y="451095"/>
                </a:cubicBezTo>
                <a:cubicBezTo>
                  <a:pt x="360338" y="451095"/>
                  <a:pt x="338432" y="429047"/>
                  <a:pt x="338432" y="402081"/>
                </a:cubicBezTo>
                <a:cubicBezTo>
                  <a:pt x="338432" y="375115"/>
                  <a:pt x="360338" y="353237"/>
                  <a:pt x="387338" y="353237"/>
                </a:cubicBezTo>
                <a:cubicBezTo>
                  <a:pt x="399225" y="353237"/>
                  <a:pt x="410603" y="357477"/>
                  <a:pt x="419603" y="365448"/>
                </a:cubicBezTo>
                <a:lnTo>
                  <a:pt x="510963" y="298627"/>
                </a:lnTo>
                <a:cubicBezTo>
                  <a:pt x="510793" y="296422"/>
                  <a:pt x="510454" y="294217"/>
                  <a:pt x="510454" y="292012"/>
                </a:cubicBezTo>
                <a:cubicBezTo>
                  <a:pt x="510454" y="265046"/>
                  <a:pt x="532360" y="243168"/>
                  <a:pt x="559530" y="243168"/>
                </a:cubicBezTo>
                <a:close/>
                <a:moveTo>
                  <a:pt x="49089" y="197230"/>
                </a:moveTo>
                <a:cubicBezTo>
                  <a:pt x="67603" y="215204"/>
                  <a:pt x="92402" y="226734"/>
                  <a:pt x="119749" y="228260"/>
                </a:cubicBezTo>
                <a:cubicBezTo>
                  <a:pt x="106500" y="254035"/>
                  <a:pt x="99026" y="283031"/>
                  <a:pt x="99026" y="313892"/>
                </a:cubicBezTo>
                <a:lnTo>
                  <a:pt x="99026" y="402575"/>
                </a:lnTo>
                <a:lnTo>
                  <a:pt x="23270" y="402575"/>
                </a:lnTo>
                <a:cubicBezTo>
                  <a:pt x="10531" y="402575"/>
                  <a:pt x="0" y="392062"/>
                  <a:pt x="0" y="379175"/>
                </a:cubicBezTo>
                <a:lnTo>
                  <a:pt x="0" y="296935"/>
                </a:lnTo>
                <a:cubicBezTo>
                  <a:pt x="0" y="256409"/>
                  <a:pt x="19194" y="220291"/>
                  <a:pt x="49089" y="197230"/>
                </a:cubicBezTo>
                <a:close/>
                <a:moveTo>
                  <a:pt x="199348" y="187069"/>
                </a:moveTo>
                <a:cubicBezTo>
                  <a:pt x="222445" y="208944"/>
                  <a:pt x="253524" y="222509"/>
                  <a:pt x="287660" y="222509"/>
                </a:cubicBezTo>
                <a:cubicBezTo>
                  <a:pt x="321965" y="222509"/>
                  <a:pt x="353044" y="208944"/>
                  <a:pt x="376141" y="187069"/>
                </a:cubicBezTo>
                <a:cubicBezTo>
                  <a:pt x="415541" y="214539"/>
                  <a:pt x="441355" y="259646"/>
                  <a:pt x="442374" y="311026"/>
                </a:cubicBezTo>
                <a:lnTo>
                  <a:pt x="423183" y="324931"/>
                </a:lnTo>
                <a:cubicBezTo>
                  <a:pt x="412144" y="319844"/>
                  <a:pt x="399917" y="316961"/>
                  <a:pt x="387349" y="316961"/>
                </a:cubicBezTo>
                <a:cubicBezTo>
                  <a:pt x="340307" y="316961"/>
                  <a:pt x="302095" y="355284"/>
                  <a:pt x="302095" y="402086"/>
                </a:cubicBezTo>
                <a:cubicBezTo>
                  <a:pt x="302095" y="417009"/>
                  <a:pt x="306001" y="431083"/>
                  <a:pt x="312794" y="443292"/>
                </a:cubicBezTo>
                <a:lnTo>
                  <a:pt x="161476" y="443292"/>
                </a:lnTo>
                <a:cubicBezTo>
                  <a:pt x="145682" y="443292"/>
                  <a:pt x="132945" y="430405"/>
                  <a:pt x="132945" y="414635"/>
                </a:cubicBezTo>
                <a:lnTo>
                  <a:pt x="132945" y="313909"/>
                </a:lnTo>
                <a:cubicBezTo>
                  <a:pt x="132945" y="261342"/>
                  <a:pt x="159269" y="215048"/>
                  <a:pt x="199348" y="187069"/>
                </a:cubicBezTo>
                <a:close/>
                <a:moveTo>
                  <a:pt x="126346" y="40716"/>
                </a:moveTo>
                <a:cubicBezTo>
                  <a:pt x="141119" y="40716"/>
                  <a:pt x="154873" y="44786"/>
                  <a:pt x="166589" y="52077"/>
                </a:cubicBezTo>
                <a:cubicBezTo>
                  <a:pt x="161835" y="65304"/>
                  <a:pt x="159288" y="79548"/>
                  <a:pt x="159288" y="94301"/>
                </a:cubicBezTo>
                <a:cubicBezTo>
                  <a:pt x="159288" y="118551"/>
                  <a:pt x="166250" y="141443"/>
                  <a:pt x="177966" y="160775"/>
                </a:cubicBezTo>
                <a:cubicBezTo>
                  <a:pt x="165231" y="169932"/>
                  <a:pt x="153514" y="180615"/>
                  <a:pt x="143326" y="192655"/>
                </a:cubicBezTo>
                <a:cubicBezTo>
                  <a:pt x="137892" y="194011"/>
                  <a:pt x="132119" y="194690"/>
                  <a:pt x="126346" y="194690"/>
                </a:cubicBezTo>
                <a:cubicBezTo>
                  <a:pt x="83725" y="194690"/>
                  <a:pt x="49255" y="160096"/>
                  <a:pt x="49255" y="117703"/>
                </a:cubicBezTo>
                <a:cubicBezTo>
                  <a:pt x="49255" y="75139"/>
                  <a:pt x="83725" y="40716"/>
                  <a:pt x="126346" y="40716"/>
                </a:cubicBezTo>
                <a:close/>
                <a:moveTo>
                  <a:pt x="287696" y="0"/>
                </a:moveTo>
                <a:cubicBezTo>
                  <a:pt x="339841" y="0"/>
                  <a:pt x="382113" y="42224"/>
                  <a:pt x="382113" y="94311"/>
                </a:cubicBezTo>
                <a:cubicBezTo>
                  <a:pt x="382113" y="146398"/>
                  <a:pt x="339841" y="188622"/>
                  <a:pt x="287696" y="188622"/>
                </a:cubicBezTo>
                <a:cubicBezTo>
                  <a:pt x="235551" y="188622"/>
                  <a:pt x="193279" y="146398"/>
                  <a:pt x="193279" y="94311"/>
                </a:cubicBezTo>
                <a:cubicBezTo>
                  <a:pt x="193279" y="42224"/>
                  <a:pt x="235551" y="0"/>
                  <a:pt x="2876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 sz="1350" dirty="0">
              <a:cs typeface="+mn-ea"/>
              <a:sym typeface="+mn-lt"/>
            </a:endParaRPr>
          </a:p>
        </p:txBody>
      </p:sp>
      <p:grpSp>
        <p:nvGrpSpPr>
          <p:cNvPr id="5" name="íŝľïḋè">
            <a:extLst>
              <a:ext uri="{FF2B5EF4-FFF2-40B4-BE49-F238E27FC236}">
                <a16:creationId xmlns="" xmlns:a16="http://schemas.microsoft.com/office/drawing/2014/main" id="{001B85A9-DB6F-4DF4-9BFB-61F746D1DBF9}"/>
              </a:ext>
            </a:extLst>
          </p:cNvPr>
          <p:cNvGrpSpPr/>
          <p:nvPr/>
        </p:nvGrpSpPr>
        <p:grpSpPr>
          <a:xfrm>
            <a:off x="658350" y="1653510"/>
            <a:ext cx="3078548" cy="1233752"/>
            <a:chOff x="719137" y="1429926"/>
            <a:chExt cx="5376847" cy="1233752"/>
          </a:xfrm>
        </p:grpSpPr>
        <p:sp>
          <p:nvSpPr>
            <p:cNvPr id="15" name="ïṧ1íḓé">
              <a:extLst>
                <a:ext uri="{FF2B5EF4-FFF2-40B4-BE49-F238E27FC236}">
                  <a16:creationId xmlns="" xmlns:a16="http://schemas.microsoft.com/office/drawing/2014/main" id="{E8D51AF3-75AA-4415-AF0A-F091F9D1291D}"/>
                </a:ext>
              </a:extLst>
            </p:cNvPr>
            <p:cNvSpPr/>
            <p:nvPr/>
          </p:nvSpPr>
          <p:spPr bwMode="auto">
            <a:xfrm>
              <a:off x="719137" y="1871731"/>
              <a:ext cx="5376847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6" name="iṣ1îdè">
              <a:extLst>
                <a:ext uri="{FF2B5EF4-FFF2-40B4-BE49-F238E27FC236}">
                  <a16:creationId xmlns="" xmlns:a16="http://schemas.microsoft.com/office/drawing/2014/main" id="{2658C444-E5B6-4204-81AA-948317AB5921}"/>
                </a:ext>
              </a:extLst>
            </p:cNvPr>
            <p:cNvSpPr txBox="1"/>
            <p:nvPr/>
          </p:nvSpPr>
          <p:spPr bwMode="auto">
            <a:xfrm>
              <a:off x="719137" y="1429926"/>
              <a:ext cx="537684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添加标题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grpSp>
        <p:nvGrpSpPr>
          <p:cNvPr id="6" name="îṥḻiďé">
            <a:extLst>
              <a:ext uri="{FF2B5EF4-FFF2-40B4-BE49-F238E27FC236}">
                <a16:creationId xmlns="" xmlns:a16="http://schemas.microsoft.com/office/drawing/2014/main" id="{4483D0A8-E3CB-470D-BDF3-AD40914F2975}"/>
              </a:ext>
            </a:extLst>
          </p:cNvPr>
          <p:cNvGrpSpPr/>
          <p:nvPr/>
        </p:nvGrpSpPr>
        <p:grpSpPr>
          <a:xfrm>
            <a:off x="658350" y="3946068"/>
            <a:ext cx="3078548" cy="1233752"/>
            <a:chOff x="719137" y="1429926"/>
            <a:chExt cx="5376847" cy="1233752"/>
          </a:xfrm>
        </p:grpSpPr>
        <p:sp>
          <p:nvSpPr>
            <p:cNvPr id="13" name="ïşļídè">
              <a:extLst>
                <a:ext uri="{FF2B5EF4-FFF2-40B4-BE49-F238E27FC236}">
                  <a16:creationId xmlns="" xmlns:a16="http://schemas.microsoft.com/office/drawing/2014/main" id="{C7DC6A99-31E8-4DEC-9E6D-8F4DFCEE8E77}"/>
                </a:ext>
              </a:extLst>
            </p:cNvPr>
            <p:cNvSpPr/>
            <p:nvPr/>
          </p:nvSpPr>
          <p:spPr bwMode="auto">
            <a:xfrm>
              <a:off x="719137" y="1871731"/>
              <a:ext cx="5376847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4" name="îšlîďê">
              <a:extLst>
                <a:ext uri="{FF2B5EF4-FFF2-40B4-BE49-F238E27FC236}">
                  <a16:creationId xmlns="" xmlns:a16="http://schemas.microsoft.com/office/drawing/2014/main" id="{EBF6B781-3899-4786-945A-B71A993C5C7C}"/>
                </a:ext>
              </a:extLst>
            </p:cNvPr>
            <p:cNvSpPr txBox="1"/>
            <p:nvPr/>
          </p:nvSpPr>
          <p:spPr bwMode="auto">
            <a:xfrm>
              <a:off x="719137" y="1429926"/>
              <a:ext cx="537684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添加标题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grpSp>
        <p:nvGrpSpPr>
          <p:cNvPr id="7" name="îSľïḑè">
            <a:extLst>
              <a:ext uri="{FF2B5EF4-FFF2-40B4-BE49-F238E27FC236}">
                <a16:creationId xmlns="" xmlns:a16="http://schemas.microsoft.com/office/drawing/2014/main" id="{5131C572-9AE5-40D9-B5BF-B4AEA2A1B448}"/>
              </a:ext>
            </a:extLst>
          </p:cNvPr>
          <p:cNvGrpSpPr/>
          <p:nvPr/>
        </p:nvGrpSpPr>
        <p:grpSpPr>
          <a:xfrm>
            <a:off x="8430365" y="1653510"/>
            <a:ext cx="3078548" cy="1233752"/>
            <a:chOff x="719137" y="1429926"/>
            <a:chExt cx="5376847" cy="1233752"/>
          </a:xfrm>
        </p:grpSpPr>
        <p:sp>
          <p:nvSpPr>
            <p:cNvPr id="11" name="iṣ1îḋe">
              <a:extLst>
                <a:ext uri="{FF2B5EF4-FFF2-40B4-BE49-F238E27FC236}">
                  <a16:creationId xmlns="" xmlns:a16="http://schemas.microsoft.com/office/drawing/2014/main" id="{0E2BA31D-0B1A-4FEF-BEF0-FFE0B5FBC12B}"/>
                </a:ext>
              </a:extLst>
            </p:cNvPr>
            <p:cNvSpPr/>
            <p:nvPr/>
          </p:nvSpPr>
          <p:spPr bwMode="auto">
            <a:xfrm>
              <a:off x="719137" y="1871731"/>
              <a:ext cx="5376847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2" name="íṧḷidé">
              <a:extLst>
                <a:ext uri="{FF2B5EF4-FFF2-40B4-BE49-F238E27FC236}">
                  <a16:creationId xmlns="" xmlns:a16="http://schemas.microsoft.com/office/drawing/2014/main" id="{604430CD-0ED0-4017-BECF-D179074045B8}"/>
                </a:ext>
              </a:extLst>
            </p:cNvPr>
            <p:cNvSpPr txBox="1"/>
            <p:nvPr/>
          </p:nvSpPr>
          <p:spPr bwMode="auto">
            <a:xfrm>
              <a:off x="719137" y="1429926"/>
              <a:ext cx="537684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添加标题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grpSp>
        <p:nvGrpSpPr>
          <p:cNvPr id="8" name="îṡľïḑe">
            <a:extLst>
              <a:ext uri="{FF2B5EF4-FFF2-40B4-BE49-F238E27FC236}">
                <a16:creationId xmlns="" xmlns:a16="http://schemas.microsoft.com/office/drawing/2014/main" id="{006DD4A9-B7F7-4403-B073-EADEDDB77561}"/>
              </a:ext>
            </a:extLst>
          </p:cNvPr>
          <p:cNvGrpSpPr/>
          <p:nvPr/>
        </p:nvGrpSpPr>
        <p:grpSpPr>
          <a:xfrm>
            <a:off x="8430365" y="3946068"/>
            <a:ext cx="3078548" cy="1233752"/>
            <a:chOff x="719137" y="1429926"/>
            <a:chExt cx="5376847" cy="1233752"/>
          </a:xfrm>
        </p:grpSpPr>
        <p:sp>
          <p:nvSpPr>
            <p:cNvPr id="9" name="íṡļîḍe">
              <a:extLst>
                <a:ext uri="{FF2B5EF4-FFF2-40B4-BE49-F238E27FC236}">
                  <a16:creationId xmlns="" xmlns:a16="http://schemas.microsoft.com/office/drawing/2014/main" id="{D0EC79E9-9BBC-4914-A91D-D641CF8DCF53}"/>
                </a:ext>
              </a:extLst>
            </p:cNvPr>
            <p:cNvSpPr/>
            <p:nvPr/>
          </p:nvSpPr>
          <p:spPr bwMode="auto">
            <a:xfrm>
              <a:off x="719137" y="1871731"/>
              <a:ext cx="5376847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1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10" name="iṣ1îḋe">
              <a:extLst>
                <a:ext uri="{FF2B5EF4-FFF2-40B4-BE49-F238E27FC236}">
                  <a16:creationId xmlns="" xmlns:a16="http://schemas.microsoft.com/office/drawing/2014/main" id="{FEE52512-69C2-4F0F-B0D5-DA6B35D46574}"/>
                </a:ext>
              </a:extLst>
            </p:cNvPr>
            <p:cNvSpPr txBox="1"/>
            <p:nvPr/>
          </p:nvSpPr>
          <p:spPr bwMode="auto">
            <a:xfrm>
              <a:off x="719137" y="1429926"/>
              <a:ext cx="5376847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>
                  <a:cs typeface="+mn-ea"/>
                  <a:sym typeface="+mn-lt"/>
                </a:rPr>
                <a:t>添加标题</a:t>
              </a:r>
              <a:endParaRPr lang="en-US" altLang="zh-CN" b="1" dirty="0">
                <a:cs typeface="+mn-ea"/>
                <a:sym typeface="+mn-lt"/>
              </a:endParaRPr>
            </a:p>
          </p:txBody>
        </p:sp>
      </p:grpSp>
      <p:pic>
        <p:nvPicPr>
          <p:cNvPr id="31" name="图形 30" descr="条形图">
            <a:extLst>
              <a:ext uri="{FF2B5EF4-FFF2-40B4-BE49-F238E27FC236}">
                <a16:creationId xmlns="" xmlns:a16="http://schemas.microsoft.com/office/drawing/2014/main" id="{ACDD7D82-F1F4-46A5-9448-A8A22D4569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8865" y="1853681"/>
            <a:ext cx="914400" cy="914400"/>
          </a:xfrm>
          <a:prstGeom prst="rect">
            <a:avLst/>
          </a:prstGeom>
        </p:spPr>
      </p:pic>
      <p:pic>
        <p:nvPicPr>
          <p:cNvPr id="33" name="图形 32" descr="光盘">
            <a:extLst>
              <a:ext uri="{FF2B5EF4-FFF2-40B4-BE49-F238E27FC236}">
                <a16:creationId xmlns="" xmlns:a16="http://schemas.microsoft.com/office/drawing/2014/main" id="{8E9DADEA-5C92-40F9-BD8F-0C7FDAAC52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7453" y="4166970"/>
            <a:ext cx="914400" cy="914400"/>
          </a:xfrm>
          <a:prstGeom prst="rect">
            <a:avLst/>
          </a:prstGeom>
        </p:spPr>
      </p:pic>
      <p:pic>
        <p:nvPicPr>
          <p:cNvPr id="35" name="图形 34" descr="打开信封">
            <a:extLst>
              <a:ext uri="{FF2B5EF4-FFF2-40B4-BE49-F238E27FC236}">
                <a16:creationId xmlns="" xmlns:a16="http://schemas.microsoft.com/office/drawing/2014/main" id="{A7A229AF-78B1-4D1B-9C83-796C0B3FE9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48865" y="40809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50549A0-2E4B-4D43-BB79-6C364AF6C5FD}"/>
              </a:ext>
            </a:extLst>
          </p:cNvPr>
          <p:cNvSpPr/>
          <p:nvPr/>
        </p:nvSpPr>
        <p:spPr>
          <a:xfrm>
            <a:off x="518160" y="609600"/>
            <a:ext cx="11125200" cy="5699760"/>
          </a:xfrm>
          <a:prstGeom prst="rect">
            <a:avLst/>
          </a:prstGeom>
          <a:noFill/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38633B9-1BC4-4A48-A9BB-8E36E04EB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1" t="28354" r="16511" b="18869"/>
          <a:stretch/>
        </p:blipFill>
        <p:spPr>
          <a:xfrm>
            <a:off x="807721" y="792480"/>
            <a:ext cx="5105400" cy="54559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6EA46E4-FBC0-436C-91FC-E3490D90B7E9}"/>
              </a:ext>
            </a:extLst>
          </p:cNvPr>
          <p:cNvSpPr txBox="1"/>
          <p:nvPr/>
        </p:nvSpPr>
        <p:spPr>
          <a:xfrm>
            <a:off x="883920" y="4230007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="" xmlns:a16="http://schemas.microsoft.com/office/drawing/2014/main" id="{8025BF19-8069-4482-B8C4-E2C18B9B7AB2}"/>
              </a:ext>
            </a:extLst>
          </p:cNvPr>
          <p:cNvSpPr/>
          <p:nvPr/>
        </p:nvSpPr>
        <p:spPr>
          <a:xfrm>
            <a:off x="6096000" y="1053628"/>
            <a:ext cx="746760" cy="746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91D9E07-C2E7-4F53-93C3-9025193DE325}"/>
              </a:ext>
            </a:extLst>
          </p:cNvPr>
          <p:cNvSpPr txBox="1"/>
          <p:nvPr/>
        </p:nvSpPr>
        <p:spPr>
          <a:xfrm>
            <a:off x="6096000" y="1103842"/>
            <a:ext cx="74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90E4D17-DCEA-47AB-B7DE-A525CC570FDD}"/>
              </a:ext>
            </a:extLst>
          </p:cNvPr>
          <p:cNvSpPr txBox="1"/>
          <p:nvPr/>
        </p:nvSpPr>
        <p:spPr>
          <a:xfrm>
            <a:off x="7071360" y="1053628"/>
            <a:ext cx="408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8A041111-BB11-4E27-B0DB-7E8A16906CAA}"/>
              </a:ext>
            </a:extLst>
          </p:cNvPr>
          <p:cNvSpPr/>
          <p:nvPr/>
        </p:nvSpPr>
        <p:spPr>
          <a:xfrm>
            <a:off x="6096000" y="2118359"/>
            <a:ext cx="746760" cy="746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19DA35A8-54C3-4552-8011-CCA31EAA5B6E}"/>
              </a:ext>
            </a:extLst>
          </p:cNvPr>
          <p:cNvSpPr txBox="1"/>
          <p:nvPr/>
        </p:nvSpPr>
        <p:spPr>
          <a:xfrm>
            <a:off x="6096000" y="2168573"/>
            <a:ext cx="74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DC1148D8-71D4-40AB-B085-89FA786C2927}"/>
              </a:ext>
            </a:extLst>
          </p:cNvPr>
          <p:cNvSpPr txBox="1"/>
          <p:nvPr/>
        </p:nvSpPr>
        <p:spPr>
          <a:xfrm>
            <a:off x="7071360" y="2143311"/>
            <a:ext cx="408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214F98CA-097C-4914-A60C-B48B792BC5CD}"/>
              </a:ext>
            </a:extLst>
          </p:cNvPr>
          <p:cNvSpPr/>
          <p:nvPr/>
        </p:nvSpPr>
        <p:spPr>
          <a:xfrm>
            <a:off x="6096000" y="3217815"/>
            <a:ext cx="746760" cy="746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D3B69027-6D43-461D-B206-EB2E26B5D82E}"/>
              </a:ext>
            </a:extLst>
          </p:cNvPr>
          <p:cNvSpPr txBox="1"/>
          <p:nvPr/>
        </p:nvSpPr>
        <p:spPr>
          <a:xfrm>
            <a:off x="6096000" y="3268029"/>
            <a:ext cx="74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FBC7E64-04FD-470E-8D6B-AD7952C64AC0}"/>
              </a:ext>
            </a:extLst>
          </p:cNvPr>
          <p:cNvSpPr txBox="1"/>
          <p:nvPr/>
        </p:nvSpPr>
        <p:spPr>
          <a:xfrm>
            <a:off x="7071360" y="3232994"/>
            <a:ext cx="408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4853F4B9-52B2-4CB6-AD62-A7B696A9A3EC}"/>
              </a:ext>
            </a:extLst>
          </p:cNvPr>
          <p:cNvSpPr/>
          <p:nvPr/>
        </p:nvSpPr>
        <p:spPr>
          <a:xfrm>
            <a:off x="6096000" y="4312161"/>
            <a:ext cx="746760" cy="746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8A0AE69F-12E9-4CE3-A6F1-ADC7EA9EAE7C}"/>
              </a:ext>
            </a:extLst>
          </p:cNvPr>
          <p:cNvSpPr txBox="1"/>
          <p:nvPr/>
        </p:nvSpPr>
        <p:spPr>
          <a:xfrm>
            <a:off x="6096000" y="4362375"/>
            <a:ext cx="74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EA3265F3-5DAC-4F33-BEDD-B7E3F7FAB6C6}"/>
              </a:ext>
            </a:extLst>
          </p:cNvPr>
          <p:cNvSpPr txBox="1"/>
          <p:nvPr/>
        </p:nvSpPr>
        <p:spPr>
          <a:xfrm>
            <a:off x="7071360" y="4322677"/>
            <a:ext cx="408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372F892C-8CC2-4449-B049-7A2866E379C1}"/>
              </a:ext>
            </a:extLst>
          </p:cNvPr>
          <p:cNvSpPr/>
          <p:nvPr/>
        </p:nvSpPr>
        <p:spPr>
          <a:xfrm>
            <a:off x="6096000" y="5310760"/>
            <a:ext cx="746760" cy="746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D28BC01-E2A9-4525-9A1F-99513FB4F3F4}"/>
              </a:ext>
            </a:extLst>
          </p:cNvPr>
          <p:cNvSpPr txBox="1"/>
          <p:nvPr/>
        </p:nvSpPr>
        <p:spPr>
          <a:xfrm>
            <a:off x="6096000" y="5360974"/>
            <a:ext cx="746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9A183815-C234-44AD-B97E-2F2ECAE56900}"/>
              </a:ext>
            </a:extLst>
          </p:cNvPr>
          <p:cNvSpPr txBox="1"/>
          <p:nvPr/>
        </p:nvSpPr>
        <p:spPr>
          <a:xfrm>
            <a:off x="7071360" y="5412360"/>
            <a:ext cx="4084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标题文字内容</a:t>
            </a:r>
          </a:p>
        </p:txBody>
      </p:sp>
    </p:spTree>
    <p:extLst>
      <p:ext uri="{BB962C8B-B14F-4D97-AF65-F5344CB8AC3E}">
        <p14:creationId xmlns:p14="http://schemas.microsoft.com/office/powerpoint/2010/main" val="335184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5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1D1DD8D-8A11-40FB-B393-E5CEFAEEE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9" t="31085" r="20872" b="19780"/>
          <a:stretch/>
        </p:blipFill>
        <p:spPr>
          <a:xfrm>
            <a:off x="853440" y="1471567"/>
            <a:ext cx="4690290" cy="4807313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62644644-BD6B-42FD-90BD-2E6C13610C23}"/>
              </a:ext>
            </a:extLst>
          </p:cNvPr>
          <p:cNvCxnSpPr/>
          <p:nvPr/>
        </p:nvCxnSpPr>
        <p:spPr>
          <a:xfrm>
            <a:off x="4800600" y="381000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FD4B8FA-DB2E-4FF2-A07D-B49DD32F91AF}"/>
              </a:ext>
            </a:extLst>
          </p:cNvPr>
          <p:cNvCxnSpPr>
            <a:cxnSpLocks/>
          </p:cNvCxnSpPr>
          <p:nvPr/>
        </p:nvCxnSpPr>
        <p:spPr>
          <a:xfrm flipH="1">
            <a:off x="335280" y="5151120"/>
            <a:ext cx="1143000" cy="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5CEBF6C1-58CE-40DE-BCE4-D95B995A2A54}"/>
              </a:ext>
            </a:extLst>
          </p:cNvPr>
          <p:cNvSpPr/>
          <p:nvPr/>
        </p:nvSpPr>
        <p:spPr>
          <a:xfrm>
            <a:off x="6401709" y="1082040"/>
            <a:ext cx="1979384" cy="1979384"/>
          </a:xfrm>
          <a:prstGeom prst="ellipse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BB5CED7-DBC0-4A78-8409-A0F16FDDD074}"/>
              </a:ext>
            </a:extLst>
          </p:cNvPr>
          <p:cNvSpPr txBox="1"/>
          <p:nvPr/>
        </p:nvSpPr>
        <p:spPr>
          <a:xfrm>
            <a:off x="5792108" y="1471567"/>
            <a:ext cx="2118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8AC59E"/>
                </a:solidFill>
                <a:cs typeface="+mn-ea"/>
                <a:sym typeface="+mn-lt"/>
              </a:rPr>
              <a:t>F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IVE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6C62AC9-2EE3-4162-956B-81179FC221D2}"/>
              </a:ext>
            </a:extLst>
          </p:cNvPr>
          <p:cNvSpPr/>
          <p:nvPr/>
        </p:nvSpPr>
        <p:spPr>
          <a:xfrm>
            <a:off x="9022080" y="2671896"/>
            <a:ext cx="807720" cy="2912656"/>
          </a:xfrm>
          <a:prstGeom prst="rect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C3EA0B41-2444-4749-BC9E-B26628657E93}"/>
              </a:ext>
            </a:extLst>
          </p:cNvPr>
          <p:cNvSpPr txBox="1"/>
          <p:nvPr/>
        </p:nvSpPr>
        <p:spPr>
          <a:xfrm>
            <a:off x="8968026" y="2849880"/>
            <a:ext cx="861774" cy="2468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第五部分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7C8AACC-60F6-4DC6-B3C1-214E38DC34E6}"/>
              </a:ext>
            </a:extLst>
          </p:cNvPr>
          <p:cNvCxnSpPr/>
          <p:nvPr/>
        </p:nvCxnSpPr>
        <p:spPr>
          <a:xfrm>
            <a:off x="9997440" y="2671896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C1343005-E1CB-4F65-A952-20A4CA2FA403}"/>
              </a:ext>
            </a:extLst>
          </p:cNvPr>
          <p:cNvSpPr txBox="1"/>
          <p:nvPr/>
        </p:nvSpPr>
        <p:spPr>
          <a:xfrm>
            <a:off x="10078179" y="2699928"/>
            <a:ext cx="677108" cy="27687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HAPPY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92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2CC96CB1-FC49-4420-A4CA-A504ECDF0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4" t="32581" r="21157" b="39836"/>
          <a:stretch/>
        </p:blipFill>
        <p:spPr>
          <a:xfrm>
            <a:off x="7318243" y="1938969"/>
            <a:ext cx="4676281" cy="4899919"/>
          </a:xfrm>
          <a:prstGeom prst="rect">
            <a:avLst/>
          </a:prstGeom>
        </p:spPr>
      </p:pic>
      <p:sp>
        <p:nvSpPr>
          <p:cNvPr id="5" name="ïšḻïḍê">
            <a:extLst>
              <a:ext uri="{FF2B5EF4-FFF2-40B4-BE49-F238E27FC236}">
                <a16:creationId xmlns="" xmlns:a16="http://schemas.microsoft.com/office/drawing/2014/main" id="{4FC3C798-8860-492C-BF75-CC2ECC5EF758}"/>
              </a:ext>
            </a:extLst>
          </p:cNvPr>
          <p:cNvSpPr/>
          <p:nvPr/>
        </p:nvSpPr>
        <p:spPr>
          <a:xfrm>
            <a:off x="-57874" y="1443300"/>
            <a:ext cx="8923663" cy="649766"/>
          </a:xfrm>
          <a:prstGeom prst="homePlate">
            <a:avLst/>
          </a:prstGeom>
          <a:solidFill>
            <a:srgbClr val="8AC59E"/>
          </a:solid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sz="2000">
              <a:cs typeface="+mn-ea"/>
              <a:sym typeface="+mn-lt"/>
            </a:endParaRPr>
          </a:p>
        </p:txBody>
      </p:sp>
      <p:grpSp>
        <p:nvGrpSpPr>
          <p:cNvPr id="9" name="îsľiḋé">
            <a:extLst>
              <a:ext uri="{FF2B5EF4-FFF2-40B4-BE49-F238E27FC236}">
                <a16:creationId xmlns="" xmlns:a16="http://schemas.microsoft.com/office/drawing/2014/main" id="{A2AB584C-2DED-4891-9412-F63179F44771}"/>
              </a:ext>
            </a:extLst>
          </p:cNvPr>
          <p:cNvGrpSpPr/>
          <p:nvPr/>
        </p:nvGrpSpPr>
        <p:grpSpPr>
          <a:xfrm>
            <a:off x="3444349" y="1026822"/>
            <a:ext cx="1322822" cy="856923"/>
            <a:chOff x="3502222" y="1258316"/>
            <a:chExt cx="1322822" cy="856923"/>
          </a:xfrm>
        </p:grpSpPr>
        <p:sp>
          <p:nvSpPr>
            <p:cNvPr id="29" name="îṥ1ídè">
              <a:extLst>
                <a:ext uri="{FF2B5EF4-FFF2-40B4-BE49-F238E27FC236}">
                  <a16:creationId xmlns="" xmlns:a16="http://schemas.microsoft.com/office/drawing/2014/main" id="{B1DE0B18-1B4D-4C38-A733-EF17B9A33B6F}"/>
                </a:ext>
              </a:extLst>
            </p:cNvPr>
            <p:cNvSpPr/>
            <p:nvPr/>
          </p:nvSpPr>
          <p:spPr>
            <a:xfrm>
              <a:off x="4075498" y="1938969"/>
              <a:ext cx="176270" cy="1762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600" dirty="0">
                <a:cs typeface="+mn-ea"/>
                <a:sym typeface="+mn-lt"/>
              </a:endParaRPr>
            </a:p>
          </p:txBody>
        </p:sp>
        <p:sp>
          <p:nvSpPr>
            <p:cNvPr id="30" name="íṥlïḍê">
              <a:extLst>
                <a:ext uri="{FF2B5EF4-FFF2-40B4-BE49-F238E27FC236}">
                  <a16:creationId xmlns="" xmlns:a16="http://schemas.microsoft.com/office/drawing/2014/main" id="{21C415D7-FA2C-45D1-BADD-FA23715F6C43}"/>
                </a:ext>
              </a:extLst>
            </p:cNvPr>
            <p:cNvSpPr/>
            <p:nvPr/>
          </p:nvSpPr>
          <p:spPr>
            <a:xfrm>
              <a:off x="3502222" y="1258316"/>
              <a:ext cx="1322822" cy="402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b="1" i="1" u="sng" dirty="0" smtClean="0">
                  <a:cs typeface="+mn-ea"/>
                  <a:sym typeface="+mn-lt"/>
                </a:rPr>
                <a:t>2027</a:t>
              </a:r>
              <a:endParaRPr lang="zh-CN" altLang="en-US" b="1" i="1" u="sng" dirty="0">
                <a:cs typeface="+mn-ea"/>
                <a:sym typeface="+mn-lt"/>
              </a:endParaRPr>
            </a:p>
          </p:txBody>
        </p:sp>
      </p:grpSp>
      <p:grpSp>
        <p:nvGrpSpPr>
          <p:cNvPr id="10" name="îṣľiḓê">
            <a:extLst>
              <a:ext uri="{FF2B5EF4-FFF2-40B4-BE49-F238E27FC236}">
                <a16:creationId xmlns="" xmlns:a16="http://schemas.microsoft.com/office/drawing/2014/main" id="{3A5C73A7-BCDB-44A4-B2AD-BF137F332F83}"/>
              </a:ext>
            </a:extLst>
          </p:cNvPr>
          <p:cNvGrpSpPr/>
          <p:nvPr/>
        </p:nvGrpSpPr>
        <p:grpSpPr>
          <a:xfrm>
            <a:off x="5737725" y="1026822"/>
            <a:ext cx="1322822" cy="856923"/>
            <a:chOff x="5795598" y="1258316"/>
            <a:chExt cx="1322822" cy="856923"/>
          </a:xfrm>
        </p:grpSpPr>
        <p:sp>
          <p:nvSpPr>
            <p:cNvPr id="27" name="î$ḻîdè">
              <a:extLst>
                <a:ext uri="{FF2B5EF4-FFF2-40B4-BE49-F238E27FC236}">
                  <a16:creationId xmlns="" xmlns:a16="http://schemas.microsoft.com/office/drawing/2014/main" id="{5D4DE724-2FAA-4629-80CC-80A2423FE713}"/>
                </a:ext>
              </a:extLst>
            </p:cNvPr>
            <p:cNvSpPr/>
            <p:nvPr/>
          </p:nvSpPr>
          <p:spPr>
            <a:xfrm>
              <a:off x="6368874" y="1938969"/>
              <a:ext cx="176270" cy="1762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600" dirty="0">
                <a:cs typeface="+mn-ea"/>
                <a:sym typeface="+mn-lt"/>
              </a:endParaRPr>
            </a:p>
          </p:txBody>
        </p:sp>
        <p:sp>
          <p:nvSpPr>
            <p:cNvPr id="28" name="ïSlîḑê">
              <a:extLst>
                <a:ext uri="{FF2B5EF4-FFF2-40B4-BE49-F238E27FC236}">
                  <a16:creationId xmlns="" xmlns:a16="http://schemas.microsoft.com/office/drawing/2014/main" id="{791817B5-2454-40CB-8107-4CCF2E5530B4}"/>
                </a:ext>
              </a:extLst>
            </p:cNvPr>
            <p:cNvSpPr/>
            <p:nvPr/>
          </p:nvSpPr>
          <p:spPr>
            <a:xfrm>
              <a:off x="5795598" y="1258316"/>
              <a:ext cx="1322822" cy="402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b="1" i="1" u="sng" dirty="0" smtClean="0">
                  <a:cs typeface="+mn-ea"/>
                  <a:sym typeface="+mn-lt"/>
                </a:rPr>
                <a:t>2028</a:t>
              </a:r>
              <a:endParaRPr lang="zh-CN" altLang="en-US" b="1" i="1" u="sng" dirty="0">
                <a:cs typeface="+mn-ea"/>
                <a:sym typeface="+mn-lt"/>
              </a:endParaRPr>
            </a:p>
          </p:txBody>
        </p:sp>
      </p:grpSp>
      <p:grpSp>
        <p:nvGrpSpPr>
          <p:cNvPr id="11" name="îṧļiďè">
            <a:extLst>
              <a:ext uri="{FF2B5EF4-FFF2-40B4-BE49-F238E27FC236}">
                <a16:creationId xmlns="" xmlns:a16="http://schemas.microsoft.com/office/drawing/2014/main" id="{7698E0F0-87B9-4484-AA0F-CCA38B206940}"/>
              </a:ext>
            </a:extLst>
          </p:cNvPr>
          <p:cNvGrpSpPr/>
          <p:nvPr/>
        </p:nvGrpSpPr>
        <p:grpSpPr>
          <a:xfrm>
            <a:off x="1150973" y="1026822"/>
            <a:ext cx="1322822" cy="856923"/>
            <a:chOff x="1208846" y="1258316"/>
            <a:chExt cx="1322822" cy="856923"/>
          </a:xfrm>
        </p:grpSpPr>
        <p:sp>
          <p:nvSpPr>
            <p:cNvPr id="25" name="i$1ïḍè">
              <a:extLst>
                <a:ext uri="{FF2B5EF4-FFF2-40B4-BE49-F238E27FC236}">
                  <a16:creationId xmlns="" xmlns:a16="http://schemas.microsoft.com/office/drawing/2014/main" id="{76991A9C-1E92-484F-8140-3D7CAC087A92}"/>
                </a:ext>
              </a:extLst>
            </p:cNvPr>
            <p:cNvSpPr/>
            <p:nvPr/>
          </p:nvSpPr>
          <p:spPr>
            <a:xfrm>
              <a:off x="1208846" y="1258316"/>
              <a:ext cx="1322822" cy="402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en-US" altLang="zh-CN" b="1" i="1" u="sng" dirty="0" smtClean="0">
                  <a:cs typeface="+mn-ea"/>
                  <a:sym typeface="+mn-lt"/>
                </a:rPr>
                <a:t>2026</a:t>
              </a:r>
              <a:endParaRPr lang="zh-CN" altLang="en-US" b="1" i="1" u="sng" dirty="0">
                <a:cs typeface="+mn-ea"/>
                <a:sym typeface="+mn-lt"/>
              </a:endParaRPr>
            </a:p>
          </p:txBody>
        </p:sp>
        <p:sp>
          <p:nvSpPr>
            <p:cNvPr id="26" name="iSļiḓé">
              <a:extLst>
                <a:ext uri="{FF2B5EF4-FFF2-40B4-BE49-F238E27FC236}">
                  <a16:creationId xmlns="" xmlns:a16="http://schemas.microsoft.com/office/drawing/2014/main" id="{6E7668EB-6247-441E-AD26-9074B2B702A0}"/>
                </a:ext>
              </a:extLst>
            </p:cNvPr>
            <p:cNvSpPr/>
            <p:nvPr/>
          </p:nvSpPr>
          <p:spPr>
            <a:xfrm>
              <a:off x="1782122" y="1938969"/>
              <a:ext cx="176270" cy="17627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600">
                <a:cs typeface="+mn-ea"/>
                <a:sym typeface="+mn-lt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D2340225-5F66-4DDF-9410-8AD93CEDB07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812384" y="1883745"/>
            <a:ext cx="0" cy="279780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ïṣ1iḑé">
            <a:extLst>
              <a:ext uri="{FF2B5EF4-FFF2-40B4-BE49-F238E27FC236}">
                <a16:creationId xmlns="" xmlns:a16="http://schemas.microsoft.com/office/drawing/2014/main" id="{70E744CF-E276-403F-A69D-75EF0789CED0}"/>
              </a:ext>
            </a:extLst>
          </p:cNvPr>
          <p:cNvGrpSpPr/>
          <p:nvPr/>
        </p:nvGrpSpPr>
        <p:grpSpPr>
          <a:xfrm>
            <a:off x="615227" y="4681554"/>
            <a:ext cx="2394314" cy="1233752"/>
            <a:chOff x="673100" y="4913048"/>
            <a:chExt cx="2394314" cy="1233752"/>
          </a:xfrm>
        </p:grpSpPr>
        <p:sp>
          <p:nvSpPr>
            <p:cNvPr id="23" name="ïṥḻïḋé">
              <a:extLst>
                <a:ext uri="{FF2B5EF4-FFF2-40B4-BE49-F238E27FC236}">
                  <a16:creationId xmlns="" xmlns:a16="http://schemas.microsoft.com/office/drawing/2014/main" id="{BBCB6AFC-AE07-4912-8029-76DB608402A5}"/>
                </a:ext>
              </a:extLst>
            </p:cNvPr>
            <p:cNvSpPr/>
            <p:nvPr/>
          </p:nvSpPr>
          <p:spPr bwMode="auto">
            <a:xfrm>
              <a:off x="673100" y="5354853"/>
              <a:ext cx="239431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4" name="îṡľiďè">
              <a:extLst>
                <a:ext uri="{FF2B5EF4-FFF2-40B4-BE49-F238E27FC236}">
                  <a16:creationId xmlns="" xmlns:a16="http://schemas.microsoft.com/office/drawing/2014/main" id="{FE69257A-24EA-4084-9A03-8250D2E3F031}"/>
                </a:ext>
              </a:extLst>
            </p:cNvPr>
            <p:cNvSpPr txBox="1"/>
            <p:nvPr/>
          </p:nvSpPr>
          <p:spPr bwMode="auto">
            <a:xfrm>
              <a:off x="673100" y="4913048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>
                  <a:cs typeface="+mn-ea"/>
                  <a:sym typeface="+mn-lt"/>
                </a:rPr>
                <a:t>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</p:grpSp>
      <p:grpSp>
        <p:nvGrpSpPr>
          <p:cNvPr id="14" name="î$ḻîḓè">
            <a:extLst>
              <a:ext uri="{FF2B5EF4-FFF2-40B4-BE49-F238E27FC236}">
                <a16:creationId xmlns="" xmlns:a16="http://schemas.microsoft.com/office/drawing/2014/main" id="{2A7BA40F-C4AF-41D1-87D8-C4CC7DFD496A}"/>
              </a:ext>
            </a:extLst>
          </p:cNvPr>
          <p:cNvGrpSpPr/>
          <p:nvPr/>
        </p:nvGrpSpPr>
        <p:grpSpPr>
          <a:xfrm>
            <a:off x="2895719" y="3497761"/>
            <a:ext cx="2394314" cy="1233752"/>
            <a:chOff x="2953592" y="3679296"/>
            <a:chExt cx="2394314" cy="1233752"/>
          </a:xfrm>
        </p:grpSpPr>
        <p:sp>
          <p:nvSpPr>
            <p:cNvPr id="21" name="ïšḷiḓé">
              <a:extLst>
                <a:ext uri="{FF2B5EF4-FFF2-40B4-BE49-F238E27FC236}">
                  <a16:creationId xmlns="" xmlns:a16="http://schemas.microsoft.com/office/drawing/2014/main" id="{1FD94D7B-FE4A-4D94-A525-B6538FF0E7EA}"/>
                </a:ext>
              </a:extLst>
            </p:cNvPr>
            <p:cNvSpPr/>
            <p:nvPr/>
          </p:nvSpPr>
          <p:spPr bwMode="auto">
            <a:xfrm>
              <a:off x="2953592" y="4121101"/>
              <a:ext cx="239431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2" name="ïsḻiḋê">
              <a:extLst>
                <a:ext uri="{FF2B5EF4-FFF2-40B4-BE49-F238E27FC236}">
                  <a16:creationId xmlns="" xmlns:a16="http://schemas.microsoft.com/office/drawing/2014/main" id="{4F448343-0A06-4257-B477-9BAB52F66E45}"/>
                </a:ext>
              </a:extLst>
            </p:cNvPr>
            <p:cNvSpPr txBox="1"/>
            <p:nvPr/>
          </p:nvSpPr>
          <p:spPr bwMode="auto">
            <a:xfrm>
              <a:off x="2953592" y="3679296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cs typeface="+mn-ea"/>
                  <a:sym typeface="+mn-lt"/>
                </a:rPr>
                <a:t>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F0D20284-4BF5-4B8F-B6F0-6A83F9772A65}"/>
              </a:ext>
            </a:extLst>
          </p:cNvPr>
          <p:cNvCxnSpPr>
            <a:cxnSpLocks/>
            <a:stCxn id="29" idx="4"/>
            <a:endCxn id="22" idx="0"/>
          </p:cNvCxnSpPr>
          <p:nvPr/>
        </p:nvCxnSpPr>
        <p:spPr>
          <a:xfrm flipH="1">
            <a:off x="4092876" y="1883745"/>
            <a:ext cx="12884" cy="161401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îṥľídé">
            <a:extLst>
              <a:ext uri="{FF2B5EF4-FFF2-40B4-BE49-F238E27FC236}">
                <a16:creationId xmlns="" xmlns:a16="http://schemas.microsoft.com/office/drawing/2014/main" id="{9114398F-6F00-4433-9177-E28F1BDC6EA7}"/>
              </a:ext>
            </a:extLst>
          </p:cNvPr>
          <p:cNvGrpSpPr/>
          <p:nvPr/>
        </p:nvGrpSpPr>
        <p:grpSpPr>
          <a:xfrm>
            <a:off x="5201979" y="2313968"/>
            <a:ext cx="2394314" cy="1233752"/>
            <a:chOff x="5259852" y="2545462"/>
            <a:chExt cx="2394314" cy="1233752"/>
          </a:xfrm>
        </p:grpSpPr>
        <p:sp>
          <p:nvSpPr>
            <p:cNvPr id="19" name="iṩ1ïḓè">
              <a:extLst>
                <a:ext uri="{FF2B5EF4-FFF2-40B4-BE49-F238E27FC236}">
                  <a16:creationId xmlns="" xmlns:a16="http://schemas.microsoft.com/office/drawing/2014/main" id="{DE2654DE-B003-4E0E-A9FA-27E5B01744A2}"/>
                </a:ext>
              </a:extLst>
            </p:cNvPr>
            <p:cNvSpPr/>
            <p:nvPr/>
          </p:nvSpPr>
          <p:spPr bwMode="auto">
            <a:xfrm>
              <a:off x="5259852" y="2987267"/>
              <a:ext cx="2394314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……</a:t>
              </a:r>
            </a:p>
          </p:txBody>
        </p:sp>
        <p:sp>
          <p:nvSpPr>
            <p:cNvPr id="20" name="íṣļíďé">
              <a:extLst>
                <a:ext uri="{FF2B5EF4-FFF2-40B4-BE49-F238E27FC236}">
                  <a16:creationId xmlns="" xmlns:a16="http://schemas.microsoft.com/office/drawing/2014/main" id="{64A09BAA-DDA2-42A1-AA3F-53DA15C70E11}"/>
                </a:ext>
              </a:extLst>
            </p:cNvPr>
            <p:cNvSpPr txBox="1"/>
            <p:nvPr/>
          </p:nvSpPr>
          <p:spPr bwMode="auto">
            <a:xfrm>
              <a:off x="5259852" y="2545462"/>
              <a:ext cx="239431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000" b="1" dirty="0">
                  <a:cs typeface="+mn-ea"/>
                  <a:sym typeface="+mn-lt"/>
                </a:rPr>
                <a:t>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="" xmlns:a16="http://schemas.microsoft.com/office/drawing/2014/main" id="{39669EC7-2287-44B6-BA73-2C1467DCB559}"/>
              </a:ext>
            </a:extLst>
          </p:cNvPr>
          <p:cNvCxnSpPr>
            <a:stCxn id="27" idx="4"/>
            <a:endCxn id="20" idx="0"/>
          </p:cNvCxnSpPr>
          <p:nvPr/>
        </p:nvCxnSpPr>
        <p:spPr>
          <a:xfrm>
            <a:off x="6399136" y="1883745"/>
            <a:ext cx="0" cy="43022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íṧlîdé">
            <a:extLst>
              <a:ext uri="{FF2B5EF4-FFF2-40B4-BE49-F238E27FC236}">
                <a16:creationId xmlns="" xmlns:a16="http://schemas.microsoft.com/office/drawing/2014/main" id="{8D554AEF-04AF-447C-86B5-AC920F9A1A41}"/>
              </a:ext>
            </a:extLst>
          </p:cNvPr>
          <p:cNvGrpSpPr/>
          <p:nvPr/>
        </p:nvGrpSpPr>
        <p:grpSpPr>
          <a:xfrm>
            <a:off x="1792773" y="2272784"/>
            <a:ext cx="1679786" cy="1679778"/>
            <a:chOff x="7893784" y="1399372"/>
            <a:chExt cx="1195221" cy="1195217"/>
          </a:xfrm>
        </p:grpSpPr>
        <p:sp>
          <p:nvSpPr>
            <p:cNvPr id="4" name="îs1ídê">
              <a:extLst>
                <a:ext uri="{FF2B5EF4-FFF2-40B4-BE49-F238E27FC236}">
                  <a16:creationId xmlns="" xmlns:a16="http://schemas.microsoft.com/office/drawing/2014/main" id="{6EC4C801-523F-4903-B280-8DE29BB6D614}"/>
                </a:ext>
              </a:extLst>
            </p:cNvPr>
            <p:cNvSpPr/>
            <p:nvPr/>
          </p:nvSpPr>
          <p:spPr>
            <a:xfrm>
              <a:off x="7893784" y="1399372"/>
              <a:ext cx="1195221" cy="11952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ïsľîḋé">
              <a:extLst>
                <a:ext uri="{FF2B5EF4-FFF2-40B4-BE49-F238E27FC236}">
                  <a16:creationId xmlns="" xmlns:a16="http://schemas.microsoft.com/office/drawing/2014/main" id="{DFFC01A9-138A-4EEA-8A13-D6F105B6AA8E}"/>
                </a:ext>
              </a:extLst>
            </p:cNvPr>
            <p:cNvSpPr/>
            <p:nvPr/>
          </p:nvSpPr>
          <p:spPr bwMode="auto">
            <a:xfrm>
              <a:off x="8207007" y="1765786"/>
              <a:ext cx="568774" cy="462389"/>
            </a:xfrm>
            <a:custGeom>
              <a:avLst/>
              <a:gdLst>
                <a:gd name="connsiteX0" fmla="*/ 390482 w 564166"/>
                <a:gd name="connsiteY0" fmla="*/ 307997 h 458643"/>
                <a:gd name="connsiteX1" fmla="*/ 403395 w 564166"/>
                <a:gd name="connsiteY1" fmla="*/ 307997 h 458643"/>
                <a:gd name="connsiteX2" fmla="*/ 439265 w 564166"/>
                <a:gd name="connsiteY2" fmla="*/ 353908 h 458643"/>
                <a:gd name="connsiteX3" fmla="*/ 434961 w 564166"/>
                <a:gd name="connsiteY3" fmla="*/ 361082 h 458643"/>
                <a:gd name="connsiteX4" fmla="*/ 419178 w 564166"/>
                <a:gd name="connsiteY4" fmla="*/ 361082 h 458643"/>
                <a:gd name="connsiteX5" fmla="*/ 492353 w 564166"/>
                <a:gd name="connsiteY5" fmla="*/ 419905 h 458643"/>
                <a:gd name="connsiteX6" fmla="*/ 512440 w 564166"/>
                <a:gd name="connsiteY6" fmla="*/ 438557 h 458643"/>
                <a:gd name="connsiteX7" fmla="*/ 492353 w 564166"/>
                <a:gd name="connsiteY7" fmla="*/ 458643 h 458643"/>
                <a:gd name="connsiteX8" fmla="*/ 379004 w 564166"/>
                <a:gd name="connsiteY8" fmla="*/ 361082 h 458643"/>
                <a:gd name="connsiteX9" fmla="*/ 358916 w 564166"/>
                <a:gd name="connsiteY9" fmla="*/ 361082 h 458643"/>
                <a:gd name="connsiteX10" fmla="*/ 354612 w 564166"/>
                <a:gd name="connsiteY10" fmla="*/ 353908 h 458643"/>
                <a:gd name="connsiteX11" fmla="*/ 277051 w 564166"/>
                <a:gd name="connsiteY11" fmla="*/ 307997 h 458643"/>
                <a:gd name="connsiteX12" fmla="*/ 288553 w 564166"/>
                <a:gd name="connsiteY12" fmla="*/ 307997 h 458643"/>
                <a:gd name="connsiteX13" fmla="*/ 324497 w 564166"/>
                <a:gd name="connsiteY13" fmla="*/ 353908 h 458643"/>
                <a:gd name="connsiteX14" fmla="*/ 320183 w 564166"/>
                <a:gd name="connsiteY14" fmla="*/ 361082 h 458643"/>
                <a:gd name="connsiteX15" fmla="*/ 301493 w 564166"/>
                <a:gd name="connsiteY15" fmla="*/ 361082 h 458643"/>
                <a:gd name="connsiteX16" fmla="*/ 301493 w 564166"/>
                <a:gd name="connsiteY16" fmla="*/ 438557 h 458643"/>
                <a:gd name="connsiteX17" fmla="*/ 282802 w 564166"/>
                <a:gd name="connsiteY17" fmla="*/ 458643 h 458643"/>
                <a:gd name="connsiteX18" fmla="*/ 262673 w 564166"/>
                <a:gd name="connsiteY18" fmla="*/ 438557 h 458643"/>
                <a:gd name="connsiteX19" fmla="*/ 262673 w 564166"/>
                <a:gd name="connsiteY19" fmla="*/ 361082 h 458643"/>
                <a:gd name="connsiteX20" fmla="*/ 243982 w 564166"/>
                <a:gd name="connsiteY20" fmla="*/ 361082 h 458643"/>
                <a:gd name="connsiteX21" fmla="*/ 239669 w 564166"/>
                <a:gd name="connsiteY21" fmla="*/ 353908 h 458643"/>
                <a:gd name="connsiteX22" fmla="*/ 162189 w 564166"/>
                <a:gd name="connsiteY22" fmla="*/ 307997 h 458643"/>
                <a:gd name="connsiteX23" fmla="*/ 173671 w 564166"/>
                <a:gd name="connsiteY23" fmla="*/ 307997 h 458643"/>
                <a:gd name="connsiteX24" fmla="*/ 209554 w 564166"/>
                <a:gd name="connsiteY24" fmla="*/ 353908 h 458643"/>
                <a:gd name="connsiteX25" fmla="*/ 205248 w 564166"/>
                <a:gd name="connsiteY25" fmla="*/ 361082 h 458643"/>
                <a:gd name="connsiteX26" fmla="*/ 185154 w 564166"/>
                <a:gd name="connsiteY26" fmla="*/ 361082 h 458643"/>
                <a:gd name="connsiteX27" fmla="*/ 71765 w 564166"/>
                <a:gd name="connsiteY27" fmla="*/ 458643 h 458643"/>
                <a:gd name="connsiteX28" fmla="*/ 53106 w 564166"/>
                <a:gd name="connsiteY28" fmla="*/ 438557 h 458643"/>
                <a:gd name="connsiteX29" fmla="*/ 71765 w 564166"/>
                <a:gd name="connsiteY29" fmla="*/ 419905 h 458643"/>
                <a:gd name="connsiteX30" fmla="*/ 146401 w 564166"/>
                <a:gd name="connsiteY30" fmla="*/ 361082 h 458643"/>
                <a:gd name="connsiteX31" fmla="*/ 129177 w 564166"/>
                <a:gd name="connsiteY31" fmla="*/ 361082 h 458643"/>
                <a:gd name="connsiteX32" fmla="*/ 124871 w 564166"/>
                <a:gd name="connsiteY32" fmla="*/ 353908 h 458643"/>
                <a:gd name="connsiteX33" fmla="*/ 340222 w 564166"/>
                <a:gd name="connsiteY33" fmla="*/ 0 h 458643"/>
                <a:gd name="connsiteX34" fmla="*/ 453630 w 564166"/>
                <a:gd name="connsiteY34" fmla="*/ 118973 h 458643"/>
                <a:gd name="connsiteX35" fmla="*/ 525407 w 564166"/>
                <a:gd name="connsiteY35" fmla="*/ 179176 h 458643"/>
                <a:gd name="connsiteX36" fmla="*/ 564166 w 564166"/>
                <a:gd name="connsiteY36" fmla="*/ 232212 h 458643"/>
                <a:gd name="connsiteX37" fmla="*/ 518229 w 564166"/>
                <a:gd name="connsiteY37" fmla="*/ 286681 h 458643"/>
                <a:gd name="connsiteX38" fmla="*/ 45937 w 564166"/>
                <a:gd name="connsiteY38" fmla="*/ 286681 h 458643"/>
                <a:gd name="connsiteX39" fmla="*/ 0 w 564166"/>
                <a:gd name="connsiteY39" fmla="*/ 232212 h 458643"/>
                <a:gd name="connsiteX40" fmla="*/ 45937 w 564166"/>
                <a:gd name="connsiteY40" fmla="*/ 179176 h 458643"/>
                <a:gd name="connsiteX41" fmla="*/ 111972 w 564166"/>
                <a:gd name="connsiteY41" fmla="*/ 103205 h 458643"/>
                <a:gd name="connsiteX42" fmla="*/ 134941 w 564166"/>
                <a:gd name="connsiteY42" fmla="*/ 107505 h 458643"/>
                <a:gd name="connsiteX43" fmla="*/ 209589 w 564166"/>
                <a:gd name="connsiteY43" fmla="*/ 22934 h 458643"/>
                <a:gd name="connsiteX44" fmla="*/ 256961 w 564166"/>
                <a:gd name="connsiteY44" fmla="*/ 43002 h 458643"/>
                <a:gd name="connsiteX45" fmla="*/ 340222 w 564166"/>
                <a:gd name="connsiteY45" fmla="*/ 0 h 4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64166" h="458643">
                  <a:moveTo>
                    <a:pt x="390482" y="307997"/>
                  </a:moveTo>
                  <a:cubicBezTo>
                    <a:pt x="394786" y="303693"/>
                    <a:pt x="399091" y="303693"/>
                    <a:pt x="403395" y="307997"/>
                  </a:cubicBezTo>
                  <a:lnTo>
                    <a:pt x="439265" y="353908"/>
                  </a:lnTo>
                  <a:cubicBezTo>
                    <a:pt x="442135" y="358212"/>
                    <a:pt x="440700" y="361082"/>
                    <a:pt x="434961" y="361082"/>
                  </a:cubicBezTo>
                  <a:lnTo>
                    <a:pt x="419178" y="361082"/>
                  </a:lnTo>
                  <a:cubicBezTo>
                    <a:pt x="426352" y="394081"/>
                    <a:pt x="456483" y="419905"/>
                    <a:pt x="492353" y="419905"/>
                  </a:cubicBezTo>
                  <a:cubicBezTo>
                    <a:pt x="503831" y="419905"/>
                    <a:pt x="512440" y="428514"/>
                    <a:pt x="512440" y="438557"/>
                  </a:cubicBezTo>
                  <a:cubicBezTo>
                    <a:pt x="512440" y="450035"/>
                    <a:pt x="503831" y="458643"/>
                    <a:pt x="492353" y="458643"/>
                  </a:cubicBezTo>
                  <a:cubicBezTo>
                    <a:pt x="434961" y="458643"/>
                    <a:pt x="387612" y="415601"/>
                    <a:pt x="379004" y="361082"/>
                  </a:cubicBezTo>
                  <a:lnTo>
                    <a:pt x="358916" y="361082"/>
                  </a:lnTo>
                  <a:cubicBezTo>
                    <a:pt x="353177" y="361082"/>
                    <a:pt x="351742" y="358212"/>
                    <a:pt x="354612" y="353908"/>
                  </a:cubicBezTo>
                  <a:close/>
                  <a:moveTo>
                    <a:pt x="277051" y="307997"/>
                  </a:moveTo>
                  <a:cubicBezTo>
                    <a:pt x="279926" y="303693"/>
                    <a:pt x="285677" y="303693"/>
                    <a:pt x="288553" y="307997"/>
                  </a:cubicBezTo>
                  <a:lnTo>
                    <a:pt x="324497" y="353908"/>
                  </a:lnTo>
                  <a:cubicBezTo>
                    <a:pt x="327372" y="358212"/>
                    <a:pt x="325934" y="361082"/>
                    <a:pt x="320183" y="361082"/>
                  </a:cubicBezTo>
                  <a:lnTo>
                    <a:pt x="301493" y="361082"/>
                  </a:lnTo>
                  <a:lnTo>
                    <a:pt x="301493" y="438557"/>
                  </a:lnTo>
                  <a:cubicBezTo>
                    <a:pt x="301493" y="450035"/>
                    <a:pt x="292866" y="458643"/>
                    <a:pt x="282802" y="458643"/>
                  </a:cubicBezTo>
                  <a:cubicBezTo>
                    <a:pt x="271300" y="458643"/>
                    <a:pt x="262673" y="450035"/>
                    <a:pt x="262673" y="438557"/>
                  </a:cubicBezTo>
                  <a:lnTo>
                    <a:pt x="262673" y="361082"/>
                  </a:lnTo>
                  <a:lnTo>
                    <a:pt x="243982" y="361082"/>
                  </a:lnTo>
                  <a:cubicBezTo>
                    <a:pt x="238231" y="361082"/>
                    <a:pt x="236793" y="358212"/>
                    <a:pt x="239669" y="353908"/>
                  </a:cubicBezTo>
                  <a:close/>
                  <a:moveTo>
                    <a:pt x="162189" y="307997"/>
                  </a:moveTo>
                  <a:cubicBezTo>
                    <a:pt x="165059" y="303693"/>
                    <a:pt x="169365" y="303693"/>
                    <a:pt x="173671" y="307997"/>
                  </a:cubicBezTo>
                  <a:lnTo>
                    <a:pt x="209554" y="353908"/>
                  </a:lnTo>
                  <a:cubicBezTo>
                    <a:pt x="212424" y="358212"/>
                    <a:pt x="210989" y="361082"/>
                    <a:pt x="205248" y="361082"/>
                  </a:cubicBezTo>
                  <a:lnTo>
                    <a:pt x="185154" y="361082"/>
                  </a:lnTo>
                  <a:cubicBezTo>
                    <a:pt x="176542" y="415601"/>
                    <a:pt x="129177" y="458643"/>
                    <a:pt x="71765" y="458643"/>
                  </a:cubicBezTo>
                  <a:cubicBezTo>
                    <a:pt x="61718" y="458643"/>
                    <a:pt x="53106" y="450035"/>
                    <a:pt x="53106" y="438557"/>
                  </a:cubicBezTo>
                  <a:cubicBezTo>
                    <a:pt x="53106" y="428514"/>
                    <a:pt x="61718" y="419905"/>
                    <a:pt x="71765" y="419905"/>
                  </a:cubicBezTo>
                  <a:cubicBezTo>
                    <a:pt x="107648" y="419905"/>
                    <a:pt x="137789" y="394081"/>
                    <a:pt x="146401" y="361082"/>
                  </a:cubicBezTo>
                  <a:lnTo>
                    <a:pt x="129177" y="361082"/>
                  </a:lnTo>
                  <a:cubicBezTo>
                    <a:pt x="123436" y="361082"/>
                    <a:pt x="122001" y="358212"/>
                    <a:pt x="124871" y="353908"/>
                  </a:cubicBezTo>
                  <a:close/>
                  <a:moveTo>
                    <a:pt x="340222" y="0"/>
                  </a:moveTo>
                  <a:cubicBezTo>
                    <a:pt x="399079" y="0"/>
                    <a:pt x="447888" y="51603"/>
                    <a:pt x="453630" y="118973"/>
                  </a:cubicBezTo>
                  <a:cubicBezTo>
                    <a:pt x="488083" y="118973"/>
                    <a:pt x="515358" y="144774"/>
                    <a:pt x="525407" y="179176"/>
                  </a:cubicBezTo>
                  <a:cubicBezTo>
                    <a:pt x="546940" y="183476"/>
                    <a:pt x="564166" y="204977"/>
                    <a:pt x="564166" y="232212"/>
                  </a:cubicBezTo>
                  <a:cubicBezTo>
                    <a:pt x="564166" y="262313"/>
                    <a:pt x="544069" y="286681"/>
                    <a:pt x="518229" y="286681"/>
                  </a:cubicBezTo>
                  <a:lnTo>
                    <a:pt x="45937" y="286681"/>
                  </a:lnTo>
                  <a:cubicBezTo>
                    <a:pt x="20097" y="286681"/>
                    <a:pt x="0" y="262313"/>
                    <a:pt x="0" y="232212"/>
                  </a:cubicBezTo>
                  <a:cubicBezTo>
                    <a:pt x="0" y="202110"/>
                    <a:pt x="20097" y="179176"/>
                    <a:pt x="45937" y="179176"/>
                  </a:cubicBezTo>
                  <a:cubicBezTo>
                    <a:pt x="45937" y="136173"/>
                    <a:pt x="76084" y="103205"/>
                    <a:pt x="111972" y="103205"/>
                  </a:cubicBezTo>
                  <a:cubicBezTo>
                    <a:pt x="119150" y="103205"/>
                    <a:pt x="127763" y="104639"/>
                    <a:pt x="134941" y="107505"/>
                  </a:cubicBezTo>
                  <a:cubicBezTo>
                    <a:pt x="134941" y="60203"/>
                    <a:pt x="169394" y="22934"/>
                    <a:pt x="209589" y="22934"/>
                  </a:cubicBezTo>
                  <a:cubicBezTo>
                    <a:pt x="228251" y="22934"/>
                    <a:pt x="244042" y="30102"/>
                    <a:pt x="256961" y="43002"/>
                  </a:cubicBezTo>
                  <a:cubicBezTo>
                    <a:pt x="278494" y="15767"/>
                    <a:pt x="307205" y="0"/>
                    <a:pt x="340222" y="0"/>
                  </a:cubicBezTo>
                  <a:close/>
                </a:path>
              </a:pathLst>
            </a:custGeom>
            <a:solidFill>
              <a:srgbClr val="8AC59E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6" name="íṧ1îḓê">
            <a:extLst>
              <a:ext uri="{FF2B5EF4-FFF2-40B4-BE49-F238E27FC236}">
                <a16:creationId xmlns="" xmlns:a16="http://schemas.microsoft.com/office/drawing/2014/main" id="{82D78ECD-BC65-4F6F-A599-C7AD92BCCE74}"/>
              </a:ext>
            </a:extLst>
          </p:cNvPr>
          <p:cNvSpPr/>
          <p:nvPr/>
        </p:nvSpPr>
        <p:spPr bwMode="auto">
          <a:xfrm>
            <a:off x="1177378" y="4467526"/>
            <a:ext cx="2910576" cy="79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7" name="íşļîḑê">
            <a:extLst>
              <a:ext uri="{FF2B5EF4-FFF2-40B4-BE49-F238E27FC236}">
                <a16:creationId xmlns="" xmlns:a16="http://schemas.microsoft.com/office/drawing/2014/main" id="{53918439-BB2F-4C3B-837D-7534C022BED3}"/>
              </a:ext>
            </a:extLst>
          </p:cNvPr>
          <p:cNvSpPr txBox="1"/>
          <p:nvPr/>
        </p:nvSpPr>
        <p:spPr bwMode="auto">
          <a:xfrm>
            <a:off x="1177378" y="4025721"/>
            <a:ext cx="291057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b="1" dirty="0">
                <a:cs typeface="+mn-ea"/>
                <a:sym typeface="+mn-lt"/>
              </a:rPr>
              <a:t>添加标题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8" name="íşḷîde">
            <a:extLst>
              <a:ext uri="{FF2B5EF4-FFF2-40B4-BE49-F238E27FC236}">
                <a16:creationId xmlns="" xmlns:a16="http://schemas.microsoft.com/office/drawing/2014/main" id="{F6322595-4009-442B-A402-E20A8EF86C8B}"/>
              </a:ext>
            </a:extLst>
          </p:cNvPr>
          <p:cNvSpPr/>
          <p:nvPr/>
        </p:nvSpPr>
        <p:spPr bwMode="auto">
          <a:xfrm>
            <a:off x="1177378" y="5326487"/>
            <a:ext cx="2910576" cy="79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</a:p>
        </p:txBody>
      </p:sp>
      <p:grpSp>
        <p:nvGrpSpPr>
          <p:cNvPr id="9" name="íṧlîdé">
            <a:extLst>
              <a:ext uri="{FF2B5EF4-FFF2-40B4-BE49-F238E27FC236}">
                <a16:creationId xmlns="" xmlns:a16="http://schemas.microsoft.com/office/drawing/2014/main" id="{02B6A20C-7E16-4A34-A1AB-21A457AED842}"/>
              </a:ext>
            </a:extLst>
          </p:cNvPr>
          <p:cNvGrpSpPr/>
          <p:nvPr/>
        </p:nvGrpSpPr>
        <p:grpSpPr>
          <a:xfrm>
            <a:off x="5256107" y="2272784"/>
            <a:ext cx="1679786" cy="1679778"/>
            <a:chOff x="7893784" y="1399372"/>
            <a:chExt cx="1195221" cy="1195217"/>
          </a:xfrm>
        </p:grpSpPr>
        <p:sp>
          <p:nvSpPr>
            <p:cNvPr id="10" name="îs1ídê">
              <a:extLst>
                <a:ext uri="{FF2B5EF4-FFF2-40B4-BE49-F238E27FC236}">
                  <a16:creationId xmlns="" xmlns:a16="http://schemas.microsoft.com/office/drawing/2014/main" id="{0937AEDC-82D9-4D54-A415-42C2C71C823C}"/>
                </a:ext>
              </a:extLst>
            </p:cNvPr>
            <p:cNvSpPr/>
            <p:nvPr/>
          </p:nvSpPr>
          <p:spPr>
            <a:xfrm>
              <a:off x="7893784" y="1399372"/>
              <a:ext cx="1195221" cy="1195217"/>
            </a:xfrm>
            <a:prstGeom prst="ellipse">
              <a:avLst/>
            </a:prstGeom>
            <a:solidFill>
              <a:srgbClr val="8AC59E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ïsľîḋé">
              <a:extLst>
                <a:ext uri="{FF2B5EF4-FFF2-40B4-BE49-F238E27FC236}">
                  <a16:creationId xmlns="" xmlns:a16="http://schemas.microsoft.com/office/drawing/2014/main" id="{A4B41B49-BB4A-4936-B80D-6F9509DFFBFB}"/>
                </a:ext>
              </a:extLst>
            </p:cNvPr>
            <p:cNvSpPr/>
            <p:nvPr/>
          </p:nvSpPr>
          <p:spPr bwMode="auto">
            <a:xfrm>
              <a:off x="8207007" y="1765786"/>
              <a:ext cx="568774" cy="462389"/>
            </a:xfrm>
            <a:custGeom>
              <a:avLst/>
              <a:gdLst>
                <a:gd name="connsiteX0" fmla="*/ 390482 w 564166"/>
                <a:gd name="connsiteY0" fmla="*/ 307997 h 458643"/>
                <a:gd name="connsiteX1" fmla="*/ 403395 w 564166"/>
                <a:gd name="connsiteY1" fmla="*/ 307997 h 458643"/>
                <a:gd name="connsiteX2" fmla="*/ 439265 w 564166"/>
                <a:gd name="connsiteY2" fmla="*/ 353908 h 458643"/>
                <a:gd name="connsiteX3" fmla="*/ 434961 w 564166"/>
                <a:gd name="connsiteY3" fmla="*/ 361082 h 458643"/>
                <a:gd name="connsiteX4" fmla="*/ 419178 w 564166"/>
                <a:gd name="connsiteY4" fmla="*/ 361082 h 458643"/>
                <a:gd name="connsiteX5" fmla="*/ 492353 w 564166"/>
                <a:gd name="connsiteY5" fmla="*/ 419905 h 458643"/>
                <a:gd name="connsiteX6" fmla="*/ 512440 w 564166"/>
                <a:gd name="connsiteY6" fmla="*/ 438557 h 458643"/>
                <a:gd name="connsiteX7" fmla="*/ 492353 w 564166"/>
                <a:gd name="connsiteY7" fmla="*/ 458643 h 458643"/>
                <a:gd name="connsiteX8" fmla="*/ 379004 w 564166"/>
                <a:gd name="connsiteY8" fmla="*/ 361082 h 458643"/>
                <a:gd name="connsiteX9" fmla="*/ 358916 w 564166"/>
                <a:gd name="connsiteY9" fmla="*/ 361082 h 458643"/>
                <a:gd name="connsiteX10" fmla="*/ 354612 w 564166"/>
                <a:gd name="connsiteY10" fmla="*/ 353908 h 458643"/>
                <a:gd name="connsiteX11" fmla="*/ 277051 w 564166"/>
                <a:gd name="connsiteY11" fmla="*/ 307997 h 458643"/>
                <a:gd name="connsiteX12" fmla="*/ 288553 w 564166"/>
                <a:gd name="connsiteY12" fmla="*/ 307997 h 458643"/>
                <a:gd name="connsiteX13" fmla="*/ 324497 w 564166"/>
                <a:gd name="connsiteY13" fmla="*/ 353908 h 458643"/>
                <a:gd name="connsiteX14" fmla="*/ 320183 w 564166"/>
                <a:gd name="connsiteY14" fmla="*/ 361082 h 458643"/>
                <a:gd name="connsiteX15" fmla="*/ 301493 w 564166"/>
                <a:gd name="connsiteY15" fmla="*/ 361082 h 458643"/>
                <a:gd name="connsiteX16" fmla="*/ 301493 w 564166"/>
                <a:gd name="connsiteY16" fmla="*/ 438557 h 458643"/>
                <a:gd name="connsiteX17" fmla="*/ 282802 w 564166"/>
                <a:gd name="connsiteY17" fmla="*/ 458643 h 458643"/>
                <a:gd name="connsiteX18" fmla="*/ 262673 w 564166"/>
                <a:gd name="connsiteY18" fmla="*/ 438557 h 458643"/>
                <a:gd name="connsiteX19" fmla="*/ 262673 w 564166"/>
                <a:gd name="connsiteY19" fmla="*/ 361082 h 458643"/>
                <a:gd name="connsiteX20" fmla="*/ 243982 w 564166"/>
                <a:gd name="connsiteY20" fmla="*/ 361082 h 458643"/>
                <a:gd name="connsiteX21" fmla="*/ 239669 w 564166"/>
                <a:gd name="connsiteY21" fmla="*/ 353908 h 458643"/>
                <a:gd name="connsiteX22" fmla="*/ 162189 w 564166"/>
                <a:gd name="connsiteY22" fmla="*/ 307997 h 458643"/>
                <a:gd name="connsiteX23" fmla="*/ 173671 w 564166"/>
                <a:gd name="connsiteY23" fmla="*/ 307997 h 458643"/>
                <a:gd name="connsiteX24" fmla="*/ 209554 w 564166"/>
                <a:gd name="connsiteY24" fmla="*/ 353908 h 458643"/>
                <a:gd name="connsiteX25" fmla="*/ 205248 w 564166"/>
                <a:gd name="connsiteY25" fmla="*/ 361082 h 458643"/>
                <a:gd name="connsiteX26" fmla="*/ 185154 w 564166"/>
                <a:gd name="connsiteY26" fmla="*/ 361082 h 458643"/>
                <a:gd name="connsiteX27" fmla="*/ 71765 w 564166"/>
                <a:gd name="connsiteY27" fmla="*/ 458643 h 458643"/>
                <a:gd name="connsiteX28" fmla="*/ 53106 w 564166"/>
                <a:gd name="connsiteY28" fmla="*/ 438557 h 458643"/>
                <a:gd name="connsiteX29" fmla="*/ 71765 w 564166"/>
                <a:gd name="connsiteY29" fmla="*/ 419905 h 458643"/>
                <a:gd name="connsiteX30" fmla="*/ 146401 w 564166"/>
                <a:gd name="connsiteY30" fmla="*/ 361082 h 458643"/>
                <a:gd name="connsiteX31" fmla="*/ 129177 w 564166"/>
                <a:gd name="connsiteY31" fmla="*/ 361082 h 458643"/>
                <a:gd name="connsiteX32" fmla="*/ 124871 w 564166"/>
                <a:gd name="connsiteY32" fmla="*/ 353908 h 458643"/>
                <a:gd name="connsiteX33" fmla="*/ 340222 w 564166"/>
                <a:gd name="connsiteY33" fmla="*/ 0 h 458643"/>
                <a:gd name="connsiteX34" fmla="*/ 453630 w 564166"/>
                <a:gd name="connsiteY34" fmla="*/ 118973 h 458643"/>
                <a:gd name="connsiteX35" fmla="*/ 525407 w 564166"/>
                <a:gd name="connsiteY35" fmla="*/ 179176 h 458643"/>
                <a:gd name="connsiteX36" fmla="*/ 564166 w 564166"/>
                <a:gd name="connsiteY36" fmla="*/ 232212 h 458643"/>
                <a:gd name="connsiteX37" fmla="*/ 518229 w 564166"/>
                <a:gd name="connsiteY37" fmla="*/ 286681 h 458643"/>
                <a:gd name="connsiteX38" fmla="*/ 45937 w 564166"/>
                <a:gd name="connsiteY38" fmla="*/ 286681 h 458643"/>
                <a:gd name="connsiteX39" fmla="*/ 0 w 564166"/>
                <a:gd name="connsiteY39" fmla="*/ 232212 h 458643"/>
                <a:gd name="connsiteX40" fmla="*/ 45937 w 564166"/>
                <a:gd name="connsiteY40" fmla="*/ 179176 h 458643"/>
                <a:gd name="connsiteX41" fmla="*/ 111972 w 564166"/>
                <a:gd name="connsiteY41" fmla="*/ 103205 h 458643"/>
                <a:gd name="connsiteX42" fmla="*/ 134941 w 564166"/>
                <a:gd name="connsiteY42" fmla="*/ 107505 h 458643"/>
                <a:gd name="connsiteX43" fmla="*/ 209589 w 564166"/>
                <a:gd name="connsiteY43" fmla="*/ 22934 h 458643"/>
                <a:gd name="connsiteX44" fmla="*/ 256961 w 564166"/>
                <a:gd name="connsiteY44" fmla="*/ 43002 h 458643"/>
                <a:gd name="connsiteX45" fmla="*/ 340222 w 564166"/>
                <a:gd name="connsiteY45" fmla="*/ 0 h 4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64166" h="458643">
                  <a:moveTo>
                    <a:pt x="390482" y="307997"/>
                  </a:moveTo>
                  <a:cubicBezTo>
                    <a:pt x="394786" y="303693"/>
                    <a:pt x="399091" y="303693"/>
                    <a:pt x="403395" y="307997"/>
                  </a:cubicBezTo>
                  <a:lnTo>
                    <a:pt x="439265" y="353908"/>
                  </a:lnTo>
                  <a:cubicBezTo>
                    <a:pt x="442135" y="358212"/>
                    <a:pt x="440700" y="361082"/>
                    <a:pt x="434961" y="361082"/>
                  </a:cubicBezTo>
                  <a:lnTo>
                    <a:pt x="419178" y="361082"/>
                  </a:lnTo>
                  <a:cubicBezTo>
                    <a:pt x="426352" y="394081"/>
                    <a:pt x="456483" y="419905"/>
                    <a:pt x="492353" y="419905"/>
                  </a:cubicBezTo>
                  <a:cubicBezTo>
                    <a:pt x="503831" y="419905"/>
                    <a:pt x="512440" y="428514"/>
                    <a:pt x="512440" y="438557"/>
                  </a:cubicBezTo>
                  <a:cubicBezTo>
                    <a:pt x="512440" y="450035"/>
                    <a:pt x="503831" y="458643"/>
                    <a:pt x="492353" y="458643"/>
                  </a:cubicBezTo>
                  <a:cubicBezTo>
                    <a:pt x="434961" y="458643"/>
                    <a:pt x="387612" y="415601"/>
                    <a:pt x="379004" y="361082"/>
                  </a:cubicBezTo>
                  <a:lnTo>
                    <a:pt x="358916" y="361082"/>
                  </a:lnTo>
                  <a:cubicBezTo>
                    <a:pt x="353177" y="361082"/>
                    <a:pt x="351742" y="358212"/>
                    <a:pt x="354612" y="353908"/>
                  </a:cubicBezTo>
                  <a:close/>
                  <a:moveTo>
                    <a:pt x="277051" y="307997"/>
                  </a:moveTo>
                  <a:cubicBezTo>
                    <a:pt x="279926" y="303693"/>
                    <a:pt x="285677" y="303693"/>
                    <a:pt x="288553" y="307997"/>
                  </a:cubicBezTo>
                  <a:lnTo>
                    <a:pt x="324497" y="353908"/>
                  </a:lnTo>
                  <a:cubicBezTo>
                    <a:pt x="327372" y="358212"/>
                    <a:pt x="325934" y="361082"/>
                    <a:pt x="320183" y="361082"/>
                  </a:cubicBezTo>
                  <a:lnTo>
                    <a:pt x="301493" y="361082"/>
                  </a:lnTo>
                  <a:lnTo>
                    <a:pt x="301493" y="438557"/>
                  </a:lnTo>
                  <a:cubicBezTo>
                    <a:pt x="301493" y="450035"/>
                    <a:pt x="292866" y="458643"/>
                    <a:pt x="282802" y="458643"/>
                  </a:cubicBezTo>
                  <a:cubicBezTo>
                    <a:pt x="271300" y="458643"/>
                    <a:pt x="262673" y="450035"/>
                    <a:pt x="262673" y="438557"/>
                  </a:cubicBezTo>
                  <a:lnTo>
                    <a:pt x="262673" y="361082"/>
                  </a:lnTo>
                  <a:lnTo>
                    <a:pt x="243982" y="361082"/>
                  </a:lnTo>
                  <a:cubicBezTo>
                    <a:pt x="238231" y="361082"/>
                    <a:pt x="236793" y="358212"/>
                    <a:pt x="239669" y="353908"/>
                  </a:cubicBezTo>
                  <a:close/>
                  <a:moveTo>
                    <a:pt x="162189" y="307997"/>
                  </a:moveTo>
                  <a:cubicBezTo>
                    <a:pt x="165059" y="303693"/>
                    <a:pt x="169365" y="303693"/>
                    <a:pt x="173671" y="307997"/>
                  </a:cubicBezTo>
                  <a:lnTo>
                    <a:pt x="209554" y="353908"/>
                  </a:lnTo>
                  <a:cubicBezTo>
                    <a:pt x="212424" y="358212"/>
                    <a:pt x="210989" y="361082"/>
                    <a:pt x="205248" y="361082"/>
                  </a:cubicBezTo>
                  <a:lnTo>
                    <a:pt x="185154" y="361082"/>
                  </a:lnTo>
                  <a:cubicBezTo>
                    <a:pt x="176542" y="415601"/>
                    <a:pt x="129177" y="458643"/>
                    <a:pt x="71765" y="458643"/>
                  </a:cubicBezTo>
                  <a:cubicBezTo>
                    <a:pt x="61718" y="458643"/>
                    <a:pt x="53106" y="450035"/>
                    <a:pt x="53106" y="438557"/>
                  </a:cubicBezTo>
                  <a:cubicBezTo>
                    <a:pt x="53106" y="428514"/>
                    <a:pt x="61718" y="419905"/>
                    <a:pt x="71765" y="419905"/>
                  </a:cubicBezTo>
                  <a:cubicBezTo>
                    <a:pt x="107648" y="419905"/>
                    <a:pt x="137789" y="394081"/>
                    <a:pt x="146401" y="361082"/>
                  </a:cubicBezTo>
                  <a:lnTo>
                    <a:pt x="129177" y="361082"/>
                  </a:lnTo>
                  <a:cubicBezTo>
                    <a:pt x="123436" y="361082"/>
                    <a:pt x="122001" y="358212"/>
                    <a:pt x="124871" y="353908"/>
                  </a:cubicBezTo>
                  <a:close/>
                  <a:moveTo>
                    <a:pt x="340222" y="0"/>
                  </a:moveTo>
                  <a:cubicBezTo>
                    <a:pt x="399079" y="0"/>
                    <a:pt x="447888" y="51603"/>
                    <a:pt x="453630" y="118973"/>
                  </a:cubicBezTo>
                  <a:cubicBezTo>
                    <a:pt x="488083" y="118973"/>
                    <a:pt x="515358" y="144774"/>
                    <a:pt x="525407" y="179176"/>
                  </a:cubicBezTo>
                  <a:cubicBezTo>
                    <a:pt x="546940" y="183476"/>
                    <a:pt x="564166" y="204977"/>
                    <a:pt x="564166" y="232212"/>
                  </a:cubicBezTo>
                  <a:cubicBezTo>
                    <a:pt x="564166" y="262313"/>
                    <a:pt x="544069" y="286681"/>
                    <a:pt x="518229" y="286681"/>
                  </a:cubicBezTo>
                  <a:lnTo>
                    <a:pt x="45937" y="286681"/>
                  </a:lnTo>
                  <a:cubicBezTo>
                    <a:pt x="20097" y="286681"/>
                    <a:pt x="0" y="262313"/>
                    <a:pt x="0" y="232212"/>
                  </a:cubicBezTo>
                  <a:cubicBezTo>
                    <a:pt x="0" y="202110"/>
                    <a:pt x="20097" y="179176"/>
                    <a:pt x="45937" y="179176"/>
                  </a:cubicBezTo>
                  <a:cubicBezTo>
                    <a:pt x="45937" y="136173"/>
                    <a:pt x="76084" y="103205"/>
                    <a:pt x="111972" y="103205"/>
                  </a:cubicBezTo>
                  <a:cubicBezTo>
                    <a:pt x="119150" y="103205"/>
                    <a:pt x="127763" y="104639"/>
                    <a:pt x="134941" y="107505"/>
                  </a:cubicBezTo>
                  <a:cubicBezTo>
                    <a:pt x="134941" y="60203"/>
                    <a:pt x="169394" y="22934"/>
                    <a:pt x="209589" y="22934"/>
                  </a:cubicBezTo>
                  <a:cubicBezTo>
                    <a:pt x="228251" y="22934"/>
                    <a:pt x="244042" y="30102"/>
                    <a:pt x="256961" y="43002"/>
                  </a:cubicBezTo>
                  <a:cubicBezTo>
                    <a:pt x="278494" y="15767"/>
                    <a:pt x="307205" y="0"/>
                    <a:pt x="3402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12" name="íṧ1îḓê">
            <a:extLst>
              <a:ext uri="{FF2B5EF4-FFF2-40B4-BE49-F238E27FC236}">
                <a16:creationId xmlns="" xmlns:a16="http://schemas.microsoft.com/office/drawing/2014/main" id="{1F1FF83B-5A06-43D2-9245-9BD7E0FF55D5}"/>
              </a:ext>
            </a:extLst>
          </p:cNvPr>
          <p:cNvSpPr/>
          <p:nvPr/>
        </p:nvSpPr>
        <p:spPr bwMode="auto">
          <a:xfrm>
            <a:off x="4640712" y="4467526"/>
            <a:ext cx="2910576" cy="79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13" name="íşļîḑê">
            <a:extLst>
              <a:ext uri="{FF2B5EF4-FFF2-40B4-BE49-F238E27FC236}">
                <a16:creationId xmlns="" xmlns:a16="http://schemas.microsoft.com/office/drawing/2014/main" id="{D9527B80-3D21-4448-A2C8-9689D6CA6F7C}"/>
              </a:ext>
            </a:extLst>
          </p:cNvPr>
          <p:cNvSpPr txBox="1"/>
          <p:nvPr/>
        </p:nvSpPr>
        <p:spPr bwMode="auto">
          <a:xfrm>
            <a:off x="4640712" y="4025721"/>
            <a:ext cx="291057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cs typeface="+mn-ea"/>
                <a:sym typeface="+mn-lt"/>
              </a:rPr>
              <a:t>添加标题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14" name="íşḷîde">
            <a:extLst>
              <a:ext uri="{FF2B5EF4-FFF2-40B4-BE49-F238E27FC236}">
                <a16:creationId xmlns="" xmlns:a16="http://schemas.microsoft.com/office/drawing/2014/main" id="{6AEBA7B6-C0FC-4289-A5CA-A8DC50CC6B83}"/>
              </a:ext>
            </a:extLst>
          </p:cNvPr>
          <p:cNvSpPr/>
          <p:nvPr/>
        </p:nvSpPr>
        <p:spPr bwMode="auto">
          <a:xfrm>
            <a:off x="4640712" y="5326487"/>
            <a:ext cx="2910576" cy="79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</a:p>
        </p:txBody>
      </p:sp>
      <p:grpSp>
        <p:nvGrpSpPr>
          <p:cNvPr id="15" name="íṧlîdé">
            <a:extLst>
              <a:ext uri="{FF2B5EF4-FFF2-40B4-BE49-F238E27FC236}">
                <a16:creationId xmlns="" xmlns:a16="http://schemas.microsoft.com/office/drawing/2014/main" id="{38BC6AAE-620D-412B-A71B-D1B355B3F8E3}"/>
              </a:ext>
            </a:extLst>
          </p:cNvPr>
          <p:cNvGrpSpPr/>
          <p:nvPr/>
        </p:nvGrpSpPr>
        <p:grpSpPr>
          <a:xfrm>
            <a:off x="8799905" y="2317356"/>
            <a:ext cx="1679786" cy="1679778"/>
            <a:chOff x="7893784" y="1399372"/>
            <a:chExt cx="1195221" cy="1195217"/>
          </a:xfrm>
        </p:grpSpPr>
        <p:sp>
          <p:nvSpPr>
            <p:cNvPr id="16" name="îs1ídê">
              <a:extLst>
                <a:ext uri="{FF2B5EF4-FFF2-40B4-BE49-F238E27FC236}">
                  <a16:creationId xmlns="" xmlns:a16="http://schemas.microsoft.com/office/drawing/2014/main" id="{2D2CA080-488B-4309-A024-84D70A9401E5}"/>
                </a:ext>
              </a:extLst>
            </p:cNvPr>
            <p:cNvSpPr/>
            <p:nvPr/>
          </p:nvSpPr>
          <p:spPr>
            <a:xfrm>
              <a:off x="7893784" y="1399372"/>
              <a:ext cx="1195221" cy="11952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ľîḋé">
              <a:extLst>
                <a:ext uri="{FF2B5EF4-FFF2-40B4-BE49-F238E27FC236}">
                  <a16:creationId xmlns="" xmlns:a16="http://schemas.microsoft.com/office/drawing/2014/main" id="{043427F8-4440-4F95-A9B1-41EEA092FDD8}"/>
                </a:ext>
              </a:extLst>
            </p:cNvPr>
            <p:cNvSpPr/>
            <p:nvPr/>
          </p:nvSpPr>
          <p:spPr bwMode="auto">
            <a:xfrm>
              <a:off x="8207007" y="1765786"/>
              <a:ext cx="568774" cy="462389"/>
            </a:xfrm>
            <a:custGeom>
              <a:avLst/>
              <a:gdLst>
                <a:gd name="connsiteX0" fmla="*/ 390482 w 564166"/>
                <a:gd name="connsiteY0" fmla="*/ 307997 h 458643"/>
                <a:gd name="connsiteX1" fmla="*/ 403395 w 564166"/>
                <a:gd name="connsiteY1" fmla="*/ 307997 h 458643"/>
                <a:gd name="connsiteX2" fmla="*/ 439265 w 564166"/>
                <a:gd name="connsiteY2" fmla="*/ 353908 h 458643"/>
                <a:gd name="connsiteX3" fmla="*/ 434961 w 564166"/>
                <a:gd name="connsiteY3" fmla="*/ 361082 h 458643"/>
                <a:gd name="connsiteX4" fmla="*/ 419178 w 564166"/>
                <a:gd name="connsiteY4" fmla="*/ 361082 h 458643"/>
                <a:gd name="connsiteX5" fmla="*/ 492353 w 564166"/>
                <a:gd name="connsiteY5" fmla="*/ 419905 h 458643"/>
                <a:gd name="connsiteX6" fmla="*/ 512440 w 564166"/>
                <a:gd name="connsiteY6" fmla="*/ 438557 h 458643"/>
                <a:gd name="connsiteX7" fmla="*/ 492353 w 564166"/>
                <a:gd name="connsiteY7" fmla="*/ 458643 h 458643"/>
                <a:gd name="connsiteX8" fmla="*/ 379004 w 564166"/>
                <a:gd name="connsiteY8" fmla="*/ 361082 h 458643"/>
                <a:gd name="connsiteX9" fmla="*/ 358916 w 564166"/>
                <a:gd name="connsiteY9" fmla="*/ 361082 h 458643"/>
                <a:gd name="connsiteX10" fmla="*/ 354612 w 564166"/>
                <a:gd name="connsiteY10" fmla="*/ 353908 h 458643"/>
                <a:gd name="connsiteX11" fmla="*/ 277051 w 564166"/>
                <a:gd name="connsiteY11" fmla="*/ 307997 h 458643"/>
                <a:gd name="connsiteX12" fmla="*/ 288553 w 564166"/>
                <a:gd name="connsiteY12" fmla="*/ 307997 h 458643"/>
                <a:gd name="connsiteX13" fmla="*/ 324497 w 564166"/>
                <a:gd name="connsiteY13" fmla="*/ 353908 h 458643"/>
                <a:gd name="connsiteX14" fmla="*/ 320183 w 564166"/>
                <a:gd name="connsiteY14" fmla="*/ 361082 h 458643"/>
                <a:gd name="connsiteX15" fmla="*/ 301493 w 564166"/>
                <a:gd name="connsiteY15" fmla="*/ 361082 h 458643"/>
                <a:gd name="connsiteX16" fmla="*/ 301493 w 564166"/>
                <a:gd name="connsiteY16" fmla="*/ 438557 h 458643"/>
                <a:gd name="connsiteX17" fmla="*/ 282802 w 564166"/>
                <a:gd name="connsiteY17" fmla="*/ 458643 h 458643"/>
                <a:gd name="connsiteX18" fmla="*/ 262673 w 564166"/>
                <a:gd name="connsiteY18" fmla="*/ 438557 h 458643"/>
                <a:gd name="connsiteX19" fmla="*/ 262673 w 564166"/>
                <a:gd name="connsiteY19" fmla="*/ 361082 h 458643"/>
                <a:gd name="connsiteX20" fmla="*/ 243982 w 564166"/>
                <a:gd name="connsiteY20" fmla="*/ 361082 h 458643"/>
                <a:gd name="connsiteX21" fmla="*/ 239669 w 564166"/>
                <a:gd name="connsiteY21" fmla="*/ 353908 h 458643"/>
                <a:gd name="connsiteX22" fmla="*/ 162189 w 564166"/>
                <a:gd name="connsiteY22" fmla="*/ 307997 h 458643"/>
                <a:gd name="connsiteX23" fmla="*/ 173671 w 564166"/>
                <a:gd name="connsiteY23" fmla="*/ 307997 h 458643"/>
                <a:gd name="connsiteX24" fmla="*/ 209554 w 564166"/>
                <a:gd name="connsiteY24" fmla="*/ 353908 h 458643"/>
                <a:gd name="connsiteX25" fmla="*/ 205248 w 564166"/>
                <a:gd name="connsiteY25" fmla="*/ 361082 h 458643"/>
                <a:gd name="connsiteX26" fmla="*/ 185154 w 564166"/>
                <a:gd name="connsiteY26" fmla="*/ 361082 h 458643"/>
                <a:gd name="connsiteX27" fmla="*/ 71765 w 564166"/>
                <a:gd name="connsiteY27" fmla="*/ 458643 h 458643"/>
                <a:gd name="connsiteX28" fmla="*/ 53106 w 564166"/>
                <a:gd name="connsiteY28" fmla="*/ 438557 h 458643"/>
                <a:gd name="connsiteX29" fmla="*/ 71765 w 564166"/>
                <a:gd name="connsiteY29" fmla="*/ 419905 h 458643"/>
                <a:gd name="connsiteX30" fmla="*/ 146401 w 564166"/>
                <a:gd name="connsiteY30" fmla="*/ 361082 h 458643"/>
                <a:gd name="connsiteX31" fmla="*/ 129177 w 564166"/>
                <a:gd name="connsiteY31" fmla="*/ 361082 h 458643"/>
                <a:gd name="connsiteX32" fmla="*/ 124871 w 564166"/>
                <a:gd name="connsiteY32" fmla="*/ 353908 h 458643"/>
                <a:gd name="connsiteX33" fmla="*/ 340222 w 564166"/>
                <a:gd name="connsiteY33" fmla="*/ 0 h 458643"/>
                <a:gd name="connsiteX34" fmla="*/ 453630 w 564166"/>
                <a:gd name="connsiteY34" fmla="*/ 118973 h 458643"/>
                <a:gd name="connsiteX35" fmla="*/ 525407 w 564166"/>
                <a:gd name="connsiteY35" fmla="*/ 179176 h 458643"/>
                <a:gd name="connsiteX36" fmla="*/ 564166 w 564166"/>
                <a:gd name="connsiteY36" fmla="*/ 232212 h 458643"/>
                <a:gd name="connsiteX37" fmla="*/ 518229 w 564166"/>
                <a:gd name="connsiteY37" fmla="*/ 286681 h 458643"/>
                <a:gd name="connsiteX38" fmla="*/ 45937 w 564166"/>
                <a:gd name="connsiteY38" fmla="*/ 286681 h 458643"/>
                <a:gd name="connsiteX39" fmla="*/ 0 w 564166"/>
                <a:gd name="connsiteY39" fmla="*/ 232212 h 458643"/>
                <a:gd name="connsiteX40" fmla="*/ 45937 w 564166"/>
                <a:gd name="connsiteY40" fmla="*/ 179176 h 458643"/>
                <a:gd name="connsiteX41" fmla="*/ 111972 w 564166"/>
                <a:gd name="connsiteY41" fmla="*/ 103205 h 458643"/>
                <a:gd name="connsiteX42" fmla="*/ 134941 w 564166"/>
                <a:gd name="connsiteY42" fmla="*/ 107505 h 458643"/>
                <a:gd name="connsiteX43" fmla="*/ 209589 w 564166"/>
                <a:gd name="connsiteY43" fmla="*/ 22934 h 458643"/>
                <a:gd name="connsiteX44" fmla="*/ 256961 w 564166"/>
                <a:gd name="connsiteY44" fmla="*/ 43002 h 458643"/>
                <a:gd name="connsiteX45" fmla="*/ 340222 w 564166"/>
                <a:gd name="connsiteY45" fmla="*/ 0 h 4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64166" h="458643">
                  <a:moveTo>
                    <a:pt x="390482" y="307997"/>
                  </a:moveTo>
                  <a:cubicBezTo>
                    <a:pt x="394786" y="303693"/>
                    <a:pt x="399091" y="303693"/>
                    <a:pt x="403395" y="307997"/>
                  </a:cubicBezTo>
                  <a:lnTo>
                    <a:pt x="439265" y="353908"/>
                  </a:lnTo>
                  <a:cubicBezTo>
                    <a:pt x="442135" y="358212"/>
                    <a:pt x="440700" y="361082"/>
                    <a:pt x="434961" y="361082"/>
                  </a:cubicBezTo>
                  <a:lnTo>
                    <a:pt x="419178" y="361082"/>
                  </a:lnTo>
                  <a:cubicBezTo>
                    <a:pt x="426352" y="394081"/>
                    <a:pt x="456483" y="419905"/>
                    <a:pt x="492353" y="419905"/>
                  </a:cubicBezTo>
                  <a:cubicBezTo>
                    <a:pt x="503831" y="419905"/>
                    <a:pt x="512440" y="428514"/>
                    <a:pt x="512440" y="438557"/>
                  </a:cubicBezTo>
                  <a:cubicBezTo>
                    <a:pt x="512440" y="450035"/>
                    <a:pt x="503831" y="458643"/>
                    <a:pt x="492353" y="458643"/>
                  </a:cubicBezTo>
                  <a:cubicBezTo>
                    <a:pt x="434961" y="458643"/>
                    <a:pt x="387612" y="415601"/>
                    <a:pt x="379004" y="361082"/>
                  </a:cubicBezTo>
                  <a:lnTo>
                    <a:pt x="358916" y="361082"/>
                  </a:lnTo>
                  <a:cubicBezTo>
                    <a:pt x="353177" y="361082"/>
                    <a:pt x="351742" y="358212"/>
                    <a:pt x="354612" y="353908"/>
                  </a:cubicBezTo>
                  <a:close/>
                  <a:moveTo>
                    <a:pt x="277051" y="307997"/>
                  </a:moveTo>
                  <a:cubicBezTo>
                    <a:pt x="279926" y="303693"/>
                    <a:pt x="285677" y="303693"/>
                    <a:pt x="288553" y="307997"/>
                  </a:cubicBezTo>
                  <a:lnTo>
                    <a:pt x="324497" y="353908"/>
                  </a:lnTo>
                  <a:cubicBezTo>
                    <a:pt x="327372" y="358212"/>
                    <a:pt x="325934" y="361082"/>
                    <a:pt x="320183" y="361082"/>
                  </a:cubicBezTo>
                  <a:lnTo>
                    <a:pt x="301493" y="361082"/>
                  </a:lnTo>
                  <a:lnTo>
                    <a:pt x="301493" y="438557"/>
                  </a:lnTo>
                  <a:cubicBezTo>
                    <a:pt x="301493" y="450035"/>
                    <a:pt x="292866" y="458643"/>
                    <a:pt x="282802" y="458643"/>
                  </a:cubicBezTo>
                  <a:cubicBezTo>
                    <a:pt x="271300" y="458643"/>
                    <a:pt x="262673" y="450035"/>
                    <a:pt x="262673" y="438557"/>
                  </a:cubicBezTo>
                  <a:lnTo>
                    <a:pt x="262673" y="361082"/>
                  </a:lnTo>
                  <a:lnTo>
                    <a:pt x="243982" y="361082"/>
                  </a:lnTo>
                  <a:cubicBezTo>
                    <a:pt x="238231" y="361082"/>
                    <a:pt x="236793" y="358212"/>
                    <a:pt x="239669" y="353908"/>
                  </a:cubicBezTo>
                  <a:close/>
                  <a:moveTo>
                    <a:pt x="162189" y="307997"/>
                  </a:moveTo>
                  <a:cubicBezTo>
                    <a:pt x="165059" y="303693"/>
                    <a:pt x="169365" y="303693"/>
                    <a:pt x="173671" y="307997"/>
                  </a:cubicBezTo>
                  <a:lnTo>
                    <a:pt x="209554" y="353908"/>
                  </a:lnTo>
                  <a:cubicBezTo>
                    <a:pt x="212424" y="358212"/>
                    <a:pt x="210989" y="361082"/>
                    <a:pt x="205248" y="361082"/>
                  </a:cubicBezTo>
                  <a:lnTo>
                    <a:pt x="185154" y="361082"/>
                  </a:lnTo>
                  <a:cubicBezTo>
                    <a:pt x="176542" y="415601"/>
                    <a:pt x="129177" y="458643"/>
                    <a:pt x="71765" y="458643"/>
                  </a:cubicBezTo>
                  <a:cubicBezTo>
                    <a:pt x="61718" y="458643"/>
                    <a:pt x="53106" y="450035"/>
                    <a:pt x="53106" y="438557"/>
                  </a:cubicBezTo>
                  <a:cubicBezTo>
                    <a:pt x="53106" y="428514"/>
                    <a:pt x="61718" y="419905"/>
                    <a:pt x="71765" y="419905"/>
                  </a:cubicBezTo>
                  <a:cubicBezTo>
                    <a:pt x="107648" y="419905"/>
                    <a:pt x="137789" y="394081"/>
                    <a:pt x="146401" y="361082"/>
                  </a:cubicBezTo>
                  <a:lnTo>
                    <a:pt x="129177" y="361082"/>
                  </a:lnTo>
                  <a:cubicBezTo>
                    <a:pt x="123436" y="361082"/>
                    <a:pt x="122001" y="358212"/>
                    <a:pt x="124871" y="353908"/>
                  </a:cubicBezTo>
                  <a:close/>
                  <a:moveTo>
                    <a:pt x="340222" y="0"/>
                  </a:moveTo>
                  <a:cubicBezTo>
                    <a:pt x="399079" y="0"/>
                    <a:pt x="447888" y="51603"/>
                    <a:pt x="453630" y="118973"/>
                  </a:cubicBezTo>
                  <a:cubicBezTo>
                    <a:pt x="488083" y="118973"/>
                    <a:pt x="515358" y="144774"/>
                    <a:pt x="525407" y="179176"/>
                  </a:cubicBezTo>
                  <a:cubicBezTo>
                    <a:pt x="546940" y="183476"/>
                    <a:pt x="564166" y="204977"/>
                    <a:pt x="564166" y="232212"/>
                  </a:cubicBezTo>
                  <a:cubicBezTo>
                    <a:pt x="564166" y="262313"/>
                    <a:pt x="544069" y="286681"/>
                    <a:pt x="518229" y="286681"/>
                  </a:cubicBezTo>
                  <a:lnTo>
                    <a:pt x="45937" y="286681"/>
                  </a:lnTo>
                  <a:cubicBezTo>
                    <a:pt x="20097" y="286681"/>
                    <a:pt x="0" y="262313"/>
                    <a:pt x="0" y="232212"/>
                  </a:cubicBezTo>
                  <a:cubicBezTo>
                    <a:pt x="0" y="202110"/>
                    <a:pt x="20097" y="179176"/>
                    <a:pt x="45937" y="179176"/>
                  </a:cubicBezTo>
                  <a:cubicBezTo>
                    <a:pt x="45937" y="136173"/>
                    <a:pt x="76084" y="103205"/>
                    <a:pt x="111972" y="103205"/>
                  </a:cubicBezTo>
                  <a:cubicBezTo>
                    <a:pt x="119150" y="103205"/>
                    <a:pt x="127763" y="104639"/>
                    <a:pt x="134941" y="107505"/>
                  </a:cubicBezTo>
                  <a:cubicBezTo>
                    <a:pt x="134941" y="60203"/>
                    <a:pt x="169394" y="22934"/>
                    <a:pt x="209589" y="22934"/>
                  </a:cubicBezTo>
                  <a:cubicBezTo>
                    <a:pt x="228251" y="22934"/>
                    <a:pt x="244042" y="30102"/>
                    <a:pt x="256961" y="43002"/>
                  </a:cubicBezTo>
                  <a:cubicBezTo>
                    <a:pt x="278494" y="15767"/>
                    <a:pt x="307205" y="0"/>
                    <a:pt x="340222" y="0"/>
                  </a:cubicBezTo>
                  <a:close/>
                </a:path>
              </a:pathLst>
            </a:custGeom>
            <a:solidFill>
              <a:srgbClr val="8AC59E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18" name="íṧ1îḓê">
            <a:extLst>
              <a:ext uri="{FF2B5EF4-FFF2-40B4-BE49-F238E27FC236}">
                <a16:creationId xmlns="" xmlns:a16="http://schemas.microsoft.com/office/drawing/2014/main" id="{F0EC75EE-FE1F-4BFA-8DDF-87B6179C990C}"/>
              </a:ext>
            </a:extLst>
          </p:cNvPr>
          <p:cNvSpPr/>
          <p:nvPr/>
        </p:nvSpPr>
        <p:spPr bwMode="auto">
          <a:xfrm>
            <a:off x="8184510" y="4512098"/>
            <a:ext cx="2910576" cy="79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19" name="íşļîḑê">
            <a:extLst>
              <a:ext uri="{FF2B5EF4-FFF2-40B4-BE49-F238E27FC236}">
                <a16:creationId xmlns="" xmlns:a16="http://schemas.microsoft.com/office/drawing/2014/main" id="{89159568-1296-45AE-9A49-643841709FBE}"/>
              </a:ext>
            </a:extLst>
          </p:cNvPr>
          <p:cNvSpPr txBox="1"/>
          <p:nvPr/>
        </p:nvSpPr>
        <p:spPr bwMode="auto">
          <a:xfrm>
            <a:off x="8184510" y="4070293"/>
            <a:ext cx="291057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b="1" dirty="0">
                <a:cs typeface="+mn-ea"/>
                <a:sym typeface="+mn-lt"/>
              </a:rPr>
              <a:t>添加标题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20" name="íşḷîde">
            <a:extLst>
              <a:ext uri="{FF2B5EF4-FFF2-40B4-BE49-F238E27FC236}">
                <a16:creationId xmlns="" xmlns:a16="http://schemas.microsoft.com/office/drawing/2014/main" id="{35AEC594-77C3-48C0-AF41-4F7AF4BF95F4}"/>
              </a:ext>
            </a:extLst>
          </p:cNvPr>
          <p:cNvSpPr/>
          <p:nvPr/>
        </p:nvSpPr>
        <p:spPr bwMode="auto">
          <a:xfrm>
            <a:off x="8184510" y="5371059"/>
            <a:ext cx="2910576" cy="79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21" name="îṧḻîḍê">
            <a:extLst>
              <a:ext uri="{FF2B5EF4-FFF2-40B4-BE49-F238E27FC236}">
                <a16:creationId xmlns="" xmlns:a16="http://schemas.microsoft.com/office/drawing/2014/main" id="{1F8589E0-9233-46C2-B40E-35D0CF38D6F0}"/>
              </a:ext>
            </a:extLst>
          </p:cNvPr>
          <p:cNvSpPr txBox="1"/>
          <p:nvPr/>
        </p:nvSpPr>
        <p:spPr>
          <a:xfrm>
            <a:off x="673100" y="694994"/>
            <a:ext cx="10845800" cy="713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单击此处添加标题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2" name="iSļïḋe">
            <a:extLst>
              <a:ext uri="{FF2B5EF4-FFF2-40B4-BE49-F238E27FC236}">
                <a16:creationId xmlns="" xmlns:a16="http://schemas.microsoft.com/office/drawing/2014/main" id="{0AEAD74F-7B75-40A3-93A7-13E0F0189379}"/>
              </a:ext>
            </a:extLst>
          </p:cNvPr>
          <p:cNvGrpSpPr/>
          <p:nvPr/>
        </p:nvGrpSpPr>
        <p:grpSpPr>
          <a:xfrm>
            <a:off x="5649849" y="1760180"/>
            <a:ext cx="892302" cy="0"/>
            <a:chOff x="5649849" y="1856232"/>
            <a:chExt cx="892302" cy="0"/>
          </a:xfrm>
        </p:grpSpPr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AA579B59-D778-449A-97BF-E1D0D9AFB4EC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25" y="1856232"/>
              <a:ext cx="336550" cy="0"/>
            </a:xfrm>
            <a:prstGeom prst="line">
              <a:avLst/>
            </a:pr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îSľïḑê">
              <a:extLst>
                <a:ext uri="{FF2B5EF4-FFF2-40B4-BE49-F238E27FC236}">
                  <a16:creationId xmlns="" xmlns:a16="http://schemas.microsoft.com/office/drawing/2014/main" id="{1A417FB0-4A3D-4B98-9973-4CC08964DE34}"/>
                </a:ext>
              </a:extLst>
            </p:cNvPr>
            <p:cNvGrpSpPr/>
            <p:nvPr/>
          </p:nvGrpSpPr>
          <p:grpSpPr>
            <a:xfrm>
              <a:off x="6408801" y="1856232"/>
              <a:ext cx="133350" cy="0"/>
              <a:chOff x="6264275" y="1856232"/>
              <a:chExt cx="133350" cy="0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="" xmlns:a16="http://schemas.microsoft.com/office/drawing/2014/main" id="{F2CFA1AC-FCF9-40EE-A22A-FC1CF4016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4275" y="1856232"/>
                <a:ext cx="0" cy="0"/>
              </a:xfrm>
              <a:prstGeom prst="line">
                <a:avLst/>
              </a:prstGeom>
              <a:ln w="635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="" xmlns:a16="http://schemas.microsoft.com/office/drawing/2014/main" id="{D8B715B8-2E3D-40BB-89E1-F66DED888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7625" y="1856232"/>
                <a:ext cx="0" cy="0"/>
              </a:xfrm>
              <a:prstGeom prst="line">
                <a:avLst/>
              </a:prstGeom>
              <a:ln w="635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íşļîḓê">
              <a:extLst>
                <a:ext uri="{FF2B5EF4-FFF2-40B4-BE49-F238E27FC236}">
                  <a16:creationId xmlns="" xmlns:a16="http://schemas.microsoft.com/office/drawing/2014/main" id="{A51FC54F-4C90-4168-A052-7D6E4B3614CB}"/>
                </a:ext>
              </a:extLst>
            </p:cNvPr>
            <p:cNvGrpSpPr/>
            <p:nvPr/>
          </p:nvGrpSpPr>
          <p:grpSpPr>
            <a:xfrm>
              <a:off x="5649849" y="1856232"/>
              <a:ext cx="133350" cy="0"/>
              <a:chOff x="6264275" y="1856232"/>
              <a:chExt cx="133350" cy="0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="" xmlns:a16="http://schemas.microsoft.com/office/drawing/2014/main" id="{3EFF050E-3970-42B4-BC9D-0A464E54A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4275" y="1856232"/>
                <a:ext cx="0" cy="0"/>
              </a:xfrm>
              <a:prstGeom prst="line">
                <a:avLst/>
              </a:prstGeom>
              <a:ln w="635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="" xmlns:a16="http://schemas.microsoft.com/office/drawing/2014/main" id="{EBBB05F4-B65D-47BE-96BE-C7EDAF380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7625" y="1856232"/>
                <a:ext cx="0" cy="0"/>
              </a:xfrm>
              <a:prstGeom prst="line">
                <a:avLst/>
              </a:prstGeom>
              <a:ln w="635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  <p:bldP spid="18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" name="îśľiḋè">
            <a:extLst>
              <a:ext uri="{FF2B5EF4-FFF2-40B4-BE49-F238E27FC236}">
                <a16:creationId xmlns="" xmlns:a16="http://schemas.microsoft.com/office/drawing/2014/main" id="{44EE98A7-C3F3-439C-AB75-D4F992710C19}"/>
              </a:ext>
            </a:extLst>
          </p:cNvPr>
          <p:cNvGrpSpPr/>
          <p:nvPr/>
        </p:nvGrpSpPr>
        <p:grpSpPr>
          <a:xfrm>
            <a:off x="7619635" y="1586267"/>
            <a:ext cx="3340101" cy="3887791"/>
            <a:chOff x="1456328" y="1694655"/>
            <a:chExt cx="3340101" cy="3887791"/>
          </a:xfrm>
        </p:grpSpPr>
        <p:sp>
          <p:nvSpPr>
            <p:cNvPr id="22" name="íşļïḑè">
              <a:extLst>
                <a:ext uri="{FF2B5EF4-FFF2-40B4-BE49-F238E27FC236}">
                  <a16:creationId xmlns="" xmlns:a16="http://schemas.microsoft.com/office/drawing/2014/main" id="{22FE452E-CB68-4164-81B7-B178890F6A3B}"/>
                </a:ext>
              </a:extLst>
            </p:cNvPr>
            <p:cNvSpPr/>
            <p:nvPr/>
          </p:nvSpPr>
          <p:spPr bwMode="auto">
            <a:xfrm>
              <a:off x="1767478" y="2078830"/>
              <a:ext cx="2625726" cy="3503616"/>
            </a:xfrm>
            <a:custGeom>
              <a:avLst/>
              <a:gdLst>
                <a:gd name="T0" fmla="*/ 492 w 868"/>
                <a:gd name="T1" fmla="*/ 1 h 1159"/>
                <a:gd name="T2" fmla="*/ 262 w 868"/>
                <a:gd name="T3" fmla="*/ 751 h 1159"/>
                <a:gd name="T4" fmla="*/ 453 w 868"/>
                <a:gd name="T5" fmla="*/ 921 h 1159"/>
                <a:gd name="T6" fmla="*/ 574 w 868"/>
                <a:gd name="T7" fmla="*/ 1127 h 1159"/>
                <a:gd name="T8" fmla="*/ 792 w 868"/>
                <a:gd name="T9" fmla="*/ 970 h 1159"/>
                <a:gd name="T10" fmla="*/ 787 w 868"/>
                <a:gd name="T11" fmla="*/ 621 h 1159"/>
                <a:gd name="T12" fmla="*/ 453 w 868"/>
                <a:gd name="T13" fmla="*/ 942 h 1159"/>
                <a:gd name="T14" fmla="*/ 454 w 868"/>
                <a:gd name="T15" fmla="*/ 955 h 1159"/>
                <a:gd name="T16" fmla="*/ 485 w 868"/>
                <a:gd name="T17" fmla="*/ 1026 h 1159"/>
                <a:gd name="T18" fmla="*/ 484 w 868"/>
                <a:gd name="T19" fmla="*/ 1029 h 1159"/>
                <a:gd name="T20" fmla="*/ 496 w 868"/>
                <a:gd name="T21" fmla="*/ 1045 h 1159"/>
                <a:gd name="T22" fmla="*/ 505 w 868"/>
                <a:gd name="T23" fmla="*/ 1052 h 1159"/>
                <a:gd name="T24" fmla="*/ 515 w 868"/>
                <a:gd name="T25" fmla="*/ 1072 h 1159"/>
                <a:gd name="T26" fmla="*/ 514 w 868"/>
                <a:gd name="T27" fmla="*/ 1080 h 1159"/>
                <a:gd name="T28" fmla="*/ 523 w 868"/>
                <a:gd name="T29" fmla="*/ 1094 h 1159"/>
                <a:gd name="T30" fmla="*/ 684 w 868"/>
                <a:gd name="T31" fmla="*/ 1136 h 1159"/>
                <a:gd name="T32" fmla="*/ 706 w 868"/>
                <a:gd name="T33" fmla="*/ 1131 h 1159"/>
                <a:gd name="T34" fmla="*/ 705 w 868"/>
                <a:gd name="T35" fmla="*/ 1124 h 1159"/>
                <a:gd name="T36" fmla="*/ 742 w 868"/>
                <a:gd name="T37" fmla="*/ 1106 h 1159"/>
                <a:gd name="T38" fmla="*/ 723 w 868"/>
                <a:gd name="T39" fmla="*/ 1114 h 1159"/>
                <a:gd name="T40" fmla="*/ 675 w 868"/>
                <a:gd name="T41" fmla="*/ 1116 h 1159"/>
                <a:gd name="T42" fmla="*/ 623 w 868"/>
                <a:gd name="T43" fmla="*/ 1119 h 1159"/>
                <a:gd name="T44" fmla="*/ 666 w 868"/>
                <a:gd name="T45" fmla="*/ 1138 h 1159"/>
                <a:gd name="T46" fmla="*/ 742 w 868"/>
                <a:gd name="T47" fmla="*/ 1106 h 1159"/>
                <a:gd name="T48" fmla="*/ 572 w 868"/>
                <a:gd name="T49" fmla="*/ 1112 h 1159"/>
                <a:gd name="T50" fmla="*/ 581 w 868"/>
                <a:gd name="T51" fmla="*/ 1101 h 1159"/>
                <a:gd name="T52" fmla="*/ 561 w 868"/>
                <a:gd name="T53" fmla="*/ 1085 h 1159"/>
                <a:gd name="T54" fmla="*/ 562 w 868"/>
                <a:gd name="T55" fmla="*/ 1076 h 1159"/>
                <a:gd name="T56" fmla="*/ 787 w 868"/>
                <a:gd name="T57" fmla="*/ 980 h 1159"/>
                <a:gd name="T58" fmla="*/ 546 w 868"/>
                <a:gd name="T59" fmla="*/ 1062 h 1159"/>
                <a:gd name="T60" fmla="*/ 541 w 868"/>
                <a:gd name="T61" fmla="*/ 1049 h 1159"/>
                <a:gd name="T62" fmla="*/ 500 w 868"/>
                <a:gd name="T63" fmla="*/ 1022 h 1159"/>
                <a:gd name="T64" fmla="*/ 494 w 868"/>
                <a:gd name="T65" fmla="*/ 1011 h 1159"/>
                <a:gd name="T66" fmla="*/ 528 w 868"/>
                <a:gd name="T67" fmla="*/ 1015 h 1159"/>
                <a:gd name="T68" fmla="*/ 742 w 868"/>
                <a:gd name="T69" fmla="*/ 844 h 1159"/>
                <a:gd name="T70" fmla="*/ 520 w 868"/>
                <a:gd name="T71" fmla="*/ 1002 h 1159"/>
                <a:gd name="T72" fmla="*/ 524 w 868"/>
                <a:gd name="T73" fmla="*/ 995 h 1159"/>
                <a:gd name="T74" fmla="*/ 519 w 868"/>
                <a:gd name="T75" fmla="*/ 981 h 1159"/>
                <a:gd name="T76" fmla="*/ 513 w 868"/>
                <a:gd name="T77" fmla="*/ 959 h 1159"/>
                <a:gd name="T78" fmla="*/ 522 w 868"/>
                <a:gd name="T79" fmla="*/ 940 h 1159"/>
                <a:gd name="T80" fmla="*/ 742 w 868"/>
                <a:gd name="T81" fmla="*/ 844 h 1159"/>
                <a:gd name="T82" fmla="*/ 490 w 868"/>
                <a:gd name="T83" fmla="*/ 940 h 1159"/>
                <a:gd name="T84" fmla="*/ 300 w 868"/>
                <a:gd name="T85" fmla="*/ 598 h 1159"/>
                <a:gd name="T86" fmla="*/ 712 w 868"/>
                <a:gd name="T87" fmla="*/ 767 h 1159"/>
                <a:gd name="T88" fmla="*/ 602 w 868"/>
                <a:gd name="T89" fmla="*/ 614 h 1159"/>
                <a:gd name="T90" fmla="*/ 664 w 868"/>
                <a:gd name="T91" fmla="*/ 357 h 1159"/>
                <a:gd name="T92" fmla="*/ 289 w 868"/>
                <a:gd name="T93" fmla="*/ 590 h 1159"/>
                <a:gd name="T94" fmla="*/ 294 w 868"/>
                <a:gd name="T95" fmla="*/ 642 h 1159"/>
                <a:gd name="T96" fmla="*/ 450 w 868"/>
                <a:gd name="T97" fmla="*/ 869 h 1159"/>
                <a:gd name="T98" fmla="*/ 93 w 868"/>
                <a:gd name="T99" fmla="*/ 216 h 1159"/>
                <a:gd name="T100" fmla="*/ 774 w 868"/>
                <a:gd name="T101" fmla="*/ 615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8" h="1159">
                  <a:moveTo>
                    <a:pt x="787" y="621"/>
                  </a:moveTo>
                  <a:cubicBezTo>
                    <a:pt x="836" y="558"/>
                    <a:pt x="863" y="480"/>
                    <a:pt x="866" y="400"/>
                  </a:cubicBezTo>
                  <a:cubicBezTo>
                    <a:pt x="868" y="321"/>
                    <a:pt x="844" y="241"/>
                    <a:pt x="802" y="174"/>
                  </a:cubicBezTo>
                  <a:cubicBezTo>
                    <a:pt x="760" y="106"/>
                    <a:pt x="697" y="45"/>
                    <a:pt x="621" y="17"/>
                  </a:cubicBezTo>
                  <a:cubicBezTo>
                    <a:pt x="580" y="2"/>
                    <a:pt x="535" y="0"/>
                    <a:pt x="492" y="1"/>
                  </a:cubicBezTo>
                  <a:cubicBezTo>
                    <a:pt x="446" y="1"/>
                    <a:pt x="400" y="5"/>
                    <a:pt x="356" y="18"/>
                  </a:cubicBezTo>
                  <a:cubicBezTo>
                    <a:pt x="275" y="41"/>
                    <a:pt x="201" y="91"/>
                    <a:pt x="139" y="147"/>
                  </a:cubicBezTo>
                  <a:cubicBezTo>
                    <a:pt x="79" y="201"/>
                    <a:pt x="39" y="269"/>
                    <a:pt x="31" y="351"/>
                  </a:cubicBezTo>
                  <a:cubicBezTo>
                    <a:pt x="23" y="427"/>
                    <a:pt x="42" y="506"/>
                    <a:pt x="80" y="573"/>
                  </a:cubicBezTo>
                  <a:cubicBezTo>
                    <a:pt x="123" y="648"/>
                    <a:pt x="189" y="707"/>
                    <a:pt x="262" y="751"/>
                  </a:cubicBezTo>
                  <a:cubicBezTo>
                    <a:pt x="300" y="774"/>
                    <a:pt x="340" y="793"/>
                    <a:pt x="381" y="809"/>
                  </a:cubicBezTo>
                  <a:cubicBezTo>
                    <a:pt x="393" y="814"/>
                    <a:pt x="406" y="818"/>
                    <a:pt x="415" y="827"/>
                  </a:cubicBezTo>
                  <a:cubicBezTo>
                    <a:pt x="425" y="836"/>
                    <a:pt x="429" y="849"/>
                    <a:pt x="434" y="861"/>
                  </a:cubicBezTo>
                  <a:cubicBezTo>
                    <a:pt x="441" y="880"/>
                    <a:pt x="449" y="900"/>
                    <a:pt x="456" y="920"/>
                  </a:cubicBezTo>
                  <a:cubicBezTo>
                    <a:pt x="455" y="919"/>
                    <a:pt x="454" y="920"/>
                    <a:pt x="453" y="921"/>
                  </a:cubicBezTo>
                  <a:cubicBezTo>
                    <a:pt x="434" y="947"/>
                    <a:pt x="444" y="976"/>
                    <a:pt x="465" y="994"/>
                  </a:cubicBezTo>
                  <a:cubicBezTo>
                    <a:pt x="464" y="994"/>
                    <a:pt x="464" y="995"/>
                    <a:pt x="464" y="995"/>
                  </a:cubicBezTo>
                  <a:cubicBezTo>
                    <a:pt x="461" y="1023"/>
                    <a:pt x="478" y="1050"/>
                    <a:pt x="501" y="1064"/>
                  </a:cubicBezTo>
                  <a:cubicBezTo>
                    <a:pt x="497" y="1097"/>
                    <a:pt x="527" y="1124"/>
                    <a:pt x="558" y="1127"/>
                  </a:cubicBezTo>
                  <a:cubicBezTo>
                    <a:pt x="564" y="1127"/>
                    <a:pt x="569" y="1127"/>
                    <a:pt x="574" y="1127"/>
                  </a:cubicBezTo>
                  <a:cubicBezTo>
                    <a:pt x="574" y="1127"/>
                    <a:pt x="574" y="1127"/>
                    <a:pt x="574" y="1127"/>
                  </a:cubicBezTo>
                  <a:cubicBezTo>
                    <a:pt x="614" y="1147"/>
                    <a:pt x="667" y="1159"/>
                    <a:pt x="709" y="1143"/>
                  </a:cubicBezTo>
                  <a:cubicBezTo>
                    <a:pt x="737" y="1133"/>
                    <a:pt x="773" y="1102"/>
                    <a:pt x="774" y="1070"/>
                  </a:cubicBezTo>
                  <a:cubicBezTo>
                    <a:pt x="786" y="1064"/>
                    <a:pt x="797" y="1056"/>
                    <a:pt x="805" y="1045"/>
                  </a:cubicBezTo>
                  <a:cubicBezTo>
                    <a:pt x="823" y="1020"/>
                    <a:pt x="821" y="984"/>
                    <a:pt x="792" y="970"/>
                  </a:cubicBezTo>
                  <a:cubicBezTo>
                    <a:pt x="801" y="947"/>
                    <a:pt x="792" y="918"/>
                    <a:pt x="771" y="905"/>
                  </a:cubicBezTo>
                  <a:cubicBezTo>
                    <a:pt x="787" y="878"/>
                    <a:pt x="780" y="834"/>
                    <a:pt x="744" y="828"/>
                  </a:cubicBezTo>
                  <a:cubicBezTo>
                    <a:pt x="743" y="828"/>
                    <a:pt x="743" y="828"/>
                    <a:pt x="743" y="828"/>
                  </a:cubicBezTo>
                  <a:cubicBezTo>
                    <a:pt x="741" y="793"/>
                    <a:pt x="716" y="761"/>
                    <a:pt x="722" y="724"/>
                  </a:cubicBezTo>
                  <a:cubicBezTo>
                    <a:pt x="729" y="683"/>
                    <a:pt x="762" y="652"/>
                    <a:pt x="787" y="621"/>
                  </a:cubicBezTo>
                  <a:close/>
                  <a:moveTo>
                    <a:pt x="458" y="925"/>
                  </a:moveTo>
                  <a:cubicBezTo>
                    <a:pt x="460" y="929"/>
                    <a:pt x="462" y="934"/>
                    <a:pt x="463" y="938"/>
                  </a:cubicBezTo>
                  <a:cubicBezTo>
                    <a:pt x="460" y="937"/>
                    <a:pt x="457" y="936"/>
                    <a:pt x="454" y="935"/>
                  </a:cubicBezTo>
                  <a:cubicBezTo>
                    <a:pt x="455" y="932"/>
                    <a:pt x="456" y="928"/>
                    <a:pt x="458" y="925"/>
                  </a:cubicBezTo>
                  <a:close/>
                  <a:moveTo>
                    <a:pt x="453" y="942"/>
                  </a:moveTo>
                  <a:cubicBezTo>
                    <a:pt x="459" y="946"/>
                    <a:pt x="465" y="950"/>
                    <a:pt x="472" y="954"/>
                  </a:cubicBezTo>
                  <a:cubicBezTo>
                    <a:pt x="465" y="951"/>
                    <a:pt x="459" y="949"/>
                    <a:pt x="453" y="947"/>
                  </a:cubicBezTo>
                  <a:cubicBezTo>
                    <a:pt x="453" y="945"/>
                    <a:pt x="453" y="943"/>
                    <a:pt x="453" y="942"/>
                  </a:cubicBezTo>
                  <a:close/>
                  <a:moveTo>
                    <a:pt x="455" y="960"/>
                  </a:moveTo>
                  <a:cubicBezTo>
                    <a:pt x="455" y="958"/>
                    <a:pt x="454" y="956"/>
                    <a:pt x="454" y="955"/>
                  </a:cubicBezTo>
                  <a:cubicBezTo>
                    <a:pt x="461" y="958"/>
                    <a:pt x="468" y="962"/>
                    <a:pt x="476" y="966"/>
                  </a:cubicBezTo>
                  <a:cubicBezTo>
                    <a:pt x="469" y="964"/>
                    <a:pt x="462" y="962"/>
                    <a:pt x="455" y="960"/>
                  </a:cubicBezTo>
                  <a:close/>
                  <a:moveTo>
                    <a:pt x="476" y="1015"/>
                  </a:moveTo>
                  <a:cubicBezTo>
                    <a:pt x="489" y="1021"/>
                    <a:pt x="501" y="1027"/>
                    <a:pt x="513" y="1033"/>
                  </a:cubicBezTo>
                  <a:cubicBezTo>
                    <a:pt x="504" y="1031"/>
                    <a:pt x="495" y="1028"/>
                    <a:pt x="485" y="1026"/>
                  </a:cubicBezTo>
                  <a:cubicBezTo>
                    <a:pt x="484" y="1025"/>
                    <a:pt x="482" y="1027"/>
                    <a:pt x="483" y="1028"/>
                  </a:cubicBezTo>
                  <a:cubicBezTo>
                    <a:pt x="480" y="1024"/>
                    <a:pt x="478" y="1020"/>
                    <a:pt x="476" y="1015"/>
                  </a:cubicBezTo>
                  <a:close/>
                  <a:moveTo>
                    <a:pt x="489" y="1037"/>
                  </a:moveTo>
                  <a:cubicBezTo>
                    <a:pt x="487" y="1034"/>
                    <a:pt x="485" y="1032"/>
                    <a:pt x="483" y="1029"/>
                  </a:cubicBezTo>
                  <a:cubicBezTo>
                    <a:pt x="483" y="1029"/>
                    <a:pt x="484" y="1029"/>
                    <a:pt x="484" y="1029"/>
                  </a:cubicBezTo>
                  <a:cubicBezTo>
                    <a:pt x="489" y="1033"/>
                    <a:pt x="494" y="1036"/>
                    <a:pt x="500" y="1038"/>
                  </a:cubicBezTo>
                  <a:cubicBezTo>
                    <a:pt x="496" y="1038"/>
                    <a:pt x="493" y="1037"/>
                    <a:pt x="489" y="1037"/>
                  </a:cubicBezTo>
                  <a:cubicBezTo>
                    <a:pt x="489" y="1037"/>
                    <a:pt x="489" y="1037"/>
                    <a:pt x="489" y="1037"/>
                  </a:cubicBezTo>
                  <a:close/>
                  <a:moveTo>
                    <a:pt x="498" y="1047"/>
                  </a:moveTo>
                  <a:cubicBezTo>
                    <a:pt x="498" y="1046"/>
                    <a:pt x="497" y="1046"/>
                    <a:pt x="496" y="1045"/>
                  </a:cubicBezTo>
                  <a:cubicBezTo>
                    <a:pt x="501" y="1047"/>
                    <a:pt x="506" y="1049"/>
                    <a:pt x="511" y="1051"/>
                  </a:cubicBezTo>
                  <a:cubicBezTo>
                    <a:pt x="507" y="1050"/>
                    <a:pt x="503" y="1048"/>
                    <a:pt x="498" y="1047"/>
                  </a:cubicBezTo>
                  <a:close/>
                  <a:moveTo>
                    <a:pt x="541" y="1062"/>
                  </a:moveTo>
                  <a:cubicBezTo>
                    <a:pt x="541" y="1062"/>
                    <a:pt x="541" y="1062"/>
                    <a:pt x="541" y="1062"/>
                  </a:cubicBezTo>
                  <a:cubicBezTo>
                    <a:pt x="527" y="1062"/>
                    <a:pt x="515" y="1058"/>
                    <a:pt x="505" y="1052"/>
                  </a:cubicBezTo>
                  <a:cubicBezTo>
                    <a:pt x="517" y="1056"/>
                    <a:pt x="529" y="1059"/>
                    <a:pt x="541" y="1062"/>
                  </a:cubicBezTo>
                  <a:close/>
                  <a:moveTo>
                    <a:pt x="512" y="1074"/>
                  </a:moveTo>
                  <a:cubicBezTo>
                    <a:pt x="512" y="1072"/>
                    <a:pt x="511" y="1071"/>
                    <a:pt x="511" y="1069"/>
                  </a:cubicBezTo>
                  <a:cubicBezTo>
                    <a:pt x="511" y="1069"/>
                    <a:pt x="512" y="1069"/>
                    <a:pt x="513" y="1070"/>
                  </a:cubicBezTo>
                  <a:cubicBezTo>
                    <a:pt x="513" y="1071"/>
                    <a:pt x="513" y="1072"/>
                    <a:pt x="515" y="1072"/>
                  </a:cubicBezTo>
                  <a:cubicBezTo>
                    <a:pt x="519" y="1074"/>
                    <a:pt x="523" y="1076"/>
                    <a:pt x="528" y="1077"/>
                  </a:cubicBezTo>
                  <a:cubicBezTo>
                    <a:pt x="523" y="1076"/>
                    <a:pt x="519" y="1075"/>
                    <a:pt x="514" y="1074"/>
                  </a:cubicBezTo>
                  <a:cubicBezTo>
                    <a:pt x="513" y="1074"/>
                    <a:pt x="513" y="1074"/>
                    <a:pt x="512" y="1074"/>
                  </a:cubicBezTo>
                  <a:close/>
                  <a:moveTo>
                    <a:pt x="523" y="1094"/>
                  </a:moveTo>
                  <a:cubicBezTo>
                    <a:pt x="519" y="1090"/>
                    <a:pt x="517" y="1085"/>
                    <a:pt x="514" y="1080"/>
                  </a:cubicBezTo>
                  <a:cubicBezTo>
                    <a:pt x="519" y="1082"/>
                    <a:pt x="523" y="1084"/>
                    <a:pt x="527" y="1085"/>
                  </a:cubicBezTo>
                  <a:cubicBezTo>
                    <a:pt x="527" y="1085"/>
                    <a:pt x="526" y="1085"/>
                    <a:pt x="526" y="1085"/>
                  </a:cubicBezTo>
                  <a:cubicBezTo>
                    <a:pt x="523" y="1084"/>
                    <a:pt x="521" y="1089"/>
                    <a:pt x="524" y="1090"/>
                  </a:cubicBezTo>
                  <a:cubicBezTo>
                    <a:pt x="530" y="1092"/>
                    <a:pt x="536" y="1094"/>
                    <a:pt x="542" y="1095"/>
                  </a:cubicBezTo>
                  <a:cubicBezTo>
                    <a:pt x="536" y="1095"/>
                    <a:pt x="529" y="1094"/>
                    <a:pt x="523" y="1094"/>
                  </a:cubicBezTo>
                  <a:cubicBezTo>
                    <a:pt x="523" y="1094"/>
                    <a:pt x="523" y="1094"/>
                    <a:pt x="523" y="1094"/>
                  </a:cubicBezTo>
                  <a:close/>
                  <a:moveTo>
                    <a:pt x="684" y="1136"/>
                  </a:moveTo>
                  <a:cubicBezTo>
                    <a:pt x="670" y="1134"/>
                    <a:pt x="657" y="1131"/>
                    <a:pt x="644" y="1127"/>
                  </a:cubicBezTo>
                  <a:cubicBezTo>
                    <a:pt x="661" y="1129"/>
                    <a:pt x="677" y="1132"/>
                    <a:pt x="693" y="1135"/>
                  </a:cubicBezTo>
                  <a:cubicBezTo>
                    <a:pt x="690" y="1135"/>
                    <a:pt x="687" y="1136"/>
                    <a:pt x="684" y="1136"/>
                  </a:cubicBezTo>
                  <a:close/>
                  <a:moveTo>
                    <a:pt x="697" y="1134"/>
                  </a:moveTo>
                  <a:cubicBezTo>
                    <a:pt x="698" y="1132"/>
                    <a:pt x="698" y="1131"/>
                    <a:pt x="696" y="1130"/>
                  </a:cubicBezTo>
                  <a:cubicBezTo>
                    <a:pt x="684" y="1128"/>
                    <a:pt x="674" y="1126"/>
                    <a:pt x="663" y="1122"/>
                  </a:cubicBezTo>
                  <a:cubicBezTo>
                    <a:pt x="677" y="1124"/>
                    <a:pt x="692" y="1127"/>
                    <a:pt x="706" y="1131"/>
                  </a:cubicBezTo>
                  <a:cubicBezTo>
                    <a:pt x="706" y="1131"/>
                    <a:pt x="706" y="1131"/>
                    <a:pt x="706" y="1131"/>
                  </a:cubicBezTo>
                  <a:cubicBezTo>
                    <a:pt x="704" y="1132"/>
                    <a:pt x="702" y="1132"/>
                    <a:pt x="700" y="1133"/>
                  </a:cubicBezTo>
                  <a:cubicBezTo>
                    <a:pt x="699" y="1133"/>
                    <a:pt x="698" y="1133"/>
                    <a:pt x="697" y="1134"/>
                  </a:cubicBezTo>
                  <a:close/>
                  <a:moveTo>
                    <a:pt x="709" y="1130"/>
                  </a:moveTo>
                  <a:cubicBezTo>
                    <a:pt x="710" y="1128"/>
                    <a:pt x="710" y="1126"/>
                    <a:pt x="707" y="1125"/>
                  </a:cubicBezTo>
                  <a:cubicBezTo>
                    <a:pt x="707" y="1125"/>
                    <a:pt x="706" y="1125"/>
                    <a:pt x="705" y="1124"/>
                  </a:cubicBezTo>
                  <a:cubicBezTo>
                    <a:pt x="708" y="1125"/>
                    <a:pt x="711" y="1125"/>
                    <a:pt x="715" y="1125"/>
                  </a:cubicBezTo>
                  <a:cubicBezTo>
                    <a:pt x="717" y="1126"/>
                    <a:pt x="718" y="1123"/>
                    <a:pt x="717" y="1121"/>
                  </a:cubicBezTo>
                  <a:cubicBezTo>
                    <a:pt x="719" y="1122"/>
                    <a:pt x="721" y="1122"/>
                    <a:pt x="724" y="1122"/>
                  </a:cubicBezTo>
                  <a:cubicBezTo>
                    <a:pt x="719" y="1125"/>
                    <a:pt x="714" y="1128"/>
                    <a:pt x="709" y="1130"/>
                  </a:cubicBezTo>
                  <a:close/>
                  <a:moveTo>
                    <a:pt x="742" y="1106"/>
                  </a:moveTo>
                  <a:cubicBezTo>
                    <a:pt x="738" y="1111"/>
                    <a:pt x="733" y="1115"/>
                    <a:pt x="728" y="1119"/>
                  </a:cubicBezTo>
                  <a:cubicBezTo>
                    <a:pt x="728" y="1119"/>
                    <a:pt x="728" y="1119"/>
                    <a:pt x="727" y="1118"/>
                  </a:cubicBezTo>
                  <a:cubicBezTo>
                    <a:pt x="727" y="1118"/>
                    <a:pt x="727" y="1117"/>
                    <a:pt x="727" y="1116"/>
                  </a:cubicBezTo>
                  <a:cubicBezTo>
                    <a:pt x="726" y="1115"/>
                    <a:pt x="726" y="1114"/>
                    <a:pt x="725" y="1114"/>
                  </a:cubicBezTo>
                  <a:cubicBezTo>
                    <a:pt x="724" y="1114"/>
                    <a:pt x="723" y="1114"/>
                    <a:pt x="723" y="1114"/>
                  </a:cubicBezTo>
                  <a:cubicBezTo>
                    <a:pt x="721" y="1114"/>
                    <a:pt x="719" y="1115"/>
                    <a:pt x="719" y="1117"/>
                  </a:cubicBezTo>
                  <a:cubicBezTo>
                    <a:pt x="717" y="1115"/>
                    <a:pt x="714" y="1114"/>
                    <a:pt x="710" y="1115"/>
                  </a:cubicBezTo>
                  <a:cubicBezTo>
                    <a:pt x="706" y="1114"/>
                    <a:pt x="701" y="1114"/>
                    <a:pt x="696" y="1113"/>
                  </a:cubicBezTo>
                  <a:cubicBezTo>
                    <a:pt x="694" y="1113"/>
                    <a:pt x="693" y="1116"/>
                    <a:pt x="694" y="1117"/>
                  </a:cubicBezTo>
                  <a:cubicBezTo>
                    <a:pt x="688" y="1117"/>
                    <a:pt x="681" y="1116"/>
                    <a:pt x="675" y="1116"/>
                  </a:cubicBezTo>
                  <a:cubicBezTo>
                    <a:pt x="673" y="1115"/>
                    <a:pt x="672" y="1117"/>
                    <a:pt x="673" y="1119"/>
                  </a:cubicBezTo>
                  <a:cubicBezTo>
                    <a:pt x="662" y="1117"/>
                    <a:pt x="652" y="1116"/>
                    <a:pt x="641" y="1115"/>
                  </a:cubicBezTo>
                  <a:cubicBezTo>
                    <a:pt x="638" y="1115"/>
                    <a:pt x="638" y="1119"/>
                    <a:pt x="641" y="1120"/>
                  </a:cubicBezTo>
                  <a:cubicBezTo>
                    <a:pt x="643" y="1121"/>
                    <a:pt x="646" y="1122"/>
                    <a:pt x="648" y="1123"/>
                  </a:cubicBezTo>
                  <a:cubicBezTo>
                    <a:pt x="640" y="1122"/>
                    <a:pt x="632" y="1120"/>
                    <a:pt x="623" y="1119"/>
                  </a:cubicBezTo>
                  <a:cubicBezTo>
                    <a:pt x="621" y="1119"/>
                    <a:pt x="620" y="1122"/>
                    <a:pt x="622" y="1123"/>
                  </a:cubicBezTo>
                  <a:cubicBezTo>
                    <a:pt x="628" y="1126"/>
                    <a:pt x="634" y="1128"/>
                    <a:pt x="640" y="1130"/>
                  </a:cubicBezTo>
                  <a:cubicBezTo>
                    <a:pt x="629" y="1128"/>
                    <a:pt x="617" y="1126"/>
                    <a:pt x="606" y="1125"/>
                  </a:cubicBezTo>
                  <a:cubicBezTo>
                    <a:pt x="604" y="1124"/>
                    <a:pt x="603" y="1127"/>
                    <a:pt x="605" y="1128"/>
                  </a:cubicBezTo>
                  <a:cubicBezTo>
                    <a:pt x="625" y="1131"/>
                    <a:pt x="646" y="1134"/>
                    <a:pt x="666" y="1138"/>
                  </a:cubicBezTo>
                  <a:cubicBezTo>
                    <a:pt x="640" y="1138"/>
                    <a:pt x="614" y="1132"/>
                    <a:pt x="590" y="1125"/>
                  </a:cubicBezTo>
                  <a:cubicBezTo>
                    <a:pt x="601" y="1123"/>
                    <a:pt x="611" y="1120"/>
                    <a:pt x="621" y="1117"/>
                  </a:cubicBezTo>
                  <a:cubicBezTo>
                    <a:pt x="645" y="1110"/>
                    <a:pt x="670" y="1103"/>
                    <a:pt x="694" y="1096"/>
                  </a:cubicBezTo>
                  <a:cubicBezTo>
                    <a:pt x="714" y="1090"/>
                    <a:pt x="737" y="1085"/>
                    <a:pt x="759" y="1077"/>
                  </a:cubicBezTo>
                  <a:cubicBezTo>
                    <a:pt x="754" y="1087"/>
                    <a:pt x="750" y="1097"/>
                    <a:pt x="742" y="1106"/>
                  </a:cubicBezTo>
                  <a:close/>
                  <a:moveTo>
                    <a:pt x="775" y="1056"/>
                  </a:moveTo>
                  <a:cubicBezTo>
                    <a:pt x="746" y="1073"/>
                    <a:pt x="708" y="1079"/>
                    <a:pt x="676" y="1088"/>
                  </a:cubicBezTo>
                  <a:cubicBezTo>
                    <a:pt x="644" y="1098"/>
                    <a:pt x="612" y="1111"/>
                    <a:pt x="579" y="1114"/>
                  </a:cubicBezTo>
                  <a:cubicBezTo>
                    <a:pt x="577" y="1115"/>
                    <a:pt x="575" y="1115"/>
                    <a:pt x="573" y="1115"/>
                  </a:cubicBezTo>
                  <a:cubicBezTo>
                    <a:pt x="573" y="1114"/>
                    <a:pt x="573" y="1113"/>
                    <a:pt x="572" y="1112"/>
                  </a:cubicBezTo>
                  <a:cubicBezTo>
                    <a:pt x="562" y="1109"/>
                    <a:pt x="552" y="1106"/>
                    <a:pt x="542" y="1103"/>
                  </a:cubicBezTo>
                  <a:cubicBezTo>
                    <a:pt x="541" y="1103"/>
                    <a:pt x="541" y="1103"/>
                    <a:pt x="541" y="1103"/>
                  </a:cubicBezTo>
                  <a:cubicBezTo>
                    <a:pt x="538" y="1102"/>
                    <a:pt x="536" y="1101"/>
                    <a:pt x="534" y="1100"/>
                  </a:cubicBezTo>
                  <a:cubicBezTo>
                    <a:pt x="549" y="1101"/>
                    <a:pt x="565" y="1103"/>
                    <a:pt x="580" y="1106"/>
                  </a:cubicBezTo>
                  <a:cubicBezTo>
                    <a:pt x="583" y="1106"/>
                    <a:pt x="585" y="1102"/>
                    <a:pt x="581" y="1101"/>
                  </a:cubicBezTo>
                  <a:cubicBezTo>
                    <a:pt x="580" y="1100"/>
                    <a:pt x="579" y="1100"/>
                    <a:pt x="578" y="1100"/>
                  </a:cubicBezTo>
                  <a:cubicBezTo>
                    <a:pt x="579" y="1099"/>
                    <a:pt x="580" y="1096"/>
                    <a:pt x="577" y="1095"/>
                  </a:cubicBezTo>
                  <a:cubicBezTo>
                    <a:pt x="566" y="1093"/>
                    <a:pt x="555" y="1090"/>
                    <a:pt x="544" y="1086"/>
                  </a:cubicBezTo>
                  <a:cubicBezTo>
                    <a:pt x="550" y="1087"/>
                    <a:pt x="555" y="1088"/>
                    <a:pt x="560" y="1089"/>
                  </a:cubicBezTo>
                  <a:cubicBezTo>
                    <a:pt x="563" y="1090"/>
                    <a:pt x="564" y="1086"/>
                    <a:pt x="561" y="1085"/>
                  </a:cubicBezTo>
                  <a:cubicBezTo>
                    <a:pt x="553" y="1082"/>
                    <a:pt x="545" y="1079"/>
                    <a:pt x="536" y="1076"/>
                  </a:cubicBezTo>
                  <a:cubicBezTo>
                    <a:pt x="547" y="1078"/>
                    <a:pt x="558" y="1079"/>
                    <a:pt x="568" y="1082"/>
                  </a:cubicBezTo>
                  <a:cubicBezTo>
                    <a:pt x="571" y="1082"/>
                    <a:pt x="572" y="1078"/>
                    <a:pt x="570" y="1077"/>
                  </a:cubicBezTo>
                  <a:cubicBezTo>
                    <a:pt x="568" y="1076"/>
                    <a:pt x="566" y="1076"/>
                    <a:pt x="564" y="1075"/>
                  </a:cubicBezTo>
                  <a:cubicBezTo>
                    <a:pt x="563" y="1075"/>
                    <a:pt x="562" y="1075"/>
                    <a:pt x="562" y="1076"/>
                  </a:cubicBezTo>
                  <a:cubicBezTo>
                    <a:pt x="557" y="1075"/>
                    <a:pt x="553" y="1075"/>
                    <a:pt x="549" y="1074"/>
                  </a:cubicBezTo>
                  <a:cubicBezTo>
                    <a:pt x="564" y="1073"/>
                    <a:pt x="578" y="1068"/>
                    <a:pt x="592" y="1063"/>
                  </a:cubicBezTo>
                  <a:cubicBezTo>
                    <a:pt x="618" y="1054"/>
                    <a:pt x="643" y="1044"/>
                    <a:pt x="668" y="1035"/>
                  </a:cubicBezTo>
                  <a:cubicBezTo>
                    <a:pt x="693" y="1025"/>
                    <a:pt x="719" y="1016"/>
                    <a:pt x="744" y="1006"/>
                  </a:cubicBezTo>
                  <a:cubicBezTo>
                    <a:pt x="760" y="1000"/>
                    <a:pt x="777" y="994"/>
                    <a:pt x="787" y="980"/>
                  </a:cubicBezTo>
                  <a:cubicBezTo>
                    <a:pt x="822" y="997"/>
                    <a:pt x="800" y="1040"/>
                    <a:pt x="775" y="1056"/>
                  </a:cubicBezTo>
                  <a:close/>
                  <a:moveTo>
                    <a:pt x="761" y="986"/>
                  </a:moveTo>
                  <a:cubicBezTo>
                    <a:pt x="745" y="995"/>
                    <a:pt x="727" y="1000"/>
                    <a:pt x="710" y="1006"/>
                  </a:cubicBezTo>
                  <a:cubicBezTo>
                    <a:pt x="691" y="1013"/>
                    <a:pt x="672" y="1020"/>
                    <a:pt x="653" y="1027"/>
                  </a:cubicBezTo>
                  <a:cubicBezTo>
                    <a:pt x="620" y="1040"/>
                    <a:pt x="583" y="1060"/>
                    <a:pt x="546" y="1062"/>
                  </a:cubicBezTo>
                  <a:cubicBezTo>
                    <a:pt x="547" y="1061"/>
                    <a:pt x="547" y="1059"/>
                    <a:pt x="545" y="1059"/>
                  </a:cubicBezTo>
                  <a:cubicBezTo>
                    <a:pt x="532" y="1054"/>
                    <a:pt x="519" y="1050"/>
                    <a:pt x="507" y="1044"/>
                  </a:cubicBezTo>
                  <a:cubicBezTo>
                    <a:pt x="512" y="1045"/>
                    <a:pt x="518" y="1047"/>
                    <a:pt x="523" y="1048"/>
                  </a:cubicBezTo>
                  <a:cubicBezTo>
                    <a:pt x="529" y="1050"/>
                    <a:pt x="534" y="1052"/>
                    <a:pt x="540" y="1053"/>
                  </a:cubicBezTo>
                  <a:cubicBezTo>
                    <a:pt x="543" y="1054"/>
                    <a:pt x="544" y="1050"/>
                    <a:pt x="541" y="1049"/>
                  </a:cubicBezTo>
                  <a:cubicBezTo>
                    <a:pt x="536" y="1047"/>
                    <a:pt x="531" y="1046"/>
                    <a:pt x="526" y="1044"/>
                  </a:cubicBezTo>
                  <a:cubicBezTo>
                    <a:pt x="517" y="1041"/>
                    <a:pt x="510" y="1038"/>
                    <a:pt x="502" y="1034"/>
                  </a:cubicBezTo>
                  <a:cubicBezTo>
                    <a:pt x="511" y="1037"/>
                    <a:pt x="520" y="1039"/>
                    <a:pt x="530" y="1042"/>
                  </a:cubicBezTo>
                  <a:cubicBezTo>
                    <a:pt x="532" y="1043"/>
                    <a:pt x="533" y="1040"/>
                    <a:pt x="531" y="1039"/>
                  </a:cubicBezTo>
                  <a:cubicBezTo>
                    <a:pt x="521" y="1033"/>
                    <a:pt x="510" y="1027"/>
                    <a:pt x="500" y="1022"/>
                  </a:cubicBezTo>
                  <a:cubicBezTo>
                    <a:pt x="507" y="1025"/>
                    <a:pt x="515" y="1028"/>
                    <a:pt x="523" y="1030"/>
                  </a:cubicBezTo>
                  <a:cubicBezTo>
                    <a:pt x="525" y="1031"/>
                    <a:pt x="527" y="1027"/>
                    <a:pt x="524" y="1026"/>
                  </a:cubicBezTo>
                  <a:cubicBezTo>
                    <a:pt x="516" y="1022"/>
                    <a:pt x="508" y="1018"/>
                    <a:pt x="499" y="1016"/>
                  </a:cubicBezTo>
                  <a:cubicBezTo>
                    <a:pt x="495" y="1014"/>
                    <a:pt x="491" y="1012"/>
                    <a:pt x="487" y="1009"/>
                  </a:cubicBezTo>
                  <a:cubicBezTo>
                    <a:pt x="489" y="1010"/>
                    <a:pt x="491" y="1010"/>
                    <a:pt x="494" y="1011"/>
                  </a:cubicBezTo>
                  <a:cubicBezTo>
                    <a:pt x="498" y="1012"/>
                    <a:pt x="502" y="1013"/>
                    <a:pt x="506" y="1013"/>
                  </a:cubicBezTo>
                  <a:cubicBezTo>
                    <a:pt x="510" y="1015"/>
                    <a:pt x="516" y="1016"/>
                    <a:pt x="520" y="1017"/>
                  </a:cubicBezTo>
                  <a:cubicBezTo>
                    <a:pt x="519" y="1020"/>
                    <a:pt x="520" y="1022"/>
                    <a:pt x="523" y="1024"/>
                  </a:cubicBezTo>
                  <a:cubicBezTo>
                    <a:pt x="524" y="1024"/>
                    <a:pt x="525" y="1024"/>
                    <a:pt x="526" y="1024"/>
                  </a:cubicBezTo>
                  <a:cubicBezTo>
                    <a:pt x="529" y="1021"/>
                    <a:pt x="530" y="1018"/>
                    <a:pt x="528" y="1015"/>
                  </a:cubicBezTo>
                  <a:cubicBezTo>
                    <a:pt x="567" y="1014"/>
                    <a:pt x="608" y="994"/>
                    <a:pt x="643" y="981"/>
                  </a:cubicBezTo>
                  <a:cubicBezTo>
                    <a:pt x="669" y="971"/>
                    <a:pt x="695" y="960"/>
                    <a:pt x="720" y="947"/>
                  </a:cubicBezTo>
                  <a:cubicBezTo>
                    <a:pt x="737" y="939"/>
                    <a:pt x="753" y="929"/>
                    <a:pt x="765" y="915"/>
                  </a:cubicBezTo>
                  <a:cubicBezTo>
                    <a:pt x="791" y="932"/>
                    <a:pt x="789" y="970"/>
                    <a:pt x="761" y="986"/>
                  </a:cubicBezTo>
                  <a:close/>
                  <a:moveTo>
                    <a:pt x="742" y="844"/>
                  </a:moveTo>
                  <a:cubicBezTo>
                    <a:pt x="742" y="842"/>
                    <a:pt x="743" y="841"/>
                    <a:pt x="743" y="840"/>
                  </a:cubicBezTo>
                  <a:cubicBezTo>
                    <a:pt x="759" y="844"/>
                    <a:pt x="768" y="860"/>
                    <a:pt x="768" y="876"/>
                  </a:cubicBezTo>
                  <a:cubicBezTo>
                    <a:pt x="768" y="893"/>
                    <a:pt x="757" y="907"/>
                    <a:pt x="744" y="918"/>
                  </a:cubicBezTo>
                  <a:cubicBezTo>
                    <a:pt x="713" y="943"/>
                    <a:pt x="671" y="957"/>
                    <a:pt x="634" y="971"/>
                  </a:cubicBezTo>
                  <a:cubicBezTo>
                    <a:pt x="598" y="984"/>
                    <a:pt x="559" y="1004"/>
                    <a:pt x="520" y="1002"/>
                  </a:cubicBezTo>
                  <a:cubicBezTo>
                    <a:pt x="498" y="1001"/>
                    <a:pt x="475" y="990"/>
                    <a:pt x="462" y="973"/>
                  </a:cubicBezTo>
                  <a:cubicBezTo>
                    <a:pt x="464" y="974"/>
                    <a:pt x="466" y="975"/>
                    <a:pt x="468" y="976"/>
                  </a:cubicBezTo>
                  <a:cubicBezTo>
                    <a:pt x="467" y="977"/>
                    <a:pt x="466" y="979"/>
                    <a:pt x="468" y="979"/>
                  </a:cubicBezTo>
                  <a:cubicBezTo>
                    <a:pt x="485" y="989"/>
                    <a:pt x="503" y="995"/>
                    <a:pt x="523" y="1000"/>
                  </a:cubicBezTo>
                  <a:cubicBezTo>
                    <a:pt x="526" y="1000"/>
                    <a:pt x="527" y="996"/>
                    <a:pt x="524" y="995"/>
                  </a:cubicBezTo>
                  <a:cubicBezTo>
                    <a:pt x="523" y="994"/>
                    <a:pt x="522" y="994"/>
                    <a:pt x="521" y="993"/>
                  </a:cubicBezTo>
                  <a:cubicBezTo>
                    <a:pt x="522" y="992"/>
                    <a:pt x="521" y="991"/>
                    <a:pt x="520" y="990"/>
                  </a:cubicBezTo>
                  <a:cubicBezTo>
                    <a:pt x="509" y="985"/>
                    <a:pt x="499" y="981"/>
                    <a:pt x="489" y="976"/>
                  </a:cubicBezTo>
                  <a:cubicBezTo>
                    <a:pt x="498" y="979"/>
                    <a:pt x="507" y="982"/>
                    <a:pt x="516" y="986"/>
                  </a:cubicBezTo>
                  <a:cubicBezTo>
                    <a:pt x="520" y="988"/>
                    <a:pt x="523" y="983"/>
                    <a:pt x="519" y="981"/>
                  </a:cubicBezTo>
                  <a:cubicBezTo>
                    <a:pt x="509" y="976"/>
                    <a:pt x="498" y="970"/>
                    <a:pt x="488" y="965"/>
                  </a:cubicBezTo>
                  <a:cubicBezTo>
                    <a:pt x="497" y="968"/>
                    <a:pt x="506" y="971"/>
                    <a:pt x="515" y="974"/>
                  </a:cubicBezTo>
                  <a:cubicBezTo>
                    <a:pt x="518" y="976"/>
                    <a:pt x="520" y="970"/>
                    <a:pt x="516" y="969"/>
                  </a:cubicBezTo>
                  <a:cubicBezTo>
                    <a:pt x="498" y="962"/>
                    <a:pt x="481" y="954"/>
                    <a:pt x="465" y="943"/>
                  </a:cubicBezTo>
                  <a:cubicBezTo>
                    <a:pt x="481" y="948"/>
                    <a:pt x="497" y="953"/>
                    <a:pt x="513" y="959"/>
                  </a:cubicBezTo>
                  <a:cubicBezTo>
                    <a:pt x="516" y="960"/>
                    <a:pt x="518" y="956"/>
                    <a:pt x="516" y="954"/>
                  </a:cubicBezTo>
                  <a:cubicBezTo>
                    <a:pt x="518" y="954"/>
                    <a:pt x="519" y="951"/>
                    <a:pt x="517" y="949"/>
                  </a:cubicBezTo>
                  <a:cubicBezTo>
                    <a:pt x="514" y="947"/>
                    <a:pt x="511" y="946"/>
                    <a:pt x="509" y="944"/>
                  </a:cubicBezTo>
                  <a:cubicBezTo>
                    <a:pt x="513" y="944"/>
                    <a:pt x="517" y="945"/>
                    <a:pt x="521" y="946"/>
                  </a:cubicBezTo>
                  <a:cubicBezTo>
                    <a:pt x="525" y="947"/>
                    <a:pt x="526" y="942"/>
                    <a:pt x="522" y="940"/>
                  </a:cubicBezTo>
                  <a:cubicBezTo>
                    <a:pt x="522" y="940"/>
                    <a:pt x="521" y="940"/>
                    <a:pt x="521" y="940"/>
                  </a:cubicBezTo>
                  <a:cubicBezTo>
                    <a:pt x="559" y="938"/>
                    <a:pt x="598" y="928"/>
                    <a:pt x="633" y="915"/>
                  </a:cubicBezTo>
                  <a:cubicBezTo>
                    <a:pt x="658" y="906"/>
                    <a:pt x="681" y="896"/>
                    <a:pt x="704" y="883"/>
                  </a:cubicBezTo>
                  <a:cubicBezTo>
                    <a:pt x="719" y="874"/>
                    <a:pt x="733" y="864"/>
                    <a:pt x="739" y="848"/>
                  </a:cubicBezTo>
                  <a:cubicBezTo>
                    <a:pt x="740" y="848"/>
                    <a:pt x="742" y="846"/>
                    <a:pt x="742" y="844"/>
                  </a:cubicBezTo>
                  <a:close/>
                  <a:moveTo>
                    <a:pt x="490" y="940"/>
                  </a:moveTo>
                  <a:cubicBezTo>
                    <a:pt x="492" y="940"/>
                    <a:pt x="493" y="941"/>
                    <a:pt x="495" y="941"/>
                  </a:cubicBezTo>
                  <a:cubicBezTo>
                    <a:pt x="495" y="941"/>
                    <a:pt x="496" y="942"/>
                    <a:pt x="496" y="943"/>
                  </a:cubicBezTo>
                  <a:cubicBezTo>
                    <a:pt x="496" y="943"/>
                    <a:pt x="497" y="943"/>
                    <a:pt x="497" y="943"/>
                  </a:cubicBezTo>
                  <a:cubicBezTo>
                    <a:pt x="494" y="942"/>
                    <a:pt x="492" y="941"/>
                    <a:pt x="490" y="940"/>
                  </a:cubicBezTo>
                  <a:close/>
                  <a:moveTo>
                    <a:pt x="648" y="895"/>
                  </a:moveTo>
                  <a:cubicBezTo>
                    <a:pt x="636" y="900"/>
                    <a:pt x="624" y="904"/>
                    <a:pt x="611" y="908"/>
                  </a:cubicBezTo>
                  <a:cubicBezTo>
                    <a:pt x="593" y="914"/>
                    <a:pt x="575" y="918"/>
                    <a:pt x="557" y="921"/>
                  </a:cubicBezTo>
                  <a:cubicBezTo>
                    <a:pt x="557" y="920"/>
                    <a:pt x="557" y="920"/>
                    <a:pt x="557" y="920"/>
                  </a:cubicBezTo>
                  <a:cubicBezTo>
                    <a:pt x="526" y="781"/>
                    <a:pt x="413" y="680"/>
                    <a:pt x="300" y="598"/>
                  </a:cubicBezTo>
                  <a:cubicBezTo>
                    <a:pt x="309" y="574"/>
                    <a:pt x="326" y="553"/>
                    <a:pt x="349" y="539"/>
                  </a:cubicBezTo>
                  <a:cubicBezTo>
                    <a:pt x="386" y="514"/>
                    <a:pt x="433" y="508"/>
                    <a:pt x="477" y="506"/>
                  </a:cubicBezTo>
                  <a:cubicBezTo>
                    <a:pt x="517" y="504"/>
                    <a:pt x="558" y="505"/>
                    <a:pt x="597" y="497"/>
                  </a:cubicBezTo>
                  <a:cubicBezTo>
                    <a:pt x="573" y="629"/>
                    <a:pt x="604" y="772"/>
                    <a:pt x="648" y="895"/>
                  </a:cubicBezTo>
                  <a:close/>
                  <a:moveTo>
                    <a:pt x="712" y="767"/>
                  </a:moveTo>
                  <a:cubicBezTo>
                    <a:pt x="719" y="789"/>
                    <a:pt x="731" y="812"/>
                    <a:pt x="729" y="836"/>
                  </a:cubicBezTo>
                  <a:cubicBezTo>
                    <a:pt x="729" y="836"/>
                    <a:pt x="729" y="837"/>
                    <a:pt x="729" y="837"/>
                  </a:cubicBezTo>
                  <a:cubicBezTo>
                    <a:pt x="726" y="861"/>
                    <a:pt x="697" y="872"/>
                    <a:pt x="678" y="881"/>
                  </a:cubicBezTo>
                  <a:cubicBezTo>
                    <a:pt x="671" y="885"/>
                    <a:pt x="664" y="888"/>
                    <a:pt x="657" y="891"/>
                  </a:cubicBezTo>
                  <a:cubicBezTo>
                    <a:pt x="630" y="801"/>
                    <a:pt x="604" y="709"/>
                    <a:pt x="602" y="614"/>
                  </a:cubicBezTo>
                  <a:cubicBezTo>
                    <a:pt x="601" y="573"/>
                    <a:pt x="604" y="533"/>
                    <a:pt x="612" y="494"/>
                  </a:cubicBezTo>
                  <a:cubicBezTo>
                    <a:pt x="638" y="488"/>
                    <a:pt x="681" y="473"/>
                    <a:pt x="673" y="440"/>
                  </a:cubicBezTo>
                  <a:cubicBezTo>
                    <a:pt x="672" y="433"/>
                    <a:pt x="663" y="435"/>
                    <a:pt x="662" y="441"/>
                  </a:cubicBezTo>
                  <a:cubicBezTo>
                    <a:pt x="660" y="465"/>
                    <a:pt x="636" y="474"/>
                    <a:pt x="615" y="480"/>
                  </a:cubicBezTo>
                  <a:cubicBezTo>
                    <a:pt x="625" y="437"/>
                    <a:pt x="641" y="396"/>
                    <a:pt x="664" y="357"/>
                  </a:cubicBezTo>
                  <a:cubicBezTo>
                    <a:pt x="668" y="351"/>
                    <a:pt x="658" y="345"/>
                    <a:pt x="654" y="351"/>
                  </a:cubicBezTo>
                  <a:cubicBezTo>
                    <a:pt x="628" y="393"/>
                    <a:pt x="610" y="437"/>
                    <a:pt x="600" y="484"/>
                  </a:cubicBezTo>
                  <a:cubicBezTo>
                    <a:pt x="581" y="488"/>
                    <a:pt x="560" y="490"/>
                    <a:pt x="540" y="491"/>
                  </a:cubicBezTo>
                  <a:cubicBezTo>
                    <a:pt x="498" y="493"/>
                    <a:pt x="454" y="492"/>
                    <a:pt x="412" y="501"/>
                  </a:cubicBezTo>
                  <a:cubicBezTo>
                    <a:pt x="364" y="510"/>
                    <a:pt x="308" y="543"/>
                    <a:pt x="289" y="590"/>
                  </a:cubicBezTo>
                  <a:cubicBezTo>
                    <a:pt x="279" y="582"/>
                    <a:pt x="268" y="575"/>
                    <a:pt x="257" y="567"/>
                  </a:cubicBezTo>
                  <a:cubicBezTo>
                    <a:pt x="250" y="563"/>
                    <a:pt x="244" y="574"/>
                    <a:pt x="251" y="579"/>
                  </a:cubicBezTo>
                  <a:cubicBezTo>
                    <a:pt x="262" y="587"/>
                    <a:pt x="274" y="595"/>
                    <a:pt x="285" y="603"/>
                  </a:cubicBezTo>
                  <a:cubicBezTo>
                    <a:pt x="283" y="616"/>
                    <a:pt x="283" y="629"/>
                    <a:pt x="286" y="643"/>
                  </a:cubicBezTo>
                  <a:cubicBezTo>
                    <a:pt x="287" y="648"/>
                    <a:pt x="294" y="647"/>
                    <a:pt x="294" y="642"/>
                  </a:cubicBezTo>
                  <a:cubicBezTo>
                    <a:pt x="293" y="631"/>
                    <a:pt x="294" y="621"/>
                    <a:pt x="296" y="611"/>
                  </a:cubicBezTo>
                  <a:cubicBezTo>
                    <a:pt x="346" y="648"/>
                    <a:pt x="394" y="686"/>
                    <a:pt x="435" y="731"/>
                  </a:cubicBezTo>
                  <a:cubicBezTo>
                    <a:pt x="486" y="787"/>
                    <a:pt x="524" y="850"/>
                    <a:pt x="546" y="922"/>
                  </a:cubicBezTo>
                  <a:cubicBezTo>
                    <a:pt x="522" y="926"/>
                    <a:pt x="497" y="928"/>
                    <a:pt x="473" y="931"/>
                  </a:cubicBezTo>
                  <a:cubicBezTo>
                    <a:pt x="465" y="910"/>
                    <a:pt x="458" y="889"/>
                    <a:pt x="450" y="869"/>
                  </a:cubicBezTo>
                  <a:cubicBezTo>
                    <a:pt x="444" y="852"/>
                    <a:pt x="439" y="835"/>
                    <a:pt x="428" y="821"/>
                  </a:cubicBezTo>
                  <a:cubicBezTo>
                    <a:pt x="418" y="810"/>
                    <a:pt x="403" y="803"/>
                    <a:pt x="389" y="798"/>
                  </a:cubicBezTo>
                  <a:cubicBezTo>
                    <a:pt x="370" y="790"/>
                    <a:pt x="351" y="783"/>
                    <a:pt x="333" y="774"/>
                  </a:cubicBezTo>
                  <a:cubicBezTo>
                    <a:pt x="264" y="742"/>
                    <a:pt x="199" y="698"/>
                    <a:pt x="147" y="642"/>
                  </a:cubicBezTo>
                  <a:cubicBezTo>
                    <a:pt x="44" y="529"/>
                    <a:pt x="0" y="349"/>
                    <a:pt x="93" y="216"/>
                  </a:cubicBezTo>
                  <a:cubicBezTo>
                    <a:pt x="117" y="183"/>
                    <a:pt x="148" y="154"/>
                    <a:pt x="181" y="129"/>
                  </a:cubicBezTo>
                  <a:cubicBezTo>
                    <a:pt x="214" y="103"/>
                    <a:pt x="249" y="79"/>
                    <a:pt x="287" y="60"/>
                  </a:cubicBezTo>
                  <a:cubicBezTo>
                    <a:pt x="367" y="19"/>
                    <a:pt x="460" y="8"/>
                    <a:pt x="549" y="16"/>
                  </a:cubicBezTo>
                  <a:cubicBezTo>
                    <a:pt x="715" y="31"/>
                    <a:pt x="839" y="202"/>
                    <a:pt x="851" y="360"/>
                  </a:cubicBezTo>
                  <a:cubicBezTo>
                    <a:pt x="858" y="451"/>
                    <a:pt x="831" y="543"/>
                    <a:pt x="774" y="615"/>
                  </a:cubicBezTo>
                  <a:cubicBezTo>
                    <a:pt x="750" y="644"/>
                    <a:pt x="721" y="674"/>
                    <a:pt x="711" y="712"/>
                  </a:cubicBezTo>
                  <a:cubicBezTo>
                    <a:pt x="706" y="730"/>
                    <a:pt x="707" y="748"/>
                    <a:pt x="712" y="7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3" name="îŝ1íďê">
              <a:extLst>
                <a:ext uri="{FF2B5EF4-FFF2-40B4-BE49-F238E27FC236}">
                  <a16:creationId xmlns="" xmlns:a16="http://schemas.microsoft.com/office/drawing/2014/main" id="{C881E077-8A95-4F87-ADE8-14BF40D71793}"/>
                </a:ext>
              </a:extLst>
            </p:cNvPr>
            <p:cNvSpPr/>
            <p:nvPr/>
          </p:nvSpPr>
          <p:spPr bwMode="auto">
            <a:xfrm>
              <a:off x="3162891" y="2205830"/>
              <a:ext cx="928688" cy="655638"/>
            </a:xfrm>
            <a:custGeom>
              <a:avLst/>
              <a:gdLst>
                <a:gd name="T0" fmla="*/ 274 w 307"/>
                <a:gd name="T1" fmla="*/ 115 h 217"/>
                <a:gd name="T2" fmla="*/ 217 w 307"/>
                <a:gd name="T3" fmla="*/ 57 h 217"/>
                <a:gd name="T4" fmla="*/ 24 w 307"/>
                <a:gd name="T5" fmla="*/ 24 h 217"/>
                <a:gd name="T6" fmla="*/ 22 w 307"/>
                <a:gd name="T7" fmla="*/ 26 h 217"/>
                <a:gd name="T8" fmla="*/ 12 w 307"/>
                <a:gd name="T9" fmla="*/ 78 h 217"/>
                <a:gd name="T10" fmla="*/ 77 w 307"/>
                <a:gd name="T11" fmla="*/ 87 h 217"/>
                <a:gd name="T12" fmla="*/ 229 w 307"/>
                <a:gd name="T13" fmla="*/ 143 h 217"/>
                <a:gd name="T14" fmla="*/ 252 w 307"/>
                <a:gd name="T15" fmla="*/ 177 h 217"/>
                <a:gd name="T16" fmla="*/ 274 w 307"/>
                <a:gd name="T17" fmla="*/ 208 h 217"/>
                <a:gd name="T18" fmla="*/ 306 w 307"/>
                <a:gd name="T19" fmla="*/ 184 h 217"/>
                <a:gd name="T20" fmla="*/ 274 w 307"/>
                <a:gd name="T21" fmla="*/ 115 h 217"/>
                <a:gd name="T22" fmla="*/ 293 w 307"/>
                <a:gd name="T23" fmla="*/ 194 h 217"/>
                <a:gd name="T24" fmla="*/ 274 w 307"/>
                <a:gd name="T25" fmla="*/ 193 h 217"/>
                <a:gd name="T26" fmla="*/ 268 w 307"/>
                <a:gd name="T27" fmla="*/ 183 h 217"/>
                <a:gd name="T28" fmla="*/ 237 w 307"/>
                <a:gd name="T29" fmla="*/ 135 h 217"/>
                <a:gd name="T30" fmla="*/ 140 w 307"/>
                <a:gd name="T31" fmla="*/ 78 h 217"/>
                <a:gd name="T32" fmla="*/ 78 w 307"/>
                <a:gd name="T33" fmla="*/ 74 h 217"/>
                <a:gd name="T34" fmla="*/ 33 w 307"/>
                <a:gd name="T35" fmla="*/ 79 h 217"/>
                <a:gd name="T36" fmla="*/ 33 w 307"/>
                <a:gd name="T37" fmla="*/ 34 h 217"/>
                <a:gd name="T38" fmla="*/ 36 w 307"/>
                <a:gd name="T39" fmla="*/ 30 h 217"/>
                <a:gd name="T40" fmla="*/ 277 w 307"/>
                <a:gd name="T41" fmla="*/ 144 h 217"/>
                <a:gd name="T42" fmla="*/ 292 w 307"/>
                <a:gd name="T43" fmla="*/ 174 h 217"/>
                <a:gd name="T44" fmla="*/ 294 w 307"/>
                <a:gd name="T45" fmla="*/ 188 h 217"/>
                <a:gd name="T46" fmla="*/ 293 w 307"/>
                <a:gd name="T47" fmla="*/ 19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7" h="217">
                  <a:moveTo>
                    <a:pt x="274" y="115"/>
                  </a:moveTo>
                  <a:cubicBezTo>
                    <a:pt x="258" y="93"/>
                    <a:pt x="239" y="73"/>
                    <a:pt x="217" y="57"/>
                  </a:cubicBezTo>
                  <a:cubicBezTo>
                    <a:pt x="162" y="16"/>
                    <a:pt x="89" y="0"/>
                    <a:pt x="24" y="24"/>
                  </a:cubicBezTo>
                  <a:cubicBezTo>
                    <a:pt x="23" y="24"/>
                    <a:pt x="22" y="25"/>
                    <a:pt x="22" y="26"/>
                  </a:cubicBezTo>
                  <a:cubicBezTo>
                    <a:pt x="5" y="38"/>
                    <a:pt x="0" y="60"/>
                    <a:pt x="12" y="78"/>
                  </a:cubicBezTo>
                  <a:cubicBezTo>
                    <a:pt x="28" y="100"/>
                    <a:pt x="54" y="91"/>
                    <a:pt x="77" y="87"/>
                  </a:cubicBezTo>
                  <a:cubicBezTo>
                    <a:pt x="132" y="78"/>
                    <a:pt x="191" y="101"/>
                    <a:pt x="229" y="143"/>
                  </a:cubicBezTo>
                  <a:cubicBezTo>
                    <a:pt x="238" y="153"/>
                    <a:pt x="245" y="165"/>
                    <a:pt x="252" y="177"/>
                  </a:cubicBezTo>
                  <a:cubicBezTo>
                    <a:pt x="257" y="189"/>
                    <a:pt x="262" y="202"/>
                    <a:pt x="274" y="208"/>
                  </a:cubicBezTo>
                  <a:cubicBezTo>
                    <a:pt x="293" y="217"/>
                    <a:pt x="307" y="202"/>
                    <a:pt x="306" y="184"/>
                  </a:cubicBezTo>
                  <a:cubicBezTo>
                    <a:pt x="305" y="160"/>
                    <a:pt x="287" y="134"/>
                    <a:pt x="274" y="115"/>
                  </a:cubicBezTo>
                  <a:close/>
                  <a:moveTo>
                    <a:pt x="293" y="194"/>
                  </a:moveTo>
                  <a:cubicBezTo>
                    <a:pt x="286" y="194"/>
                    <a:pt x="280" y="194"/>
                    <a:pt x="274" y="193"/>
                  </a:cubicBezTo>
                  <a:cubicBezTo>
                    <a:pt x="272" y="191"/>
                    <a:pt x="269" y="186"/>
                    <a:pt x="268" y="183"/>
                  </a:cubicBezTo>
                  <a:cubicBezTo>
                    <a:pt x="259" y="166"/>
                    <a:pt x="250" y="149"/>
                    <a:pt x="237" y="135"/>
                  </a:cubicBezTo>
                  <a:cubicBezTo>
                    <a:pt x="212" y="106"/>
                    <a:pt x="177" y="86"/>
                    <a:pt x="140" y="78"/>
                  </a:cubicBezTo>
                  <a:cubicBezTo>
                    <a:pt x="120" y="73"/>
                    <a:pt x="99" y="72"/>
                    <a:pt x="78" y="74"/>
                  </a:cubicBezTo>
                  <a:cubicBezTo>
                    <a:pt x="64" y="76"/>
                    <a:pt x="47" y="84"/>
                    <a:pt x="33" y="79"/>
                  </a:cubicBezTo>
                  <a:cubicBezTo>
                    <a:pt x="12" y="71"/>
                    <a:pt x="15" y="43"/>
                    <a:pt x="33" y="34"/>
                  </a:cubicBezTo>
                  <a:cubicBezTo>
                    <a:pt x="35" y="33"/>
                    <a:pt x="36" y="31"/>
                    <a:pt x="36" y="30"/>
                  </a:cubicBezTo>
                  <a:cubicBezTo>
                    <a:pt x="133" y="9"/>
                    <a:pt x="227" y="59"/>
                    <a:pt x="277" y="144"/>
                  </a:cubicBezTo>
                  <a:cubicBezTo>
                    <a:pt x="282" y="153"/>
                    <a:pt x="289" y="164"/>
                    <a:pt x="292" y="174"/>
                  </a:cubicBezTo>
                  <a:cubicBezTo>
                    <a:pt x="293" y="179"/>
                    <a:pt x="294" y="183"/>
                    <a:pt x="294" y="188"/>
                  </a:cubicBezTo>
                  <a:lnTo>
                    <a:pt x="293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4" name="işliďê">
              <a:extLst>
                <a:ext uri="{FF2B5EF4-FFF2-40B4-BE49-F238E27FC236}">
                  <a16:creationId xmlns="" xmlns:a16="http://schemas.microsoft.com/office/drawing/2014/main" id="{8003F51F-828E-4A43-BE30-1DA59F9D89FD}"/>
                </a:ext>
              </a:extLst>
            </p:cNvPr>
            <p:cNvSpPr/>
            <p:nvPr/>
          </p:nvSpPr>
          <p:spPr bwMode="auto">
            <a:xfrm>
              <a:off x="2651716" y="4563270"/>
              <a:ext cx="144463" cy="257175"/>
            </a:xfrm>
            <a:custGeom>
              <a:avLst/>
              <a:gdLst>
                <a:gd name="T0" fmla="*/ 37 w 48"/>
                <a:gd name="T1" fmla="*/ 5 h 85"/>
                <a:gd name="T2" fmla="*/ 21 w 48"/>
                <a:gd name="T3" fmla="*/ 41 h 85"/>
                <a:gd name="T4" fmla="*/ 13 w 48"/>
                <a:gd name="T5" fmla="*/ 58 h 85"/>
                <a:gd name="T6" fmla="*/ 7 w 48"/>
                <a:gd name="T7" fmla="*/ 71 h 85"/>
                <a:gd name="T8" fmla="*/ 4 w 48"/>
                <a:gd name="T9" fmla="*/ 72 h 85"/>
                <a:gd name="T10" fmla="*/ 2 w 48"/>
                <a:gd name="T11" fmla="*/ 80 h 85"/>
                <a:gd name="T12" fmla="*/ 9 w 48"/>
                <a:gd name="T13" fmla="*/ 85 h 85"/>
                <a:gd name="T14" fmla="*/ 28 w 48"/>
                <a:gd name="T15" fmla="*/ 54 h 85"/>
                <a:gd name="T16" fmla="*/ 46 w 48"/>
                <a:gd name="T17" fmla="*/ 9 h 85"/>
                <a:gd name="T18" fmla="*/ 37 w 48"/>
                <a:gd name="T19" fmla="*/ 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85">
                  <a:moveTo>
                    <a:pt x="37" y="5"/>
                  </a:moveTo>
                  <a:cubicBezTo>
                    <a:pt x="32" y="17"/>
                    <a:pt x="27" y="29"/>
                    <a:pt x="21" y="41"/>
                  </a:cubicBezTo>
                  <a:cubicBezTo>
                    <a:pt x="18" y="46"/>
                    <a:pt x="16" y="52"/>
                    <a:pt x="13" y="58"/>
                  </a:cubicBezTo>
                  <a:cubicBezTo>
                    <a:pt x="12" y="61"/>
                    <a:pt x="10" y="67"/>
                    <a:pt x="7" y="71"/>
                  </a:cubicBezTo>
                  <a:cubicBezTo>
                    <a:pt x="6" y="71"/>
                    <a:pt x="4" y="71"/>
                    <a:pt x="4" y="72"/>
                  </a:cubicBezTo>
                  <a:cubicBezTo>
                    <a:pt x="1" y="75"/>
                    <a:pt x="0" y="77"/>
                    <a:pt x="2" y="80"/>
                  </a:cubicBezTo>
                  <a:cubicBezTo>
                    <a:pt x="3" y="84"/>
                    <a:pt x="6" y="85"/>
                    <a:pt x="9" y="85"/>
                  </a:cubicBezTo>
                  <a:cubicBezTo>
                    <a:pt x="21" y="82"/>
                    <a:pt x="24" y="64"/>
                    <a:pt x="28" y="54"/>
                  </a:cubicBezTo>
                  <a:cubicBezTo>
                    <a:pt x="35" y="39"/>
                    <a:pt x="41" y="24"/>
                    <a:pt x="46" y="9"/>
                  </a:cubicBezTo>
                  <a:cubicBezTo>
                    <a:pt x="48" y="3"/>
                    <a:pt x="40" y="0"/>
                    <a:pt x="3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5" name="ïsļïḓè">
              <a:extLst>
                <a:ext uri="{FF2B5EF4-FFF2-40B4-BE49-F238E27FC236}">
                  <a16:creationId xmlns="" xmlns:a16="http://schemas.microsoft.com/office/drawing/2014/main" id="{432027DF-A3CA-409C-87F7-4DE59CB48769}"/>
                </a:ext>
              </a:extLst>
            </p:cNvPr>
            <p:cNvSpPr/>
            <p:nvPr/>
          </p:nvSpPr>
          <p:spPr bwMode="auto">
            <a:xfrm>
              <a:off x="2151653" y="4352131"/>
              <a:ext cx="188913" cy="220663"/>
            </a:xfrm>
            <a:custGeom>
              <a:avLst/>
              <a:gdLst>
                <a:gd name="T0" fmla="*/ 54 w 62"/>
                <a:gd name="T1" fmla="*/ 3 h 73"/>
                <a:gd name="T2" fmla="*/ 4 w 62"/>
                <a:gd name="T3" fmla="*/ 60 h 73"/>
                <a:gd name="T4" fmla="*/ 14 w 62"/>
                <a:gd name="T5" fmla="*/ 66 h 73"/>
                <a:gd name="T6" fmla="*/ 14 w 62"/>
                <a:gd name="T7" fmla="*/ 66 h 73"/>
                <a:gd name="T8" fmla="*/ 59 w 62"/>
                <a:gd name="T9" fmla="*/ 9 h 73"/>
                <a:gd name="T10" fmla="*/ 54 w 62"/>
                <a:gd name="T11" fmla="*/ 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73">
                  <a:moveTo>
                    <a:pt x="54" y="3"/>
                  </a:moveTo>
                  <a:cubicBezTo>
                    <a:pt x="32" y="17"/>
                    <a:pt x="15" y="37"/>
                    <a:pt x="4" y="60"/>
                  </a:cubicBezTo>
                  <a:cubicBezTo>
                    <a:pt x="0" y="68"/>
                    <a:pt x="10" y="73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25" y="44"/>
                    <a:pt x="40" y="26"/>
                    <a:pt x="59" y="9"/>
                  </a:cubicBezTo>
                  <a:cubicBezTo>
                    <a:pt x="62" y="6"/>
                    <a:pt x="58" y="0"/>
                    <a:pt x="54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55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6" name="ïşlíde">
              <a:extLst>
                <a:ext uri="{FF2B5EF4-FFF2-40B4-BE49-F238E27FC236}">
                  <a16:creationId xmlns="" xmlns:a16="http://schemas.microsoft.com/office/drawing/2014/main" id="{75F04033-EE1F-4FF0-AB23-EBEDCD189BDA}"/>
                </a:ext>
              </a:extLst>
            </p:cNvPr>
            <p:cNvSpPr/>
            <p:nvPr/>
          </p:nvSpPr>
          <p:spPr bwMode="auto">
            <a:xfrm>
              <a:off x="1629366" y="3817144"/>
              <a:ext cx="230188" cy="127000"/>
            </a:xfrm>
            <a:custGeom>
              <a:avLst/>
              <a:gdLst>
                <a:gd name="T0" fmla="*/ 68 w 76"/>
                <a:gd name="T1" fmla="*/ 2 h 42"/>
                <a:gd name="T2" fmla="*/ 36 w 76"/>
                <a:gd name="T3" fmla="*/ 20 h 42"/>
                <a:gd name="T4" fmla="*/ 3 w 76"/>
                <a:gd name="T5" fmla="*/ 34 h 42"/>
                <a:gd name="T6" fmla="*/ 6 w 76"/>
                <a:gd name="T7" fmla="*/ 42 h 42"/>
                <a:gd name="T8" fmla="*/ 40 w 76"/>
                <a:gd name="T9" fmla="*/ 30 h 42"/>
                <a:gd name="T10" fmla="*/ 73 w 76"/>
                <a:gd name="T11" fmla="*/ 9 h 42"/>
                <a:gd name="T12" fmla="*/ 68 w 76"/>
                <a:gd name="T13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8" y="2"/>
                  </a:moveTo>
                  <a:cubicBezTo>
                    <a:pt x="57" y="8"/>
                    <a:pt x="47" y="15"/>
                    <a:pt x="36" y="20"/>
                  </a:cubicBezTo>
                  <a:cubicBezTo>
                    <a:pt x="26" y="25"/>
                    <a:pt x="13" y="27"/>
                    <a:pt x="3" y="34"/>
                  </a:cubicBezTo>
                  <a:cubicBezTo>
                    <a:pt x="0" y="36"/>
                    <a:pt x="1" y="42"/>
                    <a:pt x="6" y="42"/>
                  </a:cubicBezTo>
                  <a:cubicBezTo>
                    <a:pt x="17" y="42"/>
                    <a:pt x="29" y="35"/>
                    <a:pt x="40" y="30"/>
                  </a:cubicBezTo>
                  <a:cubicBezTo>
                    <a:pt x="51" y="24"/>
                    <a:pt x="63" y="17"/>
                    <a:pt x="73" y="9"/>
                  </a:cubicBezTo>
                  <a:cubicBezTo>
                    <a:pt x="76" y="6"/>
                    <a:pt x="72" y="0"/>
                    <a:pt x="68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7" name="îṩľiḑe">
              <a:extLst>
                <a:ext uri="{FF2B5EF4-FFF2-40B4-BE49-F238E27FC236}">
                  <a16:creationId xmlns="" xmlns:a16="http://schemas.microsoft.com/office/drawing/2014/main" id="{867CCFF3-BAAF-47D2-8013-56132C25602A}"/>
                </a:ext>
              </a:extLst>
            </p:cNvPr>
            <p:cNvSpPr/>
            <p:nvPr/>
          </p:nvSpPr>
          <p:spPr bwMode="auto">
            <a:xfrm>
              <a:off x="1456328" y="3055144"/>
              <a:ext cx="269875" cy="53975"/>
            </a:xfrm>
            <a:custGeom>
              <a:avLst/>
              <a:gdLst>
                <a:gd name="T0" fmla="*/ 84 w 89"/>
                <a:gd name="T1" fmla="*/ 5 h 18"/>
                <a:gd name="T2" fmla="*/ 21 w 89"/>
                <a:gd name="T3" fmla="*/ 5 h 18"/>
                <a:gd name="T4" fmla="*/ 14 w 89"/>
                <a:gd name="T5" fmla="*/ 2 h 18"/>
                <a:gd name="T6" fmla="*/ 5 w 89"/>
                <a:gd name="T7" fmla="*/ 7 h 18"/>
                <a:gd name="T8" fmla="*/ 8 w 89"/>
                <a:gd name="T9" fmla="*/ 17 h 18"/>
                <a:gd name="T10" fmla="*/ 84 w 89"/>
                <a:gd name="T11" fmla="*/ 13 h 18"/>
                <a:gd name="T12" fmla="*/ 84 w 89"/>
                <a:gd name="T13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8">
                  <a:moveTo>
                    <a:pt x="84" y="5"/>
                  </a:moveTo>
                  <a:cubicBezTo>
                    <a:pt x="63" y="4"/>
                    <a:pt x="42" y="5"/>
                    <a:pt x="21" y="5"/>
                  </a:cubicBezTo>
                  <a:cubicBezTo>
                    <a:pt x="20" y="3"/>
                    <a:pt x="17" y="0"/>
                    <a:pt x="14" y="2"/>
                  </a:cubicBezTo>
                  <a:cubicBezTo>
                    <a:pt x="11" y="3"/>
                    <a:pt x="8" y="5"/>
                    <a:pt x="5" y="7"/>
                  </a:cubicBezTo>
                  <a:cubicBezTo>
                    <a:pt x="0" y="9"/>
                    <a:pt x="2" y="18"/>
                    <a:pt x="8" y="17"/>
                  </a:cubicBezTo>
                  <a:cubicBezTo>
                    <a:pt x="33" y="16"/>
                    <a:pt x="59" y="16"/>
                    <a:pt x="84" y="13"/>
                  </a:cubicBezTo>
                  <a:cubicBezTo>
                    <a:pt x="88" y="12"/>
                    <a:pt x="89" y="5"/>
                    <a:pt x="84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8" name="işlîḓe">
              <a:extLst>
                <a:ext uri="{FF2B5EF4-FFF2-40B4-BE49-F238E27FC236}">
                  <a16:creationId xmlns="" xmlns:a16="http://schemas.microsoft.com/office/drawing/2014/main" id="{55DD86FE-816E-42F9-B740-3E3C48893EA0}"/>
                </a:ext>
              </a:extLst>
            </p:cNvPr>
            <p:cNvSpPr/>
            <p:nvPr/>
          </p:nvSpPr>
          <p:spPr bwMode="auto">
            <a:xfrm>
              <a:off x="1837328" y="2343942"/>
              <a:ext cx="190500" cy="190500"/>
            </a:xfrm>
            <a:custGeom>
              <a:avLst/>
              <a:gdLst>
                <a:gd name="T0" fmla="*/ 59 w 63"/>
                <a:gd name="T1" fmla="*/ 53 h 63"/>
                <a:gd name="T2" fmla="*/ 33 w 63"/>
                <a:gd name="T3" fmla="*/ 26 h 63"/>
                <a:gd name="T4" fmla="*/ 8 w 63"/>
                <a:gd name="T5" fmla="*/ 2 h 63"/>
                <a:gd name="T6" fmla="*/ 2 w 63"/>
                <a:gd name="T7" fmla="*/ 8 h 63"/>
                <a:gd name="T8" fmla="*/ 26 w 63"/>
                <a:gd name="T9" fmla="*/ 34 h 63"/>
                <a:gd name="T10" fmla="*/ 53 w 63"/>
                <a:gd name="T11" fmla="*/ 60 h 63"/>
                <a:gd name="T12" fmla="*/ 59 w 63"/>
                <a:gd name="T13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3">
                  <a:moveTo>
                    <a:pt x="59" y="53"/>
                  </a:moveTo>
                  <a:cubicBezTo>
                    <a:pt x="51" y="44"/>
                    <a:pt x="42" y="35"/>
                    <a:pt x="33" y="26"/>
                  </a:cubicBezTo>
                  <a:cubicBezTo>
                    <a:pt x="26" y="18"/>
                    <a:pt x="18" y="6"/>
                    <a:pt x="8" y="2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6" y="18"/>
                    <a:pt x="18" y="26"/>
                    <a:pt x="26" y="34"/>
                  </a:cubicBezTo>
                  <a:cubicBezTo>
                    <a:pt x="35" y="42"/>
                    <a:pt x="43" y="51"/>
                    <a:pt x="53" y="60"/>
                  </a:cubicBezTo>
                  <a:cubicBezTo>
                    <a:pt x="57" y="63"/>
                    <a:pt x="63" y="58"/>
                    <a:pt x="59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29" name="îSḷídé">
              <a:extLst>
                <a:ext uri="{FF2B5EF4-FFF2-40B4-BE49-F238E27FC236}">
                  <a16:creationId xmlns="" xmlns:a16="http://schemas.microsoft.com/office/drawing/2014/main" id="{CA95727B-F14E-433B-A9BC-20DC1868C7FB}"/>
                </a:ext>
              </a:extLst>
            </p:cNvPr>
            <p:cNvSpPr/>
            <p:nvPr/>
          </p:nvSpPr>
          <p:spPr bwMode="auto">
            <a:xfrm>
              <a:off x="2442166" y="1861342"/>
              <a:ext cx="115888" cy="250825"/>
            </a:xfrm>
            <a:custGeom>
              <a:avLst/>
              <a:gdLst>
                <a:gd name="T0" fmla="*/ 36 w 38"/>
                <a:gd name="T1" fmla="*/ 74 h 83"/>
                <a:gd name="T2" fmla="*/ 23 w 38"/>
                <a:gd name="T3" fmla="*/ 36 h 83"/>
                <a:gd name="T4" fmla="*/ 9 w 38"/>
                <a:gd name="T5" fmla="*/ 3 h 83"/>
                <a:gd name="T6" fmla="*/ 1 w 38"/>
                <a:gd name="T7" fmla="*/ 5 h 83"/>
                <a:gd name="T8" fmla="*/ 13 w 38"/>
                <a:gd name="T9" fmla="*/ 42 h 83"/>
                <a:gd name="T10" fmla="*/ 27 w 38"/>
                <a:gd name="T11" fmla="*/ 78 h 83"/>
                <a:gd name="T12" fmla="*/ 36 w 38"/>
                <a:gd name="T13" fmla="*/ 7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3">
                  <a:moveTo>
                    <a:pt x="36" y="74"/>
                  </a:moveTo>
                  <a:cubicBezTo>
                    <a:pt x="32" y="61"/>
                    <a:pt x="28" y="49"/>
                    <a:pt x="23" y="36"/>
                  </a:cubicBezTo>
                  <a:cubicBezTo>
                    <a:pt x="19" y="25"/>
                    <a:pt x="16" y="13"/>
                    <a:pt x="9" y="3"/>
                  </a:cubicBezTo>
                  <a:cubicBezTo>
                    <a:pt x="7" y="0"/>
                    <a:pt x="0" y="1"/>
                    <a:pt x="1" y="5"/>
                  </a:cubicBezTo>
                  <a:cubicBezTo>
                    <a:pt x="2" y="18"/>
                    <a:pt x="9" y="30"/>
                    <a:pt x="13" y="42"/>
                  </a:cubicBezTo>
                  <a:cubicBezTo>
                    <a:pt x="18" y="54"/>
                    <a:pt x="22" y="66"/>
                    <a:pt x="27" y="78"/>
                  </a:cubicBezTo>
                  <a:cubicBezTo>
                    <a:pt x="30" y="83"/>
                    <a:pt x="38" y="79"/>
                    <a:pt x="36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0" name="îšlíḋè">
              <a:extLst>
                <a:ext uri="{FF2B5EF4-FFF2-40B4-BE49-F238E27FC236}">
                  <a16:creationId xmlns="" xmlns:a16="http://schemas.microsoft.com/office/drawing/2014/main" id="{CF57999D-0C72-40FE-A1C6-52F7B18A6A85}"/>
                </a:ext>
              </a:extLst>
            </p:cNvPr>
            <p:cNvSpPr/>
            <p:nvPr/>
          </p:nvSpPr>
          <p:spPr bwMode="auto">
            <a:xfrm>
              <a:off x="3266079" y="1694655"/>
              <a:ext cx="96838" cy="274638"/>
            </a:xfrm>
            <a:custGeom>
              <a:avLst/>
              <a:gdLst>
                <a:gd name="T0" fmla="*/ 25 w 32"/>
                <a:gd name="T1" fmla="*/ 3 h 91"/>
                <a:gd name="T2" fmla="*/ 13 w 32"/>
                <a:gd name="T3" fmla="*/ 41 h 91"/>
                <a:gd name="T4" fmla="*/ 2 w 32"/>
                <a:gd name="T5" fmla="*/ 84 h 91"/>
                <a:gd name="T6" fmla="*/ 9 w 32"/>
                <a:gd name="T7" fmla="*/ 86 h 91"/>
                <a:gd name="T8" fmla="*/ 22 w 32"/>
                <a:gd name="T9" fmla="*/ 43 h 91"/>
                <a:gd name="T10" fmla="*/ 32 w 32"/>
                <a:gd name="T11" fmla="*/ 5 h 91"/>
                <a:gd name="T12" fmla="*/ 25 w 32"/>
                <a:gd name="T13" fmla="*/ 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1">
                  <a:moveTo>
                    <a:pt x="25" y="3"/>
                  </a:moveTo>
                  <a:cubicBezTo>
                    <a:pt x="18" y="14"/>
                    <a:pt x="16" y="28"/>
                    <a:pt x="13" y="41"/>
                  </a:cubicBezTo>
                  <a:cubicBezTo>
                    <a:pt x="9" y="55"/>
                    <a:pt x="5" y="69"/>
                    <a:pt x="2" y="84"/>
                  </a:cubicBezTo>
                  <a:cubicBezTo>
                    <a:pt x="0" y="89"/>
                    <a:pt x="8" y="91"/>
                    <a:pt x="9" y="86"/>
                  </a:cubicBezTo>
                  <a:cubicBezTo>
                    <a:pt x="14" y="72"/>
                    <a:pt x="18" y="58"/>
                    <a:pt x="22" y="43"/>
                  </a:cubicBezTo>
                  <a:cubicBezTo>
                    <a:pt x="26" y="31"/>
                    <a:pt x="32" y="18"/>
                    <a:pt x="32" y="5"/>
                  </a:cubicBezTo>
                  <a:cubicBezTo>
                    <a:pt x="32" y="1"/>
                    <a:pt x="27" y="0"/>
                    <a:pt x="2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1" name="íṡlidé">
              <a:extLst>
                <a:ext uri="{FF2B5EF4-FFF2-40B4-BE49-F238E27FC236}">
                  <a16:creationId xmlns="" xmlns:a16="http://schemas.microsoft.com/office/drawing/2014/main" id="{5BEEBAE2-FE59-4786-8ED7-38158B9C5526}"/>
                </a:ext>
              </a:extLst>
            </p:cNvPr>
            <p:cNvSpPr/>
            <p:nvPr/>
          </p:nvSpPr>
          <p:spPr bwMode="auto">
            <a:xfrm>
              <a:off x="4028079" y="1948655"/>
              <a:ext cx="184150" cy="230188"/>
            </a:xfrm>
            <a:custGeom>
              <a:avLst/>
              <a:gdLst>
                <a:gd name="T0" fmla="*/ 53 w 61"/>
                <a:gd name="T1" fmla="*/ 2 h 76"/>
                <a:gd name="T2" fmla="*/ 25 w 61"/>
                <a:gd name="T3" fmla="*/ 34 h 76"/>
                <a:gd name="T4" fmla="*/ 1 w 61"/>
                <a:gd name="T5" fmla="*/ 69 h 76"/>
                <a:gd name="T6" fmla="*/ 6 w 61"/>
                <a:gd name="T7" fmla="*/ 74 h 76"/>
                <a:gd name="T8" fmla="*/ 33 w 61"/>
                <a:gd name="T9" fmla="*/ 39 h 76"/>
                <a:gd name="T10" fmla="*/ 59 w 61"/>
                <a:gd name="T11" fmla="*/ 8 h 76"/>
                <a:gd name="T12" fmla="*/ 53 w 61"/>
                <a:gd name="T13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6">
                  <a:moveTo>
                    <a:pt x="53" y="2"/>
                  </a:moveTo>
                  <a:cubicBezTo>
                    <a:pt x="42" y="11"/>
                    <a:pt x="33" y="23"/>
                    <a:pt x="25" y="34"/>
                  </a:cubicBezTo>
                  <a:cubicBezTo>
                    <a:pt x="16" y="45"/>
                    <a:pt x="7" y="57"/>
                    <a:pt x="1" y="69"/>
                  </a:cubicBezTo>
                  <a:cubicBezTo>
                    <a:pt x="0" y="73"/>
                    <a:pt x="3" y="76"/>
                    <a:pt x="6" y="74"/>
                  </a:cubicBezTo>
                  <a:cubicBezTo>
                    <a:pt x="16" y="63"/>
                    <a:pt x="24" y="51"/>
                    <a:pt x="33" y="39"/>
                  </a:cubicBezTo>
                  <a:cubicBezTo>
                    <a:pt x="42" y="29"/>
                    <a:pt x="52" y="19"/>
                    <a:pt x="59" y="8"/>
                  </a:cubicBezTo>
                  <a:cubicBezTo>
                    <a:pt x="61" y="5"/>
                    <a:pt x="57" y="0"/>
                    <a:pt x="5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2" name="iṡļïḑè">
              <a:extLst>
                <a:ext uri="{FF2B5EF4-FFF2-40B4-BE49-F238E27FC236}">
                  <a16:creationId xmlns="" xmlns:a16="http://schemas.microsoft.com/office/drawing/2014/main" id="{2922B154-7042-42F1-9FF4-BF6C3322C714}"/>
                </a:ext>
              </a:extLst>
            </p:cNvPr>
            <p:cNvSpPr/>
            <p:nvPr/>
          </p:nvSpPr>
          <p:spPr bwMode="auto">
            <a:xfrm>
              <a:off x="4485279" y="2577305"/>
              <a:ext cx="247650" cy="115888"/>
            </a:xfrm>
            <a:custGeom>
              <a:avLst/>
              <a:gdLst>
                <a:gd name="T0" fmla="*/ 77 w 82"/>
                <a:gd name="T1" fmla="*/ 2 h 38"/>
                <a:gd name="T2" fmla="*/ 38 w 82"/>
                <a:gd name="T3" fmla="*/ 12 h 38"/>
                <a:gd name="T4" fmla="*/ 3 w 82"/>
                <a:gd name="T5" fmla="*/ 32 h 38"/>
                <a:gd name="T6" fmla="*/ 7 w 82"/>
                <a:gd name="T7" fmla="*/ 37 h 38"/>
                <a:gd name="T8" fmla="*/ 45 w 82"/>
                <a:gd name="T9" fmla="*/ 19 h 38"/>
                <a:gd name="T10" fmla="*/ 78 w 82"/>
                <a:gd name="T11" fmla="*/ 9 h 38"/>
                <a:gd name="T12" fmla="*/ 77 w 82"/>
                <a:gd name="T13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8">
                  <a:moveTo>
                    <a:pt x="77" y="2"/>
                  </a:moveTo>
                  <a:cubicBezTo>
                    <a:pt x="64" y="0"/>
                    <a:pt x="49" y="7"/>
                    <a:pt x="38" y="12"/>
                  </a:cubicBezTo>
                  <a:cubicBezTo>
                    <a:pt x="25" y="17"/>
                    <a:pt x="13" y="23"/>
                    <a:pt x="3" y="32"/>
                  </a:cubicBezTo>
                  <a:cubicBezTo>
                    <a:pt x="0" y="34"/>
                    <a:pt x="4" y="38"/>
                    <a:pt x="7" y="37"/>
                  </a:cubicBezTo>
                  <a:cubicBezTo>
                    <a:pt x="20" y="31"/>
                    <a:pt x="32" y="23"/>
                    <a:pt x="45" y="19"/>
                  </a:cubicBezTo>
                  <a:cubicBezTo>
                    <a:pt x="56" y="15"/>
                    <a:pt x="68" y="14"/>
                    <a:pt x="78" y="9"/>
                  </a:cubicBezTo>
                  <a:cubicBezTo>
                    <a:pt x="82" y="7"/>
                    <a:pt x="80" y="2"/>
                    <a:pt x="7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3" name="îSľidê">
              <a:extLst>
                <a:ext uri="{FF2B5EF4-FFF2-40B4-BE49-F238E27FC236}">
                  <a16:creationId xmlns="" xmlns:a16="http://schemas.microsoft.com/office/drawing/2014/main" id="{A7BB2603-22F5-4E48-9E3C-4121AF8A4F1F}"/>
                </a:ext>
              </a:extLst>
            </p:cNvPr>
            <p:cNvSpPr/>
            <p:nvPr/>
          </p:nvSpPr>
          <p:spPr bwMode="auto">
            <a:xfrm>
              <a:off x="4532904" y="3545681"/>
              <a:ext cx="263525" cy="53975"/>
            </a:xfrm>
            <a:custGeom>
              <a:avLst/>
              <a:gdLst>
                <a:gd name="T0" fmla="*/ 83 w 87"/>
                <a:gd name="T1" fmla="*/ 9 h 18"/>
                <a:gd name="T2" fmla="*/ 6 w 87"/>
                <a:gd name="T3" fmla="*/ 3 h 18"/>
                <a:gd name="T4" fmla="*/ 6 w 87"/>
                <a:gd name="T5" fmla="*/ 11 h 18"/>
                <a:gd name="T6" fmla="*/ 44 w 87"/>
                <a:gd name="T7" fmla="*/ 12 h 18"/>
                <a:gd name="T8" fmla="*/ 82 w 87"/>
                <a:gd name="T9" fmla="*/ 17 h 18"/>
                <a:gd name="T10" fmla="*/ 83 w 87"/>
                <a:gd name="T11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8">
                  <a:moveTo>
                    <a:pt x="83" y="9"/>
                  </a:moveTo>
                  <a:cubicBezTo>
                    <a:pt x="60" y="0"/>
                    <a:pt x="30" y="1"/>
                    <a:pt x="6" y="3"/>
                  </a:cubicBezTo>
                  <a:cubicBezTo>
                    <a:pt x="1" y="3"/>
                    <a:pt x="0" y="11"/>
                    <a:pt x="6" y="11"/>
                  </a:cubicBezTo>
                  <a:cubicBezTo>
                    <a:pt x="19" y="10"/>
                    <a:pt x="31" y="10"/>
                    <a:pt x="44" y="12"/>
                  </a:cubicBezTo>
                  <a:cubicBezTo>
                    <a:pt x="57" y="13"/>
                    <a:pt x="69" y="17"/>
                    <a:pt x="82" y="17"/>
                  </a:cubicBezTo>
                  <a:cubicBezTo>
                    <a:pt x="87" y="18"/>
                    <a:pt x="87" y="11"/>
                    <a:pt x="83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34" name="îsľíḍé">
              <a:extLst>
                <a:ext uri="{FF2B5EF4-FFF2-40B4-BE49-F238E27FC236}">
                  <a16:creationId xmlns="" xmlns:a16="http://schemas.microsoft.com/office/drawing/2014/main" id="{BC234C8E-2AD4-45AA-9888-7150281D1585}"/>
                </a:ext>
              </a:extLst>
            </p:cNvPr>
            <p:cNvSpPr/>
            <p:nvPr/>
          </p:nvSpPr>
          <p:spPr bwMode="auto">
            <a:xfrm>
              <a:off x="4336054" y="4274345"/>
              <a:ext cx="269875" cy="127000"/>
            </a:xfrm>
            <a:custGeom>
              <a:avLst/>
              <a:gdLst>
                <a:gd name="T0" fmla="*/ 86 w 89"/>
                <a:gd name="T1" fmla="*/ 34 h 42"/>
                <a:gd name="T2" fmla="*/ 49 w 89"/>
                <a:gd name="T3" fmla="*/ 17 h 42"/>
                <a:gd name="T4" fmla="*/ 7 w 89"/>
                <a:gd name="T5" fmla="*/ 2 h 42"/>
                <a:gd name="T6" fmla="*/ 5 w 89"/>
                <a:gd name="T7" fmla="*/ 9 h 42"/>
                <a:gd name="T8" fmla="*/ 48 w 89"/>
                <a:gd name="T9" fmla="*/ 27 h 42"/>
                <a:gd name="T10" fmla="*/ 83 w 89"/>
                <a:gd name="T11" fmla="*/ 41 h 42"/>
                <a:gd name="T12" fmla="*/ 86 w 89"/>
                <a:gd name="T13" fmla="*/ 3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2">
                  <a:moveTo>
                    <a:pt x="86" y="34"/>
                  </a:moveTo>
                  <a:cubicBezTo>
                    <a:pt x="75" y="26"/>
                    <a:pt x="61" y="22"/>
                    <a:pt x="49" y="17"/>
                  </a:cubicBezTo>
                  <a:cubicBezTo>
                    <a:pt x="35" y="11"/>
                    <a:pt x="21" y="6"/>
                    <a:pt x="7" y="2"/>
                  </a:cubicBezTo>
                  <a:cubicBezTo>
                    <a:pt x="2" y="0"/>
                    <a:pt x="0" y="7"/>
                    <a:pt x="5" y="9"/>
                  </a:cubicBezTo>
                  <a:cubicBezTo>
                    <a:pt x="19" y="15"/>
                    <a:pt x="34" y="21"/>
                    <a:pt x="48" y="27"/>
                  </a:cubicBezTo>
                  <a:cubicBezTo>
                    <a:pt x="59" y="32"/>
                    <a:pt x="71" y="38"/>
                    <a:pt x="83" y="41"/>
                  </a:cubicBezTo>
                  <a:cubicBezTo>
                    <a:pt x="87" y="42"/>
                    <a:pt x="89" y="36"/>
                    <a:pt x="86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8AC59E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>
                <a:cs typeface="+mn-ea"/>
                <a:sym typeface="+mn-lt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8839350C-EEC7-40A0-8C6F-13D60D7CE92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01536" y="2392931"/>
            <a:ext cx="0" cy="324460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îśḷîḑè">
            <a:extLst>
              <a:ext uri="{FF2B5EF4-FFF2-40B4-BE49-F238E27FC236}">
                <a16:creationId xmlns="" xmlns:a16="http://schemas.microsoft.com/office/drawing/2014/main" id="{A29A0F99-B1C5-4130-A048-06D9F3E093BB}"/>
              </a:ext>
            </a:extLst>
          </p:cNvPr>
          <p:cNvSpPr/>
          <p:nvPr/>
        </p:nvSpPr>
        <p:spPr>
          <a:xfrm>
            <a:off x="1135560" y="1833049"/>
            <a:ext cx="2731951" cy="559882"/>
          </a:xfrm>
          <a:prstGeom prst="rect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b="1" i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7" name="ïṩlïḓe">
            <a:extLst>
              <a:ext uri="{FF2B5EF4-FFF2-40B4-BE49-F238E27FC236}">
                <a16:creationId xmlns="" xmlns:a16="http://schemas.microsoft.com/office/drawing/2014/main" id="{1B93481C-1E39-43CC-8858-94FE11EC31EF}"/>
              </a:ext>
            </a:extLst>
          </p:cNvPr>
          <p:cNvSpPr/>
          <p:nvPr/>
        </p:nvSpPr>
        <p:spPr bwMode="auto">
          <a:xfrm>
            <a:off x="1135560" y="2455429"/>
            <a:ext cx="2731951" cy="7834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8" name="ïSḻîḑè">
            <a:extLst>
              <a:ext uri="{FF2B5EF4-FFF2-40B4-BE49-F238E27FC236}">
                <a16:creationId xmlns="" xmlns:a16="http://schemas.microsoft.com/office/drawing/2014/main" id="{EB21D29E-BDAF-475C-93E7-149F6AB9E3E0}"/>
              </a:ext>
            </a:extLst>
          </p:cNvPr>
          <p:cNvSpPr/>
          <p:nvPr/>
        </p:nvSpPr>
        <p:spPr bwMode="auto">
          <a:xfrm>
            <a:off x="1135560" y="3459918"/>
            <a:ext cx="2731951" cy="7834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9" name="îṥľíďe">
            <a:extLst>
              <a:ext uri="{FF2B5EF4-FFF2-40B4-BE49-F238E27FC236}">
                <a16:creationId xmlns="" xmlns:a16="http://schemas.microsoft.com/office/drawing/2014/main" id="{F8FE86DD-EC1F-4802-B144-F1BD59583B0A}"/>
              </a:ext>
            </a:extLst>
          </p:cNvPr>
          <p:cNvSpPr/>
          <p:nvPr/>
        </p:nvSpPr>
        <p:spPr bwMode="auto">
          <a:xfrm>
            <a:off x="1135560" y="4464406"/>
            <a:ext cx="2731951" cy="7834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grpSp>
        <p:nvGrpSpPr>
          <p:cNvPr id="10" name="ïs1ïḍé">
            <a:extLst>
              <a:ext uri="{FF2B5EF4-FFF2-40B4-BE49-F238E27FC236}">
                <a16:creationId xmlns="" xmlns:a16="http://schemas.microsoft.com/office/drawing/2014/main" id="{E0B20FC8-5161-4F0C-A2C2-E07247B972F9}"/>
              </a:ext>
            </a:extLst>
          </p:cNvPr>
          <p:cNvGrpSpPr/>
          <p:nvPr/>
        </p:nvGrpSpPr>
        <p:grpSpPr>
          <a:xfrm>
            <a:off x="2263320" y="1563387"/>
            <a:ext cx="476430" cy="476826"/>
            <a:chOff x="2022983" y="3536475"/>
            <a:chExt cx="538226" cy="538674"/>
          </a:xfrm>
        </p:grpSpPr>
        <p:sp>
          <p:nvSpPr>
            <p:cNvPr id="20" name="íṩḷíḑe">
              <a:extLst>
                <a:ext uri="{FF2B5EF4-FFF2-40B4-BE49-F238E27FC236}">
                  <a16:creationId xmlns="" xmlns:a16="http://schemas.microsoft.com/office/drawing/2014/main" id="{E23891CF-0256-4379-BE8B-1C9EE741AE64}"/>
                </a:ext>
              </a:extLst>
            </p:cNvPr>
            <p:cNvSpPr/>
            <p:nvPr/>
          </p:nvSpPr>
          <p:spPr>
            <a:xfrm>
              <a:off x="2022983" y="3536475"/>
              <a:ext cx="538226" cy="5386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b="1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ïSḻîḍé">
              <a:extLst>
                <a:ext uri="{FF2B5EF4-FFF2-40B4-BE49-F238E27FC236}">
                  <a16:creationId xmlns="" xmlns:a16="http://schemas.microsoft.com/office/drawing/2014/main" id="{2793AC7F-BE70-431E-AEA1-1913B844C3AC}"/>
                </a:ext>
              </a:extLst>
            </p:cNvPr>
            <p:cNvSpPr/>
            <p:nvPr/>
          </p:nvSpPr>
          <p:spPr bwMode="auto">
            <a:xfrm>
              <a:off x="2151888" y="3668461"/>
              <a:ext cx="280416" cy="274702"/>
            </a:xfrm>
            <a:custGeom>
              <a:avLst/>
              <a:gdLst>
                <a:gd name="T0" fmla="*/ 1618 w 1958"/>
                <a:gd name="T1" fmla="*/ 1377 h 1921"/>
                <a:gd name="T2" fmla="*/ 1220 w 1958"/>
                <a:gd name="T3" fmla="*/ 979 h 1921"/>
                <a:gd name="T4" fmla="*/ 1543 w 1958"/>
                <a:gd name="T5" fmla="*/ 657 h 1921"/>
                <a:gd name="T6" fmla="*/ 1844 w 1958"/>
                <a:gd name="T7" fmla="*/ 571 h 1921"/>
                <a:gd name="T8" fmla="*/ 1920 w 1958"/>
                <a:gd name="T9" fmla="*/ 240 h 1921"/>
                <a:gd name="T10" fmla="*/ 1768 w 1958"/>
                <a:gd name="T11" fmla="*/ 392 h 1921"/>
                <a:gd name="T12" fmla="*/ 1570 w 1958"/>
                <a:gd name="T13" fmla="*/ 388 h 1921"/>
                <a:gd name="T14" fmla="*/ 1566 w 1958"/>
                <a:gd name="T15" fmla="*/ 190 h 1921"/>
                <a:gd name="T16" fmla="*/ 1718 w 1958"/>
                <a:gd name="T17" fmla="*/ 38 h 1921"/>
                <a:gd name="T18" fmla="*/ 1387 w 1958"/>
                <a:gd name="T19" fmla="*/ 115 h 1921"/>
                <a:gd name="T20" fmla="*/ 1302 w 1958"/>
                <a:gd name="T21" fmla="*/ 416 h 1921"/>
                <a:gd name="T22" fmla="*/ 979 w 1958"/>
                <a:gd name="T23" fmla="*/ 739 h 1921"/>
                <a:gd name="T24" fmla="*/ 656 w 1958"/>
                <a:gd name="T25" fmla="*/ 416 h 1921"/>
                <a:gd name="T26" fmla="*/ 571 w 1958"/>
                <a:gd name="T27" fmla="*/ 115 h 1921"/>
                <a:gd name="T28" fmla="*/ 240 w 1958"/>
                <a:gd name="T29" fmla="*/ 38 h 1921"/>
                <a:gd name="T30" fmla="*/ 392 w 1958"/>
                <a:gd name="T31" fmla="*/ 190 h 1921"/>
                <a:gd name="T32" fmla="*/ 388 w 1958"/>
                <a:gd name="T33" fmla="*/ 389 h 1921"/>
                <a:gd name="T34" fmla="*/ 190 w 1958"/>
                <a:gd name="T35" fmla="*/ 392 h 1921"/>
                <a:gd name="T36" fmla="*/ 38 w 1958"/>
                <a:gd name="T37" fmla="*/ 240 h 1921"/>
                <a:gd name="T38" fmla="*/ 115 w 1958"/>
                <a:gd name="T39" fmla="*/ 571 h 1921"/>
                <a:gd name="T40" fmla="*/ 416 w 1958"/>
                <a:gd name="T41" fmla="*/ 656 h 1921"/>
                <a:gd name="T42" fmla="*/ 739 w 1958"/>
                <a:gd name="T43" fmla="*/ 979 h 1921"/>
                <a:gd name="T44" fmla="*/ 341 w 1958"/>
                <a:gd name="T45" fmla="*/ 1377 h 1921"/>
                <a:gd name="T46" fmla="*/ 139 w 1958"/>
                <a:gd name="T47" fmla="*/ 1451 h 1921"/>
                <a:gd name="T48" fmla="*/ 139 w 1958"/>
                <a:gd name="T49" fmla="*/ 1819 h 1921"/>
                <a:gd name="T50" fmla="*/ 507 w 1958"/>
                <a:gd name="T51" fmla="*/ 1819 h 1921"/>
                <a:gd name="T52" fmla="*/ 582 w 1958"/>
                <a:gd name="T53" fmla="*/ 1617 h 1921"/>
                <a:gd name="T54" fmla="*/ 979 w 1958"/>
                <a:gd name="T55" fmla="*/ 1220 h 1921"/>
                <a:gd name="T56" fmla="*/ 1377 w 1958"/>
                <a:gd name="T57" fmla="*/ 1618 h 1921"/>
                <a:gd name="T58" fmla="*/ 1452 w 1958"/>
                <a:gd name="T59" fmla="*/ 1819 h 1921"/>
                <a:gd name="T60" fmla="*/ 1819 w 1958"/>
                <a:gd name="T61" fmla="*/ 1819 h 1921"/>
                <a:gd name="T62" fmla="*/ 1819 w 1958"/>
                <a:gd name="T63" fmla="*/ 1452 h 1921"/>
                <a:gd name="T64" fmla="*/ 1618 w 1958"/>
                <a:gd name="T65" fmla="*/ 1377 h 1921"/>
                <a:gd name="T66" fmla="*/ 358 w 1958"/>
                <a:gd name="T67" fmla="*/ 1767 h 1921"/>
                <a:gd name="T68" fmla="*/ 226 w 1958"/>
                <a:gd name="T69" fmla="*/ 1732 h 1921"/>
                <a:gd name="T70" fmla="*/ 191 w 1958"/>
                <a:gd name="T71" fmla="*/ 1600 h 1921"/>
                <a:gd name="T72" fmla="*/ 288 w 1958"/>
                <a:gd name="T73" fmla="*/ 1503 h 1921"/>
                <a:gd name="T74" fmla="*/ 420 w 1958"/>
                <a:gd name="T75" fmla="*/ 1538 h 1921"/>
                <a:gd name="T76" fmla="*/ 455 w 1958"/>
                <a:gd name="T77" fmla="*/ 1671 h 1921"/>
                <a:gd name="T78" fmla="*/ 358 w 1958"/>
                <a:gd name="T79" fmla="*/ 1767 h 1921"/>
                <a:gd name="T80" fmla="*/ 1732 w 1958"/>
                <a:gd name="T81" fmla="*/ 1732 h 1921"/>
                <a:gd name="T82" fmla="*/ 1600 w 1958"/>
                <a:gd name="T83" fmla="*/ 1768 h 1921"/>
                <a:gd name="T84" fmla="*/ 1503 w 1958"/>
                <a:gd name="T85" fmla="*/ 1671 h 1921"/>
                <a:gd name="T86" fmla="*/ 1538 w 1958"/>
                <a:gd name="T87" fmla="*/ 1539 h 1921"/>
                <a:gd name="T88" fmla="*/ 1671 w 1958"/>
                <a:gd name="T89" fmla="*/ 1503 h 1921"/>
                <a:gd name="T90" fmla="*/ 1768 w 1958"/>
                <a:gd name="T91" fmla="*/ 1600 h 1921"/>
                <a:gd name="T92" fmla="*/ 1732 w 1958"/>
                <a:gd name="T93" fmla="*/ 1732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8" h="1921">
                  <a:moveTo>
                    <a:pt x="1618" y="1377"/>
                  </a:moveTo>
                  <a:lnTo>
                    <a:pt x="1220" y="979"/>
                  </a:lnTo>
                  <a:lnTo>
                    <a:pt x="1543" y="657"/>
                  </a:lnTo>
                  <a:cubicBezTo>
                    <a:pt x="1647" y="681"/>
                    <a:pt x="1762" y="653"/>
                    <a:pt x="1844" y="571"/>
                  </a:cubicBezTo>
                  <a:cubicBezTo>
                    <a:pt x="1934" y="482"/>
                    <a:pt x="1958" y="353"/>
                    <a:pt x="1920" y="240"/>
                  </a:cubicBezTo>
                  <a:lnTo>
                    <a:pt x="1768" y="392"/>
                  </a:lnTo>
                  <a:cubicBezTo>
                    <a:pt x="1715" y="446"/>
                    <a:pt x="1626" y="444"/>
                    <a:pt x="1570" y="388"/>
                  </a:cubicBezTo>
                  <a:cubicBezTo>
                    <a:pt x="1514" y="333"/>
                    <a:pt x="1512" y="244"/>
                    <a:pt x="1566" y="190"/>
                  </a:cubicBezTo>
                  <a:lnTo>
                    <a:pt x="1718" y="38"/>
                  </a:lnTo>
                  <a:cubicBezTo>
                    <a:pt x="1606" y="0"/>
                    <a:pt x="1477" y="25"/>
                    <a:pt x="1387" y="115"/>
                  </a:cubicBezTo>
                  <a:cubicBezTo>
                    <a:pt x="1306" y="196"/>
                    <a:pt x="1278" y="311"/>
                    <a:pt x="1302" y="416"/>
                  </a:cubicBezTo>
                  <a:lnTo>
                    <a:pt x="979" y="739"/>
                  </a:lnTo>
                  <a:lnTo>
                    <a:pt x="656" y="416"/>
                  </a:lnTo>
                  <a:cubicBezTo>
                    <a:pt x="681" y="311"/>
                    <a:pt x="653" y="196"/>
                    <a:pt x="571" y="115"/>
                  </a:cubicBezTo>
                  <a:cubicBezTo>
                    <a:pt x="482" y="25"/>
                    <a:pt x="353" y="0"/>
                    <a:pt x="240" y="38"/>
                  </a:cubicBezTo>
                  <a:lnTo>
                    <a:pt x="392" y="190"/>
                  </a:lnTo>
                  <a:cubicBezTo>
                    <a:pt x="446" y="244"/>
                    <a:pt x="445" y="333"/>
                    <a:pt x="388" y="389"/>
                  </a:cubicBezTo>
                  <a:cubicBezTo>
                    <a:pt x="333" y="444"/>
                    <a:pt x="244" y="446"/>
                    <a:pt x="190" y="392"/>
                  </a:cubicBezTo>
                  <a:lnTo>
                    <a:pt x="38" y="240"/>
                  </a:lnTo>
                  <a:cubicBezTo>
                    <a:pt x="0" y="353"/>
                    <a:pt x="25" y="482"/>
                    <a:pt x="115" y="571"/>
                  </a:cubicBezTo>
                  <a:cubicBezTo>
                    <a:pt x="196" y="653"/>
                    <a:pt x="311" y="681"/>
                    <a:pt x="416" y="656"/>
                  </a:cubicBezTo>
                  <a:lnTo>
                    <a:pt x="739" y="979"/>
                  </a:lnTo>
                  <a:lnTo>
                    <a:pt x="341" y="1377"/>
                  </a:lnTo>
                  <a:cubicBezTo>
                    <a:pt x="269" y="1372"/>
                    <a:pt x="195" y="1396"/>
                    <a:pt x="139" y="1451"/>
                  </a:cubicBezTo>
                  <a:cubicBezTo>
                    <a:pt x="38" y="1553"/>
                    <a:pt x="38" y="1718"/>
                    <a:pt x="139" y="1819"/>
                  </a:cubicBezTo>
                  <a:cubicBezTo>
                    <a:pt x="241" y="1921"/>
                    <a:pt x="406" y="1921"/>
                    <a:pt x="507" y="1819"/>
                  </a:cubicBezTo>
                  <a:cubicBezTo>
                    <a:pt x="562" y="1764"/>
                    <a:pt x="586" y="1690"/>
                    <a:pt x="582" y="1617"/>
                  </a:cubicBezTo>
                  <a:lnTo>
                    <a:pt x="979" y="1220"/>
                  </a:lnTo>
                  <a:lnTo>
                    <a:pt x="1377" y="1618"/>
                  </a:lnTo>
                  <a:cubicBezTo>
                    <a:pt x="1372" y="1690"/>
                    <a:pt x="1396" y="1764"/>
                    <a:pt x="1452" y="1819"/>
                  </a:cubicBezTo>
                  <a:cubicBezTo>
                    <a:pt x="1553" y="1921"/>
                    <a:pt x="1718" y="1921"/>
                    <a:pt x="1819" y="1819"/>
                  </a:cubicBezTo>
                  <a:cubicBezTo>
                    <a:pt x="1921" y="1718"/>
                    <a:pt x="1921" y="1553"/>
                    <a:pt x="1819" y="1452"/>
                  </a:cubicBezTo>
                  <a:cubicBezTo>
                    <a:pt x="1764" y="1396"/>
                    <a:pt x="1690" y="1372"/>
                    <a:pt x="1618" y="1377"/>
                  </a:cubicBezTo>
                  <a:close/>
                  <a:moveTo>
                    <a:pt x="358" y="1767"/>
                  </a:moveTo>
                  <a:lnTo>
                    <a:pt x="226" y="1732"/>
                  </a:lnTo>
                  <a:lnTo>
                    <a:pt x="191" y="1600"/>
                  </a:lnTo>
                  <a:lnTo>
                    <a:pt x="288" y="1503"/>
                  </a:lnTo>
                  <a:lnTo>
                    <a:pt x="420" y="1538"/>
                  </a:lnTo>
                  <a:lnTo>
                    <a:pt x="455" y="1671"/>
                  </a:lnTo>
                  <a:lnTo>
                    <a:pt x="358" y="1767"/>
                  </a:lnTo>
                  <a:close/>
                  <a:moveTo>
                    <a:pt x="1732" y="1732"/>
                  </a:moveTo>
                  <a:lnTo>
                    <a:pt x="1600" y="1768"/>
                  </a:lnTo>
                  <a:lnTo>
                    <a:pt x="1503" y="1671"/>
                  </a:lnTo>
                  <a:lnTo>
                    <a:pt x="1538" y="1539"/>
                  </a:lnTo>
                  <a:lnTo>
                    <a:pt x="1671" y="1503"/>
                  </a:lnTo>
                  <a:lnTo>
                    <a:pt x="1768" y="1600"/>
                  </a:lnTo>
                  <a:lnTo>
                    <a:pt x="1732" y="1732"/>
                  </a:lnTo>
                  <a:close/>
                </a:path>
              </a:pathLst>
            </a:custGeom>
            <a:solidFill>
              <a:srgbClr val="8AC59E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1200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D5B00FCE-13EA-47E8-AF1C-CA5E50C261B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809886" y="2392931"/>
            <a:ext cx="0" cy="3244606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ïṥḷíḋe">
            <a:extLst>
              <a:ext uri="{FF2B5EF4-FFF2-40B4-BE49-F238E27FC236}">
                <a16:creationId xmlns="" xmlns:a16="http://schemas.microsoft.com/office/drawing/2014/main" id="{A29A0F99-B1C5-4130-A048-06D9F3E093BB}"/>
              </a:ext>
            </a:extLst>
          </p:cNvPr>
          <p:cNvSpPr/>
          <p:nvPr/>
        </p:nvSpPr>
        <p:spPr>
          <a:xfrm>
            <a:off x="4443910" y="1833049"/>
            <a:ext cx="2731951" cy="559882"/>
          </a:xfrm>
          <a:prstGeom prst="rect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sz="2400" b="1" i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3" name="iṥliḍe">
            <a:extLst>
              <a:ext uri="{FF2B5EF4-FFF2-40B4-BE49-F238E27FC236}">
                <a16:creationId xmlns="" xmlns:a16="http://schemas.microsoft.com/office/drawing/2014/main" id="{1B93481C-1E39-43CC-8858-94FE11EC31EF}"/>
              </a:ext>
            </a:extLst>
          </p:cNvPr>
          <p:cNvSpPr/>
          <p:nvPr/>
        </p:nvSpPr>
        <p:spPr bwMode="auto">
          <a:xfrm>
            <a:off x="4443910" y="2455429"/>
            <a:ext cx="2731951" cy="7834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14" name="ïSļiďê">
            <a:extLst>
              <a:ext uri="{FF2B5EF4-FFF2-40B4-BE49-F238E27FC236}">
                <a16:creationId xmlns="" xmlns:a16="http://schemas.microsoft.com/office/drawing/2014/main" id="{EB21D29E-BDAF-475C-93E7-149F6AB9E3E0}"/>
              </a:ext>
            </a:extLst>
          </p:cNvPr>
          <p:cNvSpPr/>
          <p:nvPr/>
        </p:nvSpPr>
        <p:spPr bwMode="auto">
          <a:xfrm>
            <a:off x="4443910" y="3459918"/>
            <a:ext cx="2731951" cy="7834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15" name="iśľîḋe">
            <a:extLst>
              <a:ext uri="{FF2B5EF4-FFF2-40B4-BE49-F238E27FC236}">
                <a16:creationId xmlns="" xmlns:a16="http://schemas.microsoft.com/office/drawing/2014/main" id="{F8FE86DD-EC1F-4802-B144-F1BD59583B0A}"/>
              </a:ext>
            </a:extLst>
          </p:cNvPr>
          <p:cNvSpPr/>
          <p:nvPr/>
        </p:nvSpPr>
        <p:spPr bwMode="auto">
          <a:xfrm>
            <a:off x="4443910" y="4464406"/>
            <a:ext cx="2731951" cy="7834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Copy paste fonts. Choose the only option to retain text.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cs typeface="+mn-ea"/>
                <a:sym typeface="+mn-lt"/>
              </a:rPr>
              <a:t>……</a:t>
            </a:r>
          </a:p>
        </p:txBody>
      </p:sp>
      <p:grpSp>
        <p:nvGrpSpPr>
          <p:cNvPr id="16" name="îṧ1iḍe">
            <a:extLst>
              <a:ext uri="{FF2B5EF4-FFF2-40B4-BE49-F238E27FC236}">
                <a16:creationId xmlns="" xmlns:a16="http://schemas.microsoft.com/office/drawing/2014/main" id="{E0B20FC8-5161-4F0C-A2C2-E07247B972F9}"/>
              </a:ext>
            </a:extLst>
          </p:cNvPr>
          <p:cNvGrpSpPr/>
          <p:nvPr/>
        </p:nvGrpSpPr>
        <p:grpSpPr>
          <a:xfrm>
            <a:off x="5571670" y="1563387"/>
            <a:ext cx="476430" cy="476826"/>
            <a:chOff x="2022983" y="3536475"/>
            <a:chExt cx="538226" cy="538674"/>
          </a:xfrm>
        </p:grpSpPr>
        <p:sp>
          <p:nvSpPr>
            <p:cNvPr id="18" name="îṩḷiďé">
              <a:extLst>
                <a:ext uri="{FF2B5EF4-FFF2-40B4-BE49-F238E27FC236}">
                  <a16:creationId xmlns="" xmlns:a16="http://schemas.microsoft.com/office/drawing/2014/main" id="{E23891CF-0256-4379-BE8B-1C9EE741AE64}"/>
                </a:ext>
              </a:extLst>
            </p:cNvPr>
            <p:cNvSpPr/>
            <p:nvPr/>
          </p:nvSpPr>
          <p:spPr>
            <a:xfrm>
              <a:off x="2022983" y="3536475"/>
              <a:ext cx="538226" cy="5386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b="1" i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ísļiḓê">
              <a:extLst>
                <a:ext uri="{FF2B5EF4-FFF2-40B4-BE49-F238E27FC236}">
                  <a16:creationId xmlns="" xmlns:a16="http://schemas.microsoft.com/office/drawing/2014/main" id="{2793AC7F-BE70-431E-AEA1-1913B844C3AC}"/>
                </a:ext>
              </a:extLst>
            </p:cNvPr>
            <p:cNvSpPr/>
            <p:nvPr/>
          </p:nvSpPr>
          <p:spPr bwMode="auto">
            <a:xfrm>
              <a:off x="2151888" y="3668461"/>
              <a:ext cx="280416" cy="274702"/>
            </a:xfrm>
            <a:custGeom>
              <a:avLst/>
              <a:gdLst>
                <a:gd name="T0" fmla="*/ 1618 w 1958"/>
                <a:gd name="T1" fmla="*/ 1377 h 1921"/>
                <a:gd name="T2" fmla="*/ 1220 w 1958"/>
                <a:gd name="T3" fmla="*/ 979 h 1921"/>
                <a:gd name="T4" fmla="*/ 1543 w 1958"/>
                <a:gd name="T5" fmla="*/ 657 h 1921"/>
                <a:gd name="T6" fmla="*/ 1844 w 1958"/>
                <a:gd name="T7" fmla="*/ 571 h 1921"/>
                <a:gd name="T8" fmla="*/ 1920 w 1958"/>
                <a:gd name="T9" fmla="*/ 240 h 1921"/>
                <a:gd name="T10" fmla="*/ 1768 w 1958"/>
                <a:gd name="T11" fmla="*/ 392 h 1921"/>
                <a:gd name="T12" fmla="*/ 1570 w 1958"/>
                <a:gd name="T13" fmla="*/ 388 h 1921"/>
                <a:gd name="T14" fmla="*/ 1566 w 1958"/>
                <a:gd name="T15" fmla="*/ 190 h 1921"/>
                <a:gd name="T16" fmla="*/ 1718 w 1958"/>
                <a:gd name="T17" fmla="*/ 38 h 1921"/>
                <a:gd name="T18" fmla="*/ 1387 w 1958"/>
                <a:gd name="T19" fmla="*/ 115 h 1921"/>
                <a:gd name="T20" fmla="*/ 1302 w 1958"/>
                <a:gd name="T21" fmla="*/ 416 h 1921"/>
                <a:gd name="T22" fmla="*/ 979 w 1958"/>
                <a:gd name="T23" fmla="*/ 739 h 1921"/>
                <a:gd name="T24" fmla="*/ 656 w 1958"/>
                <a:gd name="T25" fmla="*/ 416 h 1921"/>
                <a:gd name="T26" fmla="*/ 571 w 1958"/>
                <a:gd name="T27" fmla="*/ 115 h 1921"/>
                <a:gd name="T28" fmla="*/ 240 w 1958"/>
                <a:gd name="T29" fmla="*/ 38 h 1921"/>
                <a:gd name="T30" fmla="*/ 392 w 1958"/>
                <a:gd name="T31" fmla="*/ 190 h 1921"/>
                <a:gd name="T32" fmla="*/ 388 w 1958"/>
                <a:gd name="T33" fmla="*/ 389 h 1921"/>
                <a:gd name="T34" fmla="*/ 190 w 1958"/>
                <a:gd name="T35" fmla="*/ 392 h 1921"/>
                <a:gd name="T36" fmla="*/ 38 w 1958"/>
                <a:gd name="T37" fmla="*/ 240 h 1921"/>
                <a:gd name="T38" fmla="*/ 115 w 1958"/>
                <a:gd name="T39" fmla="*/ 571 h 1921"/>
                <a:gd name="T40" fmla="*/ 416 w 1958"/>
                <a:gd name="T41" fmla="*/ 656 h 1921"/>
                <a:gd name="T42" fmla="*/ 739 w 1958"/>
                <a:gd name="T43" fmla="*/ 979 h 1921"/>
                <a:gd name="T44" fmla="*/ 341 w 1958"/>
                <a:gd name="T45" fmla="*/ 1377 h 1921"/>
                <a:gd name="T46" fmla="*/ 139 w 1958"/>
                <a:gd name="T47" fmla="*/ 1451 h 1921"/>
                <a:gd name="T48" fmla="*/ 139 w 1958"/>
                <a:gd name="T49" fmla="*/ 1819 h 1921"/>
                <a:gd name="T50" fmla="*/ 507 w 1958"/>
                <a:gd name="T51" fmla="*/ 1819 h 1921"/>
                <a:gd name="T52" fmla="*/ 582 w 1958"/>
                <a:gd name="T53" fmla="*/ 1617 h 1921"/>
                <a:gd name="T54" fmla="*/ 979 w 1958"/>
                <a:gd name="T55" fmla="*/ 1220 h 1921"/>
                <a:gd name="T56" fmla="*/ 1377 w 1958"/>
                <a:gd name="T57" fmla="*/ 1618 h 1921"/>
                <a:gd name="T58" fmla="*/ 1452 w 1958"/>
                <a:gd name="T59" fmla="*/ 1819 h 1921"/>
                <a:gd name="T60" fmla="*/ 1819 w 1958"/>
                <a:gd name="T61" fmla="*/ 1819 h 1921"/>
                <a:gd name="T62" fmla="*/ 1819 w 1958"/>
                <a:gd name="T63" fmla="*/ 1452 h 1921"/>
                <a:gd name="T64" fmla="*/ 1618 w 1958"/>
                <a:gd name="T65" fmla="*/ 1377 h 1921"/>
                <a:gd name="T66" fmla="*/ 358 w 1958"/>
                <a:gd name="T67" fmla="*/ 1767 h 1921"/>
                <a:gd name="T68" fmla="*/ 226 w 1958"/>
                <a:gd name="T69" fmla="*/ 1732 h 1921"/>
                <a:gd name="T70" fmla="*/ 191 w 1958"/>
                <a:gd name="T71" fmla="*/ 1600 h 1921"/>
                <a:gd name="T72" fmla="*/ 288 w 1958"/>
                <a:gd name="T73" fmla="*/ 1503 h 1921"/>
                <a:gd name="T74" fmla="*/ 420 w 1958"/>
                <a:gd name="T75" fmla="*/ 1538 h 1921"/>
                <a:gd name="T76" fmla="*/ 455 w 1958"/>
                <a:gd name="T77" fmla="*/ 1671 h 1921"/>
                <a:gd name="T78" fmla="*/ 358 w 1958"/>
                <a:gd name="T79" fmla="*/ 1767 h 1921"/>
                <a:gd name="T80" fmla="*/ 1732 w 1958"/>
                <a:gd name="T81" fmla="*/ 1732 h 1921"/>
                <a:gd name="T82" fmla="*/ 1600 w 1958"/>
                <a:gd name="T83" fmla="*/ 1768 h 1921"/>
                <a:gd name="T84" fmla="*/ 1503 w 1958"/>
                <a:gd name="T85" fmla="*/ 1671 h 1921"/>
                <a:gd name="T86" fmla="*/ 1538 w 1958"/>
                <a:gd name="T87" fmla="*/ 1539 h 1921"/>
                <a:gd name="T88" fmla="*/ 1671 w 1958"/>
                <a:gd name="T89" fmla="*/ 1503 h 1921"/>
                <a:gd name="T90" fmla="*/ 1768 w 1958"/>
                <a:gd name="T91" fmla="*/ 1600 h 1921"/>
                <a:gd name="T92" fmla="*/ 1732 w 1958"/>
                <a:gd name="T93" fmla="*/ 1732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58" h="1921">
                  <a:moveTo>
                    <a:pt x="1618" y="1377"/>
                  </a:moveTo>
                  <a:lnTo>
                    <a:pt x="1220" y="979"/>
                  </a:lnTo>
                  <a:lnTo>
                    <a:pt x="1543" y="657"/>
                  </a:lnTo>
                  <a:cubicBezTo>
                    <a:pt x="1647" y="681"/>
                    <a:pt x="1762" y="653"/>
                    <a:pt x="1844" y="571"/>
                  </a:cubicBezTo>
                  <a:cubicBezTo>
                    <a:pt x="1934" y="482"/>
                    <a:pt x="1958" y="353"/>
                    <a:pt x="1920" y="240"/>
                  </a:cubicBezTo>
                  <a:lnTo>
                    <a:pt x="1768" y="392"/>
                  </a:lnTo>
                  <a:cubicBezTo>
                    <a:pt x="1715" y="446"/>
                    <a:pt x="1626" y="444"/>
                    <a:pt x="1570" y="388"/>
                  </a:cubicBezTo>
                  <a:cubicBezTo>
                    <a:pt x="1514" y="333"/>
                    <a:pt x="1512" y="244"/>
                    <a:pt x="1566" y="190"/>
                  </a:cubicBezTo>
                  <a:lnTo>
                    <a:pt x="1718" y="38"/>
                  </a:lnTo>
                  <a:cubicBezTo>
                    <a:pt x="1606" y="0"/>
                    <a:pt x="1477" y="25"/>
                    <a:pt x="1387" y="115"/>
                  </a:cubicBezTo>
                  <a:cubicBezTo>
                    <a:pt x="1306" y="196"/>
                    <a:pt x="1278" y="311"/>
                    <a:pt x="1302" y="416"/>
                  </a:cubicBezTo>
                  <a:lnTo>
                    <a:pt x="979" y="739"/>
                  </a:lnTo>
                  <a:lnTo>
                    <a:pt x="656" y="416"/>
                  </a:lnTo>
                  <a:cubicBezTo>
                    <a:pt x="681" y="311"/>
                    <a:pt x="653" y="196"/>
                    <a:pt x="571" y="115"/>
                  </a:cubicBezTo>
                  <a:cubicBezTo>
                    <a:pt x="482" y="25"/>
                    <a:pt x="353" y="0"/>
                    <a:pt x="240" y="38"/>
                  </a:cubicBezTo>
                  <a:lnTo>
                    <a:pt x="392" y="190"/>
                  </a:lnTo>
                  <a:cubicBezTo>
                    <a:pt x="446" y="244"/>
                    <a:pt x="445" y="333"/>
                    <a:pt x="388" y="389"/>
                  </a:cubicBezTo>
                  <a:cubicBezTo>
                    <a:pt x="333" y="444"/>
                    <a:pt x="244" y="446"/>
                    <a:pt x="190" y="392"/>
                  </a:cubicBezTo>
                  <a:lnTo>
                    <a:pt x="38" y="240"/>
                  </a:lnTo>
                  <a:cubicBezTo>
                    <a:pt x="0" y="353"/>
                    <a:pt x="25" y="482"/>
                    <a:pt x="115" y="571"/>
                  </a:cubicBezTo>
                  <a:cubicBezTo>
                    <a:pt x="196" y="653"/>
                    <a:pt x="311" y="681"/>
                    <a:pt x="416" y="656"/>
                  </a:cubicBezTo>
                  <a:lnTo>
                    <a:pt x="739" y="979"/>
                  </a:lnTo>
                  <a:lnTo>
                    <a:pt x="341" y="1377"/>
                  </a:lnTo>
                  <a:cubicBezTo>
                    <a:pt x="269" y="1372"/>
                    <a:pt x="195" y="1396"/>
                    <a:pt x="139" y="1451"/>
                  </a:cubicBezTo>
                  <a:cubicBezTo>
                    <a:pt x="38" y="1553"/>
                    <a:pt x="38" y="1718"/>
                    <a:pt x="139" y="1819"/>
                  </a:cubicBezTo>
                  <a:cubicBezTo>
                    <a:pt x="241" y="1921"/>
                    <a:pt x="406" y="1921"/>
                    <a:pt x="507" y="1819"/>
                  </a:cubicBezTo>
                  <a:cubicBezTo>
                    <a:pt x="562" y="1764"/>
                    <a:pt x="586" y="1690"/>
                    <a:pt x="582" y="1617"/>
                  </a:cubicBezTo>
                  <a:lnTo>
                    <a:pt x="979" y="1220"/>
                  </a:lnTo>
                  <a:lnTo>
                    <a:pt x="1377" y="1618"/>
                  </a:lnTo>
                  <a:cubicBezTo>
                    <a:pt x="1372" y="1690"/>
                    <a:pt x="1396" y="1764"/>
                    <a:pt x="1452" y="1819"/>
                  </a:cubicBezTo>
                  <a:cubicBezTo>
                    <a:pt x="1553" y="1921"/>
                    <a:pt x="1718" y="1921"/>
                    <a:pt x="1819" y="1819"/>
                  </a:cubicBezTo>
                  <a:cubicBezTo>
                    <a:pt x="1921" y="1718"/>
                    <a:pt x="1921" y="1553"/>
                    <a:pt x="1819" y="1452"/>
                  </a:cubicBezTo>
                  <a:cubicBezTo>
                    <a:pt x="1764" y="1396"/>
                    <a:pt x="1690" y="1372"/>
                    <a:pt x="1618" y="1377"/>
                  </a:cubicBezTo>
                  <a:close/>
                  <a:moveTo>
                    <a:pt x="358" y="1767"/>
                  </a:moveTo>
                  <a:lnTo>
                    <a:pt x="226" y="1732"/>
                  </a:lnTo>
                  <a:lnTo>
                    <a:pt x="191" y="1600"/>
                  </a:lnTo>
                  <a:lnTo>
                    <a:pt x="288" y="1503"/>
                  </a:lnTo>
                  <a:lnTo>
                    <a:pt x="420" y="1538"/>
                  </a:lnTo>
                  <a:lnTo>
                    <a:pt x="455" y="1671"/>
                  </a:lnTo>
                  <a:lnTo>
                    <a:pt x="358" y="1767"/>
                  </a:lnTo>
                  <a:close/>
                  <a:moveTo>
                    <a:pt x="1732" y="1732"/>
                  </a:moveTo>
                  <a:lnTo>
                    <a:pt x="1600" y="1768"/>
                  </a:lnTo>
                  <a:lnTo>
                    <a:pt x="1503" y="1671"/>
                  </a:lnTo>
                  <a:lnTo>
                    <a:pt x="1538" y="1539"/>
                  </a:lnTo>
                  <a:lnTo>
                    <a:pt x="1671" y="1503"/>
                  </a:lnTo>
                  <a:lnTo>
                    <a:pt x="1768" y="1600"/>
                  </a:lnTo>
                  <a:lnTo>
                    <a:pt x="1732" y="1732"/>
                  </a:lnTo>
                  <a:close/>
                </a:path>
              </a:pathLst>
            </a:custGeom>
            <a:solidFill>
              <a:srgbClr val="8AC59E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lang="en-US" sz="120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8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750549A0-2E4B-4D43-BB79-6C364AF6C5FD}"/>
              </a:ext>
            </a:extLst>
          </p:cNvPr>
          <p:cNvSpPr/>
          <p:nvPr/>
        </p:nvSpPr>
        <p:spPr>
          <a:xfrm>
            <a:off x="518160" y="609600"/>
            <a:ext cx="11125200" cy="5699760"/>
          </a:xfrm>
          <a:prstGeom prst="rect">
            <a:avLst/>
          </a:prstGeom>
          <a:noFill/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B7FE5D5-DD1B-4947-940C-CE3BA24503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1" b="15097"/>
          <a:stretch/>
        </p:blipFill>
        <p:spPr>
          <a:xfrm>
            <a:off x="-80856" y="1250124"/>
            <a:ext cx="5518995" cy="49377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1146071-80DA-42DC-B794-3183D24BF741}"/>
              </a:ext>
            </a:extLst>
          </p:cNvPr>
          <p:cNvSpPr txBox="1"/>
          <p:nvPr/>
        </p:nvSpPr>
        <p:spPr>
          <a:xfrm>
            <a:off x="4881669" y="3375795"/>
            <a:ext cx="6473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谢谢您的聆听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0365F41-7732-4B54-AA03-BE78CE9B6587}"/>
              </a:ext>
            </a:extLst>
          </p:cNvPr>
          <p:cNvSpPr/>
          <p:nvPr/>
        </p:nvSpPr>
        <p:spPr>
          <a:xfrm>
            <a:off x="4456326" y="4391458"/>
            <a:ext cx="7324441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Copy paste fonts. Choose the only option to retain text……</a:t>
            </a:r>
          </a:p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Copy paste fonts. Choose the only </a:t>
            </a:r>
          </a:p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option to retain text……</a:t>
            </a:r>
          </a:p>
          <a:p>
            <a:pPr algn="ctr"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568D349-F1B8-4829-843A-9A5AE61BF913}"/>
              </a:ext>
            </a:extLst>
          </p:cNvPr>
          <p:cNvSpPr/>
          <p:nvPr/>
        </p:nvSpPr>
        <p:spPr>
          <a:xfrm rot="20233636">
            <a:off x="9763307" y="1426332"/>
            <a:ext cx="1363979" cy="156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rgbClr val="8AC59E"/>
                </a:solidFill>
                <a:cs typeface="+mn-ea"/>
                <a:sym typeface="+mn-lt"/>
              </a:rPr>
              <a:t>9</a:t>
            </a:r>
            <a:endParaRPr lang="zh-CN" altLang="en-US" sz="115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C223564D-67D8-40FD-86C0-7DE481A4B39E}"/>
              </a:ext>
            </a:extLst>
          </p:cNvPr>
          <p:cNvSpPr/>
          <p:nvPr/>
        </p:nvSpPr>
        <p:spPr>
          <a:xfrm>
            <a:off x="8081009" y="1518469"/>
            <a:ext cx="1363979" cy="156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rgbClr val="8AC59E"/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BC6892FD-747C-4C37-A254-B619EBFFA2CA}"/>
              </a:ext>
            </a:extLst>
          </p:cNvPr>
          <p:cNvSpPr/>
          <p:nvPr/>
        </p:nvSpPr>
        <p:spPr>
          <a:xfrm>
            <a:off x="6493151" y="1509541"/>
            <a:ext cx="1363979" cy="156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rgbClr val="8AC59E"/>
                </a:solidFill>
                <a:cs typeface="+mn-ea"/>
                <a:sym typeface="+mn-lt"/>
              </a:rPr>
              <a:t>0</a:t>
            </a:r>
            <a:endParaRPr lang="zh-CN" altLang="en-US" sz="115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C5AA8A17-72E5-45DF-8754-C4E9EC62A6F6}"/>
              </a:ext>
            </a:extLst>
          </p:cNvPr>
          <p:cNvSpPr/>
          <p:nvPr/>
        </p:nvSpPr>
        <p:spPr>
          <a:xfrm>
            <a:off x="4942661" y="1503868"/>
            <a:ext cx="1363979" cy="156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>
                <a:solidFill>
                  <a:srgbClr val="8AC59E"/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rgbClr val="8AC59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6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4" grpId="0" animBg="1"/>
      <p:bldP spid="12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5986" y="3933058"/>
            <a:ext cx="7263527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709" y="1844825"/>
            <a:ext cx="301208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992" y="2802292"/>
            <a:ext cx="32015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9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1D1DD8D-8A11-40FB-B393-E5CEFAEEE7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1" t="35334" r="9227" b="13027"/>
          <a:stretch/>
        </p:blipFill>
        <p:spPr>
          <a:xfrm>
            <a:off x="533400" y="167640"/>
            <a:ext cx="5562600" cy="591312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62644644-BD6B-42FD-90BD-2E6C13610C23}"/>
              </a:ext>
            </a:extLst>
          </p:cNvPr>
          <p:cNvCxnSpPr/>
          <p:nvPr/>
        </p:nvCxnSpPr>
        <p:spPr>
          <a:xfrm>
            <a:off x="4800600" y="381000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FD4B8FA-DB2E-4FF2-A07D-B49DD32F91AF}"/>
              </a:ext>
            </a:extLst>
          </p:cNvPr>
          <p:cNvCxnSpPr>
            <a:cxnSpLocks/>
          </p:cNvCxnSpPr>
          <p:nvPr/>
        </p:nvCxnSpPr>
        <p:spPr>
          <a:xfrm flipH="1">
            <a:off x="335280" y="5151120"/>
            <a:ext cx="1143000" cy="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5CEBF6C1-58CE-40DE-BCE4-D95B995A2A54}"/>
              </a:ext>
            </a:extLst>
          </p:cNvPr>
          <p:cNvSpPr/>
          <p:nvPr/>
        </p:nvSpPr>
        <p:spPr>
          <a:xfrm>
            <a:off x="6401709" y="1082040"/>
            <a:ext cx="1979384" cy="1979384"/>
          </a:xfrm>
          <a:prstGeom prst="ellipse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BB5CED7-DBC0-4A78-8409-A0F16FDDD074}"/>
              </a:ext>
            </a:extLst>
          </p:cNvPr>
          <p:cNvSpPr txBox="1"/>
          <p:nvPr/>
        </p:nvSpPr>
        <p:spPr>
          <a:xfrm>
            <a:off x="5792108" y="1471567"/>
            <a:ext cx="2118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8AC59E"/>
                </a:solidFill>
                <a:cs typeface="+mn-ea"/>
                <a:sym typeface="+mn-lt"/>
              </a:rPr>
              <a:t>O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NE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6C62AC9-2EE3-4162-956B-81179FC221D2}"/>
              </a:ext>
            </a:extLst>
          </p:cNvPr>
          <p:cNvSpPr/>
          <p:nvPr/>
        </p:nvSpPr>
        <p:spPr>
          <a:xfrm>
            <a:off x="9022080" y="2671896"/>
            <a:ext cx="807720" cy="2912656"/>
          </a:xfrm>
          <a:prstGeom prst="rect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C3EA0B41-2444-4749-BC9E-B26628657E93}"/>
              </a:ext>
            </a:extLst>
          </p:cNvPr>
          <p:cNvSpPr txBox="1"/>
          <p:nvPr/>
        </p:nvSpPr>
        <p:spPr>
          <a:xfrm>
            <a:off x="8968026" y="2849880"/>
            <a:ext cx="861774" cy="24688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第一部分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7C8AACC-60F6-4DC6-B3C1-214E38DC34E6}"/>
              </a:ext>
            </a:extLst>
          </p:cNvPr>
          <p:cNvCxnSpPr/>
          <p:nvPr/>
        </p:nvCxnSpPr>
        <p:spPr>
          <a:xfrm>
            <a:off x="9997440" y="2671896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C1343005-E1CB-4F65-A952-20A4CA2FA403}"/>
              </a:ext>
            </a:extLst>
          </p:cNvPr>
          <p:cNvSpPr txBox="1"/>
          <p:nvPr/>
        </p:nvSpPr>
        <p:spPr>
          <a:xfrm>
            <a:off x="10078179" y="2699928"/>
            <a:ext cx="677108" cy="27687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HAPPY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11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2401105-944D-48A6-8998-9A8B42EA5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3" t="48147" r="20246" b="36824"/>
          <a:stretch/>
        </p:blipFill>
        <p:spPr>
          <a:xfrm>
            <a:off x="452082" y="1078966"/>
            <a:ext cx="4984270" cy="4552403"/>
          </a:xfrm>
          <a:prstGeom prst="rect">
            <a:avLst/>
          </a:prstGeom>
        </p:spPr>
      </p:pic>
      <p:sp>
        <p:nvSpPr>
          <p:cNvPr id="7" name="iślídê">
            <a:extLst>
              <a:ext uri="{FF2B5EF4-FFF2-40B4-BE49-F238E27FC236}">
                <a16:creationId xmlns="" xmlns:a16="http://schemas.microsoft.com/office/drawing/2014/main" id="{2C91C6C7-541F-4A1A-8648-04BED40B7F71}"/>
              </a:ext>
            </a:extLst>
          </p:cNvPr>
          <p:cNvSpPr txBox="1"/>
          <p:nvPr/>
        </p:nvSpPr>
        <p:spPr>
          <a:xfrm>
            <a:off x="5881271" y="1058360"/>
            <a:ext cx="3320601" cy="5950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>
            <a:normAutofit/>
          </a:bodyPr>
          <a:lstStyle/>
          <a:p>
            <a:pPr>
              <a:buSzPct val="25000"/>
            </a:pPr>
            <a:r>
              <a:rPr lang="zh-CN" altLang="en-US" sz="2800" b="1" dirty="0">
                <a:cs typeface="+mn-ea"/>
                <a:sym typeface="+mn-lt"/>
              </a:rPr>
              <a:t>单击此处添加标题</a:t>
            </a:r>
            <a:endParaRPr lang="en-US" sz="2800" b="1" dirty="0">
              <a:cs typeface="+mn-ea"/>
              <a:sym typeface="+mn-lt"/>
            </a:endParaRPr>
          </a:p>
        </p:txBody>
      </p:sp>
      <p:sp>
        <p:nvSpPr>
          <p:cNvPr id="8" name="ïsľíḍe">
            <a:extLst>
              <a:ext uri="{FF2B5EF4-FFF2-40B4-BE49-F238E27FC236}">
                <a16:creationId xmlns="" xmlns:a16="http://schemas.microsoft.com/office/drawing/2014/main" id="{42AD308D-3513-4B75-A6F2-8FDCDD63D3A9}"/>
              </a:ext>
            </a:extLst>
          </p:cNvPr>
          <p:cNvSpPr txBox="1"/>
          <p:nvPr/>
        </p:nvSpPr>
        <p:spPr>
          <a:xfrm>
            <a:off x="5881271" y="1758242"/>
            <a:ext cx="5614017" cy="78728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cs typeface="+mn-ea"/>
                <a:sym typeface="+mn-lt"/>
              </a:rPr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cs typeface="+mn-ea"/>
                <a:sym typeface="+mn-lt"/>
              </a:rPr>
              <a:t>Adjust the spacing to adapt to Chinese typesetting, use the reference line in PPT.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3F956A39-439D-4246-A2D2-10D7EBA9AB81}"/>
              </a:ext>
            </a:extLst>
          </p:cNvPr>
          <p:cNvCxnSpPr>
            <a:cxnSpLocks/>
          </p:cNvCxnSpPr>
          <p:nvPr/>
        </p:nvCxnSpPr>
        <p:spPr>
          <a:xfrm>
            <a:off x="5501732" y="3358911"/>
            <a:ext cx="63160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îş1íḍé">
            <a:extLst>
              <a:ext uri="{FF2B5EF4-FFF2-40B4-BE49-F238E27FC236}">
                <a16:creationId xmlns="" xmlns:a16="http://schemas.microsoft.com/office/drawing/2014/main" id="{C058AFFE-7A42-4E30-AB33-A70C25294594}"/>
              </a:ext>
            </a:extLst>
          </p:cNvPr>
          <p:cNvGrpSpPr/>
          <p:nvPr/>
        </p:nvGrpSpPr>
        <p:grpSpPr>
          <a:xfrm>
            <a:off x="6241031" y="3015014"/>
            <a:ext cx="680320" cy="680318"/>
            <a:chOff x="3993715" y="3459786"/>
            <a:chExt cx="577851" cy="577851"/>
          </a:xfrm>
        </p:grpSpPr>
        <p:sp>
          <p:nvSpPr>
            <p:cNvPr id="31" name="ïṩľîḓé">
              <a:extLst>
                <a:ext uri="{FF2B5EF4-FFF2-40B4-BE49-F238E27FC236}">
                  <a16:creationId xmlns="" xmlns:a16="http://schemas.microsoft.com/office/drawing/2014/main" id="{91F4B017-2803-4A6F-9521-A751F0ABC31F}"/>
                </a:ext>
              </a:extLst>
            </p:cNvPr>
            <p:cNvSpPr/>
            <p:nvPr/>
          </p:nvSpPr>
          <p:spPr>
            <a:xfrm>
              <a:off x="3993715" y="3459786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32" name="i$ḷïḓè">
              <a:extLst>
                <a:ext uri="{FF2B5EF4-FFF2-40B4-BE49-F238E27FC236}">
                  <a16:creationId xmlns="" xmlns:a16="http://schemas.microsoft.com/office/drawing/2014/main" id="{D7852C71-DC6C-4997-B8A8-4C70B284D9B7}"/>
                </a:ext>
              </a:extLst>
            </p:cNvPr>
            <p:cNvSpPr/>
            <p:nvPr/>
          </p:nvSpPr>
          <p:spPr>
            <a:xfrm>
              <a:off x="4161222" y="3607807"/>
              <a:ext cx="242832" cy="281804"/>
            </a:xfrm>
            <a:custGeom>
              <a:avLst/>
              <a:gdLst>
                <a:gd name="T0" fmla="*/ 105 w 450"/>
                <a:gd name="T1" fmla="*/ 204 h 523"/>
                <a:gd name="T2" fmla="*/ 116 w 450"/>
                <a:gd name="T3" fmla="*/ 223 h 523"/>
                <a:gd name="T4" fmla="*/ 236 w 450"/>
                <a:gd name="T5" fmla="*/ 328 h 523"/>
                <a:gd name="T6" fmla="*/ 354 w 450"/>
                <a:gd name="T7" fmla="*/ 222 h 523"/>
                <a:gd name="T8" fmla="*/ 364 w 450"/>
                <a:gd name="T9" fmla="*/ 203 h 523"/>
                <a:gd name="T10" fmla="*/ 367 w 450"/>
                <a:gd name="T11" fmla="*/ 198 h 523"/>
                <a:gd name="T12" fmla="*/ 362 w 450"/>
                <a:gd name="T13" fmla="*/ 160 h 523"/>
                <a:gd name="T14" fmla="*/ 362 w 450"/>
                <a:gd name="T15" fmla="*/ 158 h 523"/>
                <a:gd name="T16" fmla="*/ 234 w 450"/>
                <a:gd name="T17" fmla="*/ 0 h 523"/>
                <a:gd name="T18" fmla="*/ 108 w 450"/>
                <a:gd name="T19" fmla="*/ 159 h 523"/>
                <a:gd name="T20" fmla="*/ 108 w 450"/>
                <a:gd name="T21" fmla="*/ 161 h 523"/>
                <a:gd name="T22" fmla="*/ 103 w 450"/>
                <a:gd name="T23" fmla="*/ 198 h 523"/>
                <a:gd name="T24" fmla="*/ 105 w 450"/>
                <a:gd name="T25" fmla="*/ 204 h 523"/>
                <a:gd name="T26" fmla="*/ 351 w 450"/>
                <a:gd name="T27" fmla="*/ 190 h 523"/>
                <a:gd name="T28" fmla="*/ 348 w 450"/>
                <a:gd name="T29" fmla="*/ 197 h 523"/>
                <a:gd name="T30" fmla="*/ 342 w 450"/>
                <a:gd name="T31" fmla="*/ 210 h 523"/>
                <a:gd name="T32" fmla="*/ 338 w 450"/>
                <a:gd name="T33" fmla="*/ 215 h 523"/>
                <a:gd name="T34" fmla="*/ 236 w 450"/>
                <a:gd name="T35" fmla="*/ 310 h 523"/>
                <a:gd name="T36" fmla="*/ 131 w 450"/>
                <a:gd name="T37" fmla="*/ 215 h 523"/>
                <a:gd name="T38" fmla="*/ 127 w 450"/>
                <a:gd name="T39" fmla="*/ 210 h 523"/>
                <a:gd name="T40" fmla="*/ 121 w 450"/>
                <a:gd name="T41" fmla="*/ 197 h 523"/>
                <a:gd name="T42" fmla="*/ 118 w 450"/>
                <a:gd name="T43" fmla="*/ 191 h 523"/>
                <a:gd name="T44" fmla="*/ 119 w 450"/>
                <a:gd name="T45" fmla="*/ 174 h 523"/>
                <a:gd name="T46" fmla="*/ 119 w 450"/>
                <a:gd name="T47" fmla="*/ 174 h 523"/>
                <a:gd name="T48" fmla="*/ 124 w 450"/>
                <a:gd name="T49" fmla="*/ 170 h 523"/>
                <a:gd name="T50" fmla="*/ 144 w 450"/>
                <a:gd name="T51" fmla="*/ 173 h 523"/>
                <a:gd name="T52" fmla="*/ 149 w 450"/>
                <a:gd name="T53" fmla="*/ 170 h 523"/>
                <a:gd name="T54" fmla="*/ 162 w 450"/>
                <a:gd name="T55" fmla="*/ 141 h 523"/>
                <a:gd name="T56" fmla="*/ 275 w 450"/>
                <a:gd name="T57" fmla="*/ 156 h 523"/>
                <a:gd name="T58" fmla="*/ 308 w 450"/>
                <a:gd name="T59" fmla="*/ 153 h 523"/>
                <a:gd name="T60" fmla="*/ 316 w 450"/>
                <a:gd name="T61" fmla="*/ 172 h 523"/>
                <a:gd name="T62" fmla="*/ 320 w 450"/>
                <a:gd name="T63" fmla="*/ 175 h 523"/>
                <a:gd name="T64" fmla="*/ 321 w 450"/>
                <a:gd name="T65" fmla="*/ 175 h 523"/>
                <a:gd name="T66" fmla="*/ 345 w 450"/>
                <a:gd name="T67" fmla="*/ 168 h 523"/>
                <a:gd name="T68" fmla="*/ 350 w 450"/>
                <a:gd name="T69" fmla="*/ 173 h 523"/>
                <a:gd name="T70" fmla="*/ 350 w 450"/>
                <a:gd name="T71" fmla="*/ 173 h 523"/>
                <a:gd name="T72" fmla="*/ 351 w 450"/>
                <a:gd name="T73" fmla="*/ 190 h 523"/>
                <a:gd name="T74" fmla="*/ 450 w 450"/>
                <a:gd name="T75" fmla="*/ 513 h 523"/>
                <a:gd name="T76" fmla="*/ 441 w 450"/>
                <a:gd name="T77" fmla="*/ 522 h 523"/>
                <a:gd name="T78" fmla="*/ 30 w 450"/>
                <a:gd name="T79" fmla="*/ 523 h 523"/>
                <a:gd name="T80" fmla="*/ 21 w 450"/>
                <a:gd name="T81" fmla="*/ 515 h 523"/>
                <a:gd name="T82" fmla="*/ 50 w 450"/>
                <a:gd name="T83" fmla="*/ 376 h 523"/>
                <a:gd name="T84" fmla="*/ 62 w 450"/>
                <a:gd name="T85" fmla="*/ 394 h 523"/>
                <a:gd name="T86" fmla="*/ 63 w 450"/>
                <a:gd name="T87" fmla="*/ 395 h 523"/>
                <a:gd name="T88" fmla="*/ 64 w 450"/>
                <a:gd name="T89" fmla="*/ 396 h 523"/>
                <a:gd name="T90" fmla="*/ 108 w 450"/>
                <a:gd name="T91" fmla="*/ 413 h 523"/>
                <a:gd name="T92" fmla="*/ 176 w 450"/>
                <a:gd name="T93" fmla="*/ 375 h 523"/>
                <a:gd name="T94" fmla="*/ 183 w 450"/>
                <a:gd name="T95" fmla="*/ 359 h 523"/>
                <a:gd name="T96" fmla="*/ 179 w 450"/>
                <a:gd name="T97" fmla="*/ 343 h 523"/>
                <a:gd name="T98" fmla="*/ 235 w 450"/>
                <a:gd name="T99" fmla="*/ 352 h 523"/>
                <a:gd name="T100" fmla="*/ 343 w 450"/>
                <a:gd name="T101" fmla="*/ 311 h 523"/>
                <a:gd name="T102" fmla="*/ 354 w 450"/>
                <a:gd name="T103" fmla="*/ 309 h 523"/>
                <a:gd name="T104" fmla="*/ 450 w 450"/>
                <a:gd name="T105" fmla="*/ 513 h 523"/>
                <a:gd name="T106" fmla="*/ 76 w 450"/>
                <a:gd name="T107" fmla="*/ 384 h 523"/>
                <a:gd name="T108" fmla="*/ 1 w 450"/>
                <a:gd name="T109" fmla="*/ 205 h 523"/>
                <a:gd name="T110" fmla="*/ 71 w 450"/>
                <a:gd name="T111" fmla="*/ 158 h 523"/>
                <a:gd name="T112" fmla="*/ 86 w 450"/>
                <a:gd name="T113" fmla="*/ 213 h 523"/>
                <a:gd name="T114" fmla="*/ 55 w 450"/>
                <a:gd name="T115" fmla="*/ 224 h 523"/>
                <a:gd name="T116" fmla="*/ 105 w 450"/>
                <a:gd name="T117" fmla="*/ 332 h 523"/>
                <a:gd name="T118" fmla="*/ 132 w 450"/>
                <a:gd name="T119" fmla="*/ 315 h 523"/>
                <a:gd name="T120" fmla="*/ 164 w 450"/>
                <a:gd name="T121" fmla="*/ 362 h 523"/>
                <a:gd name="T122" fmla="*/ 76 w 450"/>
                <a:gd name="T123" fmla="*/ 38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0" h="523">
                  <a:moveTo>
                    <a:pt x="105" y="204"/>
                  </a:moveTo>
                  <a:cubicBezTo>
                    <a:pt x="109" y="213"/>
                    <a:pt x="112" y="219"/>
                    <a:pt x="116" y="223"/>
                  </a:cubicBezTo>
                  <a:cubicBezTo>
                    <a:pt x="135" y="285"/>
                    <a:pt x="184" y="328"/>
                    <a:pt x="236" y="328"/>
                  </a:cubicBezTo>
                  <a:cubicBezTo>
                    <a:pt x="287" y="327"/>
                    <a:pt x="336" y="284"/>
                    <a:pt x="354" y="222"/>
                  </a:cubicBezTo>
                  <a:cubicBezTo>
                    <a:pt x="358" y="218"/>
                    <a:pt x="361" y="212"/>
                    <a:pt x="364" y="203"/>
                  </a:cubicBezTo>
                  <a:cubicBezTo>
                    <a:pt x="365" y="201"/>
                    <a:pt x="366" y="199"/>
                    <a:pt x="367" y="198"/>
                  </a:cubicBezTo>
                  <a:cubicBezTo>
                    <a:pt x="374" y="183"/>
                    <a:pt x="371" y="167"/>
                    <a:pt x="362" y="160"/>
                  </a:cubicBezTo>
                  <a:lnTo>
                    <a:pt x="362" y="158"/>
                  </a:lnTo>
                  <a:cubicBezTo>
                    <a:pt x="361" y="82"/>
                    <a:pt x="351" y="0"/>
                    <a:pt x="234" y="0"/>
                  </a:cubicBezTo>
                  <a:cubicBezTo>
                    <a:pt x="117" y="0"/>
                    <a:pt x="107" y="79"/>
                    <a:pt x="108" y="159"/>
                  </a:cubicBezTo>
                  <a:cubicBezTo>
                    <a:pt x="108" y="160"/>
                    <a:pt x="108" y="160"/>
                    <a:pt x="108" y="161"/>
                  </a:cubicBezTo>
                  <a:cubicBezTo>
                    <a:pt x="98" y="168"/>
                    <a:pt x="95" y="184"/>
                    <a:pt x="103" y="198"/>
                  </a:cubicBezTo>
                  <a:cubicBezTo>
                    <a:pt x="103" y="200"/>
                    <a:pt x="104" y="202"/>
                    <a:pt x="105" y="204"/>
                  </a:cubicBezTo>
                  <a:close/>
                  <a:moveTo>
                    <a:pt x="351" y="190"/>
                  </a:moveTo>
                  <a:cubicBezTo>
                    <a:pt x="350" y="192"/>
                    <a:pt x="349" y="194"/>
                    <a:pt x="348" y="197"/>
                  </a:cubicBezTo>
                  <a:cubicBezTo>
                    <a:pt x="347" y="200"/>
                    <a:pt x="344" y="208"/>
                    <a:pt x="342" y="210"/>
                  </a:cubicBezTo>
                  <a:cubicBezTo>
                    <a:pt x="340" y="211"/>
                    <a:pt x="339" y="213"/>
                    <a:pt x="338" y="215"/>
                  </a:cubicBezTo>
                  <a:cubicBezTo>
                    <a:pt x="323" y="271"/>
                    <a:pt x="280" y="310"/>
                    <a:pt x="236" y="310"/>
                  </a:cubicBezTo>
                  <a:cubicBezTo>
                    <a:pt x="190" y="310"/>
                    <a:pt x="148" y="271"/>
                    <a:pt x="131" y="215"/>
                  </a:cubicBezTo>
                  <a:cubicBezTo>
                    <a:pt x="131" y="213"/>
                    <a:pt x="129" y="211"/>
                    <a:pt x="127" y="210"/>
                  </a:cubicBezTo>
                  <a:cubicBezTo>
                    <a:pt x="126" y="208"/>
                    <a:pt x="123" y="201"/>
                    <a:pt x="121" y="197"/>
                  </a:cubicBezTo>
                  <a:cubicBezTo>
                    <a:pt x="120" y="195"/>
                    <a:pt x="119" y="193"/>
                    <a:pt x="118" y="191"/>
                  </a:cubicBezTo>
                  <a:cubicBezTo>
                    <a:pt x="114" y="183"/>
                    <a:pt x="115" y="175"/>
                    <a:pt x="119" y="174"/>
                  </a:cubicBezTo>
                  <a:lnTo>
                    <a:pt x="119" y="174"/>
                  </a:lnTo>
                  <a:cubicBezTo>
                    <a:pt x="121" y="173"/>
                    <a:pt x="123" y="171"/>
                    <a:pt x="124" y="170"/>
                  </a:cubicBezTo>
                  <a:lnTo>
                    <a:pt x="144" y="173"/>
                  </a:lnTo>
                  <a:cubicBezTo>
                    <a:pt x="146" y="173"/>
                    <a:pt x="148" y="172"/>
                    <a:pt x="149" y="170"/>
                  </a:cubicBezTo>
                  <a:lnTo>
                    <a:pt x="162" y="141"/>
                  </a:lnTo>
                  <a:cubicBezTo>
                    <a:pt x="176" y="144"/>
                    <a:pt x="231" y="157"/>
                    <a:pt x="275" y="156"/>
                  </a:cubicBezTo>
                  <a:cubicBezTo>
                    <a:pt x="288" y="156"/>
                    <a:pt x="299" y="155"/>
                    <a:pt x="308" y="153"/>
                  </a:cubicBezTo>
                  <a:lnTo>
                    <a:pt x="316" y="172"/>
                  </a:lnTo>
                  <a:cubicBezTo>
                    <a:pt x="317" y="174"/>
                    <a:pt x="318" y="175"/>
                    <a:pt x="320" y="175"/>
                  </a:cubicBezTo>
                  <a:cubicBezTo>
                    <a:pt x="320" y="175"/>
                    <a:pt x="321" y="175"/>
                    <a:pt x="321" y="175"/>
                  </a:cubicBezTo>
                  <a:lnTo>
                    <a:pt x="345" y="168"/>
                  </a:lnTo>
                  <a:cubicBezTo>
                    <a:pt x="346" y="170"/>
                    <a:pt x="348" y="172"/>
                    <a:pt x="350" y="173"/>
                  </a:cubicBezTo>
                  <a:lnTo>
                    <a:pt x="350" y="173"/>
                  </a:lnTo>
                  <a:cubicBezTo>
                    <a:pt x="354" y="175"/>
                    <a:pt x="355" y="182"/>
                    <a:pt x="351" y="190"/>
                  </a:cubicBezTo>
                  <a:close/>
                  <a:moveTo>
                    <a:pt x="450" y="513"/>
                  </a:moveTo>
                  <a:cubicBezTo>
                    <a:pt x="450" y="518"/>
                    <a:pt x="446" y="522"/>
                    <a:pt x="441" y="522"/>
                  </a:cubicBezTo>
                  <a:lnTo>
                    <a:pt x="30" y="523"/>
                  </a:lnTo>
                  <a:cubicBezTo>
                    <a:pt x="25" y="523"/>
                    <a:pt x="22" y="519"/>
                    <a:pt x="21" y="515"/>
                  </a:cubicBezTo>
                  <a:cubicBezTo>
                    <a:pt x="21" y="459"/>
                    <a:pt x="31" y="412"/>
                    <a:pt x="50" y="376"/>
                  </a:cubicBezTo>
                  <a:cubicBezTo>
                    <a:pt x="54" y="382"/>
                    <a:pt x="58" y="388"/>
                    <a:pt x="62" y="394"/>
                  </a:cubicBezTo>
                  <a:lnTo>
                    <a:pt x="63" y="395"/>
                  </a:lnTo>
                  <a:lnTo>
                    <a:pt x="64" y="396"/>
                  </a:lnTo>
                  <a:cubicBezTo>
                    <a:pt x="65" y="397"/>
                    <a:pt x="81" y="413"/>
                    <a:pt x="108" y="413"/>
                  </a:cubicBezTo>
                  <a:cubicBezTo>
                    <a:pt x="132" y="413"/>
                    <a:pt x="155" y="400"/>
                    <a:pt x="176" y="375"/>
                  </a:cubicBezTo>
                  <a:cubicBezTo>
                    <a:pt x="180" y="371"/>
                    <a:pt x="182" y="365"/>
                    <a:pt x="183" y="359"/>
                  </a:cubicBezTo>
                  <a:cubicBezTo>
                    <a:pt x="183" y="354"/>
                    <a:pt x="182" y="349"/>
                    <a:pt x="179" y="343"/>
                  </a:cubicBezTo>
                  <a:cubicBezTo>
                    <a:pt x="197" y="349"/>
                    <a:pt x="216" y="352"/>
                    <a:pt x="235" y="352"/>
                  </a:cubicBezTo>
                  <a:cubicBezTo>
                    <a:pt x="279" y="352"/>
                    <a:pt x="319" y="337"/>
                    <a:pt x="343" y="311"/>
                  </a:cubicBezTo>
                  <a:cubicBezTo>
                    <a:pt x="345" y="308"/>
                    <a:pt x="350" y="307"/>
                    <a:pt x="354" y="309"/>
                  </a:cubicBezTo>
                  <a:cubicBezTo>
                    <a:pt x="415" y="347"/>
                    <a:pt x="450" y="420"/>
                    <a:pt x="450" y="513"/>
                  </a:cubicBezTo>
                  <a:close/>
                  <a:moveTo>
                    <a:pt x="76" y="384"/>
                  </a:moveTo>
                  <a:cubicBezTo>
                    <a:pt x="0" y="295"/>
                    <a:pt x="1" y="205"/>
                    <a:pt x="1" y="205"/>
                  </a:cubicBezTo>
                  <a:cubicBezTo>
                    <a:pt x="4" y="156"/>
                    <a:pt x="61" y="154"/>
                    <a:pt x="71" y="158"/>
                  </a:cubicBezTo>
                  <a:cubicBezTo>
                    <a:pt x="84" y="164"/>
                    <a:pt x="87" y="207"/>
                    <a:pt x="86" y="213"/>
                  </a:cubicBezTo>
                  <a:cubicBezTo>
                    <a:pt x="84" y="221"/>
                    <a:pt x="55" y="224"/>
                    <a:pt x="55" y="224"/>
                  </a:cubicBezTo>
                  <a:cubicBezTo>
                    <a:pt x="66" y="272"/>
                    <a:pt x="105" y="332"/>
                    <a:pt x="105" y="332"/>
                  </a:cubicBezTo>
                  <a:cubicBezTo>
                    <a:pt x="116" y="319"/>
                    <a:pt x="132" y="315"/>
                    <a:pt x="132" y="315"/>
                  </a:cubicBezTo>
                  <a:cubicBezTo>
                    <a:pt x="164" y="327"/>
                    <a:pt x="164" y="362"/>
                    <a:pt x="164" y="362"/>
                  </a:cubicBezTo>
                  <a:cubicBezTo>
                    <a:pt x="114" y="421"/>
                    <a:pt x="91" y="401"/>
                    <a:pt x="76" y="38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cs typeface="+mn-ea"/>
                <a:sym typeface="+mn-lt"/>
              </a:endParaRPr>
            </a:p>
          </p:txBody>
        </p:sp>
      </p:grpSp>
      <p:grpSp>
        <p:nvGrpSpPr>
          <p:cNvPr id="12" name="ís1íḓé">
            <a:extLst>
              <a:ext uri="{FF2B5EF4-FFF2-40B4-BE49-F238E27FC236}">
                <a16:creationId xmlns="" xmlns:a16="http://schemas.microsoft.com/office/drawing/2014/main" id="{6CCE2543-D732-46B7-B427-B45775E709D3}"/>
              </a:ext>
            </a:extLst>
          </p:cNvPr>
          <p:cNvGrpSpPr/>
          <p:nvPr/>
        </p:nvGrpSpPr>
        <p:grpSpPr>
          <a:xfrm>
            <a:off x="8279038" y="3015014"/>
            <a:ext cx="680320" cy="680318"/>
            <a:chOff x="3993715" y="3459786"/>
            <a:chExt cx="577851" cy="577851"/>
          </a:xfrm>
        </p:grpSpPr>
        <p:sp>
          <p:nvSpPr>
            <p:cNvPr id="27" name="ïṡļîḑe">
              <a:extLst>
                <a:ext uri="{FF2B5EF4-FFF2-40B4-BE49-F238E27FC236}">
                  <a16:creationId xmlns="" xmlns:a16="http://schemas.microsoft.com/office/drawing/2014/main" id="{F0CE689E-B96F-4A39-9394-C715A1DA4D0A}"/>
                </a:ext>
              </a:extLst>
            </p:cNvPr>
            <p:cNvSpPr/>
            <p:nvPr/>
          </p:nvSpPr>
          <p:spPr>
            <a:xfrm>
              <a:off x="3993715" y="3459786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rgbClr val="8AC59E"/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1600" dirty="0">
                <a:cs typeface="+mn-ea"/>
                <a:sym typeface="+mn-lt"/>
              </a:endParaRPr>
            </a:p>
          </p:txBody>
        </p:sp>
        <p:sp>
          <p:nvSpPr>
            <p:cNvPr id="28" name="îṧḷíḑe">
              <a:extLst>
                <a:ext uri="{FF2B5EF4-FFF2-40B4-BE49-F238E27FC236}">
                  <a16:creationId xmlns="" xmlns:a16="http://schemas.microsoft.com/office/drawing/2014/main" id="{44518DAE-CA5E-49EA-B439-734E5E1F977F}"/>
                </a:ext>
              </a:extLst>
            </p:cNvPr>
            <p:cNvSpPr/>
            <p:nvPr/>
          </p:nvSpPr>
          <p:spPr>
            <a:xfrm>
              <a:off x="4141736" y="3631361"/>
              <a:ext cx="281804" cy="234694"/>
            </a:xfrm>
            <a:custGeom>
              <a:avLst/>
              <a:gdLst>
                <a:gd name="connsiteX0" fmla="*/ 246781 w 608274"/>
                <a:gd name="connsiteY0" fmla="*/ 438498 h 506589"/>
                <a:gd name="connsiteX1" fmla="*/ 246781 w 608274"/>
                <a:gd name="connsiteY1" fmla="*/ 467297 h 506589"/>
                <a:gd name="connsiteX2" fmla="*/ 300340 w 608274"/>
                <a:gd name="connsiteY2" fmla="*/ 446881 h 506589"/>
                <a:gd name="connsiteX3" fmla="*/ 213321 w 608274"/>
                <a:gd name="connsiteY3" fmla="*/ 304884 h 506589"/>
                <a:gd name="connsiteX4" fmla="*/ 33460 w 608274"/>
                <a:gd name="connsiteY4" fmla="*/ 322334 h 506589"/>
                <a:gd name="connsiteX5" fmla="*/ 33460 w 608274"/>
                <a:gd name="connsiteY5" fmla="*/ 454352 h 506589"/>
                <a:gd name="connsiteX6" fmla="*/ 213321 w 608274"/>
                <a:gd name="connsiteY6" fmla="*/ 471802 h 506589"/>
                <a:gd name="connsiteX7" fmla="*/ 228395 w 608274"/>
                <a:gd name="connsiteY7" fmla="*/ 270439 h 506589"/>
                <a:gd name="connsiteX8" fmla="*/ 241243 w 608274"/>
                <a:gd name="connsiteY8" fmla="*/ 274602 h 506589"/>
                <a:gd name="connsiteX9" fmla="*/ 246781 w 608274"/>
                <a:gd name="connsiteY9" fmla="*/ 286749 h 506589"/>
                <a:gd name="connsiteX10" fmla="*/ 246781 w 608274"/>
                <a:gd name="connsiteY10" fmla="*/ 405252 h 506589"/>
                <a:gd name="connsiteX11" fmla="*/ 366689 w 608274"/>
                <a:gd name="connsiteY11" fmla="*/ 423957 h 506589"/>
                <a:gd name="connsiteX12" fmla="*/ 380678 w 608274"/>
                <a:gd name="connsiteY12" fmla="*/ 438441 h 506589"/>
                <a:gd name="connsiteX13" fmla="*/ 370115 w 608274"/>
                <a:gd name="connsiteY13" fmla="*/ 455493 h 506589"/>
                <a:gd name="connsiteX14" fmla="*/ 236104 w 608274"/>
                <a:gd name="connsiteY14" fmla="*/ 506589 h 506589"/>
                <a:gd name="connsiteX15" fmla="*/ 235590 w 608274"/>
                <a:gd name="connsiteY15" fmla="*/ 505334 h 506589"/>
                <a:gd name="connsiteX16" fmla="*/ 230051 w 608274"/>
                <a:gd name="connsiteY16" fmla="*/ 506304 h 506589"/>
                <a:gd name="connsiteX17" fmla="*/ 228395 w 608274"/>
                <a:gd name="connsiteY17" fmla="*/ 506247 h 506589"/>
                <a:gd name="connsiteX18" fmla="*/ 15074 w 608274"/>
                <a:gd name="connsiteY18" fmla="*/ 485546 h 506589"/>
                <a:gd name="connsiteX19" fmla="*/ 0 w 608274"/>
                <a:gd name="connsiteY19" fmla="*/ 469236 h 506589"/>
                <a:gd name="connsiteX20" fmla="*/ 0 w 608274"/>
                <a:gd name="connsiteY20" fmla="*/ 307450 h 506589"/>
                <a:gd name="connsiteX21" fmla="*/ 15074 w 608274"/>
                <a:gd name="connsiteY21" fmla="*/ 291083 h 506589"/>
                <a:gd name="connsiteX22" fmla="*/ 362895 w 608274"/>
                <a:gd name="connsiteY22" fmla="*/ 0 h 506589"/>
                <a:gd name="connsiteX23" fmla="*/ 468824 w 608274"/>
                <a:gd name="connsiteY23" fmla="*/ 90151 h 506589"/>
                <a:gd name="connsiteX24" fmla="*/ 463285 w 608274"/>
                <a:gd name="connsiteY24" fmla="*/ 153046 h 506589"/>
                <a:gd name="connsiteX25" fmla="*/ 429822 w 608274"/>
                <a:gd name="connsiteY25" fmla="*/ 235157 h 506589"/>
                <a:gd name="connsiteX26" fmla="*/ 485556 w 608274"/>
                <a:gd name="connsiteY26" fmla="*/ 284366 h 506589"/>
                <a:gd name="connsiteX27" fmla="*/ 580407 w 608274"/>
                <a:gd name="connsiteY27" fmla="*/ 317210 h 506589"/>
                <a:gd name="connsiteX28" fmla="*/ 608274 w 608274"/>
                <a:gd name="connsiteY28" fmla="*/ 388316 h 506589"/>
                <a:gd name="connsiteX29" fmla="*/ 608274 w 608274"/>
                <a:gd name="connsiteY29" fmla="*/ 480691 h 506589"/>
                <a:gd name="connsiteX30" fmla="*/ 391162 w 608274"/>
                <a:gd name="connsiteY30" fmla="*/ 480691 h 506589"/>
                <a:gd name="connsiteX31" fmla="*/ 412805 w 608274"/>
                <a:gd name="connsiteY31" fmla="*/ 434960 h 506589"/>
                <a:gd name="connsiteX32" fmla="*/ 370776 w 608274"/>
                <a:gd name="connsiteY32" fmla="*/ 391566 h 506589"/>
                <a:gd name="connsiteX33" fmla="*/ 279065 w 608274"/>
                <a:gd name="connsiteY33" fmla="*/ 377254 h 506589"/>
                <a:gd name="connsiteX34" fmla="*/ 279065 w 608274"/>
                <a:gd name="connsiteY34" fmla="*/ 286761 h 506589"/>
                <a:gd name="connsiteX35" fmla="*/ 275810 w 608274"/>
                <a:gd name="connsiteY35" fmla="*/ 269997 h 506589"/>
                <a:gd name="connsiteX36" fmla="*/ 295968 w 608274"/>
                <a:gd name="connsiteY36" fmla="*/ 235157 h 506589"/>
                <a:gd name="connsiteX37" fmla="*/ 262505 w 608274"/>
                <a:gd name="connsiteY37" fmla="*/ 153046 h 506589"/>
                <a:gd name="connsiteX38" fmla="*/ 256909 w 608274"/>
                <a:gd name="connsiteY38" fmla="*/ 90151 h 506589"/>
                <a:gd name="connsiteX39" fmla="*/ 362895 w 608274"/>
                <a:gd name="connsiteY39" fmla="*/ 0 h 50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274" h="506589">
                  <a:moveTo>
                    <a:pt x="246781" y="438498"/>
                  </a:moveTo>
                  <a:lnTo>
                    <a:pt x="246781" y="467297"/>
                  </a:lnTo>
                  <a:lnTo>
                    <a:pt x="300340" y="446881"/>
                  </a:lnTo>
                  <a:close/>
                  <a:moveTo>
                    <a:pt x="213321" y="304884"/>
                  </a:moveTo>
                  <a:lnTo>
                    <a:pt x="33460" y="322334"/>
                  </a:lnTo>
                  <a:lnTo>
                    <a:pt x="33460" y="454352"/>
                  </a:lnTo>
                  <a:lnTo>
                    <a:pt x="213321" y="471802"/>
                  </a:lnTo>
                  <a:close/>
                  <a:moveTo>
                    <a:pt x="228395" y="270439"/>
                  </a:moveTo>
                  <a:cubicBezTo>
                    <a:pt x="233077" y="269983"/>
                    <a:pt x="237760" y="271466"/>
                    <a:pt x="241243" y="274602"/>
                  </a:cubicBezTo>
                  <a:cubicBezTo>
                    <a:pt x="244783" y="277739"/>
                    <a:pt x="246781" y="282130"/>
                    <a:pt x="246781" y="286749"/>
                  </a:cubicBezTo>
                  <a:lnTo>
                    <a:pt x="246781" y="405252"/>
                  </a:lnTo>
                  <a:lnTo>
                    <a:pt x="366689" y="423957"/>
                  </a:lnTo>
                  <a:cubicBezTo>
                    <a:pt x="374111" y="425154"/>
                    <a:pt x="379878" y="431085"/>
                    <a:pt x="380678" y="438441"/>
                  </a:cubicBezTo>
                  <a:cubicBezTo>
                    <a:pt x="381477" y="445798"/>
                    <a:pt x="377138" y="452812"/>
                    <a:pt x="370115" y="455493"/>
                  </a:cubicBezTo>
                  <a:lnTo>
                    <a:pt x="236104" y="506589"/>
                  </a:lnTo>
                  <a:lnTo>
                    <a:pt x="235590" y="505334"/>
                  </a:lnTo>
                  <a:cubicBezTo>
                    <a:pt x="233820" y="505962"/>
                    <a:pt x="231936" y="506304"/>
                    <a:pt x="230051" y="506304"/>
                  </a:cubicBezTo>
                  <a:cubicBezTo>
                    <a:pt x="229480" y="506304"/>
                    <a:pt x="228966" y="506304"/>
                    <a:pt x="228395" y="506247"/>
                  </a:cubicBezTo>
                  <a:lnTo>
                    <a:pt x="15074" y="485546"/>
                  </a:lnTo>
                  <a:cubicBezTo>
                    <a:pt x="6509" y="484748"/>
                    <a:pt x="0" y="477676"/>
                    <a:pt x="0" y="469236"/>
                  </a:cubicBezTo>
                  <a:lnTo>
                    <a:pt x="0" y="307450"/>
                  </a:lnTo>
                  <a:cubicBezTo>
                    <a:pt x="0" y="299010"/>
                    <a:pt x="6509" y="291938"/>
                    <a:pt x="15074" y="291083"/>
                  </a:cubicBezTo>
                  <a:close/>
                  <a:moveTo>
                    <a:pt x="362895" y="0"/>
                  </a:moveTo>
                  <a:cubicBezTo>
                    <a:pt x="454777" y="0"/>
                    <a:pt x="466369" y="64320"/>
                    <a:pt x="468824" y="90151"/>
                  </a:cubicBezTo>
                  <a:cubicBezTo>
                    <a:pt x="468824" y="90151"/>
                    <a:pt x="507884" y="131206"/>
                    <a:pt x="463285" y="153046"/>
                  </a:cubicBezTo>
                  <a:cubicBezTo>
                    <a:pt x="463285" y="153046"/>
                    <a:pt x="463285" y="205049"/>
                    <a:pt x="429822" y="235157"/>
                  </a:cubicBezTo>
                  <a:cubicBezTo>
                    <a:pt x="429822" y="235157"/>
                    <a:pt x="401898" y="257053"/>
                    <a:pt x="485556" y="284366"/>
                  </a:cubicBezTo>
                  <a:lnTo>
                    <a:pt x="580407" y="317210"/>
                  </a:lnTo>
                  <a:cubicBezTo>
                    <a:pt x="580407" y="317210"/>
                    <a:pt x="608274" y="317210"/>
                    <a:pt x="608274" y="388316"/>
                  </a:cubicBezTo>
                  <a:lnTo>
                    <a:pt x="608274" y="480691"/>
                  </a:lnTo>
                  <a:lnTo>
                    <a:pt x="391162" y="480691"/>
                  </a:lnTo>
                  <a:cubicBezTo>
                    <a:pt x="406123" y="470598"/>
                    <a:pt x="414803" y="453207"/>
                    <a:pt x="412805" y="434960"/>
                  </a:cubicBezTo>
                  <a:cubicBezTo>
                    <a:pt x="410406" y="412892"/>
                    <a:pt x="393161" y="395045"/>
                    <a:pt x="370776" y="391566"/>
                  </a:cubicBezTo>
                  <a:lnTo>
                    <a:pt x="279065" y="377254"/>
                  </a:lnTo>
                  <a:lnTo>
                    <a:pt x="279065" y="286761"/>
                  </a:lnTo>
                  <a:cubicBezTo>
                    <a:pt x="279065" y="280945"/>
                    <a:pt x="277809" y="275357"/>
                    <a:pt x="275810" y="269997"/>
                  </a:cubicBezTo>
                  <a:cubicBezTo>
                    <a:pt x="314470" y="249754"/>
                    <a:pt x="295968" y="235157"/>
                    <a:pt x="295968" y="235157"/>
                  </a:cubicBezTo>
                  <a:cubicBezTo>
                    <a:pt x="262505" y="205049"/>
                    <a:pt x="262505" y="153046"/>
                    <a:pt x="262505" y="153046"/>
                  </a:cubicBezTo>
                  <a:cubicBezTo>
                    <a:pt x="217906" y="131206"/>
                    <a:pt x="256909" y="90151"/>
                    <a:pt x="256909" y="90151"/>
                  </a:cubicBezTo>
                  <a:cubicBezTo>
                    <a:pt x="259421" y="64320"/>
                    <a:pt x="277010" y="0"/>
                    <a:pt x="362895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cs typeface="+mn-ea"/>
                <a:sym typeface="+mn-lt"/>
              </a:endParaRPr>
            </a:p>
          </p:txBody>
        </p:sp>
      </p:grpSp>
      <p:grpSp>
        <p:nvGrpSpPr>
          <p:cNvPr id="13" name="ïṧliḓê">
            <a:extLst>
              <a:ext uri="{FF2B5EF4-FFF2-40B4-BE49-F238E27FC236}">
                <a16:creationId xmlns="" xmlns:a16="http://schemas.microsoft.com/office/drawing/2014/main" id="{C98A895F-E94A-4C99-997B-3494F5C94C90}"/>
              </a:ext>
            </a:extLst>
          </p:cNvPr>
          <p:cNvGrpSpPr/>
          <p:nvPr/>
        </p:nvGrpSpPr>
        <p:grpSpPr>
          <a:xfrm>
            <a:off x="10317045" y="3015014"/>
            <a:ext cx="680320" cy="680318"/>
            <a:chOff x="3993715" y="3459786"/>
            <a:chExt cx="577851" cy="577851"/>
          </a:xfrm>
        </p:grpSpPr>
        <p:sp>
          <p:nvSpPr>
            <p:cNvPr id="25" name="íşlíḑé">
              <a:extLst>
                <a:ext uri="{FF2B5EF4-FFF2-40B4-BE49-F238E27FC236}">
                  <a16:creationId xmlns="" xmlns:a16="http://schemas.microsoft.com/office/drawing/2014/main" id="{9F1782E2-6585-40FB-82DD-F6B63DBE16CC}"/>
                </a:ext>
              </a:extLst>
            </p:cNvPr>
            <p:cNvSpPr/>
            <p:nvPr/>
          </p:nvSpPr>
          <p:spPr>
            <a:xfrm>
              <a:off x="3993715" y="3459786"/>
              <a:ext cx="577851" cy="5778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8100" cap="flat">
              <a:solidFill>
                <a:schemeClr val="bg1"/>
              </a:solidFill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1600">
                <a:cs typeface="+mn-ea"/>
                <a:sym typeface="+mn-lt"/>
              </a:endParaRPr>
            </a:p>
          </p:txBody>
        </p:sp>
        <p:sp>
          <p:nvSpPr>
            <p:cNvPr id="26" name="í$ľïḍé">
              <a:extLst>
                <a:ext uri="{FF2B5EF4-FFF2-40B4-BE49-F238E27FC236}">
                  <a16:creationId xmlns="" xmlns:a16="http://schemas.microsoft.com/office/drawing/2014/main" id="{7ADD23D6-DAF3-4FE5-BD30-BCE3597F01EA}"/>
                </a:ext>
              </a:extLst>
            </p:cNvPr>
            <p:cNvSpPr/>
            <p:nvPr/>
          </p:nvSpPr>
          <p:spPr>
            <a:xfrm>
              <a:off x="4141736" y="3630341"/>
              <a:ext cx="281804" cy="23673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3122" h="506660">
                  <a:moveTo>
                    <a:pt x="449184" y="255729"/>
                  </a:moveTo>
                  <a:cubicBezTo>
                    <a:pt x="461461" y="255729"/>
                    <a:pt x="471377" y="265629"/>
                    <a:pt x="471377" y="277887"/>
                  </a:cubicBezTo>
                  <a:lnTo>
                    <a:pt x="471377" y="484220"/>
                  </a:lnTo>
                  <a:cubicBezTo>
                    <a:pt x="471377" y="496478"/>
                    <a:pt x="461461" y="506378"/>
                    <a:pt x="449184" y="506378"/>
                  </a:cubicBezTo>
                  <a:cubicBezTo>
                    <a:pt x="436907" y="506378"/>
                    <a:pt x="426991" y="496478"/>
                    <a:pt x="426991" y="484220"/>
                  </a:cubicBezTo>
                  <a:lnTo>
                    <a:pt x="426991" y="277887"/>
                  </a:lnTo>
                  <a:cubicBezTo>
                    <a:pt x="426991" y="265629"/>
                    <a:pt x="436907" y="255729"/>
                    <a:pt x="449184" y="255729"/>
                  </a:cubicBezTo>
                  <a:close/>
                  <a:moveTo>
                    <a:pt x="153938" y="255729"/>
                  </a:moveTo>
                  <a:cubicBezTo>
                    <a:pt x="166215" y="255729"/>
                    <a:pt x="176131" y="265629"/>
                    <a:pt x="176131" y="277887"/>
                  </a:cubicBezTo>
                  <a:lnTo>
                    <a:pt x="176131" y="484220"/>
                  </a:lnTo>
                  <a:cubicBezTo>
                    <a:pt x="176131" y="496478"/>
                    <a:pt x="166215" y="506378"/>
                    <a:pt x="153938" y="506378"/>
                  </a:cubicBezTo>
                  <a:cubicBezTo>
                    <a:pt x="141661" y="506378"/>
                    <a:pt x="131745" y="496478"/>
                    <a:pt x="131745" y="484220"/>
                  </a:cubicBezTo>
                  <a:lnTo>
                    <a:pt x="131745" y="277887"/>
                  </a:lnTo>
                  <a:cubicBezTo>
                    <a:pt x="131745" y="265629"/>
                    <a:pt x="141661" y="255729"/>
                    <a:pt x="153938" y="255729"/>
                  </a:cubicBezTo>
                  <a:close/>
                  <a:moveTo>
                    <a:pt x="301561" y="0"/>
                  </a:moveTo>
                  <a:cubicBezTo>
                    <a:pt x="441796" y="0"/>
                    <a:pt x="556062" y="113464"/>
                    <a:pt x="558423" y="253801"/>
                  </a:cubicBezTo>
                  <a:cubicBezTo>
                    <a:pt x="584235" y="261502"/>
                    <a:pt x="603122" y="286018"/>
                    <a:pt x="603122" y="315091"/>
                  </a:cubicBezTo>
                  <a:lnTo>
                    <a:pt x="603122" y="442856"/>
                  </a:lnTo>
                  <a:cubicBezTo>
                    <a:pt x="603122" y="478058"/>
                    <a:pt x="575421" y="506660"/>
                    <a:pt x="541268" y="506660"/>
                  </a:cubicBezTo>
                  <a:lnTo>
                    <a:pt x="492319" y="506660"/>
                  </a:lnTo>
                  <a:lnTo>
                    <a:pt x="492319" y="262916"/>
                  </a:lnTo>
                  <a:cubicBezTo>
                    <a:pt x="492004" y="261345"/>
                    <a:pt x="491847" y="259773"/>
                    <a:pt x="491847" y="258202"/>
                  </a:cubicBezTo>
                  <a:cubicBezTo>
                    <a:pt x="491847" y="152595"/>
                    <a:pt x="406383" y="66633"/>
                    <a:pt x="301561" y="66633"/>
                  </a:cubicBezTo>
                  <a:cubicBezTo>
                    <a:pt x="196581" y="66633"/>
                    <a:pt x="111118" y="152595"/>
                    <a:pt x="111118" y="258202"/>
                  </a:cubicBezTo>
                  <a:cubicBezTo>
                    <a:pt x="111118" y="259459"/>
                    <a:pt x="110960" y="260559"/>
                    <a:pt x="110803" y="261816"/>
                  </a:cubicBezTo>
                  <a:lnTo>
                    <a:pt x="110803" y="506660"/>
                  </a:lnTo>
                  <a:lnTo>
                    <a:pt x="61855" y="506660"/>
                  </a:lnTo>
                  <a:cubicBezTo>
                    <a:pt x="27701" y="506660"/>
                    <a:pt x="0" y="478058"/>
                    <a:pt x="0" y="442856"/>
                  </a:cubicBezTo>
                  <a:lnTo>
                    <a:pt x="0" y="315091"/>
                  </a:lnTo>
                  <a:cubicBezTo>
                    <a:pt x="0" y="286018"/>
                    <a:pt x="18729" y="261659"/>
                    <a:pt x="44542" y="253801"/>
                  </a:cubicBezTo>
                  <a:cubicBezTo>
                    <a:pt x="46902" y="113464"/>
                    <a:pt x="161168" y="0"/>
                    <a:pt x="301561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cs typeface="+mn-ea"/>
                <a:sym typeface="+mn-lt"/>
              </a:endParaRPr>
            </a:p>
          </p:txBody>
        </p:sp>
      </p:grpSp>
      <p:sp>
        <p:nvSpPr>
          <p:cNvPr id="14" name="í$lïḓê">
            <a:extLst>
              <a:ext uri="{FF2B5EF4-FFF2-40B4-BE49-F238E27FC236}">
                <a16:creationId xmlns="" xmlns:a16="http://schemas.microsoft.com/office/drawing/2014/main" id="{9C79305A-6483-42FE-9739-2E66F73896BC}"/>
              </a:ext>
            </a:extLst>
          </p:cNvPr>
          <p:cNvSpPr txBox="1"/>
          <p:nvPr/>
        </p:nvSpPr>
        <p:spPr>
          <a:xfrm>
            <a:off x="5644429" y="4263667"/>
            <a:ext cx="1886000" cy="1004984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11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15" name="íŝľiḓè">
            <a:extLst>
              <a:ext uri="{FF2B5EF4-FFF2-40B4-BE49-F238E27FC236}">
                <a16:creationId xmlns="" xmlns:a16="http://schemas.microsoft.com/office/drawing/2014/main" id="{D0F5C0B6-68AD-4EAF-95F7-958999D0FABB}"/>
              </a:ext>
            </a:extLst>
          </p:cNvPr>
          <p:cNvSpPr txBox="1"/>
          <p:nvPr/>
        </p:nvSpPr>
        <p:spPr>
          <a:xfrm>
            <a:off x="5644429" y="3747987"/>
            <a:ext cx="1886000" cy="51568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cs typeface="+mn-ea"/>
                <a:sym typeface="+mn-lt"/>
              </a:rPr>
              <a:t>01</a:t>
            </a:r>
          </a:p>
        </p:txBody>
      </p:sp>
      <p:sp>
        <p:nvSpPr>
          <p:cNvPr id="16" name="iṡļîḍê">
            <a:extLst>
              <a:ext uri="{FF2B5EF4-FFF2-40B4-BE49-F238E27FC236}">
                <a16:creationId xmlns="" xmlns:a16="http://schemas.microsoft.com/office/drawing/2014/main" id="{56554C9F-3735-45BF-A6B8-3E0DF4DDA07C}"/>
              </a:ext>
            </a:extLst>
          </p:cNvPr>
          <p:cNvSpPr txBox="1"/>
          <p:nvPr/>
        </p:nvSpPr>
        <p:spPr>
          <a:xfrm>
            <a:off x="7680355" y="4263667"/>
            <a:ext cx="1886000" cy="1004984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11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17" name="îṡḻídê">
            <a:extLst>
              <a:ext uri="{FF2B5EF4-FFF2-40B4-BE49-F238E27FC236}">
                <a16:creationId xmlns="" xmlns:a16="http://schemas.microsoft.com/office/drawing/2014/main" id="{B833770E-4841-487F-81D9-77FDC4742B12}"/>
              </a:ext>
            </a:extLst>
          </p:cNvPr>
          <p:cNvSpPr txBox="1"/>
          <p:nvPr/>
        </p:nvSpPr>
        <p:spPr>
          <a:xfrm>
            <a:off x="7680356" y="3747987"/>
            <a:ext cx="1886000" cy="51568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cs typeface="+mn-ea"/>
                <a:sym typeface="+mn-lt"/>
              </a:rPr>
              <a:t>02</a:t>
            </a:r>
          </a:p>
        </p:txBody>
      </p:sp>
      <p:sp>
        <p:nvSpPr>
          <p:cNvPr id="18" name="ísḻiḓê">
            <a:extLst>
              <a:ext uri="{FF2B5EF4-FFF2-40B4-BE49-F238E27FC236}">
                <a16:creationId xmlns="" xmlns:a16="http://schemas.microsoft.com/office/drawing/2014/main" id="{FF1C5754-177A-41DC-A7A7-C8CA58DF022D}"/>
              </a:ext>
            </a:extLst>
          </p:cNvPr>
          <p:cNvSpPr txBox="1"/>
          <p:nvPr/>
        </p:nvSpPr>
        <p:spPr>
          <a:xfrm>
            <a:off x="9716281" y="4263667"/>
            <a:ext cx="1886000" cy="1004984"/>
          </a:xfrm>
          <a:prstGeom prst="rect">
            <a:avLst/>
          </a:prstGeom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cs typeface="+mn-ea"/>
                <a:sym typeface="+mn-lt"/>
              </a:rPr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1100" dirty="0"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cs typeface="+mn-ea"/>
                <a:sym typeface="+mn-lt"/>
              </a:rPr>
              <a:t>……</a:t>
            </a:r>
          </a:p>
        </p:txBody>
      </p:sp>
      <p:sp>
        <p:nvSpPr>
          <p:cNvPr id="19" name="ïşḻïḍè">
            <a:extLst>
              <a:ext uri="{FF2B5EF4-FFF2-40B4-BE49-F238E27FC236}">
                <a16:creationId xmlns="" xmlns:a16="http://schemas.microsoft.com/office/drawing/2014/main" id="{A7692B00-7594-47AE-AE1B-10EBB1A0617A}"/>
              </a:ext>
            </a:extLst>
          </p:cNvPr>
          <p:cNvSpPr txBox="1"/>
          <p:nvPr/>
        </p:nvSpPr>
        <p:spPr>
          <a:xfrm>
            <a:off x="9716283" y="3747987"/>
            <a:ext cx="1886000" cy="51568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dirty="0">
                <a:cs typeface="+mn-ea"/>
                <a:sym typeface="+mn-lt"/>
              </a:rPr>
              <a:t>03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284611F5-CC4A-4909-9578-40516D5ABB16}"/>
              </a:ext>
            </a:extLst>
          </p:cNvPr>
          <p:cNvCxnSpPr/>
          <p:nvPr/>
        </p:nvCxnSpPr>
        <p:spPr>
          <a:xfrm>
            <a:off x="7605392" y="3798218"/>
            <a:ext cx="0" cy="19518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="" xmlns:a16="http://schemas.microsoft.com/office/drawing/2014/main" id="{891C8A34-B7B9-4B49-91A2-8D1A390BDBF9}"/>
              </a:ext>
            </a:extLst>
          </p:cNvPr>
          <p:cNvCxnSpPr/>
          <p:nvPr/>
        </p:nvCxnSpPr>
        <p:spPr>
          <a:xfrm>
            <a:off x="9641318" y="3798218"/>
            <a:ext cx="0" cy="19518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2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40BD166-F917-458C-9B98-5C7FDAB488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6" t="34889" r="13925" b="15333"/>
          <a:stretch/>
        </p:blipFill>
        <p:spPr>
          <a:xfrm>
            <a:off x="6826251" y="579120"/>
            <a:ext cx="4876800" cy="5841728"/>
          </a:xfrm>
          <a:prstGeom prst="rect">
            <a:avLst/>
          </a:prstGeom>
        </p:spPr>
      </p:pic>
      <p:grpSp>
        <p:nvGrpSpPr>
          <p:cNvPr id="6" name="íṩļïḑê">
            <a:extLst>
              <a:ext uri="{FF2B5EF4-FFF2-40B4-BE49-F238E27FC236}">
                <a16:creationId xmlns="" xmlns:a16="http://schemas.microsoft.com/office/drawing/2014/main" id="{2451AE20-B7C6-4A2E-A335-8C6A591C4FC1}"/>
              </a:ext>
            </a:extLst>
          </p:cNvPr>
          <p:cNvGrpSpPr/>
          <p:nvPr/>
        </p:nvGrpSpPr>
        <p:grpSpPr>
          <a:xfrm>
            <a:off x="1016000" y="697505"/>
            <a:ext cx="6878316" cy="1893648"/>
            <a:chOff x="673100" y="1219257"/>
            <a:chExt cx="6878316" cy="1893648"/>
          </a:xfrm>
        </p:grpSpPr>
        <p:sp>
          <p:nvSpPr>
            <p:cNvPr id="40" name="iṡļîḋe">
              <a:extLst>
                <a:ext uri="{FF2B5EF4-FFF2-40B4-BE49-F238E27FC236}">
                  <a16:creationId xmlns="" xmlns:a16="http://schemas.microsoft.com/office/drawing/2014/main" id="{B789D3BB-EC16-4E1D-8D74-D02C9D64B665}"/>
                </a:ext>
              </a:extLst>
            </p:cNvPr>
            <p:cNvSpPr txBox="1"/>
            <p:nvPr/>
          </p:nvSpPr>
          <p:spPr>
            <a:xfrm>
              <a:off x="673100" y="1219257"/>
              <a:ext cx="5765800" cy="8753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3600" dirty="0">
                  <a:cs typeface="+mn-ea"/>
                  <a:sym typeface="+mn-lt"/>
                </a:rPr>
                <a:t>单击此处添加标题</a:t>
              </a:r>
              <a:endParaRPr lang="en-US" sz="3600" dirty="0">
                <a:cs typeface="+mn-ea"/>
                <a:sym typeface="+mn-lt"/>
              </a:endParaRPr>
            </a:p>
          </p:txBody>
        </p:sp>
        <p:sp>
          <p:nvSpPr>
            <p:cNvPr id="41" name="îṡḷidè">
              <a:extLst>
                <a:ext uri="{FF2B5EF4-FFF2-40B4-BE49-F238E27FC236}">
                  <a16:creationId xmlns="" xmlns:a16="http://schemas.microsoft.com/office/drawing/2014/main" id="{D35E6850-D896-4C9A-A66B-71653DE4CE7F}"/>
                </a:ext>
              </a:extLst>
            </p:cNvPr>
            <p:cNvSpPr txBox="1"/>
            <p:nvPr/>
          </p:nvSpPr>
          <p:spPr>
            <a:xfrm>
              <a:off x="673100" y="2407938"/>
              <a:ext cx="6878316" cy="7049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sz="1600" dirty="0">
                  <a:cs typeface="+mn-ea"/>
                  <a:sym typeface="+mn-lt"/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600" dirty="0">
                  <a:cs typeface="+mn-ea"/>
                  <a:sym typeface="+mn-lt"/>
                </a:rPr>
                <a:t>Adjust the spacing to adapt to Chinese typesetting, use the reference line in PPT.</a:t>
              </a:r>
            </a:p>
          </p:txBody>
        </p:sp>
        <p:sp>
          <p:nvSpPr>
            <p:cNvPr id="42" name="íşḷiďe">
              <a:extLst>
                <a:ext uri="{FF2B5EF4-FFF2-40B4-BE49-F238E27FC236}">
                  <a16:creationId xmlns="" xmlns:a16="http://schemas.microsoft.com/office/drawing/2014/main" id="{C3DCA696-23B8-4E60-843A-CCE4D4B3ADD5}"/>
                </a:ext>
              </a:extLst>
            </p:cNvPr>
            <p:cNvSpPr/>
            <p:nvPr/>
          </p:nvSpPr>
          <p:spPr>
            <a:xfrm>
              <a:off x="673100" y="2288508"/>
              <a:ext cx="1272241" cy="36000"/>
            </a:xfrm>
            <a:prstGeom prst="rect">
              <a:avLst/>
            </a:prstGeom>
            <a:solidFill>
              <a:srgbClr val="8AC59E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700" b="1" i="1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ísḻiďé">
            <a:extLst>
              <a:ext uri="{FF2B5EF4-FFF2-40B4-BE49-F238E27FC236}">
                <a16:creationId xmlns="" xmlns:a16="http://schemas.microsoft.com/office/drawing/2014/main" id="{8FF14F4D-9496-434E-969E-8C3447384FD1}"/>
              </a:ext>
            </a:extLst>
          </p:cNvPr>
          <p:cNvGrpSpPr/>
          <p:nvPr/>
        </p:nvGrpSpPr>
        <p:grpSpPr>
          <a:xfrm>
            <a:off x="1025526" y="3284059"/>
            <a:ext cx="1689100" cy="1073693"/>
            <a:chOff x="673100" y="3760107"/>
            <a:chExt cx="1689100" cy="1073693"/>
          </a:xfrm>
        </p:grpSpPr>
        <p:sp>
          <p:nvSpPr>
            <p:cNvPr id="36" name="îṩḻíďe">
              <a:extLst>
                <a:ext uri="{FF2B5EF4-FFF2-40B4-BE49-F238E27FC236}">
                  <a16:creationId xmlns="" xmlns:a16="http://schemas.microsoft.com/office/drawing/2014/main" id="{36A06A2B-9241-4788-9E1C-9EF4A1BFA0C8}"/>
                </a:ext>
              </a:extLst>
            </p:cNvPr>
            <p:cNvSpPr/>
            <p:nvPr/>
          </p:nvSpPr>
          <p:spPr bwMode="auto">
            <a:xfrm>
              <a:off x="758825" y="3760107"/>
              <a:ext cx="363126" cy="285923"/>
            </a:xfrm>
            <a:custGeom>
              <a:avLst/>
              <a:gdLst>
                <a:gd name="connsiteX0" fmla="*/ 129707 w 605374"/>
                <a:gd name="connsiteY0" fmla="*/ 270971 h 476669"/>
                <a:gd name="connsiteX1" fmla="*/ 161831 w 605374"/>
                <a:gd name="connsiteY1" fmla="*/ 372105 h 476669"/>
                <a:gd name="connsiteX2" fmla="*/ 167866 w 605374"/>
                <a:gd name="connsiteY2" fmla="*/ 391109 h 476669"/>
                <a:gd name="connsiteX3" fmla="*/ 167959 w 605374"/>
                <a:gd name="connsiteY3" fmla="*/ 390830 h 476669"/>
                <a:gd name="connsiteX4" fmla="*/ 173158 w 605374"/>
                <a:gd name="connsiteY4" fmla="*/ 406960 h 476669"/>
                <a:gd name="connsiteX5" fmla="*/ 190056 w 605374"/>
                <a:gd name="connsiteY5" fmla="*/ 359128 h 476669"/>
                <a:gd name="connsiteX6" fmla="*/ 201198 w 605374"/>
                <a:gd name="connsiteY6" fmla="*/ 302025 h 476669"/>
                <a:gd name="connsiteX7" fmla="*/ 212339 w 605374"/>
                <a:gd name="connsiteY7" fmla="*/ 359128 h 476669"/>
                <a:gd name="connsiteX8" fmla="*/ 229144 w 605374"/>
                <a:gd name="connsiteY8" fmla="*/ 406960 h 476669"/>
                <a:gd name="connsiteX9" fmla="*/ 234344 w 605374"/>
                <a:gd name="connsiteY9" fmla="*/ 390830 h 476669"/>
                <a:gd name="connsiteX10" fmla="*/ 234437 w 605374"/>
                <a:gd name="connsiteY10" fmla="*/ 391109 h 476669"/>
                <a:gd name="connsiteX11" fmla="*/ 240564 w 605374"/>
                <a:gd name="connsiteY11" fmla="*/ 372105 h 476669"/>
                <a:gd name="connsiteX12" fmla="*/ 272596 w 605374"/>
                <a:gd name="connsiteY12" fmla="*/ 270971 h 476669"/>
                <a:gd name="connsiteX13" fmla="*/ 364049 w 605374"/>
                <a:gd name="connsiteY13" fmla="*/ 312593 h 476669"/>
                <a:gd name="connsiteX14" fmla="*/ 401930 w 605374"/>
                <a:gd name="connsiteY14" fmla="*/ 387030 h 476669"/>
                <a:gd name="connsiteX15" fmla="*/ 397660 w 605374"/>
                <a:gd name="connsiteY15" fmla="*/ 428930 h 476669"/>
                <a:gd name="connsiteX16" fmla="*/ 201198 w 605374"/>
                <a:gd name="connsiteY16" fmla="*/ 476669 h 476669"/>
                <a:gd name="connsiteX17" fmla="*/ 4736 w 605374"/>
                <a:gd name="connsiteY17" fmla="*/ 428930 h 476669"/>
                <a:gd name="connsiteX18" fmla="*/ 372 w 605374"/>
                <a:gd name="connsiteY18" fmla="*/ 387030 h 476669"/>
                <a:gd name="connsiteX19" fmla="*/ 38253 w 605374"/>
                <a:gd name="connsiteY19" fmla="*/ 312593 h 476669"/>
                <a:gd name="connsiteX20" fmla="*/ 129707 w 605374"/>
                <a:gd name="connsiteY20" fmla="*/ 270971 h 476669"/>
                <a:gd name="connsiteX21" fmla="*/ 510377 w 605374"/>
                <a:gd name="connsiteY21" fmla="*/ 69532 h 476669"/>
                <a:gd name="connsiteX22" fmla="*/ 465989 w 605374"/>
                <a:gd name="connsiteY22" fmla="*/ 113662 h 476669"/>
                <a:gd name="connsiteX23" fmla="*/ 447417 w 605374"/>
                <a:gd name="connsiteY23" fmla="*/ 94934 h 476669"/>
                <a:gd name="connsiteX24" fmla="*/ 427916 w 605374"/>
                <a:gd name="connsiteY24" fmla="*/ 114218 h 476669"/>
                <a:gd name="connsiteX25" fmla="*/ 446488 w 605374"/>
                <a:gd name="connsiteY25" fmla="*/ 132945 h 476669"/>
                <a:gd name="connsiteX26" fmla="*/ 465803 w 605374"/>
                <a:gd name="connsiteY26" fmla="*/ 152321 h 476669"/>
                <a:gd name="connsiteX27" fmla="*/ 485304 w 605374"/>
                <a:gd name="connsiteY27" fmla="*/ 133038 h 476669"/>
                <a:gd name="connsiteX28" fmla="*/ 529692 w 605374"/>
                <a:gd name="connsiteY28" fmla="*/ 88908 h 476669"/>
                <a:gd name="connsiteX29" fmla="*/ 194698 w 605374"/>
                <a:gd name="connsiteY29" fmla="*/ 584 h 476669"/>
                <a:gd name="connsiteX30" fmla="*/ 245954 w 605374"/>
                <a:gd name="connsiteY30" fmla="*/ 11430 h 476669"/>
                <a:gd name="connsiteX31" fmla="*/ 271025 w 605374"/>
                <a:gd name="connsiteY31" fmla="*/ 34697 h 476669"/>
                <a:gd name="connsiteX32" fmla="*/ 298510 w 605374"/>
                <a:gd name="connsiteY32" fmla="*/ 121647 h 476669"/>
                <a:gd name="connsiteX33" fmla="*/ 294889 w 605374"/>
                <a:gd name="connsiteY33" fmla="*/ 134995 h 476669"/>
                <a:gd name="connsiteX34" fmla="*/ 303710 w 605374"/>
                <a:gd name="connsiteY34" fmla="*/ 171518 h 476669"/>
                <a:gd name="connsiteX35" fmla="*/ 285975 w 605374"/>
                <a:gd name="connsiteY35" fmla="*/ 202293 h 476669"/>
                <a:gd name="connsiteX36" fmla="*/ 223855 w 605374"/>
                <a:gd name="connsiteY36" fmla="*/ 278861 h 476669"/>
                <a:gd name="connsiteX37" fmla="*/ 178263 w 605374"/>
                <a:gd name="connsiteY37" fmla="*/ 279046 h 476669"/>
                <a:gd name="connsiteX38" fmla="*/ 116235 w 605374"/>
                <a:gd name="connsiteY38" fmla="*/ 202293 h 476669"/>
                <a:gd name="connsiteX39" fmla="*/ 98500 w 605374"/>
                <a:gd name="connsiteY39" fmla="*/ 171518 h 476669"/>
                <a:gd name="connsiteX40" fmla="*/ 107414 w 605374"/>
                <a:gd name="connsiteY40" fmla="*/ 134810 h 476669"/>
                <a:gd name="connsiteX41" fmla="*/ 103885 w 605374"/>
                <a:gd name="connsiteY41" fmla="*/ 121461 h 476669"/>
                <a:gd name="connsiteX42" fmla="*/ 103607 w 605374"/>
                <a:gd name="connsiteY42" fmla="*/ 78635 h 476669"/>
                <a:gd name="connsiteX43" fmla="*/ 128585 w 605374"/>
                <a:gd name="connsiteY43" fmla="*/ 34882 h 476669"/>
                <a:gd name="connsiteX44" fmla="*/ 151799 w 605374"/>
                <a:gd name="connsiteY44" fmla="*/ 15879 h 476669"/>
                <a:gd name="connsiteX45" fmla="*/ 174270 w 605374"/>
                <a:gd name="connsiteY45" fmla="*/ 4385 h 476669"/>
                <a:gd name="connsiteX46" fmla="*/ 194698 w 605374"/>
                <a:gd name="connsiteY46" fmla="*/ 584 h 476669"/>
                <a:gd name="connsiteX47" fmla="*/ 478804 w 605374"/>
                <a:gd name="connsiteY47" fmla="*/ 0 h 476669"/>
                <a:gd name="connsiteX48" fmla="*/ 605374 w 605374"/>
                <a:gd name="connsiteY48" fmla="*/ 110788 h 476669"/>
                <a:gd name="connsiteX49" fmla="*/ 478804 w 605374"/>
                <a:gd name="connsiteY49" fmla="*/ 221575 h 476669"/>
                <a:gd name="connsiteX50" fmla="*/ 410087 w 605374"/>
                <a:gd name="connsiteY50" fmla="*/ 203775 h 476669"/>
                <a:gd name="connsiteX51" fmla="*/ 361706 w 605374"/>
                <a:gd name="connsiteY51" fmla="*/ 212490 h 476669"/>
                <a:gd name="connsiteX52" fmla="*/ 360313 w 605374"/>
                <a:gd name="connsiteY52" fmla="*/ 206186 h 476669"/>
                <a:gd name="connsiteX53" fmla="*/ 380371 w 605374"/>
                <a:gd name="connsiteY53" fmla="*/ 180412 h 476669"/>
                <a:gd name="connsiteX54" fmla="*/ 352327 w 605374"/>
                <a:gd name="connsiteY54" fmla="*/ 110788 h 476669"/>
                <a:gd name="connsiteX55" fmla="*/ 478804 w 605374"/>
                <a:gd name="connsiteY55" fmla="*/ 0 h 47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5374" h="476669">
                  <a:moveTo>
                    <a:pt x="129707" y="270971"/>
                  </a:moveTo>
                  <a:lnTo>
                    <a:pt x="161831" y="372105"/>
                  </a:lnTo>
                  <a:lnTo>
                    <a:pt x="167866" y="391109"/>
                  </a:lnTo>
                  <a:lnTo>
                    <a:pt x="167959" y="390830"/>
                  </a:lnTo>
                  <a:lnTo>
                    <a:pt x="173158" y="406960"/>
                  </a:lnTo>
                  <a:lnTo>
                    <a:pt x="190056" y="359128"/>
                  </a:lnTo>
                  <a:cubicBezTo>
                    <a:pt x="148461" y="301376"/>
                    <a:pt x="198320" y="301840"/>
                    <a:pt x="201198" y="302025"/>
                  </a:cubicBezTo>
                  <a:cubicBezTo>
                    <a:pt x="203890" y="301840"/>
                    <a:pt x="253749" y="301284"/>
                    <a:pt x="212339" y="359128"/>
                  </a:cubicBezTo>
                  <a:lnTo>
                    <a:pt x="229144" y="406960"/>
                  </a:lnTo>
                  <a:lnTo>
                    <a:pt x="234344" y="390830"/>
                  </a:lnTo>
                  <a:lnTo>
                    <a:pt x="234437" y="391109"/>
                  </a:lnTo>
                  <a:lnTo>
                    <a:pt x="240564" y="372105"/>
                  </a:lnTo>
                  <a:lnTo>
                    <a:pt x="272596" y="270971"/>
                  </a:lnTo>
                  <a:cubicBezTo>
                    <a:pt x="272596" y="270971"/>
                    <a:pt x="313541" y="299800"/>
                    <a:pt x="364049" y="312593"/>
                  </a:cubicBezTo>
                  <a:cubicBezTo>
                    <a:pt x="401745" y="322141"/>
                    <a:pt x="403416" y="365524"/>
                    <a:pt x="401930" y="387030"/>
                  </a:cubicBezTo>
                  <a:cubicBezTo>
                    <a:pt x="401930" y="387030"/>
                    <a:pt x="399888" y="416044"/>
                    <a:pt x="397660" y="428930"/>
                  </a:cubicBezTo>
                  <a:cubicBezTo>
                    <a:pt x="397660" y="428930"/>
                    <a:pt x="324219" y="476669"/>
                    <a:pt x="201198" y="476669"/>
                  </a:cubicBezTo>
                  <a:cubicBezTo>
                    <a:pt x="78084" y="476669"/>
                    <a:pt x="4736" y="428930"/>
                    <a:pt x="4736" y="428930"/>
                  </a:cubicBezTo>
                  <a:cubicBezTo>
                    <a:pt x="2508" y="416230"/>
                    <a:pt x="280" y="387030"/>
                    <a:pt x="372" y="387030"/>
                  </a:cubicBezTo>
                  <a:cubicBezTo>
                    <a:pt x="-1206" y="365524"/>
                    <a:pt x="651" y="322141"/>
                    <a:pt x="38253" y="312593"/>
                  </a:cubicBezTo>
                  <a:cubicBezTo>
                    <a:pt x="88762" y="299800"/>
                    <a:pt x="129707" y="270971"/>
                    <a:pt x="129707" y="270971"/>
                  </a:cubicBezTo>
                  <a:close/>
                  <a:moveTo>
                    <a:pt x="510377" y="69532"/>
                  </a:moveTo>
                  <a:lnTo>
                    <a:pt x="465989" y="113662"/>
                  </a:lnTo>
                  <a:lnTo>
                    <a:pt x="447417" y="94934"/>
                  </a:lnTo>
                  <a:lnTo>
                    <a:pt x="427916" y="114218"/>
                  </a:lnTo>
                  <a:lnTo>
                    <a:pt x="446488" y="132945"/>
                  </a:lnTo>
                  <a:lnTo>
                    <a:pt x="465803" y="152321"/>
                  </a:lnTo>
                  <a:lnTo>
                    <a:pt x="485304" y="133038"/>
                  </a:lnTo>
                  <a:lnTo>
                    <a:pt x="529692" y="88908"/>
                  </a:lnTo>
                  <a:close/>
                  <a:moveTo>
                    <a:pt x="194698" y="584"/>
                  </a:moveTo>
                  <a:cubicBezTo>
                    <a:pt x="216983" y="-1270"/>
                    <a:pt x="233883" y="4292"/>
                    <a:pt x="245954" y="11430"/>
                  </a:cubicBezTo>
                  <a:cubicBezTo>
                    <a:pt x="264061" y="21441"/>
                    <a:pt x="271025" y="34697"/>
                    <a:pt x="271025" y="34697"/>
                  </a:cubicBezTo>
                  <a:cubicBezTo>
                    <a:pt x="271025" y="34697"/>
                    <a:pt x="312439" y="37663"/>
                    <a:pt x="298510" y="121647"/>
                  </a:cubicBezTo>
                  <a:cubicBezTo>
                    <a:pt x="297582" y="126096"/>
                    <a:pt x="296467" y="130545"/>
                    <a:pt x="294889" y="134995"/>
                  </a:cubicBezTo>
                  <a:cubicBezTo>
                    <a:pt x="303060" y="134161"/>
                    <a:pt x="312810" y="138981"/>
                    <a:pt x="303710" y="171518"/>
                  </a:cubicBezTo>
                  <a:cubicBezTo>
                    <a:pt x="297025" y="195248"/>
                    <a:pt x="290710" y="201922"/>
                    <a:pt x="285975" y="202293"/>
                  </a:cubicBezTo>
                  <a:cubicBezTo>
                    <a:pt x="281611" y="230473"/>
                    <a:pt x="259140" y="266161"/>
                    <a:pt x="223855" y="278861"/>
                  </a:cubicBezTo>
                  <a:cubicBezTo>
                    <a:pt x="209091" y="284237"/>
                    <a:pt x="193027" y="284237"/>
                    <a:pt x="178263" y="279046"/>
                  </a:cubicBezTo>
                  <a:cubicBezTo>
                    <a:pt x="142328" y="266439"/>
                    <a:pt x="120599" y="230566"/>
                    <a:pt x="116235" y="202293"/>
                  </a:cubicBezTo>
                  <a:cubicBezTo>
                    <a:pt x="111500" y="201922"/>
                    <a:pt x="105185" y="195248"/>
                    <a:pt x="98500" y="171518"/>
                  </a:cubicBezTo>
                  <a:cubicBezTo>
                    <a:pt x="89400" y="138981"/>
                    <a:pt x="99150" y="134161"/>
                    <a:pt x="107414" y="134810"/>
                  </a:cubicBezTo>
                  <a:cubicBezTo>
                    <a:pt x="105835" y="130360"/>
                    <a:pt x="104721" y="125911"/>
                    <a:pt x="103885" y="121461"/>
                  </a:cubicBezTo>
                  <a:cubicBezTo>
                    <a:pt x="100914" y="106259"/>
                    <a:pt x="99986" y="92169"/>
                    <a:pt x="103607" y="78635"/>
                  </a:cubicBezTo>
                  <a:cubicBezTo>
                    <a:pt x="107785" y="60652"/>
                    <a:pt x="117628" y="46191"/>
                    <a:pt x="128585" y="34882"/>
                  </a:cubicBezTo>
                  <a:cubicBezTo>
                    <a:pt x="135549" y="27652"/>
                    <a:pt x="143442" y="21163"/>
                    <a:pt x="151799" y="15879"/>
                  </a:cubicBezTo>
                  <a:cubicBezTo>
                    <a:pt x="158577" y="11152"/>
                    <a:pt x="166099" y="7073"/>
                    <a:pt x="174270" y="4385"/>
                  </a:cubicBezTo>
                  <a:cubicBezTo>
                    <a:pt x="180770" y="2253"/>
                    <a:pt x="187548" y="955"/>
                    <a:pt x="194698" y="584"/>
                  </a:cubicBezTo>
                  <a:close/>
                  <a:moveTo>
                    <a:pt x="478804" y="0"/>
                  </a:moveTo>
                  <a:cubicBezTo>
                    <a:pt x="548636" y="0"/>
                    <a:pt x="605374" y="49600"/>
                    <a:pt x="605374" y="110788"/>
                  </a:cubicBezTo>
                  <a:cubicBezTo>
                    <a:pt x="605374" y="171976"/>
                    <a:pt x="548821" y="221575"/>
                    <a:pt x="478804" y="221575"/>
                  </a:cubicBezTo>
                  <a:cubicBezTo>
                    <a:pt x="453546" y="221575"/>
                    <a:pt x="429959" y="214993"/>
                    <a:pt x="410087" y="203775"/>
                  </a:cubicBezTo>
                  <a:cubicBezTo>
                    <a:pt x="392257" y="214529"/>
                    <a:pt x="372942" y="214159"/>
                    <a:pt x="361706" y="212490"/>
                  </a:cubicBezTo>
                  <a:cubicBezTo>
                    <a:pt x="358456" y="212119"/>
                    <a:pt x="357620" y="207947"/>
                    <a:pt x="360313" y="206186"/>
                  </a:cubicBezTo>
                  <a:cubicBezTo>
                    <a:pt x="371271" y="199140"/>
                    <a:pt x="377214" y="189127"/>
                    <a:pt x="380371" y="180412"/>
                  </a:cubicBezTo>
                  <a:cubicBezTo>
                    <a:pt x="362820" y="161314"/>
                    <a:pt x="352327" y="137117"/>
                    <a:pt x="352327" y="110788"/>
                  </a:cubicBezTo>
                  <a:cubicBezTo>
                    <a:pt x="352327" y="49600"/>
                    <a:pt x="408880" y="0"/>
                    <a:pt x="4788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600">
                <a:cs typeface="+mn-ea"/>
                <a:sym typeface="+mn-lt"/>
              </a:endParaRPr>
            </a:p>
          </p:txBody>
        </p:sp>
        <p:grpSp>
          <p:nvGrpSpPr>
            <p:cNvPr id="37" name="iṧ1ïḓè">
              <a:extLst>
                <a:ext uri="{FF2B5EF4-FFF2-40B4-BE49-F238E27FC236}">
                  <a16:creationId xmlns="" xmlns:a16="http://schemas.microsoft.com/office/drawing/2014/main" id="{64D20043-294F-4AC1-9BE6-F8BE70928A72}"/>
                </a:ext>
              </a:extLst>
            </p:cNvPr>
            <p:cNvGrpSpPr/>
            <p:nvPr/>
          </p:nvGrpSpPr>
          <p:grpSpPr>
            <a:xfrm>
              <a:off x="673100" y="4074832"/>
              <a:ext cx="1689100" cy="758968"/>
              <a:chOff x="671513" y="4818828"/>
              <a:chExt cx="2243137" cy="758968"/>
            </a:xfrm>
          </p:grpSpPr>
          <p:sp>
            <p:nvSpPr>
              <p:cNvPr id="38" name="iSľíḋê">
                <a:extLst>
                  <a:ext uri="{FF2B5EF4-FFF2-40B4-BE49-F238E27FC236}">
                    <a16:creationId xmlns="" xmlns:a16="http://schemas.microsoft.com/office/drawing/2014/main" id="{9CB73B9D-22A5-4522-BDE3-121563E089E9}"/>
                  </a:ext>
                </a:extLst>
              </p:cNvPr>
              <p:cNvSpPr/>
              <p:nvPr/>
            </p:nvSpPr>
            <p:spPr bwMode="auto">
              <a:xfrm>
                <a:off x="671513" y="5194602"/>
                <a:ext cx="2243137" cy="383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cs typeface="+mn-ea"/>
                    <a:sym typeface="+mn-lt"/>
                  </a:rPr>
                  <a:t>Supporting text here…… </a:t>
                </a:r>
              </a:p>
            </p:txBody>
          </p:sp>
          <p:sp>
            <p:nvSpPr>
              <p:cNvPr id="39" name="ïŝļiḑe">
                <a:extLst>
                  <a:ext uri="{FF2B5EF4-FFF2-40B4-BE49-F238E27FC236}">
                    <a16:creationId xmlns="" xmlns:a16="http://schemas.microsoft.com/office/drawing/2014/main" id="{88D912D2-DF85-4056-8662-2E8061A1B55B}"/>
                  </a:ext>
                </a:extLst>
              </p:cNvPr>
              <p:cNvSpPr txBox="1"/>
              <p:nvPr/>
            </p:nvSpPr>
            <p:spPr bwMode="auto">
              <a:xfrm>
                <a:off x="671513" y="4818828"/>
                <a:ext cx="2243137" cy="3757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cs typeface="+mn-ea"/>
                    <a:sym typeface="+mn-lt"/>
                  </a:rPr>
                  <a:t>01</a:t>
                </a:r>
              </a:p>
            </p:txBody>
          </p:sp>
        </p:grpSp>
      </p:grpSp>
      <p:grpSp>
        <p:nvGrpSpPr>
          <p:cNvPr id="8" name="iSļïďê">
            <a:extLst>
              <a:ext uri="{FF2B5EF4-FFF2-40B4-BE49-F238E27FC236}">
                <a16:creationId xmlns="" xmlns:a16="http://schemas.microsoft.com/office/drawing/2014/main" id="{BAEC3A37-67B9-4A73-8476-7E1C27B8B49F}"/>
              </a:ext>
            </a:extLst>
          </p:cNvPr>
          <p:cNvGrpSpPr/>
          <p:nvPr/>
        </p:nvGrpSpPr>
        <p:grpSpPr>
          <a:xfrm>
            <a:off x="1025526" y="4512280"/>
            <a:ext cx="1689100" cy="1073694"/>
            <a:chOff x="673100" y="4988328"/>
            <a:chExt cx="1689100" cy="1073694"/>
          </a:xfrm>
        </p:grpSpPr>
        <p:sp>
          <p:nvSpPr>
            <p:cNvPr id="32" name="ïŝḻiḑê">
              <a:extLst>
                <a:ext uri="{FF2B5EF4-FFF2-40B4-BE49-F238E27FC236}">
                  <a16:creationId xmlns="" xmlns:a16="http://schemas.microsoft.com/office/drawing/2014/main" id="{D6C138DF-66E0-420D-A4CA-FC4C505FD12B}"/>
                </a:ext>
              </a:extLst>
            </p:cNvPr>
            <p:cNvSpPr/>
            <p:nvPr/>
          </p:nvSpPr>
          <p:spPr bwMode="auto">
            <a:xfrm>
              <a:off x="758825" y="4988328"/>
              <a:ext cx="363126" cy="285923"/>
            </a:xfrm>
            <a:custGeom>
              <a:avLst/>
              <a:gdLst>
                <a:gd name="connsiteX0" fmla="*/ 129707 w 605374"/>
                <a:gd name="connsiteY0" fmla="*/ 270971 h 476669"/>
                <a:gd name="connsiteX1" fmla="*/ 161831 w 605374"/>
                <a:gd name="connsiteY1" fmla="*/ 372105 h 476669"/>
                <a:gd name="connsiteX2" fmla="*/ 167866 w 605374"/>
                <a:gd name="connsiteY2" fmla="*/ 391109 h 476669"/>
                <a:gd name="connsiteX3" fmla="*/ 167959 w 605374"/>
                <a:gd name="connsiteY3" fmla="*/ 390830 h 476669"/>
                <a:gd name="connsiteX4" fmla="*/ 173158 w 605374"/>
                <a:gd name="connsiteY4" fmla="*/ 406960 h 476669"/>
                <a:gd name="connsiteX5" fmla="*/ 190056 w 605374"/>
                <a:gd name="connsiteY5" fmla="*/ 359128 h 476669"/>
                <a:gd name="connsiteX6" fmla="*/ 201198 w 605374"/>
                <a:gd name="connsiteY6" fmla="*/ 302025 h 476669"/>
                <a:gd name="connsiteX7" fmla="*/ 212339 w 605374"/>
                <a:gd name="connsiteY7" fmla="*/ 359128 h 476669"/>
                <a:gd name="connsiteX8" fmla="*/ 229144 w 605374"/>
                <a:gd name="connsiteY8" fmla="*/ 406960 h 476669"/>
                <a:gd name="connsiteX9" fmla="*/ 234344 w 605374"/>
                <a:gd name="connsiteY9" fmla="*/ 390830 h 476669"/>
                <a:gd name="connsiteX10" fmla="*/ 234437 w 605374"/>
                <a:gd name="connsiteY10" fmla="*/ 391109 h 476669"/>
                <a:gd name="connsiteX11" fmla="*/ 240564 w 605374"/>
                <a:gd name="connsiteY11" fmla="*/ 372105 h 476669"/>
                <a:gd name="connsiteX12" fmla="*/ 272596 w 605374"/>
                <a:gd name="connsiteY12" fmla="*/ 270971 h 476669"/>
                <a:gd name="connsiteX13" fmla="*/ 364049 w 605374"/>
                <a:gd name="connsiteY13" fmla="*/ 312593 h 476669"/>
                <a:gd name="connsiteX14" fmla="*/ 401930 w 605374"/>
                <a:gd name="connsiteY14" fmla="*/ 387030 h 476669"/>
                <a:gd name="connsiteX15" fmla="*/ 397660 w 605374"/>
                <a:gd name="connsiteY15" fmla="*/ 428930 h 476669"/>
                <a:gd name="connsiteX16" fmla="*/ 201198 w 605374"/>
                <a:gd name="connsiteY16" fmla="*/ 476669 h 476669"/>
                <a:gd name="connsiteX17" fmla="*/ 4736 w 605374"/>
                <a:gd name="connsiteY17" fmla="*/ 428930 h 476669"/>
                <a:gd name="connsiteX18" fmla="*/ 372 w 605374"/>
                <a:gd name="connsiteY18" fmla="*/ 387030 h 476669"/>
                <a:gd name="connsiteX19" fmla="*/ 38253 w 605374"/>
                <a:gd name="connsiteY19" fmla="*/ 312593 h 476669"/>
                <a:gd name="connsiteX20" fmla="*/ 129707 w 605374"/>
                <a:gd name="connsiteY20" fmla="*/ 270971 h 476669"/>
                <a:gd name="connsiteX21" fmla="*/ 510377 w 605374"/>
                <a:gd name="connsiteY21" fmla="*/ 69532 h 476669"/>
                <a:gd name="connsiteX22" fmla="*/ 465989 w 605374"/>
                <a:gd name="connsiteY22" fmla="*/ 113662 h 476669"/>
                <a:gd name="connsiteX23" fmla="*/ 447417 w 605374"/>
                <a:gd name="connsiteY23" fmla="*/ 94934 h 476669"/>
                <a:gd name="connsiteX24" fmla="*/ 427916 w 605374"/>
                <a:gd name="connsiteY24" fmla="*/ 114218 h 476669"/>
                <a:gd name="connsiteX25" fmla="*/ 446488 w 605374"/>
                <a:gd name="connsiteY25" fmla="*/ 132945 h 476669"/>
                <a:gd name="connsiteX26" fmla="*/ 465803 w 605374"/>
                <a:gd name="connsiteY26" fmla="*/ 152321 h 476669"/>
                <a:gd name="connsiteX27" fmla="*/ 485304 w 605374"/>
                <a:gd name="connsiteY27" fmla="*/ 133038 h 476669"/>
                <a:gd name="connsiteX28" fmla="*/ 529692 w 605374"/>
                <a:gd name="connsiteY28" fmla="*/ 88908 h 476669"/>
                <a:gd name="connsiteX29" fmla="*/ 194698 w 605374"/>
                <a:gd name="connsiteY29" fmla="*/ 584 h 476669"/>
                <a:gd name="connsiteX30" fmla="*/ 245954 w 605374"/>
                <a:gd name="connsiteY30" fmla="*/ 11430 h 476669"/>
                <a:gd name="connsiteX31" fmla="*/ 271025 w 605374"/>
                <a:gd name="connsiteY31" fmla="*/ 34697 h 476669"/>
                <a:gd name="connsiteX32" fmla="*/ 298510 w 605374"/>
                <a:gd name="connsiteY32" fmla="*/ 121647 h 476669"/>
                <a:gd name="connsiteX33" fmla="*/ 294889 w 605374"/>
                <a:gd name="connsiteY33" fmla="*/ 134995 h 476669"/>
                <a:gd name="connsiteX34" fmla="*/ 303710 w 605374"/>
                <a:gd name="connsiteY34" fmla="*/ 171518 h 476669"/>
                <a:gd name="connsiteX35" fmla="*/ 285975 w 605374"/>
                <a:gd name="connsiteY35" fmla="*/ 202293 h 476669"/>
                <a:gd name="connsiteX36" fmla="*/ 223855 w 605374"/>
                <a:gd name="connsiteY36" fmla="*/ 278861 h 476669"/>
                <a:gd name="connsiteX37" fmla="*/ 178263 w 605374"/>
                <a:gd name="connsiteY37" fmla="*/ 279046 h 476669"/>
                <a:gd name="connsiteX38" fmla="*/ 116235 w 605374"/>
                <a:gd name="connsiteY38" fmla="*/ 202293 h 476669"/>
                <a:gd name="connsiteX39" fmla="*/ 98500 w 605374"/>
                <a:gd name="connsiteY39" fmla="*/ 171518 h 476669"/>
                <a:gd name="connsiteX40" fmla="*/ 107414 w 605374"/>
                <a:gd name="connsiteY40" fmla="*/ 134810 h 476669"/>
                <a:gd name="connsiteX41" fmla="*/ 103885 w 605374"/>
                <a:gd name="connsiteY41" fmla="*/ 121461 h 476669"/>
                <a:gd name="connsiteX42" fmla="*/ 103607 w 605374"/>
                <a:gd name="connsiteY42" fmla="*/ 78635 h 476669"/>
                <a:gd name="connsiteX43" fmla="*/ 128585 w 605374"/>
                <a:gd name="connsiteY43" fmla="*/ 34882 h 476669"/>
                <a:gd name="connsiteX44" fmla="*/ 151799 w 605374"/>
                <a:gd name="connsiteY44" fmla="*/ 15879 h 476669"/>
                <a:gd name="connsiteX45" fmla="*/ 174270 w 605374"/>
                <a:gd name="connsiteY45" fmla="*/ 4385 h 476669"/>
                <a:gd name="connsiteX46" fmla="*/ 194698 w 605374"/>
                <a:gd name="connsiteY46" fmla="*/ 584 h 476669"/>
                <a:gd name="connsiteX47" fmla="*/ 478804 w 605374"/>
                <a:gd name="connsiteY47" fmla="*/ 0 h 476669"/>
                <a:gd name="connsiteX48" fmla="*/ 605374 w 605374"/>
                <a:gd name="connsiteY48" fmla="*/ 110788 h 476669"/>
                <a:gd name="connsiteX49" fmla="*/ 478804 w 605374"/>
                <a:gd name="connsiteY49" fmla="*/ 221575 h 476669"/>
                <a:gd name="connsiteX50" fmla="*/ 410087 w 605374"/>
                <a:gd name="connsiteY50" fmla="*/ 203775 h 476669"/>
                <a:gd name="connsiteX51" fmla="*/ 361706 w 605374"/>
                <a:gd name="connsiteY51" fmla="*/ 212490 h 476669"/>
                <a:gd name="connsiteX52" fmla="*/ 360313 w 605374"/>
                <a:gd name="connsiteY52" fmla="*/ 206186 h 476669"/>
                <a:gd name="connsiteX53" fmla="*/ 380371 w 605374"/>
                <a:gd name="connsiteY53" fmla="*/ 180412 h 476669"/>
                <a:gd name="connsiteX54" fmla="*/ 352327 w 605374"/>
                <a:gd name="connsiteY54" fmla="*/ 110788 h 476669"/>
                <a:gd name="connsiteX55" fmla="*/ 478804 w 605374"/>
                <a:gd name="connsiteY55" fmla="*/ 0 h 47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5374" h="476669">
                  <a:moveTo>
                    <a:pt x="129707" y="270971"/>
                  </a:moveTo>
                  <a:lnTo>
                    <a:pt x="161831" y="372105"/>
                  </a:lnTo>
                  <a:lnTo>
                    <a:pt x="167866" y="391109"/>
                  </a:lnTo>
                  <a:lnTo>
                    <a:pt x="167959" y="390830"/>
                  </a:lnTo>
                  <a:lnTo>
                    <a:pt x="173158" y="406960"/>
                  </a:lnTo>
                  <a:lnTo>
                    <a:pt x="190056" y="359128"/>
                  </a:lnTo>
                  <a:cubicBezTo>
                    <a:pt x="148461" y="301376"/>
                    <a:pt x="198320" y="301840"/>
                    <a:pt x="201198" y="302025"/>
                  </a:cubicBezTo>
                  <a:cubicBezTo>
                    <a:pt x="203890" y="301840"/>
                    <a:pt x="253749" y="301284"/>
                    <a:pt x="212339" y="359128"/>
                  </a:cubicBezTo>
                  <a:lnTo>
                    <a:pt x="229144" y="406960"/>
                  </a:lnTo>
                  <a:lnTo>
                    <a:pt x="234344" y="390830"/>
                  </a:lnTo>
                  <a:lnTo>
                    <a:pt x="234437" y="391109"/>
                  </a:lnTo>
                  <a:lnTo>
                    <a:pt x="240564" y="372105"/>
                  </a:lnTo>
                  <a:lnTo>
                    <a:pt x="272596" y="270971"/>
                  </a:lnTo>
                  <a:cubicBezTo>
                    <a:pt x="272596" y="270971"/>
                    <a:pt x="313541" y="299800"/>
                    <a:pt x="364049" y="312593"/>
                  </a:cubicBezTo>
                  <a:cubicBezTo>
                    <a:pt x="401745" y="322141"/>
                    <a:pt x="403416" y="365524"/>
                    <a:pt x="401930" y="387030"/>
                  </a:cubicBezTo>
                  <a:cubicBezTo>
                    <a:pt x="401930" y="387030"/>
                    <a:pt x="399888" y="416044"/>
                    <a:pt x="397660" y="428930"/>
                  </a:cubicBezTo>
                  <a:cubicBezTo>
                    <a:pt x="397660" y="428930"/>
                    <a:pt x="324219" y="476669"/>
                    <a:pt x="201198" y="476669"/>
                  </a:cubicBezTo>
                  <a:cubicBezTo>
                    <a:pt x="78084" y="476669"/>
                    <a:pt x="4736" y="428930"/>
                    <a:pt x="4736" y="428930"/>
                  </a:cubicBezTo>
                  <a:cubicBezTo>
                    <a:pt x="2508" y="416230"/>
                    <a:pt x="280" y="387030"/>
                    <a:pt x="372" y="387030"/>
                  </a:cubicBezTo>
                  <a:cubicBezTo>
                    <a:pt x="-1206" y="365524"/>
                    <a:pt x="651" y="322141"/>
                    <a:pt x="38253" y="312593"/>
                  </a:cubicBezTo>
                  <a:cubicBezTo>
                    <a:pt x="88762" y="299800"/>
                    <a:pt x="129707" y="270971"/>
                    <a:pt x="129707" y="270971"/>
                  </a:cubicBezTo>
                  <a:close/>
                  <a:moveTo>
                    <a:pt x="510377" y="69532"/>
                  </a:moveTo>
                  <a:lnTo>
                    <a:pt x="465989" y="113662"/>
                  </a:lnTo>
                  <a:lnTo>
                    <a:pt x="447417" y="94934"/>
                  </a:lnTo>
                  <a:lnTo>
                    <a:pt x="427916" y="114218"/>
                  </a:lnTo>
                  <a:lnTo>
                    <a:pt x="446488" y="132945"/>
                  </a:lnTo>
                  <a:lnTo>
                    <a:pt x="465803" y="152321"/>
                  </a:lnTo>
                  <a:lnTo>
                    <a:pt x="485304" y="133038"/>
                  </a:lnTo>
                  <a:lnTo>
                    <a:pt x="529692" y="88908"/>
                  </a:lnTo>
                  <a:close/>
                  <a:moveTo>
                    <a:pt x="194698" y="584"/>
                  </a:moveTo>
                  <a:cubicBezTo>
                    <a:pt x="216983" y="-1270"/>
                    <a:pt x="233883" y="4292"/>
                    <a:pt x="245954" y="11430"/>
                  </a:cubicBezTo>
                  <a:cubicBezTo>
                    <a:pt x="264061" y="21441"/>
                    <a:pt x="271025" y="34697"/>
                    <a:pt x="271025" y="34697"/>
                  </a:cubicBezTo>
                  <a:cubicBezTo>
                    <a:pt x="271025" y="34697"/>
                    <a:pt x="312439" y="37663"/>
                    <a:pt x="298510" y="121647"/>
                  </a:cubicBezTo>
                  <a:cubicBezTo>
                    <a:pt x="297582" y="126096"/>
                    <a:pt x="296467" y="130545"/>
                    <a:pt x="294889" y="134995"/>
                  </a:cubicBezTo>
                  <a:cubicBezTo>
                    <a:pt x="303060" y="134161"/>
                    <a:pt x="312810" y="138981"/>
                    <a:pt x="303710" y="171518"/>
                  </a:cubicBezTo>
                  <a:cubicBezTo>
                    <a:pt x="297025" y="195248"/>
                    <a:pt x="290710" y="201922"/>
                    <a:pt x="285975" y="202293"/>
                  </a:cubicBezTo>
                  <a:cubicBezTo>
                    <a:pt x="281611" y="230473"/>
                    <a:pt x="259140" y="266161"/>
                    <a:pt x="223855" y="278861"/>
                  </a:cubicBezTo>
                  <a:cubicBezTo>
                    <a:pt x="209091" y="284237"/>
                    <a:pt x="193027" y="284237"/>
                    <a:pt x="178263" y="279046"/>
                  </a:cubicBezTo>
                  <a:cubicBezTo>
                    <a:pt x="142328" y="266439"/>
                    <a:pt x="120599" y="230566"/>
                    <a:pt x="116235" y="202293"/>
                  </a:cubicBezTo>
                  <a:cubicBezTo>
                    <a:pt x="111500" y="201922"/>
                    <a:pt x="105185" y="195248"/>
                    <a:pt x="98500" y="171518"/>
                  </a:cubicBezTo>
                  <a:cubicBezTo>
                    <a:pt x="89400" y="138981"/>
                    <a:pt x="99150" y="134161"/>
                    <a:pt x="107414" y="134810"/>
                  </a:cubicBezTo>
                  <a:cubicBezTo>
                    <a:pt x="105835" y="130360"/>
                    <a:pt x="104721" y="125911"/>
                    <a:pt x="103885" y="121461"/>
                  </a:cubicBezTo>
                  <a:cubicBezTo>
                    <a:pt x="100914" y="106259"/>
                    <a:pt x="99986" y="92169"/>
                    <a:pt x="103607" y="78635"/>
                  </a:cubicBezTo>
                  <a:cubicBezTo>
                    <a:pt x="107785" y="60652"/>
                    <a:pt x="117628" y="46191"/>
                    <a:pt x="128585" y="34882"/>
                  </a:cubicBezTo>
                  <a:cubicBezTo>
                    <a:pt x="135549" y="27652"/>
                    <a:pt x="143442" y="21163"/>
                    <a:pt x="151799" y="15879"/>
                  </a:cubicBezTo>
                  <a:cubicBezTo>
                    <a:pt x="158577" y="11152"/>
                    <a:pt x="166099" y="7073"/>
                    <a:pt x="174270" y="4385"/>
                  </a:cubicBezTo>
                  <a:cubicBezTo>
                    <a:pt x="180770" y="2253"/>
                    <a:pt x="187548" y="955"/>
                    <a:pt x="194698" y="584"/>
                  </a:cubicBezTo>
                  <a:close/>
                  <a:moveTo>
                    <a:pt x="478804" y="0"/>
                  </a:moveTo>
                  <a:cubicBezTo>
                    <a:pt x="548636" y="0"/>
                    <a:pt x="605374" y="49600"/>
                    <a:pt x="605374" y="110788"/>
                  </a:cubicBezTo>
                  <a:cubicBezTo>
                    <a:pt x="605374" y="171976"/>
                    <a:pt x="548821" y="221575"/>
                    <a:pt x="478804" y="221575"/>
                  </a:cubicBezTo>
                  <a:cubicBezTo>
                    <a:pt x="453546" y="221575"/>
                    <a:pt x="429959" y="214993"/>
                    <a:pt x="410087" y="203775"/>
                  </a:cubicBezTo>
                  <a:cubicBezTo>
                    <a:pt x="392257" y="214529"/>
                    <a:pt x="372942" y="214159"/>
                    <a:pt x="361706" y="212490"/>
                  </a:cubicBezTo>
                  <a:cubicBezTo>
                    <a:pt x="358456" y="212119"/>
                    <a:pt x="357620" y="207947"/>
                    <a:pt x="360313" y="206186"/>
                  </a:cubicBezTo>
                  <a:cubicBezTo>
                    <a:pt x="371271" y="199140"/>
                    <a:pt x="377214" y="189127"/>
                    <a:pt x="380371" y="180412"/>
                  </a:cubicBezTo>
                  <a:cubicBezTo>
                    <a:pt x="362820" y="161314"/>
                    <a:pt x="352327" y="137117"/>
                    <a:pt x="352327" y="110788"/>
                  </a:cubicBezTo>
                  <a:cubicBezTo>
                    <a:pt x="352327" y="49600"/>
                    <a:pt x="408880" y="0"/>
                    <a:pt x="4788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600">
                <a:cs typeface="+mn-ea"/>
                <a:sym typeface="+mn-lt"/>
              </a:endParaRPr>
            </a:p>
          </p:txBody>
        </p:sp>
        <p:grpSp>
          <p:nvGrpSpPr>
            <p:cNvPr id="33" name="íslîḑé">
              <a:extLst>
                <a:ext uri="{FF2B5EF4-FFF2-40B4-BE49-F238E27FC236}">
                  <a16:creationId xmlns="" xmlns:a16="http://schemas.microsoft.com/office/drawing/2014/main" id="{976F2005-36DD-4EA9-B18B-25911BF76E31}"/>
                </a:ext>
              </a:extLst>
            </p:cNvPr>
            <p:cNvGrpSpPr/>
            <p:nvPr/>
          </p:nvGrpSpPr>
          <p:grpSpPr>
            <a:xfrm>
              <a:off x="673100" y="5303054"/>
              <a:ext cx="1689100" cy="758968"/>
              <a:chOff x="671513" y="4818828"/>
              <a:chExt cx="2243137" cy="758968"/>
            </a:xfrm>
          </p:grpSpPr>
          <p:sp>
            <p:nvSpPr>
              <p:cNvPr id="34" name="îŝ1îḍé">
                <a:extLst>
                  <a:ext uri="{FF2B5EF4-FFF2-40B4-BE49-F238E27FC236}">
                    <a16:creationId xmlns="" xmlns:a16="http://schemas.microsoft.com/office/drawing/2014/main" id="{331506BB-BD62-483D-BC83-E7CFB56D26CC}"/>
                  </a:ext>
                </a:extLst>
              </p:cNvPr>
              <p:cNvSpPr/>
              <p:nvPr/>
            </p:nvSpPr>
            <p:spPr bwMode="auto">
              <a:xfrm>
                <a:off x="671513" y="5194602"/>
                <a:ext cx="2243137" cy="383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cs typeface="+mn-ea"/>
                    <a:sym typeface="+mn-lt"/>
                  </a:rPr>
                  <a:t>Supporting text here…… </a:t>
                </a:r>
              </a:p>
            </p:txBody>
          </p:sp>
          <p:sp>
            <p:nvSpPr>
              <p:cNvPr id="35" name="iş1iḓe">
                <a:extLst>
                  <a:ext uri="{FF2B5EF4-FFF2-40B4-BE49-F238E27FC236}">
                    <a16:creationId xmlns="" xmlns:a16="http://schemas.microsoft.com/office/drawing/2014/main" id="{15AA81F9-7332-4103-A99A-D9E7A090F37D}"/>
                  </a:ext>
                </a:extLst>
              </p:cNvPr>
              <p:cNvSpPr txBox="1"/>
              <p:nvPr/>
            </p:nvSpPr>
            <p:spPr bwMode="auto">
              <a:xfrm>
                <a:off x="671513" y="4818828"/>
                <a:ext cx="2243137" cy="3757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cs typeface="+mn-ea"/>
                    <a:sym typeface="+mn-lt"/>
                  </a:rPr>
                  <a:t>04</a:t>
                </a:r>
              </a:p>
            </p:txBody>
          </p:sp>
        </p:grpSp>
      </p:grpSp>
      <p:grpSp>
        <p:nvGrpSpPr>
          <p:cNvPr id="9" name="ïṣḻïde">
            <a:extLst>
              <a:ext uri="{FF2B5EF4-FFF2-40B4-BE49-F238E27FC236}">
                <a16:creationId xmlns="" xmlns:a16="http://schemas.microsoft.com/office/drawing/2014/main" id="{1BD20DA6-451B-4DAF-89D9-3DB083DFB47C}"/>
              </a:ext>
            </a:extLst>
          </p:cNvPr>
          <p:cNvGrpSpPr/>
          <p:nvPr/>
        </p:nvGrpSpPr>
        <p:grpSpPr>
          <a:xfrm>
            <a:off x="2915710" y="3284059"/>
            <a:ext cx="1689100" cy="1073693"/>
            <a:chOff x="2563284" y="3760107"/>
            <a:chExt cx="1689100" cy="1073693"/>
          </a:xfrm>
        </p:grpSpPr>
        <p:sp>
          <p:nvSpPr>
            <p:cNvPr id="28" name="íṧľîḍe">
              <a:extLst>
                <a:ext uri="{FF2B5EF4-FFF2-40B4-BE49-F238E27FC236}">
                  <a16:creationId xmlns="" xmlns:a16="http://schemas.microsoft.com/office/drawing/2014/main" id="{03C44F7E-74C2-481E-82C0-8904C19F2414}"/>
                </a:ext>
              </a:extLst>
            </p:cNvPr>
            <p:cNvSpPr/>
            <p:nvPr/>
          </p:nvSpPr>
          <p:spPr bwMode="auto">
            <a:xfrm>
              <a:off x="2649009" y="3760107"/>
              <a:ext cx="363126" cy="285923"/>
            </a:xfrm>
            <a:custGeom>
              <a:avLst/>
              <a:gdLst>
                <a:gd name="connsiteX0" fmla="*/ 129707 w 605374"/>
                <a:gd name="connsiteY0" fmla="*/ 270971 h 476669"/>
                <a:gd name="connsiteX1" fmla="*/ 161831 w 605374"/>
                <a:gd name="connsiteY1" fmla="*/ 372105 h 476669"/>
                <a:gd name="connsiteX2" fmla="*/ 167866 w 605374"/>
                <a:gd name="connsiteY2" fmla="*/ 391109 h 476669"/>
                <a:gd name="connsiteX3" fmla="*/ 167959 w 605374"/>
                <a:gd name="connsiteY3" fmla="*/ 390830 h 476669"/>
                <a:gd name="connsiteX4" fmla="*/ 173158 w 605374"/>
                <a:gd name="connsiteY4" fmla="*/ 406960 h 476669"/>
                <a:gd name="connsiteX5" fmla="*/ 190056 w 605374"/>
                <a:gd name="connsiteY5" fmla="*/ 359128 h 476669"/>
                <a:gd name="connsiteX6" fmla="*/ 201198 w 605374"/>
                <a:gd name="connsiteY6" fmla="*/ 302025 h 476669"/>
                <a:gd name="connsiteX7" fmla="*/ 212339 w 605374"/>
                <a:gd name="connsiteY7" fmla="*/ 359128 h 476669"/>
                <a:gd name="connsiteX8" fmla="*/ 229144 w 605374"/>
                <a:gd name="connsiteY8" fmla="*/ 406960 h 476669"/>
                <a:gd name="connsiteX9" fmla="*/ 234344 w 605374"/>
                <a:gd name="connsiteY9" fmla="*/ 390830 h 476669"/>
                <a:gd name="connsiteX10" fmla="*/ 234437 w 605374"/>
                <a:gd name="connsiteY10" fmla="*/ 391109 h 476669"/>
                <a:gd name="connsiteX11" fmla="*/ 240564 w 605374"/>
                <a:gd name="connsiteY11" fmla="*/ 372105 h 476669"/>
                <a:gd name="connsiteX12" fmla="*/ 272596 w 605374"/>
                <a:gd name="connsiteY12" fmla="*/ 270971 h 476669"/>
                <a:gd name="connsiteX13" fmla="*/ 364049 w 605374"/>
                <a:gd name="connsiteY13" fmla="*/ 312593 h 476669"/>
                <a:gd name="connsiteX14" fmla="*/ 401930 w 605374"/>
                <a:gd name="connsiteY14" fmla="*/ 387030 h 476669"/>
                <a:gd name="connsiteX15" fmla="*/ 397660 w 605374"/>
                <a:gd name="connsiteY15" fmla="*/ 428930 h 476669"/>
                <a:gd name="connsiteX16" fmla="*/ 201198 w 605374"/>
                <a:gd name="connsiteY16" fmla="*/ 476669 h 476669"/>
                <a:gd name="connsiteX17" fmla="*/ 4736 w 605374"/>
                <a:gd name="connsiteY17" fmla="*/ 428930 h 476669"/>
                <a:gd name="connsiteX18" fmla="*/ 372 w 605374"/>
                <a:gd name="connsiteY18" fmla="*/ 387030 h 476669"/>
                <a:gd name="connsiteX19" fmla="*/ 38253 w 605374"/>
                <a:gd name="connsiteY19" fmla="*/ 312593 h 476669"/>
                <a:gd name="connsiteX20" fmla="*/ 129707 w 605374"/>
                <a:gd name="connsiteY20" fmla="*/ 270971 h 476669"/>
                <a:gd name="connsiteX21" fmla="*/ 510377 w 605374"/>
                <a:gd name="connsiteY21" fmla="*/ 69532 h 476669"/>
                <a:gd name="connsiteX22" fmla="*/ 465989 w 605374"/>
                <a:gd name="connsiteY22" fmla="*/ 113662 h 476669"/>
                <a:gd name="connsiteX23" fmla="*/ 447417 w 605374"/>
                <a:gd name="connsiteY23" fmla="*/ 94934 h 476669"/>
                <a:gd name="connsiteX24" fmla="*/ 427916 w 605374"/>
                <a:gd name="connsiteY24" fmla="*/ 114218 h 476669"/>
                <a:gd name="connsiteX25" fmla="*/ 446488 w 605374"/>
                <a:gd name="connsiteY25" fmla="*/ 132945 h 476669"/>
                <a:gd name="connsiteX26" fmla="*/ 465803 w 605374"/>
                <a:gd name="connsiteY26" fmla="*/ 152321 h 476669"/>
                <a:gd name="connsiteX27" fmla="*/ 485304 w 605374"/>
                <a:gd name="connsiteY27" fmla="*/ 133038 h 476669"/>
                <a:gd name="connsiteX28" fmla="*/ 529692 w 605374"/>
                <a:gd name="connsiteY28" fmla="*/ 88908 h 476669"/>
                <a:gd name="connsiteX29" fmla="*/ 194698 w 605374"/>
                <a:gd name="connsiteY29" fmla="*/ 584 h 476669"/>
                <a:gd name="connsiteX30" fmla="*/ 245954 w 605374"/>
                <a:gd name="connsiteY30" fmla="*/ 11430 h 476669"/>
                <a:gd name="connsiteX31" fmla="*/ 271025 w 605374"/>
                <a:gd name="connsiteY31" fmla="*/ 34697 h 476669"/>
                <a:gd name="connsiteX32" fmla="*/ 298510 w 605374"/>
                <a:gd name="connsiteY32" fmla="*/ 121647 h 476669"/>
                <a:gd name="connsiteX33" fmla="*/ 294889 w 605374"/>
                <a:gd name="connsiteY33" fmla="*/ 134995 h 476669"/>
                <a:gd name="connsiteX34" fmla="*/ 303710 w 605374"/>
                <a:gd name="connsiteY34" fmla="*/ 171518 h 476669"/>
                <a:gd name="connsiteX35" fmla="*/ 285975 w 605374"/>
                <a:gd name="connsiteY35" fmla="*/ 202293 h 476669"/>
                <a:gd name="connsiteX36" fmla="*/ 223855 w 605374"/>
                <a:gd name="connsiteY36" fmla="*/ 278861 h 476669"/>
                <a:gd name="connsiteX37" fmla="*/ 178263 w 605374"/>
                <a:gd name="connsiteY37" fmla="*/ 279046 h 476669"/>
                <a:gd name="connsiteX38" fmla="*/ 116235 w 605374"/>
                <a:gd name="connsiteY38" fmla="*/ 202293 h 476669"/>
                <a:gd name="connsiteX39" fmla="*/ 98500 w 605374"/>
                <a:gd name="connsiteY39" fmla="*/ 171518 h 476669"/>
                <a:gd name="connsiteX40" fmla="*/ 107414 w 605374"/>
                <a:gd name="connsiteY40" fmla="*/ 134810 h 476669"/>
                <a:gd name="connsiteX41" fmla="*/ 103885 w 605374"/>
                <a:gd name="connsiteY41" fmla="*/ 121461 h 476669"/>
                <a:gd name="connsiteX42" fmla="*/ 103607 w 605374"/>
                <a:gd name="connsiteY42" fmla="*/ 78635 h 476669"/>
                <a:gd name="connsiteX43" fmla="*/ 128585 w 605374"/>
                <a:gd name="connsiteY43" fmla="*/ 34882 h 476669"/>
                <a:gd name="connsiteX44" fmla="*/ 151799 w 605374"/>
                <a:gd name="connsiteY44" fmla="*/ 15879 h 476669"/>
                <a:gd name="connsiteX45" fmla="*/ 174270 w 605374"/>
                <a:gd name="connsiteY45" fmla="*/ 4385 h 476669"/>
                <a:gd name="connsiteX46" fmla="*/ 194698 w 605374"/>
                <a:gd name="connsiteY46" fmla="*/ 584 h 476669"/>
                <a:gd name="connsiteX47" fmla="*/ 478804 w 605374"/>
                <a:gd name="connsiteY47" fmla="*/ 0 h 476669"/>
                <a:gd name="connsiteX48" fmla="*/ 605374 w 605374"/>
                <a:gd name="connsiteY48" fmla="*/ 110788 h 476669"/>
                <a:gd name="connsiteX49" fmla="*/ 478804 w 605374"/>
                <a:gd name="connsiteY49" fmla="*/ 221575 h 476669"/>
                <a:gd name="connsiteX50" fmla="*/ 410087 w 605374"/>
                <a:gd name="connsiteY50" fmla="*/ 203775 h 476669"/>
                <a:gd name="connsiteX51" fmla="*/ 361706 w 605374"/>
                <a:gd name="connsiteY51" fmla="*/ 212490 h 476669"/>
                <a:gd name="connsiteX52" fmla="*/ 360313 w 605374"/>
                <a:gd name="connsiteY52" fmla="*/ 206186 h 476669"/>
                <a:gd name="connsiteX53" fmla="*/ 380371 w 605374"/>
                <a:gd name="connsiteY53" fmla="*/ 180412 h 476669"/>
                <a:gd name="connsiteX54" fmla="*/ 352327 w 605374"/>
                <a:gd name="connsiteY54" fmla="*/ 110788 h 476669"/>
                <a:gd name="connsiteX55" fmla="*/ 478804 w 605374"/>
                <a:gd name="connsiteY55" fmla="*/ 0 h 47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5374" h="476669">
                  <a:moveTo>
                    <a:pt x="129707" y="270971"/>
                  </a:moveTo>
                  <a:lnTo>
                    <a:pt x="161831" y="372105"/>
                  </a:lnTo>
                  <a:lnTo>
                    <a:pt x="167866" y="391109"/>
                  </a:lnTo>
                  <a:lnTo>
                    <a:pt x="167959" y="390830"/>
                  </a:lnTo>
                  <a:lnTo>
                    <a:pt x="173158" y="406960"/>
                  </a:lnTo>
                  <a:lnTo>
                    <a:pt x="190056" y="359128"/>
                  </a:lnTo>
                  <a:cubicBezTo>
                    <a:pt x="148461" y="301376"/>
                    <a:pt x="198320" y="301840"/>
                    <a:pt x="201198" y="302025"/>
                  </a:cubicBezTo>
                  <a:cubicBezTo>
                    <a:pt x="203890" y="301840"/>
                    <a:pt x="253749" y="301284"/>
                    <a:pt x="212339" y="359128"/>
                  </a:cubicBezTo>
                  <a:lnTo>
                    <a:pt x="229144" y="406960"/>
                  </a:lnTo>
                  <a:lnTo>
                    <a:pt x="234344" y="390830"/>
                  </a:lnTo>
                  <a:lnTo>
                    <a:pt x="234437" y="391109"/>
                  </a:lnTo>
                  <a:lnTo>
                    <a:pt x="240564" y="372105"/>
                  </a:lnTo>
                  <a:lnTo>
                    <a:pt x="272596" y="270971"/>
                  </a:lnTo>
                  <a:cubicBezTo>
                    <a:pt x="272596" y="270971"/>
                    <a:pt x="313541" y="299800"/>
                    <a:pt x="364049" y="312593"/>
                  </a:cubicBezTo>
                  <a:cubicBezTo>
                    <a:pt x="401745" y="322141"/>
                    <a:pt x="403416" y="365524"/>
                    <a:pt x="401930" y="387030"/>
                  </a:cubicBezTo>
                  <a:cubicBezTo>
                    <a:pt x="401930" y="387030"/>
                    <a:pt x="399888" y="416044"/>
                    <a:pt x="397660" y="428930"/>
                  </a:cubicBezTo>
                  <a:cubicBezTo>
                    <a:pt x="397660" y="428930"/>
                    <a:pt x="324219" y="476669"/>
                    <a:pt x="201198" y="476669"/>
                  </a:cubicBezTo>
                  <a:cubicBezTo>
                    <a:pt x="78084" y="476669"/>
                    <a:pt x="4736" y="428930"/>
                    <a:pt x="4736" y="428930"/>
                  </a:cubicBezTo>
                  <a:cubicBezTo>
                    <a:pt x="2508" y="416230"/>
                    <a:pt x="280" y="387030"/>
                    <a:pt x="372" y="387030"/>
                  </a:cubicBezTo>
                  <a:cubicBezTo>
                    <a:pt x="-1206" y="365524"/>
                    <a:pt x="651" y="322141"/>
                    <a:pt x="38253" y="312593"/>
                  </a:cubicBezTo>
                  <a:cubicBezTo>
                    <a:pt x="88762" y="299800"/>
                    <a:pt x="129707" y="270971"/>
                    <a:pt x="129707" y="270971"/>
                  </a:cubicBezTo>
                  <a:close/>
                  <a:moveTo>
                    <a:pt x="510377" y="69532"/>
                  </a:moveTo>
                  <a:lnTo>
                    <a:pt x="465989" y="113662"/>
                  </a:lnTo>
                  <a:lnTo>
                    <a:pt x="447417" y="94934"/>
                  </a:lnTo>
                  <a:lnTo>
                    <a:pt x="427916" y="114218"/>
                  </a:lnTo>
                  <a:lnTo>
                    <a:pt x="446488" y="132945"/>
                  </a:lnTo>
                  <a:lnTo>
                    <a:pt x="465803" y="152321"/>
                  </a:lnTo>
                  <a:lnTo>
                    <a:pt x="485304" y="133038"/>
                  </a:lnTo>
                  <a:lnTo>
                    <a:pt x="529692" y="88908"/>
                  </a:lnTo>
                  <a:close/>
                  <a:moveTo>
                    <a:pt x="194698" y="584"/>
                  </a:moveTo>
                  <a:cubicBezTo>
                    <a:pt x="216983" y="-1270"/>
                    <a:pt x="233883" y="4292"/>
                    <a:pt x="245954" y="11430"/>
                  </a:cubicBezTo>
                  <a:cubicBezTo>
                    <a:pt x="264061" y="21441"/>
                    <a:pt x="271025" y="34697"/>
                    <a:pt x="271025" y="34697"/>
                  </a:cubicBezTo>
                  <a:cubicBezTo>
                    <a:pt x="271025" y="34697"/>
                    <a:pt x="312439" y="37663"/>
                    <a:pt x="298510" y="121647"/>
                  </a:cubicBezTo>
                  <a:cubicBezTo>
                    <a:pt x="297582" y="126096"/>
                    <a:pt x="296467" y="130545"/>
                    <a:pt x="294889" y="134995"/>
                  </a:cubicBezTo>
                  <a:cubicBezTo>
                    <a:pt x="303060" y="134161"/>
                    <a:pt x="312810" y="138981"/>
                    <a:pt x="303710" y="171518"/>
                  </a:cubicBezTo>
                  <a:cubicBezTo>
                    <a:pt x="297025" y="195248"/>
                    <a:pt x="290710" y="201922"/>
                    <a:pt x="285975" y="202293"/>
                  </a:cubicBezTo>
                  <a:cubicBezTo>
                    <a:pt x="281611" y="230473"/>
                    <a:pt x="259140" y="266161"/>
                    <a:pt x="223855" y="278861"/>
                  </a:cubicBezTo>
                  <a:cubicBezTo>
                    <a:pt x="209091" y="284237"/>
                    <a:pt x="193027" y="284237"/>
                    <a:pt x="178263" y="279046"/>
                  </a:cubicBezTo>
                  <a:cubicBezTo>
                    <a:pt x="142328" y="266439"/>
                    <a:pt x="120599" y="230566"/>
                    <a:pt x="116235" y="202293"/>
                  </a:cubicBezTo>
                  <a:cubicBezTo>
                    <a:pt x="111500" y="201922"/>
                    <a:pt x="105185" y="195248"/>
                    <a:pt x="98500" y="171518"/>
                  </a:cubicBezTo>
                  <a:cubicBezTo>
                    <a:pt x="89400" y="138981"/>
                    <a:pt x="99150" y="134161"/>
                    <a:pt x="107414" y="134810"/>
                  </a:cubicBezTo>
                  <a:cubicBezTo>
                    <a:pt x="105835" y="130360"/>
                    <a:pt x="104721" y="125911"/>
                    <a:pt x="103885" y="121461"/>
                  </a:cubicBezTo>
                  <a:cubicBezTo>
                    <a:pt x="100914" y="106259"/>
                    <a:pt x="99986" y="92169"/>
                    <a:pt x="103607" y="78635"/>
                  </a:cubicBezTo>
                  <a:cubicBezTo>
                    <a:pt x="107785" y="60652"/>
                    <a:pt x="117628" y="46191"/>
                    <a:pt x="128585" y="34882"/>
                  </a:cubicBezTo>
                  <a:cubicBezTo>
                    <a:pt x="135549" y="27652"/>
                    <a:pt x="143442" y="21163"/>
                    <a:pt x="151799" y="15879"/>
                  </a:cubicBezTo>
                  <a:cubicBezTo>
                    <a:pt x="158577" y="11152"/>
                    <a:pt x="166099" y="7073"/>
                    <a:pt x="174270" y="4385"/>
                  </a:cubicBezTo>
                  <a:cubicBezTo>
                    <a:pt x="180770" y="2253"/>
                    <a:pt x="187548" y="955"/>
                    <a:pt x="194698" y="584"/>
                  </a:cubicBezTo>
                  <a:close/>
                  <a:moveTo>
                    <a:pt x="478804" y="0"/>
                  </a:moveTo>
                  <a:cubicBezTo>
                    <a:pt x="548636" y="0"/>
                    <a:pt x="605374" y="49600"/>
                    <a:pt x="605374" y="110788"/>
                  </a:cubicBezTo>
                  <a:cubicBezTo>
                    <a:pt x="605374" y="171976"/>
                    <a:pt x="548821" y="221575"/>
                    <a:pt x="478804" y="221575"/>
                  </a:cubicBezTo>
                  <a:cubicBezTo>
                    <a:pt x="453546" y="221575"/>
                    <a:pt x="429959" y="214993"/>
                    <a:pt x="410087" y="203775"/>
                  </a:cubicBezTo>
                  <a:cubicBezTo>
                    <a:pt x="392257" y="214529"/>
                    <a:pt x="372942" y="214159"/>
                    <a:pt x="361706" y="212490"/>
                  </a:cubicBezTo>
                  <a:cubicBezTo>
                    <a:pt x="358456" y="212119"/>
                    <a:pt x="357620" y="207947"/>
                    <a:pt x="360313" y="206186"/>
                  </a:cubicBezTo>
                  <a:cubicBezTo>
                    <a:pt x="371271" y="199140"/>
                    <a:pt x="377214" y="189127"/>
                    <a:pt x="380371" y="180412"/>
                  </a:cubicBezTo>
                  <a:cubicBezTo>
                    <a:pt x="362820" y="161314"/>
                    <a:pt x="352327" y="137117"/>
                    <a:pt x="352327" y="110788"/>
                  </a:cubicBezTo>
                  <a:cubicBezTo>
                    <a:pt x="352327" y="49600"/>
                    <a:pt x="408880" y="0"/>
                    <a:pt x="478804" y="0"/>
                  </a:cubicBezTo>
                  <a:close/>
                </a:path>
              </a:pathLst>
            </a:custGeom>
            <a:solidFill>
              <a:srgbClr val="8AC59E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600" dirty="0">
                <a:cs typeface="+mn-ea"/>
                <a:sym typeface="+mn-lt"/>
              </a:endParaRPr>
            </a:p>
          </p:txBody>
        </p:sp>
        <p:grpSp>
          <p:nvGrpSpPr>
            <p:cNvPr id="29" name="ïŝḻîḑè">
              <a:extLst>
                <a:ext uri="{FF2B5EF4-FFF2-40B4-BE49-F238E27FC236}">
                  <a16:creationId xmlns="" xmlns:a16="http://schemas.microsoft.com/office/drawing/2014/main" id="{7A8E1C97-5519-4FFF-9E0D-C095DA773B1E}"/>
                </a:ext>
              </a:extLst>
            </p:cNvPr>
            <p:cNvGrpSpPr/>
            <p:nvPr/>
          </p:nvGrpSpPr>
          <p:grpSpPr>
            <a:xfrm>
              <a:off x="2563284" y="4074832"/>
              <a:ext cx="1689100" cy="758968"/>
              <a:chOff x="671513" y="4818828"/>
              <a:chExt cx="2243137" cy="758968"/>
            </a:xfrm>
          </p:grpSpPr>
          <p:sp>
            <p:nvSpPr>
              <p:cNvPr id="30" name="îS1ïḋè">
                <a:extLst>
                  <a:ext uri="{FF2B5EF4-FFF2-40B4-BE49-F238E27FC236}">
                    <a16:creationId xmlns="" xmlns:a16="http://schemas.microsoft.com/office/drawing/2014/main" id="{47CEE58B-B9E6-491F-A742-4A69C4F60D18}"/>
                  </a:ext>
                </a:extLst>
              </p:cNvPr>
              <p:cNvSpPr/>
              <p:nvPr/>
            </p:nvSpPr>
            <p:spPr bwMode="auto">
              <a:xfrm>
                <a:off x="671513" y="5194602"/>
                <a:ext cx="2243137" cy="383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cs typeface="+mn-ea"/>
                    <a:sym typeface="+mn-lt"/>
                  </a:rPr>
                  <a:t>Supporting text here…… </a:t>
                </a:r>
              </a:p>
            </p:txBody>
          </p:sp>
          <p:sp>
            <p:nvSpPr>
              <p:cNvPr id="31" name="ïSľîdè">
                <a:extLst>
                  <a:ext uri="{FF2B5EF4-FFF2-40B4-BE49-F238E27FC236}">
                    <a16:creationId xmlns="" xmlns:a16="http://schemas.microsoft.com/office/drawing/2014/main" id="{C7910242-499F-4BB4-A490-9A30965DC89E}"/>
                  </a:ext>
                </a:extLst>
              </p:cNvPr>
              <p:cNvSpPr txBox="1"/>
              <p:nvPr/>
            </p:nvSpPr>
            <p:spPr bwMode="auto">
              <a:xfrm>
                <a:off x="671513" y="4818828"/>
                <a:ext cx="2243137" cy="3757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cs typeface="+mn-ea"/>
                    <a:sym typeface="+mn-lt"/>
                  </a:rPr>
                  <a:t>02</a:t>
                </a:r>
              </a:p>
            </p:txBody>
          </p:sp>
        </p:grpSp>
      </p:grpSp>
      <p:grpSp>
        <p:nvGrpSpPr>
          <p:cNvPr id="10" name="iśḷide">
            <a:extLst>
              <a:ext uri="{FF2B5EF4-FFF2-40B4-BE49-F238E27FC236}">
                <a16:creationId xmlns="" xmlns:a16="http://schemas.microsoft.com/office/drawing/2014/main" id="{12BB560B-C57C-4298-AB91-C832E6081664}"/>
              </a:ext>
            </a:extLst>
          </p:cNvPr>
          <p:cNvGrpSpPr/>
          <p:nvPr/>
        </p:nvGrpSpPr>
        <p:grpSpPr>
          <a:xfrm>
            <a:off x="2911476" y="4512280"/>
            <a:ext cx="1689100" cy="1073694"/>
            <a:chOff x="2559050" y="4988328"/>
            <a:chExt cx="1689100" cy="1073694"/>
          </a:xfrm>
        </p:grpSpPr>
        <p:sp>
          <p:nvSpPr>
            <p:cNvPr id="24" name="iŝḻiḑè">
              <a:extLst>
                <a:ext uri="{FF2B5EF4-FFF2-40B4-BE49-F238E27FC236}">
                  <a16:creationId xmlns="" xmlns:a16="http://schemas.microsoft.com/office/drawing/2014/main" id="{76AF1831-05AC-46C8-9FF7-1D29BAAAF2AC}"/>
                </a:ext>
              </a:extLst>
            </p:cNvPr>
            <p:cNvSpPr/>
            <p:nvPr/>
          </p:nvSpPr>
          <p:spPr bwMode="auto">
            <a:xfrm>
              <a:off x="2644775" y="4988328"/>
              <a:ext cx="363126" cy="285923"/>
            </a:xfrm>
            <a:custGeom>
              <a:avLst/>
              <a:gdLst>
                <a:gd name="connsiteX0" fmla="*/ 129707 w 605374"/>
                <a:gd name="connsiteY0" fmla="*/ 270971 h 476669"/>
                <a:gd name="connsiteX1" fmla="*/ 161831 w 605374"/>
                <a:gd name="connsiteY1" fmla="*/ 372105 h 476669"/>
                <a:gd name="connsiteX2" fmla="*/ 167866 w 605374"/>
                <a:gd name="connsiteY2" fmla="*/ 391109 h 476669"/>
                <a:gd name="connsiteX3" fmla="*/ 167959 w 605374"/>
                <a:gd name="connsiteY3" fmla="*/ 390830 h 476669"/>
                <a:gd name="connsiteX4" fmla="*/ 173158 w 605374"/>
                <a:gd name="connsiteY4" fmla="*/ 406960 h 476669"/>
                <a:gd name="connsiteX5" fmla="*/ 190056 w 605374"/>
                <a:gd name="connsiteY5" fmla="*/ 359128 h 476669"/>
                <a:gd name="connsiteX6" fmla="*/ 201198 w 605374"/>
                <a:gd name="connsiteY6" fmla="*/ 302025 h 476669"/>
                <a:gd name="connsiteX7" fmla="*/ 212339 w 605374"/>
                <a:gd name="connsiteY7" fmla="*/ 359128 h 476669"/>
                <a:gd name="connsiteX8" fmla="*/ 229144 w 605374"/>
                <a:gd name="connsiteY8" fmla="*/ 406960 h 476669"/>
                <a:gd name="connsiteX9" fmla="*/ 234344 w 605374"/>
                <a:gd name="connsiteY9" fmla="*/ 390830 h 476669"/>
                <a:gd name="connsiteX10" fmla="*/ 234437 w 605374"/>
                <a:gd name="connsiteY10" fmla="*/ 391109 h 476669"/>
                <a:gd name="connsiteX11" fmla="*/ 240564 w 605374"/>
                <a:gd name="connsiteY11" fmla="*/ 372105 h 476669"/>
                <a:gd name="connsiteX12" fmla="*/ 272596 w 605374"/>
                <a:gd name="connsiteY12" fmla="*/ 270971 h 476669"/>
                <a:gd name="connsiteX13" fmla="*/ 364049 w 605374"/>
                <a:gd name="connsiteY13" fmla="*/ 312593 h 476669"/>
                <a:gd name="connsiteX14" fmla="*/ 401930 w 605374"/>
                <a:gd name="connsiteY14" fmla="*/ 387030 h 476669"/>
                <a:gd name="connsiteX15" fmla="*/ 397660 w 605374"/>
                <a:gd name="connsiteY15" fmla="*/ 428930 h 476669"/>
                <a:gd name="connsiteX16" fmla="*/ 201198 w 605374"/>
                <a:gd name="connsiteY16" fmla="*/ 476669 h 476669"/>
                <a:gd name="connsiteX17" fmla="*/ 4736 w 605374"/>
                <a:gd name="connsiteY17" fmla="*/ 428930 h 476669"/>
                <a:gd name="connsiteX18" fmla="*/ 372 w 605374"/>
                <a:gd name="connsiteY18" fmla="*/ 387030 h 476669"/>
                <a:gd name="connsiteX19" fmla="*/ 38253 w 605374"/>
                <a:gd name="connsiteY19" fmla="*/ 312593 h 476669"/>
                <a:gd name="connsiteX20" fmla="*/ 129707 w 605374"/>
                <a:gd name="connsiteY20" fmla="*/ 270971 h 476669"/>
                <a:gd name="connsiteX21" fmla="*/ 510377 w 605374"/>
                <a:gd name="connsiteY21" fmla="*/ 69532 h 476669"/>
                <a:gd name="connsiteX22" fmla="*/ 465989 w 605374"/>
                <a:gd name="connsiteY22" fmla="*/ 113662 h 476669"/>
                <a:gd name="connsiteX23" fmla="*/ 447417 w 605374"/>
                <a:gd name="connsiteY23" fmla="*/ 94934 h 476669"/>
                <a:gd name="connsiteX24" fmla="*/ 427916 w 605374"/>
                <a:gd name="connsiteY24" fmla="*/ 114218 h 476669"/>
                <a:gd name="connsiteX25" fmla="*/ 446488 w 605374"/>
                <a:gd name="connsiteY25" fmla="*/ 132945 h 476669"/>
                <a:gd name="connsiteX26" fmla="*/ 465803 w 605374"/>
                <a:gd name="connsiteY26" fmla="*/ 152321 h 476669"/>
                <a:gd name="connsiteX27" fmla="*/ 485304 w 605374"/>
                <a:gd name="connsiteY27" fmla="*/ 133038 h 476669"/>
                <a:gd name="connsiteX28" fmla="*/ 529692 w 605374"/>
                <a:gd name="connsiteY28" fmla="*/ 88908 h 476669"/>
                <a:gd name="connsiteX29" fmla="*/ 194698 w 605374"/>
                <a:gd name="connsiteY29" fmla="*/ 584 h 476669"/>
                <a:gd name="connsiteX30" fmla="*/ 245954 w 605374"/>
                <a:gd name="connsiteY30" fmla="*/ 11430 h 476669"/>
                <a:gd name="connsiteX31" fmla="*/ 271025 w 605374"/>
                <a:gd name="connsiteY31" fmla="*/ 34697 h 476669"/>
                <a:gd name="connsiteX32" fmla="*/ 298510 w 605374"/>
                <a:gd name="connsiteY32" fmla="*/ 121647 h 476669"/>
                <a:gd name="connsiteX33" fmla="*/ 294889 w 605374"/>
                <a:gd name="connsiteY33" fmla="*/ 134995 h 476669"/>
                <a:gd name="connsiteX34" fmla="*/ 303710 w 605374"/>
                <a:gd name="connsiteY34" fmla="*/ 171518 h 476669"/>
                <a:gd name="connsiteX35" fmla="*/ 285975 w 605374"/>
                <a:gd name="connsiteY35" fmla="*/ 202293 h 476669"/>
                <a:gd name="connsiteX36" fmla="*/ 223855 w 605374"/>
                <a:gd name="connsiteY36" fmla="*/ 278861 h 476669"/>
                <a:gd name="connsiteX37" fmla="*/ 178263 w 605374"/>
                <a:gd name="connsiteY37" fmla="*/ 279046 h 476669"/>
                <a:gd name="connsiteX38" fmla="*/ 116235 w 605374"/>
                <a:gd name="connsiteY38" fmla="*/ 202293 h 476669"/>
                <a:gd name="connsiteX39" fmla="*/ 98500 w 605374"/>
                <a:gd name="connsiteY39" fmla="*/ 171518 h 476669"/>
                <a:gd name="connsiteX40" fmla="*/ 107414 w 605374"/>
                <a:gd name="connsiteY40" fmla="*/ 134810 h 476669"/>
                <a:gd name="connsiteX41" fmla="*/ 103885 w 605374"/>
                <a:gd name="connsiteY41" fmla="*/ 121461 h 476669"/>
                <a:gd name="connsiteX42" fmla="*/ 103607 w 605374"/>
                <a:gd name="connsiteY42" fmla="*/ 78635 h 476669"/>
                <a:gd name="connsiteX43" fmla="*/ 128585 w 605374"/>
                <a:gd name="connsiteY43" fmla="*/ 34882 h 476669"/>
                <a:gd name="connsiteX44" fmla="*/ 151799 w 605374"/>
                <a:gd name="connsiteY44" fmla="*/ 15879 h 476669"/>
                <a:gd name="connsiteX45" fmla="*/ 174270 w 605374"/>
                <a:gd name="connsiteY45" fmla="*/ 4385 h 476669"/>
                <a:gd name="connsiteX46" fmla="*/ 194698 w 605374"/>
                <a:gd name="connsiteY46" fmla="*/ 584 h 476669"/>
                <a:gd name="connsiteX47" fmla="*/ 478804 w 605374"/>
                <a:gd name="connsiteY47" fmla="*/ 0 h 476669"/>
                <a:gd name="connsiteX48" fmla="*/ 605374 w 605374"/>
                <a:gd name="connsiteY48" fmla="*/ 110788 h 476669"/>
                <a:gd name="connsiteX49" fmla="*/ 478804 w 605374"/>
                <a:gd name="connsiteY49" fmla="*/ 221575 h 476669"/>
                <a:gd name="connsiteX50" fmla="*/ 410087 w 605374"/>
                <a:gd name="connsiteY50" fmla="*/ 203775 h 476669"/>
                <a:gd name="connsiteX51" fmla="*/ 361706 w 605374"/>
                <a:gd name="connsiteY51" fmla="*/ 212490 h 476669"/>
                <a:gd name="connsiteX52" fmla="*/ 360313 w 605374"/>
                <a:gd name="connsiteY52" fmla="*/ 206186 h 476669"/>
                <a:gd name="connsiteX53" fmla="*/ 380371 w 605374"/>
                <a:gd name="connsiteY53" fmla="*/ 180412 h 476669"/>
                <a:gd name="connsiteX54" fmla="*/ 352327 w 605374"/>
                <a:gd name="connsiteY54" fmla="*/ 110788 h 476669"/>
                <a:gd name="connsiteX55" fmla="*/ 478804 w 605374"/>
                <a:gd name="connsiteY55" fmla="*/ 0 h 47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5374" h="476669">
                  <a:moveTo>
                    <a:pt x="129707" y="270971"/>
                  </a:moveTo>
                  <a:lnTo>
                    <a:pt x="161831" y="372105"/>
                  </a:lnTo>
                  <a:lnTo>
                    <a:pt x="167866" y="391109"/>
                  </a:lnTo>
                  <a:lnTo>
                    <a:pt x="167959" y="390830"/>
                  </a:lnTo>
                  <a:lnTo>
                    <a:pt x="173158" y="406960"/>
                  </a:lnTo>
                  <a:lnTo>
                    <a:pt x="190056" y="359128"/>
                  </a:lnTo>
                  <a:cubicBezTo>
                    <a:pt x="148461" y="301376"/>
                    <a:pt x="198320" y="301840"/>
                    <a:pt x="201198" y="302025"/>
                  </a:cubicBezTo>
                  <a:cubicBezTo>
                    <a:pt x="203890" y="301840"/>
                    <a:pt x="253749" y="301284"/>
                    <a:pt x="212339" y="359128"/>
                  </a:cubicBezTo>
                  <a:lnTo>
                    <a:pt x="229144" y="406960"/>
                  </a:lnTo>
                  <a:lnTo>
                    <a:pt x="234344" y="390830"/>
                  </a:lnTo>
                  <a:lnTo>
                    <a:pt x="234437" y="391109"/>
                  </a:lnTo>
                  <a:lnTo>
                    <a:pt x="240564" y="372105"/>
                  </a:lnTo>
                  <a:lnTo>
                    <a:pt x="272596" y="270971"/>
                  </a:lnTo>
                  <a:cubicBezTo>
                    <a:pt x="272596" y="270971"/>
                    <a:pt x="313541" y="299800"/>
                    <a:pt x="364049" y="312593"/>
                  </a:cubicBezTo>
                  <a:cubicBezTo>
                    <a:pt x="401745" y="322141"/>
                    <a:pt x="403416" y="365524"/>
                    <a:pt x="401930" y="387030"/>
                  </a:cubicBezTo>
                  <a:cubicBezTo>
                    <a:pt x="401930" y="387030"/>
                    <a:pt x="399888" y="416044"/>
                    <a:pt x="397660" y="428930"/>
                  </a:cubicBezTo>
                  <a:cubicBezTo>
                    <a:pt x="397660" y="428930"/>
                    <a:pt x="324219" y="476669"/>
                    <a:pt x="201198" y="476669"/>
                  </a:cubicBezTo>
                  <a:cubicBezTo>
                    <a:pt x="78084" y="476669"/>
                    <a:pt x="4736" y="428930"/>
                    <a:pt x="4736" y="428930"/>
                  </a:cubicBezTo>
                  <a:cubicBezTo>
                    <a:pt x="2508" y="416230"/>
                    <a:pt x="280" y="387030"/>
                    <a:pt x="372" y="387030"/>
                  </a:cubicBezTo>
                  <a:cubicBezTo>
                    <a:pt x="-1206" y="365524"/>
                    <a:pt x="651" y="322141"/>
                    <a:pt x="38253" y="312593"/>
                  </a:cubicBezTo>
                  <a:cubicBezTo>
                    <a:pt x="88762" y="299800"/>
                    <a:pt x="129707" y="270971"/>
                    <a:pt x="129707" y="270971"/>
                  </a:cubicBezTo>
                  <a:close/>
                  <a:moveTo>
                    <a:pt x="510377" y="69532"/>
                  </a:moveTo>
                  <a:lnTo>
                    <a:pt x="465989" y="113662"/>
                  </a:lnTo>
                  <a:lnTo>
                    <a:pt x="447417" y="94934"/>
                  </a:lnTo>
                  <a:lnTo>
                    <a:pt x="427916" y="114218"/>
                  </a:lnTo>
                  <a:lnTo>
                    <a:pt x="446488" y="132945"/>
                  </a:lnTo>
                  <a:lnTo>
                    <a:pt x="465803" y="152321"/>
                  </a:lnTo>
                  <a:lnTo>
                    <a:pt x="485304" y="133038"/>
                  </a:lnTo>
                  <a:lnTo>
                    <a:pt x="529692" y="88908"/>
                  </a:lnTo>
                  <a:close/>
                  <a:moveTo>
                    <a:pt x="194698" y="584"/>
                  </a:moveTo>
                  <a:cubicBezTo>
                    <a:pt x="216983" y="-1270"/>
                    <a:pt x="233883" y="4292"/>
                    <a:pt x="245954" y="11430"/>
                  </a:cubicBezTo>
                  <a:cubicBezTo>
                    <a:pt x="264061" y="21441"/>
                    <a:pt x="271025" y="34697"/>
                    <a:pt x="271025" y="34697"/>
                  </a:cubicBezTo>
                  <a:cubicBezTo>
                    <a:pt x="271025" y="34697"/>
                    <a:pt x="312439" y="37663"/>
                    <a:pt x="298510" y="121647"/>
                  </a:cubicBezTo>
                  <a:cubicBezTo>
                    <a:pt x="297582" y="126096"/>
                    <a:pt x="296467" y="130545"/>
                    <a:pt x="294889" y="134995"/>
                  </a:cubicBezTo>
                  <a:cubicBezTo>
                    <a:pt x="303060" y="134161"/>
                    <a:pt x="312810" y="138981"/>
                    <a:pt x="303710" y="171518"/>
                  </a:cubicBezTo>
                  <a:cubicBezTo>
                    <a:pt x="297025" y="195248"/>
                    <a:pt x="290710" y="201922"/>
                    <a:pt x="285975" y="202293"/>
                  </a:cubicBezTo>
                  <a:cubicBezTo>
                    <a:pt x="281611" y="230473"/>
                    <a:pt x="259140" y="266161"/>
                    <a:pt x="223855" y="278861"/>
                  </a:cubicBezTo>
                  <a:cubicBezTo>
                    <a:pt x="209091" y="284237"/>
                    <a:pt x="193027" y="284237"/>
                    <a:pt x="178263" y="279046"/>
                  </a:cubicBezTo>
                  <a:cubicBezTo>
                    <a:pt x="142328" y="266439"/>
                    <a:pt x="120599" y="230566"/>
                    <a:pt x="116235" y="202293"/>
                  </a:cubicBezTo>
                  <a:cubicBezTo>
                    <a:pt x="111500" y="201922"/>
                    <a:pt x="105185" y="195248"/>
                    <a:pt x="98500" y="171518"/>
                  </a:cubicBezTo>
                  <a:cubicBezTo>
                    <a:pt x="89400" y="138981"/>
                    <a:pt x="99150" y="134161"/>
                    <a:pt x="107414" y="134810"/>
                  </a:cubicBezTo>
                  <a:cubicBezTo>
                    <a:pt x="105835" y="130360"/>
                    <a:pt x="104721" y="125911"/>
                    <a:pt x="103885" y="121461"/>
                  </a:cubicBezTo>
                  <a:cubicBezTo>
                    <a:pt x="100914" y="106259"/>
                    <a:pt x="99986" y="92169"/>
                    <a:pt x="103607" y="78635"/>
                  </a:cubicBezTo>
                  <a:cubicBezTo>
                    <a:pt x="107785" y="60652"/>
                    <a:pt x="117628" y="46191"/>
                    <a:pt x="128585" y="34882"/>
                  </a:cubicBezTo>
                  <a:cubicBezTo>
                    <a:pt x="135549" y="27652"/>
                    <a:pt x="143442" y="21163"/>
                    <a:pt x="151799" y="15879"/>
                  </a:cubicBezTo>
                  <a:cubicBezTo>
                    <a:pt x="158577" y="11152"/>
                    <a:pt x="166099" y="7073"/>
                    <a:pt x="174270" y="4385"/>
                  </a:cubicBezTo>
                  <a:cubicBezTo>
                    <a:pt x="180770" y="2253"/>
                    <a:pt x="187548" y="955"/>
                    <a:pt x="194698" y="584"/>
                  </a:cubicBezTo>
                  <a:close/>
                  <a:moveTo>
                    <a:pt x="478804" y="0"/>
                  </a:moveTo>
                  <a:cubicBezTo>
                    <a:pt x="548636" y="0"/>
                    <a:pt x="605374" y="49600"/>
                    <a:pt x="605374" y="110788"/>
                  </a:cubicBezTo>
                  <a:cubicBezTo>
                    <a:pt x="605374" y="171976"/>
                    <a:pt x="548821" y="221575"/>
                    <a:pt x="478804" y="221575"/>
                  </a:cubicBezTo>
                  <a:cubicBezTo>
                    <a:pt x="453546" y="221575"/>
                    <a:pt x="429959" y="214993"/>
                    <a:pt x="410087" y="203775"/>
                  </a:cubicBezTo>
                  <a:cubicBezTo>
                    <a:pt x="392257" y="214529"/>
                    <a:pt x="372942" y="214159"/>
                    <a:pt x="361706" y="212490"/>
                  </a:cubicBezTo>
                  <a:cubicBezTo>
                    <a:pt x="358456" y="212119"/>
                    <a:pt x="357620" y="207947"/>
                    <a:pt x="360313" y="206186"/>
                  </a:cubicBezTo>
                  <a:cubicBezTo>
                    <a:pt x="371271" y="199140"/>
                    <a:pt x="377214" y="189127"/>
                    <a:pt x="380371" y="180412"/>
                  </a:cubicBezTo>
                  <a:cubicBezTo>
                    <a:pt x="362820" y="161314"/>
                    <a:pt x="352327" y="137117"/>
                    <a:pt x="352327" y="110788"/>
                  </a:cubicBezTo>
                  <a:cubicBezTo>
                    <a:pt x="352327" y="49600"/>
                    <a:pt x="408880" y="0"/>
                    <a:pt x="478804" y="0"/>
                  </a:cubicBezTo>
                  <a:close/>
                </a:path>
              </a:pathLst>
            </a:custGeom>
            <a:solidFill>
              <a:srgbClr val="8AC59E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600">
                <a:cs typeface="+mn-ea"/>
                <a:sym typeface="+mn-lt"/>
              </a:endParaRPr>
            </a:p>
          </p:txBody>
        </p:sp>
        <p:grpSp>
          <p:nvGrpSpPr>
            <p:cNvPr id="25" name="işḷîdé">
              <a:extLst>
                <a:ext uri="{FF2B5EF4-FFF2-40B4-BE49-F238E27FC236}">
                  <a16:creationId xmlns="" xmlns:a16="http://schemas.microsoft.com/office/drawing/2014/main" id="{C0CD803A-BEB8-429C-987C-BAA0D9170270}"/>
                </a:ext>
              </a:extLst>
            </p:cNvPr>
            <p:cNvGrpSpPr/>
            <p:nvPr/>
          </p:nvGrpSpPr>
          <p:grpSpPr>
            <a:xfrm>
              <a:off x="2559050" y="5303054"/>
              <a:ext cx="1689100" cy="758968"/>
              <a:chOff x="671513" y="4818828"/>
              <a:chExt cx="2243137" cy="758968"/>
            </a:xfrm>
          </p:grpSpPr>
          <p:sp>
            <p:nvSpPr>
              <p:cNvPr id="26" name="ïṩļïḍè">
                <a:extLst>
                  <a:ext uri="{FF2B5EF4-FFF2-40B4-BE49-F238E27FC236}">
                    <a16:creationId xmlns="" xmlns:a16="http://schemas.microsoft.com/office/drawing/2014/main" id="{5719827C-C4C7-4637-B6AE-522341BF3A34}"/>
                  </a:ext>
                </a:extLst>
              </p:cNvPr>
              <p:cNvSpPr/>
              <p:nvPr/>
            </p:nvSpPr>
            <p:spPr bwMode="auto">
              <a:xfrm>
                <a:off x="671513" y="5194602"/>
                <a:ext cx="2243137" cy="383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cs typeface="+mn-ea"/>
                    <a:sym typeface="+mn-lt"/>
                  </a:rPr>
                  <a:t>Supporting text here…… </a:t>
                </a:r>
              </a:p>
            </p:txBody>
          </p:sp>
          <p:sp>
            <p:nvSpPr>
              <p:cNvPr id="27" name="ïŝḻíḓé">
                <a:extLst>
                  <a:ext uri="{FF2B5EF4-FFF2-40B4-BE49-F238E27FC236}">
                    <a16:creationId xmlns="" xmlns:a16="http://schemas.microsoft.com/office/drawing/2014/main" id="{5689814E-0C99-48D1-BEB0-03A0B00D6372}"/>
                  </a:ext>
                </a:extLst>
              </p:cNvPr>
              <p:cNvSpPr txBox="1"/>
              <p:nvPr/>
            </p:nvSpPr>
            <p:spPr bwMode="auto">
              <a:xfrm>
                <a:off x="671513" y="4818828"/>
                <a:ext cx="2243137" cy="3757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cs typeface="+mn-ea"/>
                    <a:sym typeface="+mn-lt"/>
                  </a:rPr>
                  <a:t>05</a:t>
                </a:r>
              </a:p>
            </p:txBody>
          </p:sp>
        </p:grpSp>
      </p:grpSp>
      <p:grpSp>
        <p:nvGrpSpPr>
          <p:cNvPr id="11" name="iṩļîḑè">
            <a:extLst>
              <a:ext uri="{FF2B5EF4-FFF2-40B4-BE49-F238E27FC236}">
                <a16:creationId xmlns="" xmlns:a16="http://schemas.microsoft.com/office/drawing/2014/main" id="{D03F0F12-1CE3-4A4E-B1D6-AD17264918E4}"/>
              </a:ext>
            </a:extLst>
          </p:cNvPr>
          <p:cNvGrpSpPr/>
          <p:nvPr/>
        </p:nvGrpSpPr>
        <p:grpSpPr>
          <a:xfrm>
            <a:off x="4797426" y="3284059"/>
            <a:ext cx="1689100" cy="1073693"/>
            <a:chOff x="4445000" y="3760107"/>
            <a:chExt cx="1689100" cy="1073693"/>
          </a:xfrm>
        </p:grpSpPr>
        <p:grpSp>
          <p:nvGrpSpPr>
            <p:cNvPr id="20" name="íṧļíḍè">
              <a:extLst>
                <a:ext uri="{FF2B5EF4-FFF2-40B4-BE49-F238E27FC236}">
                  <a16:creationId xmlns="" xmlns:a16="http://schemas.microsoft.com/office/drawing/2014/main" id="{A1A0C7BC-DD37-4002-8FFC-057C4FB3FDD8}"/>
                </a:ext>
              </a:extLst>
            </p:cNvPr>
            <p:cNvGrpSpPr/>
            <p:nvPr/>
          </p:nvGrpSpPr>
          <p:grpSpPr>
            <a:xfrm>
              <a:off x="4445000" y="4074832"/>
              <a:ext cx="1689100" cy="758968"/>
              <a:chOff x="671513" y="4818828"/>
              <a:chExt cx="2243137" cy="758968"/>
            </a:xfrm>
          </p:grpSpPr>
          <p:sp>
            <p:nvSpPr>
              <p:cNvPr id="22" name="îṡlïḋè">
                <a:extLst>
                  <a:ext uri="{FF2B5EF4-FFF2-40B4-BE49-F238E27FC236}">
                    <a16:creationId xmlns="" xmlns:a16="http://schemas.microsoft.com/office/drawing/2014/main" id="{CBEE8819-2535-46F5-9828-496EBBD16586}"/>
                  </a:ext>
                </a:extLst>
              </p:cNvPr>
              <p:cNvSpPr/>
              <p:nvPr/>
            </p:nvSpPr>
            <p:spPr bwMode="auto">
              <a:xfrm>
                <a:off x="671513" y="5194602"/>
                <a:ext cx="2243137" cy="383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cs typeface="+mn-ea"/>
                    <a:sym typeface="+mn-lt"/>
                  </a:rPr>
                  <a:t>Supporting text here…… </a:t>
                </a:r>
              </a:p>
            </p:txBody>
          </p:sp>
          <p:sp>
            <p:nvSpPr>
              <p:cNvPr id="23" name="îšľîďè">
                <a:extLst>
                  <a:ext uri="{FF2B5EF4-FFF2-40B4-BE49-F238E27FC236}">
                    <a16:creationId xmlns="" xmlns:a16="http://schemas.microsoft.com/office/drawing/2014/main" id="{A7932817-F9BB-4816-B429-72DBB92B44F8}"/>
                  </a:ext>
                </a:extLst>
              </p:cNvPr>
              <p:cNvSpPr txBox="1"/>
              <p:nvPr/>
            </p:nvSpPr>
            <p:spPr bwMode="auto">
              <a:xfrm>
                <a:off x="671513" y="4818828"/>
                <a:ext cx="2243137" cy="3757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cs typeface="+mn-ea"/>
                    <a:sym typeface="+mn-lt"/>
                  </a:rPr>
                  <a:t>03</a:t>
                </a:r>
              </a:p>
            </p:txBody>
          </p:sp>
        </p:grpSp>
        <p:sp>
          <p:nvSpPr>
            <p:cNvPr id="21" name="iṩḷïďe">
              <a:extLst>
                <a:ext uri="{FF2B5EF4-FFF2-40B4-BE49-F238E27FC236}">
                  <a16:creationId xmlns="" xmlns:a16="http://schemas.microsoft.com/office/drawing/2014/main" id="{371B4F34-7206-47AB-AC90-681BE61CC124}"/>
                </a:ext>
              </a:extLst>
            </p:cNvPr>
            <p:cNvSpPr/>
            <p:nvPr/>
          </p:nvSpPr>
          <p:spPr bwMode="auto">
            <a:xfrm>
              <a:off x="4530725" y="3760107"/>
              <a:ext cx="363126" cy="285923"/>
            </a:xfrm>
            <a:custGeom>
              <a:avLst/>
              <a:gdLst>
                <a:gd name="connsiteX0" fmla="*/ 129707 w 605374"/>
                <a:gd name="connsiteY0" fmla="*/ 270971 h 476669"/>
                <a:gd name="connsiteX1" fmla="*/ 161831 w 605374"/>
                <a:gd name="connsiteY1" fmla="*/ 372105 h 476669"/>
                <a:gd name="connsiteX2" fmla="*/ 167866 w 605374"/>
                <a:gd name="connsiteY2" fmla="*/ 391109 h 476669"/>
                <a:gd name="connsiteX3" fmla="*/ 167959 w 605374"/>
                <a:gd name="connsiteY3" fmla="*/ 390830 h 476669"/>
                <a:gd name="connsiteX4" fmla="*/ 173158 w 605374"/>
                <a:gd name="connsiteY4" fmla="*/ 406960 h 476669"/>
                <a:gd name="connsiteX5" fmla="*/ 190056 w 605374"/>
                <a:gd name="connsiteY5" fmla="*/ 359128 h 476669"/>
                <a:gd name="connsiteX6" fmla="*/ 201198 w 605374"/>
                <a:gd name="connsiteY6" fmla="*/ 302025 h 476669"/>
                <a:gd name="connsiteX7" fmla="*/ 212339 w 605374"/>
                <a:gd name="connsiteY7" fmla="*/ 359128 h 476669"/>
                <a:gd name="connsiteX8" fmla="*/ 229144 w 605374"/>
                <a:gd name="connsiteY8" fmla="*/ 406960 h 476669"/>
                <a:gd name="connsiteX9" fmla="*/ 234344 w 605374"/>
                <a:gd name="connsiteY9" fmla="*/ 390830 h 476669"/>
                <a:gd name="connsiteX10" fmla="*/ 234437 w 605374"/>
                <a:gd name="connsiteY10" fmla="*/ 391109 h 476669"/>
                <a:gd name="connsiteX11" fmla="*/ 240564 w 605374"/>
                <a:gd name="connsiteY11" fmla="*/ 372105 h 476669"/>
                <a:gd name="connsiteX12" fmla="*/ 272596 w 605374"/>
                <a:gd name="connsiteY12" fmla="*/ 270971 h 476669"/>
                <a:gd name="connsiteX13" fmla="*/ 364049 w 605374"/>
                <a:gd name="connsiteY13" fmla="*/ 312593 h 476669"/>
                <a:gd name="connsiteX14" fmla="*/ 401930 w 605374"/>
                <a:gd name="connsiteY14" fmla="*/ 387030 h 476669"/>
                <a:gd name="connsiteX15" fmla="*/ 397660 w 605374"/>
                <a:gd name="connsiteY15" fmla="*/ 428930 h 476669"/>
                <a:gd name="connsiteX16" fmla="*/ 201198 w 605374"/>
                <a:gd name="connsiteY16" fmla="*/ 476669 h 476669"/>
                <a:gd name="connsiteX17" fmla="*/ 4736 w 605374"/>
                <a:gd name="connsiteY17" fmla="*/ 428930 h 476669"/>
                <a:gd name="connsiteX18" fmla="*/ 372 w 605374"/>
                <a:gd name="connsiteY18" fmla="*/ 387030 h 476669"/>
                <a:gd name="connsiteX19" fmla="*/ 38253 w 605374"/>
                <a:gd name="connsiteY19" fmla="*/ 312593 h 476669"/>
                <a:gd name="connsiteX20" fmla="*/ 129707 w 605374"/>
                <a:gd name="connsiteY20" fmla="*/ 270971 h 476669"/>
                <a:gd name="connsiteX21" fmla="*/ 510377 w 605374"/>
                <a:gd name="connsiteY21" fmla="*/ 69532 h 476669"/>
                <a:gd name="connsiteX22" fmla="*/ 465989 w 605374"/>
                <a:gd name="connsiteY22" fmla="*/ 113662 h 476669"/>
                <a:gd name="connsiteX23" fmla="*/ 447417 w 605374"/>
                <a:gd name="connsiteY23" fmla="*/ 94934 h 476669"/>
                <a:gd name="connsiteX24" fmla="*/ 427916 w 605374"/>
                <a:gd name="connsiteY24" fmla="*/ 114218 h 476669"/>
                <a:gd name="connsiteX25" fmla="*/ 446488 w 605374"/>
                <a:gd name="connsiteY25" fmla="*/ 132945 h 476669"/>
                <a:gd name="connsiteX26" fmla="*/ 465803 w 605374"/>
                <a:gd name="connsiteY26" fmla="*/ 152321 h 476669"/>
                <a:gd name="connsiteX27" fmla="*/ 485304 w 605374"/>
                <a:gd name="connsiteY27" fmla="*/ 133038 h 476669"/>
                <a:gd name="connsiteX28" fmla="*/ 529692 w 605374"/>
                <a:gd name="connsiteY28" fmla="*/ 88908 h 476669"/>
                <a:gd name="connsiteX29" fmla="*/ 194698 w 605374"/>
                <a:gd name="connsiteY29" fmla="*/ 584 h 476669"/>
                <a:gd name="connsiteX30" fmla="*/ 245954 w 605374"/>
                <a:gd name="connsiteY30" fmla="*/ 11430 h 476669"/>
                <a:gd name="connsiteX31" fmla="*/ 271025 w 605374"/>
                <a:gd name="connsiteY31" fmla="*/ 34697 h 476669"/>
                <a:gd name="connsiteX32" fmla="*/ 298510 w 605374"/>
                <a:gd name="connsiteY32" fmla="*/ 121647 h 476669"/>
                <a:gd name="connsiteX33" fmla="*/ 294889 w 605374"/>
                <a:gd name="connsiteY33" fmla="*/ 134995 h 476669"/>
                <a:gd name="connsiteX34" fmla="*/ 303710 w 605374"/>
                <a:gd name="connsiteY34" fmla="*/ 171518 h 476669"/>
                <a:gd name="connsiteX35" fmla="*/ 285975 w 605374"/>
                <a:gd name="connsiteY35" fmla="*/ 202293 h 476669"/>
                <a:gd name="connsiteX36" fmla="*/ 223855 w 605374"/>
                <a:gd name="connsiteY36" fmla="*/ 278861 h 476669"/>
                <a:gd name="connsiteX37" fmla="*/ 178263 w 605374"/>
                <a:gd name="connsiteY37" fmla="*/ 279046 h 476669"/>
                <a:gd name="connsiteX38" fmla="*/ 116235 w 605374"/>
                <a:gd name="connsiteY38" fmla="*/ 202293 h 476669"/>
                <a:gd name="connsiteX39" fmla="*/ 98500 w 605374"/>
                <a:gd name="connsiteY39" fmla="*/ 171518 h 476669"/>
                <a:gd name="connsiteX40" fmla="*/ 107414 w 605374"/>
                <a:gd name="connsiteY40" fmla="*/ 134810 h 476669"/>
                <a:gd name="connsiteX41" fmla="*/ 103885 w 605374"/>
                <a:gd name="connsiteY41" fmla="*/ 121461 h 476669"/>
                <a:gd name="connsiteX42" fmla="*/ 103607 w 605374"/>
                <a:gd name="connsiteY42" fmla="*/ 78635 h 476669"/>
                <a:gd name="connsiteX43" fmla="*/ 128585 w 605374"/>
                <a:gd name="connsiteY43" fmla="*/ 34882 h 476669"/>
                <a:gd name="connsiteX44" fmla="*/ 151799 w 605374"/>
                <a:gd name="connsiteY44" fmla="*/ 15879 h 476669"/>
                <a:gd name="connsiteX45" fmla="*/ 174270 w 605374"/>
                <a:gd name="connsiteY45" fmla="*/ 4385 h 476669"/>
                <a:gd name="connsiteX46" fmla="*/ 194698 w 605374"/>
                <a:gd name="connsiteY46" fmla="*/ 584 h 476669"/>
                <a:gd name="connsiteX47" fmla="*/ 478804 w 605374"/>
                <a:gd name="connsiteY47" fmla="*/ 0 h 476669"/>
                <a:gd name="connsiteX48" fmla="*/ 605374 w 605374"/>
                <a:gd name="connsiteY48" fmla="*/ 110788 h 476669"/>
                <a:gd name="connsiteX49" fmla="*/ 478804 w 605374"/>
                <a:gd name="connsiteY49" fmla="*/ 221575 h 476669"/>
                <a:gd name="connsiteX50" fmla="*/ 410087 w 605374"/>
                <a:gd name="connsiteY50" fmla="*/ 203775 h 476669"/>
                <a:gd name="connsiteX51" fmla="*/ 361706 w 605374"/>
                <a:gd name="connsiteY51" fmla="*/ 212490 h 476669"/>
                <a:gd name="connsiteX52" fmla="*/ 360313 w 605374"/>
                <a:gd name="connsiteY52" fmla="*/ 206186 h 476669"/>
                <a:gd name="connsiteX53" fmla="*/ 380371 w 605374"/>
                <a:gd name="connsiteY53" fmla="*/ 180412 h 476669"/>
                <a:gd name="connsiteX54" fmla="*/ 352327 w 605374"/>
                <a:gd name="connsiteY54" fmla="*/ 110788 h 476669"/>
                <a:gd name="connsiteX55" fmla="*/ 478804 w 605374"/>
                <a:gd name="connsiteY55" fmla="*/ 0 h 47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5374" h="476669">
                  <a:moveTo>
                    <a:pt x="129707" y="270971"/>
                  </a:moveTo>
                  <a:lnTo>
                    <a:pt x="161831" y="372105"/>
                  </a:lnTo>
                  <a:lnTo>
                    <a:pt x="167866" y="391109"/>
                  </a:lnTo>
                  <a:lnTo>
                    <a:pt x="167959" y="390830"/>
                  </a:lnTo>
                  <a:lnTo>
                    <a:pt x="173158" y="406960"/>
                  </a:lnTo>
                  <a:lnTo>
                    <a:pt x="190056" y="359128"/>
                  </a:lnTo>
                  <a:cubicBezTo>
                    <a:pt x="148461" y="301376"/>
                    <a:pt x="198320" y="301840"/>
                    <a:pt x="201198" y="302025"/>
                  </a:cubicBezTo>
                  <a:cubicBezTo>
                    <a:pt x="203890" y="301840"/>
                    <a:pt x="253749" y="301284"/>
                    <a:pt x="212339" y="359128"/>
                  </a:cubicBezTo>
                  <a:lnTo>
                    <a:pt x="229144" y="406960"/>
                  </a:lnTo>
                  <a:lnTo>
                    <a:pt x="234344" y="390830"/>
                  </a:lnTo>
                  <a:lnTo>
                    <a:pt x="234437" y="391109"/>
                  </a:lnTo>
                  <a:lnTo>
                    <a:pt x="240564" y="372105"/>
                  </a:lnTo>
                  <a:lnTo>
                    <a:pt x="272596" y="270971"/>
                  </a:lnTo>
                  <a:cubicBezTo>
                    <a:pt x="272596" y="270971"/>
                    <a:pt x="313541" y="299800"/>
                    <a:pt x="364049" y="312593"/>
                  </a:cubicBezTo>
                  <a:cubicBezTo>
                    <a:pt x="401745" y="322141"/>
                    <a:pt x="403416" y="365524"/>
                    <a:pt x="401930" y="387030"/>
                  </a:cubicBezTo>
                  <a:cubicBezTo>
                    <a:pt x="401930" y="387030"/>
                    <a:pt x="399888" y="416044"/>
                    <a:pt x="397660" y="428930"/>
                  </a:cubicBezTo>
                  <a:cubicBezTo>
                    <a:pt x="397660" y="428930"/>
                    <a:pt x="324219" y="476669"/>
                    <a:pt x="201198" y="476669"/>
                  </a:cubicBezTo>
                  <a:cubicBezTo>
                    <a:pt x="78084" y="476669"/>
                    <a:pt x="4736" y="428930"/>
                    <a:pt x="4736" y="428930"/>
                  </a:cubicBezTo>
                  <a:cubicBezTo>
                    <a:pt x="2508" y="416230"/>
                    <a:pt x="280" y="387030"/>
                    <a:pt x="372" y="387030"/>
                  </a:cubicBezTo>
                  <a:cubicBezTo>
                    <a:pt x="-1206" y="365524"/>
                    <a:pt x="651" y="322141"/>
                    <a:pt x="38253" y="312593"/>
                  </a:cubicBezTo>
                  <a:cubicBezTo>
                    <a:pt x="88762" y="299800"/>
                    <a:pt x="129707" y="270971"/>
                    <a:pt x="129707" y="270971"/>
                  </a:cubicBezTo>
                  <a:close/>
                  <a:moveTo>
                    <a:pt x="510377" y="69532"/>
                  </a:moveTo>
                  <a:lnTo>
                    <a:pt x="465989" y="113662"/>
                  </a:lnTo>
                  <a:lnTo>
                    <a:pt x="447417" y="94934"/>
                  </a:lnTo>
                  <a:lnTo>
                    <a:pt x="427916" y="114218"/>
                  </a:lnTo>
                  <a:lnTo>
                    <a:pt x="446488" y="132945"/>
                  </a:lnTo>
                  <a:lnTo>
                    <a:pt x="465803" y="152321"/>
                  </a:lnTo>
                  <a:lnTo>
                    <a:pt x="485304" y="133038"/>
                  </a:lnTo>
                  <a:lnTo>
                    <a:pt x="529692" y="88908"/>
                  </a:lnTo>
                  <a:close/>
                  <a:moveTo>
                    <a:pt x="194698" y="584"/>
                  </a:moveTo>
                  <a:cubicBezTo>
                    <a:pt x="216983" y="-1270"/>
                    <a:pt x="233883" y="4292"/>
                    <a:pt x="245954" y="11430"/>
                  </a:cubicBezTo>
                  <a:cubicBezTo>
                    <a:pt x="264061" y="21441"/>
                    <a:pt x="271025" y="34697"/>
                    <a:pt x="271025" y="34697"/>
                  </a:cubicBezTo>
                  <a:cubicBezTo>
                    <a:pt x="271025" y="34697"/>
                    <a:pt x="312439" y="37663"/>
                    <a:pt x="298510" y="121647"/>
                  </a:cubicBezTo>
                  <a:cubicBezTo>
                    <a:pt x="297582" y="126096"/>
                    <a:pt x="296467" y="130545"/>
                    <a:pt x="294889" y="134995"/>
                  </a:cubicBezTo>
                  <a:cubicBezTo>
                    <a:pt x="303060" y="134161"/>
                    <a:pt x="312810" y="138981"/>
                    <a:pt x="303710" y="171518"/>
                  </a:cubicBezTo>
                  <a:cubicBezTo>
                    <a:pt x="297025" y="195248"/>
                    <a:pt x="290710" y="201922"/>
                    <a:pt x="285975" y="202293"/>
                  </a:cubicBezTo>
                  <a:cubicBezTo>
                    <a:pt x="281611" y="230473"/>
                    <a:pt x="259140" y="266161"/>
                    <a:pt x="223855" y="278861"/>
                  </a:cubicBezTo>
                  <a:cubicBezTo>
                    <a:pt x="209091" y="284237"/>
                    <a:pt x="193027" y="284237"/>
                    <a:pt x="178263" y="279046"/>
                  </a:cubicBezTo>
                  <a:cubicBezTo>
                    <a:pt x="142328" y="266439"/>
                    <a:pt x="120599" y="230566"/>
                    <a:pt x="116235" y="202293"/>
                  </a:cubicBezTo>
                  <a:cubicBezTo>
                    <a:pt x="111500" y="201922"/>
                    <a:pt x="105185" y="195248"/>
                    <a:pt x="98500" y="171518"/>
                  </a:cubicBezTo>
                  <a:cubicBezTo>
                    <a:pt x="89400" y="138981"/>
                    <a:pt x="99150" y="134161"/>
                    <a:pt x="107414" y="134810"/>
                  </a:cubicBezTo>
                  <a:cubicBezTo>
                    <a:pt x="105835" y="130360"/>
                    <a:pt x="104721" y="125911"/>
                    <a:pt x="103885" y="121461"/>
                  </a:cubicBezTo>
                  <a:cubicBezTo>
                    <a:pt x="100914" y="106259"/>
                    <a:pt x="99986" y="92169"/>
                    <a:pt x="103607" y="78635"/>
                  </a:cubicBezTo>
                  <a:cubicBezTo>
                    <a:pt x="107785" y="60652"/>
                    <a:pt x="117628" y="46191"/>
                    <a:pt x="128585" y="34882"/>
                  </a:cubicBezTo>
                  <a:cubicBezTo>
                    <a:pt x="135549" y="27652"/>
                    <a:pt x="143442" y="21163"/>
                    <a:pt x="151799" y="15879"/>
                  </a:cubicBezTo>
                  <a:cubicBezTo>
                    <a:pt x="158577" y="11152"/>
                    <a:pt x="166099" y="7073"/>
                    <a:pt x="174270" y="4385"/>
                  </a:cubicBezTo>
                  <a:cubicBezTo>
                    <a:pt x="180770" y="2253"/>
                    <a:pt x="187548" y="955"/>
                    <a:pt x="194698" y="584"/>
                  </a:cubicBezTo>
                  <a:close/>
                  <a:moveTo>
                    <a:pt x="478804" y="0"/>
                  </a:moveTo>
                  <a:cubicBezTo>
                    <a:pt x="548636" y="0"/>
                    <a:pt x="605374" y="49600"/>
                    <a:pt x="605374" y="110788"/>
                  </a:cubicBezTo>
                  <a:cubicBezTo>
                    <a:pt x="605374" y="171976"/>
                    <a:pt x="548821" y="221575"/>
                    <a:pt x="478804" y="221575"/>
                  </a:cubicBezTo>
                  <a:cubicBezTo>
                    <a:pt x="453546" y="221575"/>
                    <a:pt x="429959" y="214993"/>
                    <a:pt x="410087" y="203775"/>
                  </a:cubicBezTo>
                  <a:cubicBezTo>
                    <a:pt x="392257" y="214529"/>
                    <a:pt x="372942" y="214159"/>
                    <a:pt x="361706" y="212490"/>
                  </a:cubicBezTo>
                  <a:cubicBezTo>
                    <a:pt x="358456" y="212119"/>
                    <a:pt x="357620" y="207947"/>
                    <a:pt x="360313" y="206186"/>
                  </a:cubicBezTo>
                  <a:cubicBezTo>
                    <a:pt x="371271" y="199140"/>
                    <a:pt x="377214" y="189127"/>
                    <a:pt x="380371" y="180412"/>
                  </a:cubicBezTo>
                  <a:cubicBezTo>
                    <a:pt x="362820" y="161314"/>
                    <a:pt x="352327" y="137117"/>
                    <a:pt x="352327" y="110788"/>
                  </a:cubicBezTo>
                  <a:cubicBezTo>
                    <a:pt x="352327" y="49600"/>
                    <a:pt x="408880" y="0"/>
                    <a:pt x="4788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600">
                <a:cs typeface="+mn-ea"/>
                <a:sym typeface="+mn-lt"/>
              </a:endParaRPr>
            </a:p>
          </p:txBody>
        </p:sp>
      </p:grpSp>
      <p:grpSp>
        <p:nvGrpSpPr>
          <p:cNvPr id="12" name="îśḷïďê">
            <a:extLst>
              <a:ext uri="{FF2B5EF4-FFF2-40B4-BE49-F238E27FC236}">
                <a16:creationId xmlns="" xmlns:a16="http://schemas.microsoft.com/office/drawing/2014/main" id="{2019CFE6-064E-4A98-9D11-C0E3337439DE}"/>
              </a:ext>
            </a:extLst>
          </p:cNvPr>
          <p:cNvGrpSpPr/>
          <p:nvPr/>
        </p:nvGrpSpPr>
        <p:grpSpPr>
          <a:xfrm>
            <a:off x="4797426" y="4512280"/>
            <a:ext cx="1689100" cy="1073694"/>
            <a:chOff x="4445000" y="4988328"/>
            <a:chExt cx="1689100" cy="1073694"/>
          </a:xfrm>
        </p:grpSpPr>
        <p:grpSp>
          <p:nvGrpSpPr>
            <p:cNvPr id="16" name="íṡļíḓé">
              <a:extLst>
                <a:ext uri="{FF2B5EF4-FFF2-40B4-BE49-F238E27FC236}">
                  <a16:creationId xmlns="" xmlns:a16="http://schemas.microsoft.com/office/drawing/2014/main" id="{C97413B0-EDBD-412B-8FD2-A48C21FC176D}"/>
                </a:ext>
              </a:extLst>
            </p:cNvPr>
            <p:cNvGrpSpPr/>
            <p:nvPr/>
          </p:nvGrpSpPr>
          <p:grpSpPr>
            <a:xfrm>
              <a:off x="4445000" y="5303054"/>
              <a:ext cx="1689100" cy="758968"/>
              <a:chOff x="671513" y="4818828"/>
              <a:chExt cx="2243137" cy="758968"/>
            </a:xfrm>
          </p:grpSpPr>
          <p:sp>
            <p:nvSpPr>
              <p:cNvPr id="18" name="íśliḑê">
                <a:extLst>
                  <a:ext uri="{FF2B5EF4-FFF2-40B4-BE49-F238E27FC236}">
                    <a16:creationId xmlns="" xmlns:a16="http://schemas.microsoft.com/office/drawing/2014/main" id="{5DA48591-AEAA-4304-891D-8D16635DEBDC}"/>
                  </a:ext>
                </a:extLst>
              </p:cNvPr>
              <p:cNvSpPr/>
              <p:nvPr/>
            </p:nvSpPr>
            <p:spPr bwMode="auto">
              <a:xfrm>
                <a:off x="671513" y="5194602"/>
                <a:ext cx="2243137" cy="383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200" dirty="0">
                    <a:cs typeface="+mn-ea"/>
                    <a:sym typeface="+mn-lt"/>
                  </a:rPr>
                  <a:t>Supporting text here…… </a:t>
                </a:r>
              </a:p>
            </p:txBody>
          </p:sp>
          <p:sp>
            <p:nvSpPr>
              <p:cNvPr id="19" name="îšḷïdé">
                <a:extLst>
                  <a:ext uri="{FF2B5EF4-FFF2-40B4-BE49-F238E27FC236}">
                    <a16:creationId xmlns="" xmlns:a16="http://schemas.microsoft.com/office/drawing/2014/main" id="{CD3BF4E6-078A-48B0-90BD-DF5B0D9D9213}"/>
                  </a:ext>
                </a:extLst>
              </p:cNvPr>
              <p:cNvSpPr txBox="1"/>
              <p:nvPr/>
            </p:nvSpPr>
            <p:spPr bwMode="auto">
              <a:xfrm>
                <a:off x="671513" y="4818828"/>
                <a:ext cx="2243137" cy="37577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cs typeface="+mn-ea"/>
                    <a:sym typeface="+mn-lt"/>
                  </a:rPr>
                  <a:t>06</a:t>
                </a:r>
              </a:p>
            </p:txBody>
          </p:sp>
        </p:grpSp>
        <p:sp>
          <p:nvSpPr>
            <p:cNvPr id="17" name="íṩlîďê">
              <a:extLst>
                <a:ext uri="{FF2B5EF4-FFF2-40B4-BE49-F238E27FC236}">
                  <a16:creationId xmlns="" xmlns:a16="http://schemas.microsoft.com/office/drawing/2014/main" id="{A128203E-34B1-47CB-987F-E82AC14AB461}"/>
                </a:ext>
              </a:extLst>
            </p:cNvPr>
            <p:cNvSpPr/>
            <p:nvPr/>
          </p:nvSpPr>
          <p:spPr bwMode="auto">
            <a:xfrm>
              <a:off x="4530725" y="4988328"/>
              <a:ext cx="363126" cy="285923"/>
            </a:xfrm>
            <a:custGeom>
              <a:avLst/>
              <a:gdLst>
                <a:gd name="connsiteX0" fmla="*/ 129707 w 605374"/>
                <a:gd name="connsiteY0" fmla="*/ 270971 h 476669"/>
                <a:gd name="connsiteX1" fmla="*/ 161831 w 605374"/>
                <a:gd name="connsiteY1" fmla="*/ 372105 h 476669"/>
                <a:gd name="connsiteX2" fmla="*/ 167866 w 605374"/>
                <a:gd name="connsiteY2" fmla="*/ 391109 h 476669"/>
                <a:gd name="connsiteX3" fmla="*/ 167959 w 605374"/>
                <a:gd name="connsiteY3" fmla="*/ 390830 h 476669"/>
                <a:gd name="connsiteX4" fmla="*/ 173158 w 605374"/>
                <a:gd name="connsiteY4" fmla="*/ 406960 h 476669"/>
                <a:gd name="connsiteX5" fmla="*/ 190056 w 605374"/>
                <a:gd name="connsiteY5" fmla="*/ 359128 h 476669"/>
                <a:gd name="connsiteX6" fmla="*/ 201198 w 605374"/>
                <a:gd name="connsiteY6" fmla="*/ 302025 h 476669"/>
                <a:gd name="connsiteX7" fmla="*/ 212339 w 605374"/>
                <a:gd name="connsiteY7" fmla="*/ 359128 h 476669"/>
                <a:gd name="connsiteX8" fmla="*/ 229144 w 605374"/>
                <a:gd name="connsiteY8" fmla="*/ 406960 h 476669"/>
                <a:gd name="connsiteX9" fmla="*/ 234344 w 605374"/>
                <a:gd name="connsiteY9" fmla="*/ 390830 h 476669"/>
                <a:gd name="connsiteX10" fmla="*/ 234437 w 605374"/>
                <a:gd name="connsiteY10" fmla="*/ 391109 h 476669"/>
                <a:gd name="connsiteX11" fmla="*/ 240564 w 605374"/>
                <a:gd name="connsiteY11" fmla="*/ 372105 h 476669"/>
                <a:gd name="connsiteX12" fmla="*/ 272596 w 605374"/>
                <a:gd name="connsiteY12" fmla="*/ 270971 h 476669"/>
                <a:gd name="connsiteX13" fmla="*/ 364049 w 605374"/>
                <a:gd name="connsiteY13" fmla="*/ 312593 h 476669"/>
                <a:gd name="connsiteX14" fmla="*/ 401930 w 605374"/>
                <a:gd name="connsiteY14" fmla="*/ 387030 h 476669"/>
                <a:gd name="connsiteX15" fmla="*/ 397660 w 605374"/>
                <a:gd name="connsiteY15" fmla="*/ 428930 h 476669"/>
                <a:gd name="connsiteX16" fmla="*/ 201198 w 605374"/>
                <a:gd name="connsiteY16" fmla="*/ 476669 h 476669"/>
                <a:gd name="connsiteX17" fmla="*/ 4736 w 605374"/>
                <a:gd name="connsiteY17" fmla="*/ 428930 h 476669"/>
                <a:gd name="connsiteX18" fmla="*/ 372 w 605374"/>
                <a:gd name="connsiteY18" fmla="*/ 387030 h 476669"/>
                <a:gd name="connsiteX19" fmla="*/ 38253 w 605374"/>
                <a:gd name="connsiteY19" fmla="*/ 312593 h 476669"/>
                <a:gd name="connsiteX20" fmla="*/ 129707 w 605374"/>
                <a:gd name="connsiteY20" fmla="*/ 270971 h 476669"/>
                <a:gd name="connsiteX21" fmla="*/ 510377 w 605374"/>
                <a:gd name="connsiteY21" fmla="*/ 69532 h 476669"/>
                <a:gd name="connsiteX22" fmla="*/ 465989 w 605374"/>
                <a:gd name="connsiteY22" fmla="*/ 113662 h 476669"/>
                <a:gd name="connsiteX23" fmla="*/ 447417 w 605374"/>
                <a:gd name="connsiteY23" fmla="*/ 94934 h 476669"/>
                <a:gd name="connsiteX24" fmla="*/ 427916 w 605374"/>
                <a:gd name="connsiteY24" fmla="*/ 114218 h 476669"/>
                <a:gd name="connsiteX25" fmla="*/ 446488 w 605374"/>
                <a:gd name="connsiteY25" fmla="*/ 132945 h 476669"/>
                <a:gd name="connsiteX26" fmla="*/ 465803 w 605374"/>
                <a:gd name="connsiteY26" fmla="*/ 152321 h 476669"/>
                <a:gd name="connsiteX27" fmla="*/ 485304 w 605374"/>
                <a:gd name="connsiteY27" fmla="*/ 133038 h 476669"/>
                <a:gd name="connsiteX28" fmla="*/ 529692 w 605374"/>
                <a:gd name="connsiteY28" fmla="*/ 88908 h 476669"/>
                <a:gd name="connsiteX29" fmla="*/ 194698 w 605374"/>
                <a:gd name="connsiteY29" fmla="*/ 584 h 476669"/>
                <a:gd name="connsiteX30" fmla="*/ 245954 w 605374"/>
                <a:gd name="connsiteY30" fmla="*/ 11430 h 476669"/>
                <a:gd name="connsiteX31" fmla="*/ 271025 w 605374"/>
                <a:gd name="connsiteY31" fmla="*/ 34697 h 476669"/>
                <a:gd name="connsiteX32" fmla="*/ 298510 w 605374"/>
                <a:gd name="connsiteY32" fmla="*/ 121647 h 476669"/>
                <a:gd name="connsiteX33" fmla="*/ 294889 w 605374"/>
                <a:gd name="connsiteY33" fmla="*/ 134995 h 476669"/>
                <a:gd name="connsiteX34" fmla="*/ 303710 w 605374"/>
                <a:gd name="connsiteY34" fmla="*/ 171518 h 476669"/>
                <a:gd name="connsiteX35" fmla="*/ 285975 w 605374"/>
                <a:gd name="connsiteY35" fmla="*/ 202293 h 476669"/>
                <a:gd name="connsiteX36" fmla="*/ 223855 w 605374"/>
                <a:gd name="connsiteY36" fmla="*/ 278861 h 476669"/>
                <a:gd name="connsiteX37" fmla="*/ 178263 w 605374"/>
                <a:gd name="connsiteY37" fmla="*/ 279046 h 476669"/>
                <a:gd name="connsiteX38" fmla="*/ 116235 w 605374"/>
                <a:gd name="connsiteY38" fmla="*/ 202293 h 476669"/>
                <a:gd name="connsiteX39" fmla="*/ 98500 w 605374"/>
                <a:gd name="connsiteY39" fmla="*/ 171518 h 476669"/>
                <a:gd name="connsiteX40" fmla="*/ 107414 w 605374"/>
                <a:gd name="connsiteY40" fmla="*/ 134810 h 476669"/>
                <a:gd name="connsiteX41" fmla="*/ 103885 w 605374"/>
                <a:gd name="connsiteY41" fmla="*/ 121461 h 476669"/>
                <a:gd name="connsiteX42" fmla="*/ 103607 w 605374"/>
                <a:gd name="connsiteY42" fmla="*/ 78635 h 476669"/>
                <a:gd name="connsiteX43" fmla="*/ 128585 w 605374"/>
                <a:gd name="connsiteY43" fmla="*/ 34882 h 476669"/>
                <a:gd name="connsiteX44" fmla="*/ 151799 w 605374"/>
                <a:gd name="connsiteY44" fmla="*/ 15879 h 476669"/>
                <a:gd name="connsiteX45" fmla="*/ 174270 w 605374"/>
                <a:gd name="connsiteY45" fmla="*/ 4385 h 476669"/>
                <a:gd name="connsiteX46" fmla="*/ 194698 w 605374"/>
                <a:gd name="connsiteY46" fmla="*/ 584 h 476669"/>
                <a:gd name="connsiteX47" fmla="*/ 478804 w 605374"/>
                <a:gd name="connsiteY47" fmla="*/ 0 h 476669"/>
                <a:gd name="connsiteX48" fmla="*/ 605374 w 605374"/>
                <a:gd name="connsiteY48" fmla="*/ 110788 h 476669"/>
                <a:gd name="connsiteX49" fmla="*/ 478804 w 605374"/>
                <a:gd name="connsiteY49" fmla="*/ 221575 h 476669"/>
                <a:gd name="connsiteX50" fmla="*/ 410087 w 605374"/>
                <a:gd name="connsiteY50" fmla="*/ 203775 h 476669"/>
                <a:gd name="connsiteX51" fmla="*/ 361706 w 605374"/>
                <a:gd name="connsiteY51" fmla="*/ 212490 h 476669"/>
                <a:gd name="connsiteX52" fmla="*/ 360313 w 605374"/>
                <a:gd name="connsiteY52" fmla="*/ 206186 h 476669"/>
                <a:gd name="connsiteX53" fmla="*/ 380371 w 605374"/>
                <a:gd name="connsiteY53" fmla="*/ 180412 h 476669"/>
                <a:gd name="connsiteX54" fmla="*/ 352327 w 605374"/>
                <a:gd name="connsiteY54" fmla="*/ 110788 h 476669"/>
                <a:gd name="connsiteX55" fmla="*/ 478804 w 605374"/>
                <a:gd name="connsiteY55" fmla="*/ 0 h 476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5374" h="476669">
                  <a:moveTo>
                    <a:pt x="129707" y="270971"/>
                  </a:moveTo>
                  <a:lnTo>
                    <a:pt x="161831" y="372105"/>
                  </a:lnTo>
                  <a:lnTo>
                    <a:pt x="167866" y="391109"/>
                  </a:lnTo>
                  <a:lnTo>
                    <a:pt x="167959" y="390830"/>
                  </a:lnTo>
                  <a:lnTo>
                    <a:pt x="173158" y="406960"/>
                  </a:lnTo>
                  <a:lnTo>
                    <a:pt x="190056" y="359128"/>
                  </a:lnTo>
                  <a:cubicBezTo>
                    <a:pt x="148461" y="301376"/>
                    <a:pt x="198320" y="301840"/>
                    <a:pt x="201198" y="302025"/>
                  </a:cubicBezTo>
                  <a:cubicBezTo>
                    <a:pt x="203890" y="301840"/>
                    <a:pt x="253749" y="301284"/>
                    <a:pt x="212339" y="359128"/>
                  </a:cubicBezTo>
                  <a:lnTo>
                    <a:pt x="229144" y="406960"/>
                  </a:lnTo>
                  <a:lnTo>
                    <a:pt x="234344" y="390830"/>
                  </a:lnTo>
                  <a:lnTo>
                    <a:pt x="234437" y="391109"/>
                  </a:lnTo>
                  <a:lnTo>
                    <a:pt x="240564" y="372105"/>
                  </a:lnTo>
                  <a:lnTo>
                    <a:pt x="272596" y="270971"/>
                  </a:lnTo>
                  <a:cubicBezTo>
                    <a:pt x="272596" y="270971"/>
                    <a:pt x="313541" y="299800"/>
                    <a:pt x="364049" y="312593"/>
                  </a:cubicBezTo>
                  <a:cubicBezTo>
                    <a:pt x="401745" y="322141"/>
                    <a:pt x="403416" y="365524"/>
                    <a:pt x="401930" y="387030"/>
                  </a:cubicBezTo>
                  <a:cubicBezTo>
                    <a:pt x="401930" y="387030"/>
                    <a:pt x="399888" y="416044"/>
                    <a:pt x="397660" y="428930"/>
                  </a:cubicBezTo>
                  <a:cubicBezTo>
                    <a:pt x="397660" y="428930"/>
                    <a:pt x="324219" y="476669"/>
                    <a:pt x="201198" y="476669"/>
                  </a:cubicBezTo>
                  <a:cubicBezTo>
                    <a:pt x="78084" y="476669"/>
                    <a:pt x="4736" y="428930"/>
                    <a:pt x="4736" y="428930"/>
                  </a:cubicBezTo>
                  <a:cubicBezTo>
                    <a:pt x="2508" y="416230"/>
                    <a:pt x="280" y="387030"/>
                    <a:pt x="372" y="387030"/>
                  </a:cubicBezTo>
                  <a:cubicBezTo>
                    <a:pt x="-1206" y="365524"/>
                    <a:pt x="651" y="322141"/>
                    <a:pt x="38253" y="312593"/>
                  </a:cubicBezTo>
                  <a:cubicBezTo>
                    <a:pt x="88762" y="299800"/>
                    <a:pt x="129707" y="270971"/>
                    <a:pt x="129707" y="270971"/>
                  </a:cubicBezTo>
                  <a:close/>
                  <a:moveTo>
                    <a:pt x="510377" y="69532"/>
                  </a:moveTo>
                  <a:lnTo>
                    <a:pt x="465989" y="113662"/>
                  </a:lnTo>
                  <a:lnTo>
                    <a:pt x="447417" y="94934"/>
                  </a:lnTo>
                  <a:lnTo>
                    <a:pt x="427916" y="114218"/>
                  </a:lnTo>
                  <a:lnTo>
                    <a:pt x="446488" y="132945"/>
                  </a:lnTo>
                  <a:lnTo>
                    <a:pt x="465803" y="152321"/>
                  </a:lnTo>
                  <a:lnTo>
                    <a:pt x="485304" y="133038"/>
                  </a:lnTo>
                  <a:lnTo>
                    <a:pt x="529692" y="88908"/>
                  </a:lnTo>
                  <a:close/>
                  <a:moveTo>
                    <a:pt x="194698" y="584"/>
                  </a:moveTo>
                  <a:cubicBezTo>
                    <a:pt x="216983" y="-1270"/>
                    <a:pt x="233883" y="4292"/>
                    <a:pt x="245954" y="11430"/>
                  </a:cubicBezTo>
                  <a:cubicBezTo>
                    <a:pt x="264061" y="21441"/>
                    <a:pt x="271025" y="34697"/>
                    <a:pt x="271025" y="34697"/>
                  </a:cubicBezTo>
                  <a:cubicBezTo>
                    <a:pt x="271025" y="34697"/>
                    <a:pt x="312439" y="37663"/>
                    <a:pt x="298510" y="121647"/>
                  </a:cubicBezTo>
                  <a:cubicBezTo>
                    <a:pt x="297582" y="126096"/>
                    <a:pt x="296467" y="130545"/>
                    <a:pt x="294889" y="134995"/>
                  </a:cubicBezTo>
                  <a:cubicBezTo>
                    <a:pt x="303060" y="134161"/>
                    <a:pt x="312810" y="138981"/>
                    <a:pt x="303710" y="171518"/>
                  </a:cubicBezTo>
                  <a:cubicBezTo>
                    <a:pt x="297025" y="195248"/>
                    <a:pt x="290710" y="201922"/>
                    <a:pt x="285975" y="202293"/>
                  </a:cubicBezTo>
                  <a:cubicBezTo>
                    <a:pt x="281611" y="230473"/>
                    <a:pt x="259140" y="266161"/>
                    <a:pt x="223855" y="278861"/>
                  </a:cubicBezTo>
                  <a:cubicBezTo>
                    <a:pt x="209091" y="284237"/>
                    <a:pt x="193027" y="284237"/>
                    <a:pt x="178263" y="279046"/>
                  </a:cubicBezTo>
                  <a:cubicBezTo>
                    <a:pt x="142328" y="266439"/>
                    <a:pt x="120599" y="230566"/>
                    <a:pt x="116235" y="202293"/>
                  </a:cubicBezTo>
                  <a:cubicBezTo>
                    <a:pt x="111500" y="201922"/>
                    <a:pt x="105185" y="195248"/>
                    <a:pt x="98500" y="171518"/>
                  </a:cubicBezTo>
                  <a:cubicBezTo>
                    <a:pt x="89400" y="138981"/>
                    <a:pt x="99150" y="134161"/>
                    <a:pt x="107414" y="134810"/>
                  </a:cubicBezTo>
                  <a:cubicBezTo>
                    <a:pt x="105835" y="130360"/>
                    <a:pt x="104721" y="125911"/>
                    <a:pt x="103885" y="121461"/>
                  </a:cubicBezTo>
                  <a:cubicBezTo>
                    <a:pt x="100914" y="106259"/>
                    <a:pt x="99986" y="92169"/>
                    <a:pt x="103607" y="78635"/>
                  </a:cubicBezTo>
                  <a:cubicBezTo>
                    <a:pt x="107785" y="60652"/>
                    <a:pt x="117628" y="46191"/>
                    <a:pt x="128585" y="34882"/>
                  </a:cubicBezTo>
                  <a:cubicBezTo>
                    <a:pt x="135549" y="27652"/>
                    <a:pt x="143442" y="21163"/>
                    <a:pt x="151799" y="15879"/>
                  </a:cubicBezTo>
                  <a:cubicBezTo>
                    <a:pt x="158577" y="11152"/>
                    <a:pt x="166099" y="7073"/>
                    <a:pt x="174270" y="4385"/>
                  </a:cubicBezTo>
                  <a:cubicBezTo>
                    <a:pt x="180770" y="2253"/>
                    <a:pt x="187548" y="955"/>
                    <a:pt x="194698" y="584"/>
                  </a:cubicBezTo>
                  <a:close/>
                  <a:moveTo>
                    <a:pt x="478804" y="0"/>
                  </a:moveTo>
                  <a:cubicBezTo>
                    <a:pt x="548636" y="0"/>
                    <a:pt x="605374" y="49600"/>
                    <a:pt x="605374" y="110788"/>
                  </a:cubicBezTo>
                  <a:cubicBezTo>
                    <a:pt x="605374" y="171976"/>
                    <a:pt x="548821" y="221575"/>
                    <a:pt x="478804" y="221575"/>
                  </a:cubicBezTo>
                  <a:cubicBezTo>
                    <a:pt x="453546" y="221575"/>
                    <a:pt x="429959" y="214993"/>
                    <a:pt x="410087" y="203775"/>
                  </a:cubicBezTo>
                  <a:cubicBezTo>
                    <a:pt x="392257" y="214529"/>
                    <a:pt x="372942" y="214159"/>
                    <a:pt x="361706" y="212490"/>
                  </a:cubicBezTo>
                  <a:cubicBezTo>
                    <a:pt x="358456" y="212119"/>
                    <a:pt x="357620" y="207947"/>
                    <a:pt x="360313" y="206186"/>
                  </a:cubicBezTo>
                  <a:cubicBezTo>
                    <a:pt x="371271" y="199140"/>
                    <a:pt x="377214" y="189127"/>
                    <a:pt x="380371" y="180412"/>
                  </a:cubicBezTo>
                  <a:cubicBezTo>
                    <a:pt x="362820" y="161314"/>
                    <a:pt x="352327" y="137117"/>
                    <a:pt x="352327" y="110788"/>
                  </a:cubicBezTo>
                  <a:cubicBezTo>
                    <a:pt x="352327" y="49600"/>
                    <a:pt x="408880" y="0"/>
                    <a:pt x="478804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 sz="1600">
                <a:cs typeface="+mn-ea"/>
                <a:sym typeface="+mn-lt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37C435EA-F75F-4E7C-9485-D410F2F9A0A4}"/>
              </a:ext>
            </a:extLst>
          </p:cNvPr>
          <p:cNvCxnSpPr/>
          <p:nvPr/>
        </p:nvCxnSpPr>
        <p:spPr>
          <a:xfrm>
            <a:off x="1025526" y="4349178"/>
            <a:ext cx="53276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6DABFF12-6AEF-444A-BC83-A4D04B6706E9}"/>
              </a:ext>
            </a:extLst>
          </p:cNvPr>
          <p:cNvCxnSpPr/>
          <p:nvPr/>
        </p:nvCxnSpPr>
        <p:spPr>
          <a:xfrm>
            <a:off x="2813051" y="3207631"/>
            <a:ext cx="0" cy="237834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82829326-06D2-4478-A492-7109E1236631}"/>
              </a:ext>
            </a:extLst>
          </p:cNvPr>
          <p:cNvCxnSpPr/>
          <p:nvPr/>
        </p:nvCxnSpPr>
        <p:spPr>
          <a:xfrm>
            <a:off x="4699001" y="3207631"/>
            <a:ext cx="0" cy="237834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7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23488FA-29E6-47C3-8D96-6CFE0446DA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9" t="39777" r="21334" b="10667"/>
          <a:stretch/>
        </p:blipFill>
        <p:spPr>
          <a:xfrm>
            <a:off x="6233160" y="474902"/>
            <a:ext cx="5166360" cy="5908196"/>
          </a:xfrm>
          <a:prstGeom prst="rect">
            <a:avLst/>
          </a:prstGeom>
        </p:spPr>
      </p:pic>
      <p:grpSp>
        <p:nvGrpSpPr>
          <p:cNvPr id="14" name="íSḷïdè">
            <a:extLst>
              <a:ext uri="{FF2B5EF4-FFF2-40B4-BE49-F238E27FC236}">
                <a16:creationId xmlns="" xmlns:a16="http://schemas.microsoft.com/office/drawing/2014/main" id="{59F1BB6E-3D4A-44D6-85F6-8E31AB407098}"/>
              </a:ext>
            </a:extLst>
          </p:cNvPr>
          <p:cNvGrpSpPr/>
          <p:nvPr/>
        </p:nvGrpSpPr>
        <p:grpSpPr>
          <a:xfrm>
            <a:off x="1276770" y="1604938"/>
            <a:ext cx="667168" cy="657849"/>
            <a:chOff x="4429170" y="2008923"/>
            <a:chExt cx="508804" cy="508804"/>
          </a:xfrm>
        </p:grpSpPr>
        <p:sp>
          <p:nvSpPr>
            <p:cNvPr id="32" name="îŝ1iḑê">
              <a:extLst>
                <a:ext uri="{FF2B5EF4-FFF2-40B4-BE49-F238E27FC236}">
                  <a16:creationId xmlns="" xmlns:a16="http://schemas.microsoft.com/office/drawing/2014/main" id="{E32E0554-07B5-403D-87C1-ECCC04EE221A}"/>
                </a:ext>
              </a:extLst>
            </p:cNvPr>
            <p:cNvSpPr/>
            <p:nvPr/>
          </p:nvSpPr>
          <p:spPr bwMode="auto">
            <a:xfrm>
              <a:off x="4429170" y="2008923"/>
              <a:ext cx="508804" cy="508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1600" b="1" i="1" dirty="0">
                <a:cs typeface="+mn-ea"/>
                <a:sym typeface="+mn-lt"/>
              </a:endParaRPr>
            </a:p>
          </p:txBody>
        </p:sp>
        <p:sp>
          <p:nvSpPr>
            <p:cNvPr id="33" name="ïśľîdé">
              <a:extLst>
                <a:ext uri="{FF2B5EF4-FFF2-40B4-BE49-F238E27FC236}">
                  <a16:creationId xmlns="" xmlns:a16="http://schemas.microsoft.com/office/drawing/2014/main" id="{73EF4C60-8A39-4EC1-81EF-27477AF8CD50}"/>
                </a:ext>
              </a:extLst>
            </p:cNvPr>
            <p:cNvSpPr/>
            <p:nvPr/>
          </p:nvSpPr>
          <p:spPr>
            <a:xfrm>
              <a:off x="4545521" y="2125546"/>
              <a:ext cx="276103" cy="275559"/>
            </a:xfrm>
            <a:custGeom>
              <a:avLst/>
              <a:gdLst>
                <a:gd name="connsiteX0" fmla="*/ 373364 w 608838"/>
                <a:gd name="connsiteY0" fmla="*/ 414474 h 607639"/>
                <a:gd name="connsiteX1" fmla="*/ 373364 w 608838"/>
                <a:gd name="connsiteY1" fmla="*/ 461833 h 607639"/>
                <a:gd name="connsiteX2" fmla="*/ 399854 w 608838"/>
                <a:gd name="connsiteY2" fmla="*/ 447365 h 607639"/>
                <a:gd name="connsiteX3" fmla="*/ 235475 w 608838"/>
                <a:gd name="connsiteY3" fmla="*/ 414474 h 607639"/>
                <a:gd name="connsiteX4" fmla="*/ 208984 w 608838"/>
                <a:gd name="connsiteY4" fmla="*/ 447365 h 607639"/>
                <a:gd name="connsiteX5" fmla="*/ 235475 w 608838"/>
                <a:gd name="connsiteY5" fmla="*/ 461833 h 607639"/>
                <a:gd name="connsiteX6" fmla="*/ 304419 w 608838"/>
                <a:gd name="connsiteY6" fmla="*/ 174508 h 607639"/>
                <a:gd name="connsiteX7" fmla="*/ 371668 w 608838"/>
                <a:gd name="connsiteY7" fmla="*/ 241687 h 607639"/>
                <a:gd name="connsiteX8" fmla="*/ 304419 w 608838"/>
                <a:gd name="connsiteY8" fmla="*/ 308866 h 607639"/>
                <a:gd name="connsiteX9" fmla="*/ 237170 w 608838"/>
                <a:gd name="connsiteY9" fmla="*/ 241687 h 607639"/>
                <a:gd name="connsiteX10" fmla="*/ 304419 w 608838"/>
                <a:gd name="connsiteY10" fmla="*/ 174508 h 607639"/>
                <a:gd name="connsiteX11" fmla="*/ 304419 w 608838"/>
                <a:gd name="connsiteY11" fmla="*/ 131452 h 607639"/>
                <a:gd name="connsiteX12" fmla="*/ 131776 w 608838"/>
                <a:gd name="connsiteY12" fmla="*/ 303820 h 607639"/>
                <a:gd name="connsiteX13" fmla="*/ 168568 w 608838"/>
                <a:gd name="connsiteY13" fmla="*/ 410179 h 607639"/>
                <a:gd name="connsiteX14" fmla="*/ 231626 w 608838"/>
                <a:gd name="connsiteY14" fmla="*/ 329251 h 607639"/>
                <a:gd name="connsiteX15" fmla="*/ 254720 w 608838"/>
                <a:gd name="connsiteY15" fmla="*/ 317157 h 607639"/>
                <a:gd name="connsiteX16" fmla="*/ 354005 w 608838"/>
                <a:gd name="connsiteY16" fmla="*/ 317157 h 607639"/>
                <a:gd name="connsiteX17" fmla="*/ 377326 w 608838"/>
                <a:gd name="connsiteY17" fmla="*/ 329364 h 607639"/>
                <a:gd name="connsiteX18" fmla="*/ 440157 w 608838"/>
                <a:gd name="connsiteY18" fmla="*/ 410179 h 607639"/>
                <a:gd name="connsiteX19" fmla="*/ 477063 w 608838"/>
                <a:gd name="connsiteY19" fmla="*/ 303820 h 607639"/>
                <a:gd name="connsiteX20" fmla="*/ 304419 w 608838"/>
                <a:gd name="connsiteY20" fmla="*/ 131452 h 607639"/>
                <a:gd name="connsiteX21" fmla="*/ 273400 w 608838"/>
                <a:gd name="connsiteY21" fmla="*/ 0 h 607639"/>
                <a:gd name="connsiteX22" fmla="*/ 338042 w 608838"/>
                <a:gd name="connsiteY22" fmla="*/ 0 h 607639"/>
                <a:gd name="connsiteX23" fmla="*/ 370420 w 608838"/>
                <a:gd name="connsiteY23" fmla="*/ 28709 h 607639"/>
                <a:gd name="connsiteX24" fmla="*/ 374269 w 608838"/>
                <a:gd name="connsiteY24" fmla="*/ 62392 h 607639"/>
                <a:gd name="connsiteX25" fmla="*/ 428610 w 608838"/>
                <a:gd name="connsiteY25" fmla="*/ 85110 h 607639"/>
                <a:gd name="connsiteX26" fmla="*/ 454534 w 608838"/>
                <a:gd name="connsiteY26" fmla="*/ 64539 h 607639"/>
                <a:gd name="connsiteX27" fmla="*/ 474799 w 608838"/>
                <a:gd name="connsiteY27" fmla="*/ 57531 h 607639"/>
                <a:gd name="connsiteX28" fmla="*/ 497780 w 608838"/>
                <a:gd name="connsiteY28" fmla="*/ 67026 h 607639"/>
                <a:gd name="connsiteX29" fmla="*/ 543403 w 608838"/>
                <a:gd name="connsiteY29" fmla="*/ 112576 h 607639"/>
                <a:gd name="connsiteX30" fmla="*/ 545894 w 608838"/>
                <a:gd name="connsiteY30" fmla="*/ 155753 h 607639"/>
                <a:gd name="connsiteX31" fmla="*/ 524611 w 608838"/>
                <a:gd name="connsiteY31" fmla="*/ 182540 h 607639"/>
                <a:gd name="connsiteX32" fmla="*/ 545441 w 608838"/>
                <a:gd name="connsiteY32" fmla="*/ 233742 h 607639"/>
                <a:gd name="connsiteX33" fmla="*/ 579970 w 608838"/>
                <a:gd name="connsiteY33" fmla="*/ 237811 h 607639"/>
                <a:gd name="connsiteX34" fmla="*/ 608838 w 608838"/>
                <a:gd name="connsiteY34" fmla="*/ 270024 h 607639"/>
                <a:gd name="connsiteX35" fmla="*/ 608838 w 608838"/>
                <a:gd name="connsiteY35" fmla="*/ 334676 h 607639"/>
                <a:gd name="connsiteX36" fmla="*/ 579970 w 608838"/>
                <a:gd name="connsiteY36" fmla="*/ 366889 h 607639"/>
                <a:gd name="connsiteX37" fmla="*/ 544875 w 608838"/>
                <a:gd name="connsiteY37" fmla="*/ 370958 h 607639"/>
                <a:gd name="connsiteX38" fmla="*/ 523139 w 608838"/>
                <a:gd name="connsiteY38" fmla="*/ 422838 h 607639"/>
                <a:gd name="connsiteX39" fmla="*/ 546007 w 608838"/>
                <a:gd name="connsiteY39" fmla="*/ 451773 h 607639"/>
                <a:gd name="connsiteX40" fmla="*/ 543517 w 608838"/>
                <a:gd name="connsiteY40" fmla="*/ 494950 h 607639"/>
                <a:gd name="connsiteX41" fmla="*/ 497780 w 608838"/>
                <a:gd name="connsiteY41" fmla="*/ 540613 h 607639"/>
                <a:gd name="connsiteX42" fmla="*/ 474799 w 608838"/>
                <a:gd name="connsiteY42" fmla="*/ 550108 h 607639"/>
                <a:gd name="connsiteX43" fmla="*/ 454534 w 608838"/>
                <a:gd name="connsiteY43" fmla="*/ 543100 h 607639"/>
                <a:gd name="connsiteX44" fmla="*/ 425100 w 608838"/>
                <a:gd name="connsiteY44" fmla="*/ 519816 h 607639"/>
                <a:gd name="connsiteX45" fmla="*/ 372118 w 608838"/>
                <a:gd name="connsiteY45" fmla="*/ 541178 h 607639"/>
                <a:gd name="connsiteX46" fmla="*/ 367816 w 608838"/>
                <a:gd name="connsiteY46" fmla="*/ 578930 h 607639"/>
                <a:gd name="connsiteX47" fmla="*/ 335439 w 608838"/>
                <a:gd name="connsiteY47" fmla="*/ 607639 h 607639"/>
                <a:gd name="connsiteX48" fmla="*/ 270796 w 608838"/>
                <a:gd name="connsiteY48" fmla="*/ 607639 h 607639"/>
                <a:gd name="connsiteX49" fmla="*/ 238418 w 608838"/>
                <a:gd name="connsiteY49" fmla="*/ 578930 h 607639"/>
                <a:gd name="connsiteX50" fmla="*/ 233890 w 608838"/>
                <a:gd name="connsiteY50" fmla="*/ 539596 h 607639"/>
                <a:gd name="connsiteX51" fmla="*/ 184871 w 608838"/>
                <a:gd name="connsiteY51" fmla="*/ 518799 h 607639"/>
                <a:gd name="connsiteX52" fmla="*/ 154304 w 608838"/>
                <a:gd name="connsiteY52" fmla="*/ 542987 h 607639"/>
                <a:gd name="connsiteX53" fmla="*/ 134040 w 608838"/>
                <a:gd name="connsiteY53" fmla="*/ 549995 h 607639"/>
                <a:gd name="connsiteX54" fmla="*/ 111058 w 608838"/>
                <a:gd name="connsiteY54" fmla="*/ 540500 h 607639"/>
                <a:gd name="connsiteX55" fmla="*/ 65322 w 608838"/>
                <a:gd name="connsiteY55" fmla="*/ 494837 h 607639"/>
                <a:gd name="connsiteX56" fmla="*/ 62831 w 608838"/>
                <a:gd name="connsiteY56" fmla="*/ 451660 h 607639"/>
                <a:gd name="connsiteX57" fmla="*/ 87284 w 608838"/>
                <a:gd name="connsiteY57" fmla="*/ 420917 h 607639"/>
                <a:gd name="connsiteX58" fmla="*/ 67473 w 608838"/>
                <a:gd name="connsiteY58" fmla="*/ 374123 h 607639"/>
                <a:gd name="connsiteX59" fmla="*/ 28869 w 608838"/>
                <a:gd name="connsiteY59" fmla="*/ 369602 h 607639"/>
                <a:gd name="connsiteX60" fmla="*/ 0 w 608838"/>
                <a:gd name="connsiteY60" fmla="*/ 337389 h 607639"/>
                <a:gd name="connsiteX61" fmla="*/ 0 w 608838"/>
                <a:gd name="connsiteY61" fmla="*/ 272737 h 607639"/>
                <a:gd name="connsiteX62" fmla="*/ 28869 w 608838"/>
                <a:gd name="connsiteY62" fmla="*/ 240524 h 607639"/>
                <a:gd name="connsiteX63" fmla="*/ 65209 w 608838"/>
                <a:gd name="connsiteY63" fmla="*/ 236342 h 607639"/>
                <a:gd name="connsiteX64" fmla="*/ 85699 w 608838"/>
                <a:gd name="connsiteY64" fmla="*/ 184575 h 607639"/>
                <a:gd name="connsiteX65" fmla="*/ 62831 w 608838"/>
                <a:gd name="connsiteY65" fmla="*/ 155866 h 607639"/>
                <a:gd name="connsiteX66" fmla="*/ 65322 w 608838"/>
                <a:gd name="connsiteY66" fmla="*/ 112576 h 607639"/>
                <a:gd name="connsiteX67" fmla="*/ 111058 w 608838"/>
                <a:gd name="connsiteY67" fmla="*/ 67026 h 607639"/>
                <a:gd name="connsiteX68" fmla="*/ 134040 w 608838"/>
                <a:gd name="connsiteY68" fmla="*/ 57531 h 607639"/>
                <a:gd name="connsiteX69" fmla="*/ 154304 w 608838"/>
                <a:gd name="connsiteY69" fmla="*/ 64539 h 607639"/>
                <a:gd name="connsiteX70" fmla="*/ 181361 w 608838"/>
                <a:gd name="connsiteY70" fmla="*/ 85901 h 607639"/>
                <a:gd name="connsiteX71" fmla="*/ 237173 w 608838"/>
                <a:gd name="connsiteY71" fmla="*/ 62392 h 607639"/>
                <a:gd name="connsiteX72" fmla="*/ 241022 w 608838"/>
                <a:gd name="connsiteY72" fmla="*/ 28709 h 607639"/>
                <a:gd name="connsiteX73" fmla="*/ 273400 w 608838"/>
                <a:gd name="connsiteY73" fmla="*/ 0 h 6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8838" h="607639">
                  <a:moveTo>
                    <a:pt x="373364" y="414474"/>
                  </a:moveTo>
                  <a:lnTo>
                    <a:pt x="373364" y="461833"/>
                  </a:lnTo>
                  <a:cubicBezTo>
                    <a:pt x="382647" y="457764"/>
                    <a:pt x="391477" y="452904"/>
                    <a:pt x="399854" y="447365"/>
                  </a:cubicBezTo>
                  <a:close/>
                  <a:moveTo>
                    <a:pt x="235475" y="414474"/>
                  </a:moveTo>
                  <a:lnTo>
                    <a:pt x="208984" y="447365"/>
                  </a:lnTo>
                  <a:cubicBezTo>
                    <a:pt x="217362" y="452904"/>
                    <a:pt x="226192" y="457764"/>
                    <a:pt x="235475" y="461833"/>
                  </a:cubicBezTo>
                  <a:close/>
                  <a:moveTo>
                    <a:pt x="304419" y="174508"/>
                  </a:moveTo>
                  <a:cubicBezTo>
                    <a:pt x="341560" y="174508"/>
                    <a:pt x="371668" y="204585"/>
                    <a:pt x="371668" y="241687"/>
                  </a:cubicBezTo>
                  <a:cubicBezTo>
                    <a:pt x="371668" y="278789"/>
                    <a:pt x="341560" y="308866"/>
                    <a:pt x="304419" y="308866"/>
                  </a:cubicBezTo>
                  <a:cubicBezTo>
                    <a:pt x="267278" y="308866"/>
                    <a:pt x="237170" y="278789"/>
                    <a:pt x="237170" y="241687"/>
                  </a:cubicBezTo>
                  <a:cubicBezTo>
                    <a:pt x="237170" y="204585"/>
                    <a:pt x="267278" y="174508"/>
                    <a:pt x="304419" y="174508"/>
                  </a:cubicBezTo>
                  <a:close/>
                  <a:moveTo>
                    <a:pt x="304419" y="131452"/>
                  </a:moveTo>
                  <a:cubicBezTo>
                    <a:pt x="209210" y="131452"/>
                    <a:pt x="131776" y="208763"/>
                    <a:pt x="131776" y="303820"/>
                  </a:cubicBezTo>
                  <a:cubicBezTo>
                    <a:pt x="131776" y="343944"/>
                    <a:pt x="145587" y="380792"/>
                    <a:pt x="168568" y="410179"/>
                  </a:cubicBezTo>
                  <a:lnTo>
                    <a:pt x="231626" y="329251"/>
                  </a:lnTo>
                  <a:cubicBezTo>
                    <a:pt x="236720" y="321678"/>
                    <a:pt x="245437" y="317157"/>
                    <a:pt x="254720" y="317157"/>
                  </a:cubicBezTo>
                  <a:lnTo>
                    <a:pt x="354005" y="317157"/>
                  </a:lnTo>
                  <a:cubicBezTo>
                    <a:pt x="363288" y="317157"/>
                    <a:pt x="372005" y="321678"/>
                    <a:pt x="377326" y="329364"/>
                  </a:cubicBezTo>
                  <a:lnTo>
                    <a:pt x="440157" y="410179"/>
                  </a:lnTo>
                  <a:cubicBezTo>
                    <a:pt x="463251" y="380792"/>
                    <a:pt x="477063" y="343944"/>
                    <a:pt x="477063" y="303820"/>
                  </a:cubicBezTo>
                  <a:cubicBezTo>
                    <a:pt x="477063" y="208763"/>
                    <a:pt x="399628" y="131452"/>
                    <a:pt x="304419" y="131452"/>
                  </a:cubicBezTo>
                  <a:close/>
                  <a:moveTo>
                    <a:pt x="273400" y="0"/>
                  </a:moveTo>
                  <a:lnTo>
                    <a:pt x="338042" y="0"/>
                  </a:lnTo>
                  <a:cubicBezTo>
                    <a:pt x="354571" y="0"/>
                    <a:pt x="368382" y="12320"/>
                    <a:pt x="370420" y="28709"/>
                  </a:cubicBezTo>
                  <a:lnTo>
                    <a:pt x="374269" y="62392"/>
                  </a:lnTo>
                  <a:cubicBezTo>
                    <a:pt x="393288" y="67817"/>
                    <a:pt x="411515" y="75390"/>
                    <a:pt x="428610" y="85110"/>
                  </a:cubicBezTo>
                  <a:lnTo>
                    <a:pt x="454534" y="64539"/>
                  </a:lnTo>
                  <a:cubicBezTo>
                    <a:pt x="460308" y="60018"/>
                    <a:pt x="467553" y="57531"/>
                    <a:pt x="474799" y="57531"/>
                  </a:cubicBezTo>
                  <a:cubicBezTo>
                    <a:pt x="483516" y="57531"/>
                    <a:pt x="491667" y="60809"/>
                    <a:pt x="497780" y="67026"/>
                  </a:cubicBezTo>
                  <a:lnTo>
                    <a:pt x="543403" y="112576"/>
                  </a:lnTo>
                  <a:cubicBezTo>
                    <a:pt x="555064" y="124218"/>
                    <a:pt x="556083" y="142868"/>
                    <a:pt x="545894" y="155753"/>
                  </a:cubicBezTo>
                  <a:lnTo>
                    <a:pt x="524611" y="182540"/>
                  </a:lnTo>
                  <a:cubicBezTo>
                    <a:pt x="533554" y="198929"/>
                    <a:pt x="540573" y="216223"/>
                    <a:pt x="545441" y="233742"/>
                  </a:cubicBezTo>
                  <a:lnTo>
                    <a:pt x="579970" y="237811"/>
                  </a:lnTo>
                  <a:cubicBezTo>
                    <a:pt x="596385" y="239733"/>
                    <a:pt x="608838" y="253635"/>
                    <a:pt x="608838" y="270024"/>
                  </a:cubicBezTo>
                  <a:lnTo>
                    <a:pt x="608838" y="334676"/>
                  </a:lnTo>
                  <a:cubicBezTo>
                    <a:pt x="608838" y="351065"/>
                    <a:pt x="596385" y="364968"/>
                    <a:pt x="579970" y="366889"/>
                  </a:cubicBezTo>
                  <a:lnTo>
                    <a:pt x="544875" y="370958"/>
                  </a:lnTo>
                  <a:cubicBezTo>
                    <a:pt x="539781" y="388817"/>
                    <a:pt x="532422" y="406223"/>
                    <a:pt x="523139" y="422838"/>
                  </a:cubicBezTo>
                  <a:lnTo>
                    <a:pt x="546007" y="451773"/>
                  </a:lnTo>
                  <a:cubicBezTo>
                    <a:pt x="556196" y="464772"/>
                    <a:pt x="555177" y="483308"/>
                    <a:pt x="543517" y="494950"/>
                  </a:cubicBezTo>
                  <a:lnTo>
                    <a:pt x="497780" y="540613"/>
                  </a:lnTo>
                  <a:cubicBezTo>
                    <a:pt x="491554" y="546717"/>
                    <a:pt x="483403" y="550108"/>
                    <a:pt x="474799" y="550108"/>
                  </a:cubicBezTo>
                  <a:cubicBezTo>
                    <a:pt x="467440" y="550108"/>
                    <a:pt x="460308" y="547621"/>
                    <a:pt x="454534" y="543100"/>
                  </a:cubicBezTo>
                  <a:lnTo>
                    <a:pt x="425100" y="519816"/>
                  </a:lnTo>
                  <a:cubicBezTo>
                    <a:pt x="408232" y="528971"/>
                    <a:pt x="390458" y="536092"/>
                    <a:pt x="372118" y="541178"/>
                  </a:cubicBezTo>
                  <a:lnTo>
                    <a:pt x="367816" y="578930"/>
                  </a:lnTo>
                  <a:cubicBezTo>
                    <a:pt x="365892" y="595319"/>
                    <a:pt x="351967" y="607639"/>
                    <a:pt x="335439" y="607639"/>
                  </a:cubicBezTo>
                  <a:lnTo>
                    <a:pt x="270796" y="607639"/>
                  </a:lnTo>
                  <a:cubicBezTo>
                    <a:pt x="254268" y="607639"/>
                    <a:pt x="240343" y="595319"/>
                    <a:pt x="238418" y="578930"/>
                  </a:cubicBezTo>
                  <a:lnTo>
                    <a:pt x="233890" y="539596"/>
                  </a:lnTo>
                  <a:cubicBezTo>
                    <a:pt x="216795" y="534397"/>
                    <a:pt x="200380" y="527502"/>
                    <a:pt x="184871" y="518799"/>
                  </a:cubicBezTo>
                  <a:lnTo>
                    <a:pt x="154304" y="542987"/>
                  </a:lnTo>
                  <a:cubicBezTo>
                    <a:pt x="148530" y="547508"/>
                    <a:pt x="141285" y="549995"/>
                    <a:pt x="134040" y="549995"/>
                  </a:cubicBezTo>
                  <a:cubicBezTo>
                    <a:pt x="125323" y="549995"/>
                    <a:pt x="117172" y="546604"/>
                    <a:pt x="111058" y="540500"/>
                  </a:cubicBezTo>
                  <a:lnTo>
                    <a:pt x="65322" y="494837"/>
                  </a:lnTo>
                  <a:cubicBezTo>
                    <a:pt x="53661" y="483082"/>
                    <a:pt x="52642" y="464545"/>
                    <a:pt x="62831" y="451660"/>
                  </a:cubicBezTo>
                  <a:lnTo>
                    <a:pt x="87284" y="420917"/>
                  </a:lnTo>
                  <a:cubicBezTo>
                    <a:pt x="79133" y="406110"/>
                    <a:pt x="72454" y="390399"/>
                    <a:pt x="67473" y="374123"/>
                  </a:cubicBezTo>
                  <a:lnTo>
                    <a:pt x="28869" y="369602"/>
                  </a:lnTo>
                  <a:cubicBezTo>
                    <a:pt x="12453" y="367680"/>
                    <a:pt x="0" y="353778"/>
                    <a:pt x="0" y="337389"/>
                  </a:cubicBezTo>
                  <a:lnTo>
                    <a:pt x="0" y="272737"/>
                  </a:lnTo>
                  <a:cubicBezTo>
                    <a:pt x="0" y="256348"/>
                    <a:pt x="12453" y="242445"/>
                    <a:pt x="28869" y="240524"/>
                  </a:cubicBezTo>
                  <a:lnTo>
                    <a:pt x="65209" y="236342"/>
                  </a:lnTo>
                  <a:cubicBezTo>
                    <a:pt x="69963" y="218483"/>
                    <a:pt x="76869" y="201077"/>
                    <a:pt x="85699" y="184575"/>
                  </a:cubicBezTo>
                  <a:lnTo>
                    <a:pt x="62831" y="155866"/>
                  </a:lnTo>
                  <a:cubicBezTo>
                    <a:pt x="52642" y="142868"/>
                    <a:pt x="53661" y="124331"/>
                    <a:pt x="65322" y="112576"/>
                  </a:cubicBezTo>
                  <a:lnTo>
                    <a:pt x="111058" y="67026"/>
                  </a:lnTo>
                  <a:cubicBezTo>
                    <a:pt x="117285" y="60922"/>
                    <a:pt x="125436" y="57531"/>
                    <a:pt x="134040" y="57531"/>
                  </a:cubicBezTo>
                  <a:cubicBezTo>
                    <a:pt x="141398" y="57531"/>
                    <a:pt x="148530" y="60018"/>
                    <a:pt x="154304" y="64539"/>
                  </a:cubicBezTo>
                  <a:lnTo>
                    <a:pt x="181361" y="85901"/>
                  </a:lnTo>
                  <a:cubicBezTo>
                    <a:pt x="198908" y="75842"/>
                    <a:pt x="217588" y="67930"/>
                    <a:pt x="237173" y="62392"/>
                  </a:cubicBezTo>
                  <a:lnTo>
                    <a:pt x="241022" y="28709"/>
                  </a:lnTo>
                  <a:cubicBezTo>
                    <a:pt x="242947" y="12320"/>
                    <a:pt x="256871" y="0"/>
                    <a:pt x="273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>
                <a:cs typeface="+mn-ea"/>
                <a:sym typeface="+mn-lt"/>
              </a:endParaRPr>
            </a:p>
          </p:txBody>
        </p:sp>
      </p:grpSp>
      <p:grpSp>
        <p:nvGrpSpPr>
          <p:cNvPr id="15" name="ïSľídè">
            <a:extLst>
              <a:ext uri="{FF2B5EF4-FFF2-40B4-BE49-F238E27FC236}">
                <a16:creationId xmlns="" xmlns:a16="http://schemas.microsoft.com/office/drawing/2014/main" id="{B7A4A269-6CAF-4F1F-A1E2-D1D898C621F7}"/>
              </a:ext>
            </a:extLst>
          </p:cNvPr>
          <p:cNvGrpSpPr/>
          <p:nvPr/>
        </p:nvGrpSpPr>
        <p:grpSpPr>
          <a:xfrm>
            <a:off x="2083347" y="1264921"/>
            <a:ext cx="4789893" cy="1337883"/>
            <a:chOff x="673100" y="1685925"/>
            <a:chExt cx="3048001" cy="1034766"/>
          </a:xfrm>
        </p:grpSpPr>
        <p:sp>
          <p:nvSpPr>
            <p:cNvPr id="30" name="ïṩ1íḍe">
              <a:extLst>
                <a:ext uri="{FF2B5EF4-FFF2-40B4-BE49-F238E27FC236}">
                  <a16:creationId xmlns="" xmlns:a16="http://schemas.microsoft.com/office/drawing/2014/main" id="{B52E1949-3598-4C07-8D8E-7EE366EBE0C8}"/>
                </a:ext>
              </a:extLst>
            </p:cNvPr>
            <p:cNvSpPr/>
            <p:nvPr/>
          </p:nvSpPr>
          <p:spPr bwMode="auto">
            <a:xfrm>
              <a:off x="673100" y="2110531"/>
              <a:ext cx="3048001" cy="61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400" dirty="0"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31" name="iṥḷiḋè">
              <a:extLst>
                <a:ext uri="{FF2B5EF4-FFF2-40B4-BE49-F238E27FC236}">
                  <a16:creationId xmlns="" xmlns:a16="http://schemas.microsoft.com/office/drawing/2014/main" id="{6FE9CDA9-972D-4A3D-8A8F-F26C329BCE85}"/>
                </a:ext>
              </a:extLst>
            </p:cNvPr>
            <p:cNvSpPr txBox="1"/>
            <p:nvPr/>
          </p:nvSpPr>
          <p:spPr bwMode="auto">
            <a:xfrm>
              <a:off x="673100" y="1685925"/>
              <a:ext cx="3048001" cy="4246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400" b="1" dirty="0">
                  <a:cs typeface="+mn-ea"/>
                  <a:sym typeface="+mn-lt"/>
                </a:rPr>
                <a:t>添加标题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</p:grpSp>
      <p:grpSp>
        <p:nvGrpSpPr>
          <p:cNvPr id="16" name="i$ļîḍé">
            <a:extLst>
              <a:ext uri="{FF2B5EF4-FFF2-40B4-BE49-F238E27FC236}">
                <a16:creationId xmlns="" xmlns:a16="http://schemas.microsoft.com/office/drawing/2014/main" id="{A1830E26-8CAF-4BD8-B350-12944FD6147A}"/>
              </a:ext>
            </a:extLst>
          </p:cNvPr>
          <p:cNvGrpSpPr/>
          <p:nvPr/>
        </p:nvGrpSpPr>
        <p:grpSpPr>
          <a:xfrm>
            <a:off x="1276770" y="3151791"/>
            <a:ext cx="667168" cy="657849"/>
            <a:chOff x="4583263" y="1778574"/>
            <a:chExt cx="826134" cy="826134"/>
          </a:xfrm>
        </p:grpSpPr>
        <p:sp>
          <p:nvSpPr>
            <p:cNvPr id="28" name="iṧľiḓê">
              <a:extLst>
                <a:ext uri="{FF2B5EF4-FFF2-40B4-BE49-F238E27FC236}">
                  <a16:creationId xmlns="" xmlns:a16="http://schemas.microsoft.com/office/drawing/2014/main" id="{E32E0554-07B5-403D-87C1-ECCC04EE221A}"/>
                </a:ext>
              </a:extLst>
            </p:cNvPr>
            <p:cNvSpPr/>
            <p:nvPr/>
          </p:nvSpPr>
          <p:spPr bwMode="auto">
            <a:xfrm>
              <a:off x="4583263" y="1778574"/>
              <a:ext cx="826134" cy="826134"/>
            </a:xfrm>
            <a:prstGeom prst="ellipse">
              <a:avLst/>
            </a:prstGeom>
            <a:solidFill>
              <a:srgbClr val="8AC59E"/>
            </a:solidFill>
            <a:ln w="3810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1600" b="1" i="1" dirty="0">
                <a:cs typeface="+mn-ea"/>
                <a:sym typeface="+mn-lt"/>
              </a:endParaRPr>
            </a:p>
          </p:txBody>
        </p:sp>
        <p:sp>
          <p:nvSpPr>
            <p:cNvPr id="29" name="iš1ïďé">
              <a:extLst>
                <a:ext uri="{FF2B5EF4-FFF2-40B4-BE49-F238E27FC236}">
                  <a16:creationId xmlns="" xmlns:a16="http://schemas.microsoft.com/office/drawing/2014/main" id="{73EF4C60-8A39-4EC1-81EF-27477AF8CD50}"/>
                </a:ext>
              </a:extLst>
            </p:cNvPr>
            <p:cNvSpPr/>
            <p:nvPr/>
          </p:nvSpPr>
          <p:spPr>
            <a:xfrm>
              <a:off x="4772179" y="1967932"/>
              <a:ext cx="448302" cy="447419"/>
            </a:xfrm>
            <a:custGeom>
              <a:avLst/>
              <a:gdLst>
                <a:gd name="connsiteX0" fmla="*/ 373364 w 608838"/>
                <a:gd name="connsiteY0" fmla="*/ 414474 h 607639"/>
                <a:gd name="connsiteX1" fmla="*/ 373364 w 608838"/>
                <a:gd name="connsiteY1" fmla="*/ 461833 h 607639"/>
                <a:gd name="connsiteX2" fmla="*/ 399854 w 608838"/>
                <a:gd name="connsiteY2" fmla="*/ 447365 h 607639"/>
                <a:gd name="connsiteX3" fmla="*/ 235475 w 608838"/>
                <a:gd name="connsiteY3" fmla="*/ 414474 h 607639"/>
                <a:gd name="connsiteX4" fmla="*/ 208984 w 608838"/>
                <a:gd name="connsiteY4" fmla="*/ 447365 h 607639"/>
                <a:gd name="connsiteX5" fmla="*/ 235475 w 608838"/>
                <a:gd name="connsiteY5" fmla="*/ 461833 h 607639"/>
                <a:gd name="connsiteX6" fmla="*/ 304419 w 608838"/>
                <a:gd name="connsiteY6" fmla="*/ 174508 h 607639"/>
                <a:gd name="connsiteX7" fmla="*/ 371668 w 608838"/>
                <a:gd name="connsiteY7" fmla="*/ 241687 h 607639"/>
                <a:gd name="connsiteX8" fmla="*/ 304419 w 608838"/>
                <a:gd name="connsiteY8" fmla="*/ 308866 h 607639"/>
                <a:gd name="connsiteX9" fmla="*/ 237170 w 608838"/>
                <a:gd name="connsiteY9" fmla="*/ 241687 h 607639"/>
                <a:gd name="connsiteX10" fmla="*/ 304419 w 608838"/>
                <a:gd name="connsiteY10" fmla="*/ 174508 h 607639"/>
                <a:gd name="connsiteX11" fmla="*/ 304419 w 608838"/>
                <a:gd name="connsiteY11" fmla="*/ 131452 h 607639"/>
                <a:gd name="connsiteX12" fmla="*/ 131776 w 608838"/>
                <a:gd name="connsiteY12" fmla="*/ 303820 h 607639"/>
                <a:gd name="connsiteX13" fmla="*/ 168568 w 608838"/>
                <a:gd name="connsiteY13" fmla="*/ 410179 h 607639"/>
                <a:gd name="connsiteX14" fmla="*/ 231626 w 608838"/>
                <a:gd name="connsiteY14" fmla="*/ 329251 h 607639"/>
                <a:gd name="connsiteX15" fmla="*/ 254720 w 608838"/>
                <a:gd name="connsiteY15" fmla="*/ 317157 h 607639"/>
                <a:gd name="connsiteX16" fmla="*/ 354005 w 608838"/>
                <a:gd name="connsiteY16" fmla="*/ 317157 h 607639"/>
                <a:gd name="connsiteX17" fmla="*/ 377326 w 608838"/>
                <a:gd name="connsiteY17" fmla="*/ 329364 h 607639"/>
                <a:gd name="connsiteX18" fmla="*/ 440157 w 608838"/>
                <a:gd name="connsiteY18" fmla="*/ 410179 h 607639"/>
                <a:gd name="connsiteX19" fmla="*/ 477063 w 608838"/>
                <a:gd name="connsiteY19" fmla="*/ 303820 h 607639"/>
                <a:gd name="connsiteX20" fmla="*/ 304419 w 608838"/>
                <a:gd name="connsiteY20" fmla="*/ 131452 h 607639"/>
                <a:gd name="connsiteX21" fmla="*/ 273400 w 608838"/>
                <a:gd name="connsiteY21" fmla="*/ 0 h 607639"/>
                <a:gd name="connsiteX22" fmla="*/ 338042 w 608838"/>
                <a:gd name="connsiteY22" fmla="*/ 0 h 607639"/>
                <a:gd name="connsiteX23" fmla="*/ 370420 w 608838"/>
                <a:gd name="connsiteY23" fmla="*/ 28709 h 607639"/>
                <a:gd name="connsiteX24" fmla="*/ 374269 w 608838"/>
                <a:gd name="connsiteY24" fmla="*/ 62392 h 607639"/>
                <a:gd name="connsiteX25" fmla="*/ 428610 w 608838"/>
                <a:gd name="connsiteY25" fmla="*/ 85110 h 607639"/>
                <a:gd name="connsiteX26" fmla="*/ 454534 w 608838"/>
                <a:gd name="connsiteY26" fmla="*/ 64539 h 607639"/>
                <a:gd name="connsiteX27" fmla="*/ 474799 w 608838"/>
                <a:gd name="connsiteY27" fmla="*/ 57531 h 607639"/>
                <a:gd name="connsiteX28" fmla="*/ 497780 w 608838"/>
                <a:gd name="connsiteY28" fmla="*/ 67026 h 607639"/>
                <a:gd name="connsiteX29" fmla="*/ 543403 w 608838"/>
                <a:gd name="connsiteY29" fmla="*/ 112576 h 607639"/>
                <a:gd name="connsiteX30" fmla="*/ 545894 w 608838"/>
                <a:gd name="connsiteY30" fmla="*/ 155753 h 607639"/>
                <a:gd name="connsiteX31" fmla="*/ 524611 w 608838"/>
                <a:gd name="connsiteY31" fmla="*/ 182540 h 607639"/>
                <a:gd name="connsiteX32" fmla="*/ 545441 w 608838"/>
                <a:gd name="connsiteY32" fmla="*/ 233742 h 607639"/>
                <a:gd name="connsiteX33" fmla="*/ 579970 w 608838"/>
                <a:gd name="connsiteY33" fmla="*/ 237811 h 607639"/>
                <a:gd name="connsiteX34" fmla="*/ 608838 w 608838"/>
                <a:gd name="connsiteY34" fmla="*/ 270024 h 607639"/>
                <a:gd name="connsiteX35" fmla="*/ 608838 w 608838"/>
                <a:gd name="connsiteY35" fmla="*/ 334676 h 607639"/>
                <a:gd name="connsiteX36" fmla="*/ 579970 w 608838"/>
                <a:gd name="connsiteY36" fmla="*/ 366889 h 607639"/>
                <a:gd name="connsiteX37" fmla="*/ 544875 w 608838"/>
                <a:gd name="connsiteY37" fmla="*/ 370958 h 607639"/>
                <a:gd name="connsiteX38" fmla="*/ 523139 w 608838"/>
                <a:gd name="connsiteY38" fmla="*/ 422838 h 607639"/>
                <a:gd name="connsiteX39" fmla="*/ 546007 w 608838"/>
                <a:gd name="connsiteY39" fmla="*/ 451773 h 607639"/>
                <a:gd name="connsiteX40" fmla="*/ 543517 w 608838"/>
                <a:gd name="connsiteY40" fmla="*/ 494950 h 607639"/>
                <a:gd name="connsiteX41" fmla="*/ 497780 w 608838"/>
                <a:gd name="connsiteY41" fmla="*/ 540613 h 607639"/>
                <a:gd name="connsiteX42" fmla="*/ 474799 w 608838"/>
                <a:gd name="connsiteY42" fmla="*/ 550108 h 607639"/>
                <a:gd name="connsiteX43" fmla="*/ 454534 w 608838"/>
                <a:gd name="connsiteY43" fmla="*/ 543100 h 607639"/>
                <a:gd name="connsiteX44" fmla="*/ 425100 w 608838"/>
                <a:gd name="connsiteY44" fmla="*/ 519816 h 607639"/>
                <a:gd name="connsiteX45" fmla="*/ 372118 w 608838"/>
                <a:gd name="connsiteY45" fmla="*/ 541178 h 607639"/>
                <a:gd name="connsiteX46" fmla="*/ 367816 w 608838"/>
                <a:gd name="connsiteY46" fmla="*/ 578930 h 607639"/>
                <a:gd name="connsiteX47" fmla="*/ 335439 w 608838"/>
                <a:gd name="connsiteY47" fmla="*/ 607639 h 607639"/>
                <a:gd name="connsiteX48" fmla="*/ 270796 w 608838"/>
                <a:gd name="connsiteY48" fmla="*/ 607639 h 607639"/>
                <a:gd name="connsiteX49" fmla="*/ 238418 w 608838"/>
                <a:gd name="connsiteY49" fmla="*/ 578930 h 607639"/>
                <a:gd name="connsiteX50" fmla="*/ 233890 w 608838"/>
                <a:gd name="connsiteY50" fmla="*/ 539596 h 607639"/>
                <a:gd name="connsiteX51" fmla="*/ 184871 w 608838"/>
                <a:gd name="connsiteY51" fmla="*/ 518799 h 607639"/>
                <a:gd name="connsiteX52" fmla="*/ 154304 w 608838"/>
                <a:gd name="connsiteY52" fmla="*/ 542987 h 607639"/>
                <a:gd name="connsiteX53" fmla="*/ 134040 w 608838"/>
                <a:gd name="connsiteY53" fmla="*/ 549995 h 607639"/>
                <a:gd name="connsiteX54" fmla="*/ 111058 w 608838"/>
                <a:gd name="connsiteY54" fmla="*/ 540500 h 607639"/>
                <a:gd name="connsiteX55" fmla="*/ 65322 w 608838"/>
                <a:gd name="connsiteY55" fmla="*/ 494837 h 607639"/>
                <a:gd name="connsiteX56" fmla="*/ 62831 w 608838"/>
                <a:gd name="connsiteY56" fmla="*/ 451660 h 607639"/>
                <a:gd name="connsiteX57" fmla="*/ 87284 w 608838"/>
                <a:gd name="connsiteY57" fmla="*/ 420917 h 607639"/>
                <a:gd name="connsiteX58" fmla="*/ 67473 w 608838"/>
                <a:gd name="connsiteY58" fmla="*/ 374123 h 607639"/>
                <a:gd name="connsiteX59" fmla="*/ 28869 w 608838"/>
                <a:gd name="connsiteY59" fmla="*/ 369602 h 607639"/>
                <a:gd name="connsiteX60" fmla="*/ 0 w 608838"/>
                <a:gd name="connsiteY60" fmla="*/ 337389 h 607639"/>
                <a:gd name="connsiteX61" fmla="*/ 0 w 608838"/>
                <a:gd name="connsiteY61" fmla="*/ 272737 h 607639"/>
                <a:gd name="connsiteX62" fmla="*/ 28869 w 608838"/>
                <a:gd name="connsiteY62" fmla="*/ 240524 h 607639"/>
                <a:gd name="connsiteX63" fmla="*/ 65209 w 608838"/>
                <a:gd name="connsiteY63" fmla="*/ 236342 h 607639"/>
                <a:gd name="connsiteX64" fmla="*/ 85699 w 608838"/>
                <a:gd name="connsiteY64" fmla="*/ 184575 h 607639"/>
                <a:gd name="connsiteX65" fmla="*/ 62831 w 608838"/>
                <a:gd name="connsiteY65" fmla="*/ 155866 h 607639"/>
                <a:gd name="connsiteX66" fmla="*/ 65322 w 608838"/>
                <a:gd name="connsiteY66" fmla="*/ 112576 h 607639"/>
                <a:gd name="connsiteX67" fmla="*/ 111058 w 608838"/>
                <a:gd name="connsiteY67" fmla="*/ 67026 h 607639"/>
                <a:gd name="connsiteX68" fmla="*/ 134040 w 608838"/>
                <a:gd name="connsiteY68" fmla="*/ 57531 h 607639"/>
                <a:gd name="connsiteX69" fmla="*/ 154304 w 608838"/>
                <a:gd name="connsiteY69" fmla="*/ 64539 h 607639"/>
                <a:gd name="connsiteX70" fmla="*/ 181361 w 608838"/>
                <a:gd name="connsiteY70" fmla="*/ 85901 h 607639"/>
                <a:gd name="connsiteX71" fmla="*/ 237173 w 608838"/>
                <a:gd name="connsiteY71" fmla="*/ 62392 h 607639"/>
                <a:gd name="connsiteX72" fmla="*/ 241022 w 608838"/>
                <a:gd name="connsiteY72" fmla="*/ 28709 h 607639"/>
                <a:gd name="connsiteX73" fmla="*/ 273400 w 608838"/>
                <a:gd name="connsiteY73" fmla="*/ 0 h 6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8838" h="607639">
                  <a:moveTo>
                    <a:pt x="373364" y="414474"/>
                  </a:moveTo>
                  <a:lnTo>
                    <a:pt x="373364" y="461833"/>
                  </a:lnTo>
                  <a:cubicBezTo>
                    <a:pt x="382647" y="457764"/>
                    <a:pt x="391477" y="452904"/>
                    <a:pt x="399854" y="447365"/>
                  </a:cubicBezTo>
                  <a:close/>
                  <a:moveTo>
                    <a:pt x="235475" y="414474"/>
                  </a:moveTo>
                  <a:lnTo>
                    <a:pt x="208984" y="447365"/>
                  </a:lnTo>
                  <a:cubicBezTo>
                    <a:pt x="217362" y="452904"/>
                    <a:pt x="226192" y="457764"/>
                    <a:pt x="235475" y="461833"/>
                  </a:cubicBezTo>
                  <a:close/>
                  <a:moveTo>
                    <a:pt x="304419" y="174508"/>
                  </a:moveTo>
                  <a:cubicBezTo>
                    <a:pt x="341560" y="174508"/>
                    <a:pt x="371668" y="204585"/>
                    <a:pt x="371668" y="241687"/>
                  </a:cubicBezTo>
                  <a:cubicBezTo>
                    <a:pt x="371668" y="278789"/>
                    <a:pt x="341560" y="308866"/>
                    <a:pt x="304419" y="308866"/>
                  </a:cubicBezTo>
                  <a:cubicBezTo>
                    <a:pt x="267278" y="308866"/>
                    <a:pt x="237170" y="278789"/>
                    <a:pt x="237170" y="241687"/>
                  </a:cubicBezTo>
                  <a:cubicBezTo>
                    <a:pt x="237170" y="204585"/>
                    <a:pt x="267278" y="174508"/>
                    <a:pt x="304419" y="174508"/>
                  </a:cubicBezTo>
                  <a:close/>
                  <a:moveTo>
                    <a:pt x="304419" y="131452"/>
                  </a:moveTo>
                  <a:cubicBezTo>
                    <a:pt x="209210" y="131452"/>
                    <a:pt x="131776" y="208763"/>
                    <a:pt x="131776" y="303820"/>
                  </a:cubicBezTo>
                  <a:cubicBezTo>
                    <a:pt x="131776" y="343944"/>
                    <a:pt x="145587" y="380792"/>
                    <a:pt x="168568" y="410179"/>
                  </a:cubicBezTo>
                  <a:lnTo>
                    <a:pt x="231626" y="329251"/>
                  </a:lnTo>
                  <a:cubicBezTo>
                    <a:pt x="236720" y="321678"/>
                    <a:pt x="245437" y="317157"/>
                    <a:pt x="254720" y="317157"/>
                  </a:cubicBezTo>
                  <a:lnTo>
                    <a:pt x="354005" y="317157"/>
                  </a:lnTo>
                  <a:cubicBezTo>
                    <a:pt x="363288" y="317157"/>
                    <a:pt x="372005" y="321678"/>
                    <a:pt x="377326" y="329364"/>
                  </a:cubicBezTo>
                  <a:lnTo>
                    <a:pt x="440157" y="410179"/>
                  </a:lnTo>
                  <a:cubicBezTo>
                    <a:pt x="463251" y="380792"/>
                    <a:pt x="477063" y="343944"/>
                    <a:pt x="477063" y="303820"/>
                  </a:cubicBezTo>
                  <a:cubicBezTo>
                    <a:pt x="477063" y="208763"/>
                    <a:pt x="399628" y="131452"/>
                    <a:pt x="304419" y="131452"/>
                  </a:cubicBezTo>
                  <a:close/>
                  <a:moveTo>
                    <a:pt x="273400" y="0"/>
                  </a:moveTo>
                  <a:lnTo>
                    <a:pt x="338042" y="0"/>
                  </a:lnTo>
                  <a:cubicBezTo>
                    <a:pt x="354571" y="0"/>
                    <a:pt x="368382" y="12320"/>
                    <a:pt x="370420" y="28709"/>
                  </a:cubicBezTo>
                  <a:lnTo>
                    <a:pt x="374269" y="62392"/>
                  </a:lnTo>
                  <a:cubicBezTo>
                    <a:pt x="393288" y="67817"/>
                    <a:pt x="411515" y="75390"/>
                    <a:pt x="428610" y="85110"/>
                  </a:cubicBezTo>
                  <a:lnTo>
                    <a:pt x="454534" y="64539"/>
                  </a:lnTo>
                  <a:cubicBezTo>
                    <a:pt x="460308" y="60018"/>
                    <a:pt x="467553" y="57531"/>
                    <a:pt x="474799" y="57531"/>
                  </a:cubicBezTo>
                  <a:cubicBezTo>
                    <a:pt x="483516" y="57531"/>
                    <a:pt x="491667" y="60809"/>
                    <a:pt x="497780" y="67026"/>
                  </a:cubicBezTo>
                  <a:lnTo>
                    <a:pt x="543403" y="112576"/>
                  </a:lnTo>
                  <a:cubicBezTo>
                    <a:pt x="555064" y="124218"/>
                    <a:pt x="556083" y="142868"/>
                    <a:pt x="545894" y="155753"/>
                  </a:cubicBezTo>
                  <a:lnTo>
                    <a:pt x="524611" y="182540"/>
                  </a:lnTo>
                  <a:cubicBezTo>
                    <a:pt x="533554" y="198929"/>
                    <a:pt x="540573" y="216223"/>
                    <a:pt x="545441" y="233742"/>
                  </a:cubicBezTo>
                  <a:lnTo>
                    <a:pt x="579970" y="237811"/>
                  </a:lnTo>
                  <a:cubicBezTo>
                    <a:pt x="596385" y="239733"/>
                    <a:pt x="608838" y="253635"/>
                    <a:pt x="608838" y="270024"/>
                  </a:cubicBezTo>
                  <a:lnTo>
                    <a:pt x="608838" y="334676"/>
                  </a:lnTo>
                  <a:cubicBezTo>
                    <a:pt x="608838" y="351065"/>
                    <a:pt x="596385" y="364968"/>
                    <a:pt x="579970" y="366889"/>
                  </a:cubicBezTo>
                  <a:lnTo>
                    <a:pt x="544875" y="370958"/>
                  </a:lnTo>
                  <a:cubicBezTo>
                    <a:pt x="539781" y="388817"/>
                    <a:pt x="532422" y="406223"/>
                    <a:pt x="523139" y="422838"/>
                  </a:cubicBezTo>
                  <a:lnTo>
                    <a:pt x="546007" y="451773"/>
                  </a:lnTo>
                  <a:cubicBezTo>
                    <a:pt x="556196" y="464772"/>
                    <a:pt x="555177" y="483308"/>
                    <a:pt x="543517" y="494950"/>
                  </a:cubicBezTo>
                  <a:lnTo>
                    <a:pt x="497780" y="540613"/>
                  </a:lnTo>
                  <a:cubicBezTo>
                    <a:pt x="491554" y="546717"/>
                    <a:pt x="483403" y="550108"/>
                    <a:pt x="474799" y="550108"/>
                  </a:cubicBezTo>
                  <a:cubicBezTo>
                    <a:pt x="467440" y="550108"/>
                    <a:pt x="460308" y="547621"/>
                    <a:pt x="454534" y="543100"/>
                  </a:cubicBezTo>
                  <a:lnTo>
                    <a:pt x="425100" y="519816"/>
                  </a:lnTo>
                  <a:cubicBezTo>
                    <a:pt x="408232" y="528971"/>
                    <a:pt x="390458" y="536092"/>
                    <a:pt x="372118" y="541178"/>
                  </a:cubicBezTo>
                  <a:lnTo>
                    <a:pt x="367816" y="578930"/>
                  </a:lnTo>
                  <a:cubicBezTo>
                    <a:pt x="365892" y="595319"/>
                    <a:pt x="351967" y="607639"/>
                    <a:pt x="335439" y="607639"/>
                  </a:cubicBezTo>
                  <a:lnTo>
                    <a:pt x="270796" y="607639"/>
                  </a:lnTo>
                  <a:cubicBezTo>
                    <a:pt x="254268" y="607639"/>
                    <a:pt x="240343" y="595319"/>
                    <a:pt x="238418" y="578930"/>
                  </a:cubicBezTo>
                  <a:lnTo>
                    <a:pt x="233890" y="539596"/>
                  </a:lnTo>
                  <a:cubicBezTo>
                    <a:pt x="216795" y="534397"/>
                    <a:pt x="200380" y="527502"/>
                    <a:pt x="184871" y="518799"/>
                  </a:cubicBezTo>
                  <a:lnTo>
                    <a:pt x="154304" y="542987"/>
                  </a:lnTo>
                  <a:cubicBezTo>
                    <a:pt x="148530" y="547508"/>
                    <a:pt x="141285" y="549995"/>
                    <a:pt x="134040" y="549995"/>
                  </a:cubicBezTo>
                  <a:cubicBezTo>
                    <a:pt x="125323" y="549995"/>
                    <a:pt x="117172" y="546604"/>
                    <a:pt x="111058" y="540500"/>
                  </a:cubicBezTo>
                  <a:lnTo>
                    <a:pt x="65322" y="494837"/>
                  </a:lnTo>
                  <a:cubicBezTo>
                    <a:pt x="53661" y="483082"/>
                    <a:pt x="52642" y="464545"/>
                    <a:pt x="62831" y="451660"/>
                  </a:cubicBezTo>
                  <a:lnTo>
                    <a:pt x="87284" y="420917"/>
                  </a:lnTo>
                  <a:cubicBezTo>
                    <a:pt x="79133" y="406110"/>
                    <a:pt x="72454" y="390399"/>
                    <a:pt x="67473" y="374123"/>
                  </a:cubicBezTo>
                  <a:lnTo>
                    <a:pt x="28869" y="369602"/>
                  </a:lnTo>
                  <a:cubicBezTo>
                    <a:pt x="12453" y="367680"/>
                    <a:pt x="0" y="353778"/>
                    <a:pt x="0" y="337389"/>
                  </a:cubicBezTo>
                  <a:lnTo>
                    <a:pt x="0" y="272737"/>
                  </a:lnTo>
                  <a:cubicBezTo>
                    <a:pt x="0" y="256348"/>
                    <a:pt x="12453" y="242445"/>
                    <a:pt x="28869" y="240524"/>
                  </a:cubicBezTo>
                  <a:lnTo>
                    <a:pt x="65209" y="236342"/>
                  </a:lnTo>
                  <a:cubicBezTo>
                    <a:pt x="69963" y="218483"/>
                    <a:pt x="76869" y="201077"/>
                    <a:pt x="85699" y="184575"/>
                  </a:cubicBezTo>
                  <a:lnTo>
                    <a:pt x="62831" y="155866"/>
                  </a:lnTo>
                  <a:cubicBezTo>
                    <a:pt x="52642" y="142868"/>
                    <a:pt x="53661" y="124331"/>
                    <a:pt x="65322" y="112576"/>
                  </a:cubicBezTo>
                  <a:lnTo>
                    <a:pt x="111058" y="67026"/>
                  </a:lnTo>
                  <a:cubicBezTo>
                    <a:pt x="117285" y="60922"/>
                    <a:pt x="125436" y="57531"/>
                    <a:pt x="134040" y="57531"/>
                  </a:cubicBezTo>
                  <a:cubicBezTo>
                    <a:pt x="141398" y="57531"/>
                    <a:pt x="148530" y="60018"/>
                    <a:pt x="154304" y="64539"/>
                  </a:cubicBezTo>
                  <a:lnTo>
                    <a:pt x="181361" y="85901"/>
                  </a:lnTo>
                  <a:cubicBezTo>
                    <a:pt x="198908" y="75842"/>
                    <a:pt x="217588" y="67930"/>
                    <a:pt x="237173" y="62392"/>
                  </a:cubicBezTo>
                  <a:lnTo>
                    <a:pt x="241022" y="28709"/>
                  </a:lnTo>
                  <a:cubicBezTo>
                    <a:pt x="242947" y="12320"/>
                    <a:pt x="256871" y="0"/>
                    <a:pt x="273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>
                <a:cs typeface="+mn-ea"/>
                <a:sym typeface="+mn-lt"/>
              </a:endParaRPr>
            </a:p>
          </p:txBody>
        </p:sp>
      </p:grpSp>
      <p:grpSp>
        <p:nvGrpSpPr>
          <p:cNvPr id="17" name="í$lidè">
            <a:extLst>
              <a:ext uri="{FF2B5EF4-FFF2-40B4-BE49-F238E27FC236}">
                <a16:creationId xmlns="" xmlns:a16="http://schemas.microsoft.com/office/drawing/2014/main" id="{94CE6E67-5D65-48A7-BECE-6AD4E5D858DF}"/>
              </a:ext>
            </a:extLst>
          </p:cNvPr>
          <p:cNvGrpSpPr/>
          <p:nvPr/>
        </p:nvGrpSpPr>
        <p:grpSpPr>
          <a:xfrm>
            <a:off x="2083348" y="2811774"/>
            <a:ext cx="4193997" cy="1337883"/>
            <a:chOff x="673100" y="1685925"/>
            <a:chExt cx="3048001" cy="1034766"/>
          </a:xfrm>
        </p:grpSpPr>
        <p:sp>
          <p:nvSpPr>
            <p:cNvPr id="26" name="iṡ1îḑê">
              <a:extLst>
                <a:ext uri="{FF2B5EF4-FFF2-40B4-BE49-F238E27FC236}">
                  <a16:creationId xmlns="" xmlns:a16="http://schemas.microsoft.com/office/drawing/2014/main" id="{B52E1949-3598-4C07-8D8E-7EE366EBE0C8}"/>
                </a:ext>
              </a:extLst>
            </p:cNvPr>
            <p:cNvSpPr/>
            <p:nvPr/>
          </p:nvSpPr>
          <p:spPr bwMode="auto">
            <a:xfrm>
              <a:off x="673100" y="2110531"/>
              <a:ext cx="3048001" cy="61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400" dirty="0"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27" name="ísḷïḋê">
              <a:extLst>
                <a:ext uri="{FF2B5EF4-FFF2-40B4-BE49-F238E27FC236}">
                  <a16:creationId xmlns="" xmlns:a16="http://schemas.microsoft.com/office/drawing/2014/main" id="{6FE9CDA9-972D-4A3D-8A8F-F26C329BCE85}"/>
                </a:ext>
              </a:extLst>
            </p:cNvPr>
            <p:cNvSpPr txBox="1"/>
            <p:nvPr/>
          </p:nvSpPr>
          <p:spPr bwMode="auto">
            <a:xfrm>
              <a:off x="673100" y="1685925"/>
              <a:ext cx="3048001" cy="4246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cs typeface="+mn-ea"/>
                  <a:sym typeface="+mn-lt"/>
                </a:rPr>
                <a:t>添加标题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</p:grpSp>
      <p:grpSp>
        <p:nvGrpSpPr>
          <p:cNvPr id="18" name="ïs1ïḑê">
            <a:extLst>
              <a:ext uri="{FF2B5EF4-FFF2-40B4-BE49-F238E27FC236}">
                <a16:creationId xmlns="" xmlns:a16="http://schemas.microsoft.com/office/drawing/2014/main" id="{4CE7F03A-0D6E-4391-B7CF-BB4D9F73F51B}"/>
              </a:ext>
            </a:extLst>
          </p:cNvPr>
          <p:cNvGrpSpPr/>
          <p:nvPr/>
        </p:nvGrpSpPr>
        <p:grpSpPr>
          <a:xfrm>
            <a:off x="1302861" y="4783914"/>
            <a:ext cx="667168" cy="657849"/>
            <a:chOff x="3520271" y="4759372"/>
            <a:chExt cx="508804" cy="508804"/>
          </a:xfrm>
        </p:grpSpPr>
        <p:sp>
          <p:nvSpPr>
            <p:cNvPr id="24" name="ïśḻiḓé">
              <a:extLst>
                <a:ext uri="{FF2B5EF4-FFF2-40B4-BE49-F238E27FC236}">
                  <a16:creationId xmlns="" xmlns:a16="http://schemas.microsoft.com/office/drawing/2014/main" id="{E32E0554-07B5-403D-87C1-ECCC04EE221A}"/>
                </a:ext>
              </a:extLst>
            </p:cNvPr>
            <p:cNvSpPr/>
            <p:nvPr/>
          </p:nvSpPr>
          <p:spPr bwMode="auto">
            <a:xfrm>
              <a:off x="3520271" y="4759372"/>
              <a:ext cx="508804" cy="508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3810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1600" b="1" i="1" dirty="0">
                <a:cs typeface="+mn-ea"/>
                <a:sym typeface="+mn-lt"/>
              </a:endParaRPr>
            </a:p>
          </p:txBody>
        </p:sp>
        <p:sp>
          <p:nvSpPr>
            <p:cNvPr id="25" name="îṩľîdê">
              <a:extLst>
                <a:ext uri="{FF2B5EF4-FFF2-40B4-BE49-F238E27FC236}">
                  <a16:creationId xmlns="" xmlns:a16="http://schemas.microsoft.com/office/drawing/2014/main" id="{73EF4C60-8A39-4EC1-81EF-27477AF8CD50}"/>
                </a:ext>
              </a:extLst>
            </p:cNvPr>
            <p:cNvSpPr/>
            <p:nvPr/>
          </p:nvSpPr>
          <p:spPr>
            <a:xfrm>
              <a:off x="3636622" y="4875995"/>
              <a:ext cx="276103" cy="275559"/>
            </a:xfrm>
            <a:custGeom>
              <a:avLst/>
              <a:gdLst>
                <a:gd name="connsiteX0" fmla="*/ 373364 w 608838"/>
                <a:gd name="connsiteY0" fmla="*/ 414474 h 607639"/>
                <a:gd name="connsiteX1" fmla="*/ 373364 w 608838"/>
                <a:gd name="connsiteY1" fmla="*/ 461833 h 607639"/>
                <a:gd name="connsiteX2" fmla="*/ 399854 w 608838"/>
                <a:gd name="connsiteY2" fmla="*/ 447365 h 607639"/>
                <a:gd name="connsiteX3" fmla="*/ 235475 w 608838"/>
                <a:gd name="connsiteY3" fmla="*/ 414474 h 607639"/>
                <a:gd name="connsiteX4" fmla="*/ 208984 w 608838"/>
                <a:gd name="connsiteY4" fmla="*/ 447365 h 607639"/>
                <a:gd name="connsiteX5" fmla="*/ 235475 w 608838"/>
                <a:gd name="connsiteY5" fmla="*/ 461833 h 607639"/>
                <a:gd name="connsiteX6" fmla="*/ 304419 w 608838"/>
                <a:gd name="connsiteY6" fmla="*/ 174508 h 607639"/>
                <a:gd name="connsiteX7" fmla="*/ 371668 w 608838"/>
                <a:gd name="connsiteY7" fmla="*/ 241687 h 607639"/>
                <a:gd name="connsiteX8" fmla="*/ 304419 w 608838"/>
                <a:gd name="connsiteY8" fmla="*/ 308866 h 607639"/>
                <a:gd name="connsiteX9" fmla="*/ 237170 w 608838"/>
                <a:gd name="connsiteY9" fmla="*/ 241687 h 607639"/>
                <a:gd name="connsiteX10" fmla="*/ 304419 w 608838"/>
                <a:gd name="connsiteY10" fmla="*/ 174508 h 607639"/>
                <a:gd name="connsiteX11" fmla="*/ 304419 w 608838"/>
                <a:gd name="connsiteY11" fmla="*/ 131452 h 607639"/>
                <a:gd name="connsiteX12" fmla="*/ 131776 w 608838"/>
                <a:gd name="connsiteY12" fmla="*/ 303820 h 607639"/>
                <a:gd name="connsiteX13" fmla="*/ 168568 w 608838"/>
                <a:gd name="connsiteY13" fmla="*/ 410179 h 607639"/>
                <a:gd name="connsiteX14" fmla="*/ 231626 w 608838"/>
                <a:gd name="connsiteY14" fmla="*/ 329251 h 607639"/>
                <a:gd name="connsiteX15" fmla="*/ 254720 w 608838"/>
                <a:gd name="connsiteY15" fmla="*/ 317157 h 607639"/>
                <a:gd name="connsiteX16" fmla="*/ 354005 w 608838"/>
                <a:gd name="connsiteY16" fmla="*/ 317157 h 607639"/>
                <a:gd name="connsiteX17" fmla="*/ 377326 w 608838"/>
                <a:gd name="connsiteY17" fmla="*/ 329364 h 607639"/>
                <a:gd name="connsiteX18" fmla="*/ 440157 w 608838"/>
                <a:gd name="connsiteY18" fmla="*/ 410179 h 607639"/>
                <a:gd name="connsiteX19" fmla="*/ 477063 w 608838"/>
                <a:gd name="connsiteY19" fmla="*/ 303820 h 607639"/>
                <a:gd name="connsiteX20" fmla="*/ 304419 w 608838"/>
                <a:gd name="connsiteY20" fmla="*/ 131452 h 607639"/>
                <a:gd name="connsiteX21" fmla="*/ 273400 w 608838"/>
                <a:gd name="connsiteY21" fmla="*/ 0 h 607639"/>
                <a:gd name="connsiteX22" fmla="*/ 338042 w 608838"/>
                <a:gd name="connsiteY22" fmla="*/ 0 h 607639"/>
                <a:gd name="connsiteX23" fmla="*/ 370420 w 608838"/>
                <a:gd name="connsiteY23" fmla="*/ 28709 h 607639"/>
                <a:gd name="connsiteX24" fmla="*/ 374269 w 608838"/>
                <a:gd name="connsiteY24" fmla="*/ 62392 h 607639"/>
                <a:gd name="connsiteX25" fmla="*/ 428610 w 608838"/>
                <a:gd name="connsiteY25" fmla="*/ 85110 h 607639"/>
                <a:gd name="connsiteX26" fmla="*/ 454534 w 608838"/>
                <a:gd name="connsiteY26" fmla="*/ 64539 h 607639"/>
                <a:gd name="connsiteX27" fmla="*/ 474799 w 608838"/>
                <a:gd name="connsiteY27" fmla="*/ 57531 h 607639"/>
                <a:gd name="connsiteX28" fmla="*/ 497780 w 608838"/>
                <a:gd name="connsiteY28" fmla="*/ 67026 h 607639"/>
                <a:gd name="connsiteX29" fmla="*/ 543403 w 608838"/>
                <a:gd name="connsiteY29" fmla="*/ 112576 h 607639"/>
                <a:gd name="connsiteX30" fmla="*/ 545894 w 608838"/>
                <a:gd name="connsiteY30" fmla="*/ 155753 h 607639"/>
                <a:gd name="connsiteX31" fmla="*/ 524611 w 608838"/>
                <a:gd name="connsiteY31" fmla="*/ 182540 h 607639"/>
                <a:gd name="connsiteX32" fmla="*/ 545441 w 608838"/>
                <a:gd name="connsiteY32" fmla="*/ 233742 h 607639"/>
                <a:gd name="connsiteX33" fmla="*/ 579970 w 608838"/>
                <a:gd name="connsiteY33" fmla="*/ 237811 h 607639"/>
                <a:gd name="connsiteX34" fmla="*/ 608838 w 608838"/>
                <a:gd name="connsiteY34" fmla="*/ 270024 h 607639"/>
                <a:gd name="connsiteX35" fmla="*/ 608838 w 608838"/>
                <a:gd name="connsiteY35" fmla="*/ 334676 h 607639"/>
                <a:gd name="connsiteX36" fmla="*/ 579970 w 608838"/>
                <a:gd name="connsiteY36" fmla="*/ 366889 h 607639"/>
                <a:gd name="connsiteX37" fmla="*/ 544875 w 608838"/>
                <a:gd name="connsiteY37" fmla="*/ 370958 h 607639"/>
                <a:gd name="connsiteX38" fmla="*/ 523139 w 608838"/>
                <a:gd name="connsiteY38" fmla="*/ 422838 h 607639"/>
                <a:gd name="connsiteX39" fmla="*/ 546007 w 608838"/>
                <a:gd name="connsiteY39" fmla="*/ 451773 h 607639"/>
                <a:gd name="connsiteX40" fmla="*/ 543517 w 608838"/>
                <a:gd name="connsiteY40" fmla="*/ 494950 h 607639"/>
                <a:gd name="connsiteX41" fmla="*/ 497780 w 608838"/>
                <a:gd name="connsiteY41" fmla="*/ 540613 h 607639"/>
                <a:gd name="connsiteX42" fmla="*/ 474799 w 608838"/>
                <a:gd name="connsiteY42" fmla="*/ 550108 h 607639"/>
                <a:gd name="connsiteX43" fmla="*/ 454534 w 608838"/>
                <a:gd name="connsiteY43" fmla="*/ 543100 h 607639"/>
                <a:gd name="connsiteX44" fmla="*/ 425100 w 608838"/>
                <a:gd name="connsiteY44" fmla="*/ 519816 h 607639"/>
                <a:gd name="connsiteX45" fmla="*/ 372118 w 608838"/>
                <a:gd name="connsiteY45" fmla="*/ 541178 h 607639"/>
                <a:gd name="connsiteX46" fmla="*/ 367816 w 608838"/>
                <a:gd name="connsiteY46" fmla="*/ 578930 h 607639"/>
                <a:gd name="connsiteX47" fmla="*/ 335439 w 608838"/>
                <a:gd name="connsiteY47" fmla="*/ 607639 h 607639"/>
                <a:gd name="connsiteX48" fmla="*/ 270796 w 608838"/>
                <a:gd name="connsiteY48" fmla="*/ 607639 h 607639"/>
                <a:gd name="connsiteX49" fmla="*/ 238418 w 608838"/>
                <a:gd name="connsiteY49" fmla="*/ 578930 h 607639"/>
                <a:gd name="connsiteX50" fmla="*/ 233890 w 608838"/>
                <a:gd name="connsiteY50" fmla="*/ 539596 h 607639"/>
                <a:gd name="connsiteX51" fmla="*/ 184871 w 608838"/>
                <a:gd name="connsiteY51" fmla="*/ 518799 h 607639"/>
                <a:gd name="connsiteX52" fmla="*/ 154304 w 608838"/>
                <a:gd name="connsiteY52" fmla="*/ 542987 h 607639"/>
                <a:gd name="connsiteX53" fmla="*/ 134040 w 608838"/>
                <a:gd name="connsiteY53" fmla="*/ 549995 h 607639"/>
                <a:gd name="connsiteX54" fmla="*/ 111058 w 608838"/>
                <a:gd name="connsiteY54" fmla="*/ 540500 h 607639"/>
                <a:gd name="connsiteX55" fmla="*/ 65322 w 608838"/>
                <a:gd name="connsiteY55" fmla="*/ 494837 h 607639"/>
                <a:gd name="connsiteX56" fmla="*/ 62831 w 608838"/>
                <a:gd name="connsiteY56" fmla="*/ 451660 h 607639"/>
                <a:gd name="connsiteX57" fmla="*/ 87284 w 608838"/>
                <a:gd name="connsiteY57" fmla="*/ 420917 h 607639"/>
                <a:gd name="connsiteX58" fmla="*/ 67473 w 608838"/>
                <a:gd name="connsiteY58" fmla="*/ 374123 h 607639"/>
                <a:gd name="connsiteX59" fmla="*/ 28869 w 608838"/>
                <a:gd name="connsiteY59" fmla="*/ 369602 h 607639"/>
                <a:gd name="connsiteX60" fmla="*/ 0 w 608838"/>
                <a:gd name="connsiteY60" fmla="*/ 337389 h 607639"/>
                <a:gd name="connsiteX61" fmla="*/ 0 w 608838"/>
                <a:gd name="connsiteY61" fmla="*/ 272737 h 607639"/>
                <a:gd name="connsiteX62" fmla="*/ 28869 w 608838"/>
                <a:gd name="connsiteY62" fmla="*/ 240524 h 607639"/>
                <a:gd name="connsiteX63" fmla="*/ 65209 w 608838"/>
                <a:gd name="connsiteY63" fmla="*/ 236342 h 607639"/>
                <a:gd name="connsiteX64" fmla="*/ 85699 w 608838"/>
                <a:gd name="connsiteY64" fmla="*/ 184575 h 607639"/>
                <a:gd name="connsiteX65" fmla="*/ 62831 w 608838"/>
                <a:gd name="connsiteY65" fmla="*/ 155866 h 607639"/>
                <a:gd name="connsiteX66" fmla="*/ 65322 w 608838"/>
                <a:gd name="connsiteY66" fmla="*/ 112576 h 607639"/>
                <a:gd name="connsiteX67" fmla="*/ 111058 w 608838"/>
                <a:gd name="connsiteY67" fmla="*/ 67026 h 607639"/>
                <a:gd name="connsiteX68" fmla="*/ 134040 w 608838"/>
                <a:gd name="connsiteY68" fmla="*/ 57531 h 607639"/>
                <a:gd name="connsiteX69" fmla="*/ 154304 w 608838"/>
                <a:gd name="connsiteY69" fmla="*/ 64539 h 607639"/>
                <a:gd name="connsiteX70" fmla="*/ 181361 w 608838"/>
                <a:gd name="connsiteY70" fmla="*/ 85901 h 607639"/>
                <a:gd name="connsiteX71" fmla="*/ 237173 w 608838"/>
                <a:gd name="connsiteY71" fmla="*/ 62392 h 607639"/>
                <a:gd name="connsiteX72" fmla="*/ 241022 w 608838"/>
                <a:gd name="connsiteY72" fmla="*/ 28709 h 607639"/>
                <a:gd name="connsiteX73" fmla="*/ 273400 w 608838"/>
                <a:gd name="connsiteY73" fmla="*/ 0 h 6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8838" h="607639">
                  <a:moveTo>
                    <a:pt x="373364" y="414474"/>
                  </a:moveTo>
                  <a:lnTo>
                    <a:pt x="373364" y="461833"/>
                  </a:lnTo>
                  <a:cubicBezTo>
                    <a:pt x="382647" y="457764"/>
                    <a:pt x="391477" y="452904"/>
                    <a:pt x="399854" y="447365"/>
                  </a:cubicBezTo>
                  <a:close/>
                  <a:moveTo>
                    <a:pt x="235475" y="414474"/>
                  </a:moveTo>
                  <a:lnTo>
                    <a:pt x="208984" y="447365"/>
                  </a:lnTo>
                  <a:cubicBezTo>
                    <a:pt x="217362" y="452904"/>
                    <a:pt x="226192" y="457764"/>
                    <a:pt x="235475" y="461833"/>
                  </a:cubicBezTo>
                  <a:close/>
                  <a:moveTo>
                    <a:pt x="304419" y="174508"/>
                  </a:moveTo>
                  <a:cubicBezTo>
                    <a:pt x="341560" y="174508"/>
                    <a:pt x="371668" y="204585"/>
                    <a:pt x="371668" y="241687"/>
                  </a:cubicBezTo>
                  <a:cubicBezTo>
                    <a:pt x="371668" y="278789"/>
                    <a:pt x="341560" y="308866"/>
                    <a:pt x="304419" y="308866"/>
                  </a:cubicBezTo>
                  <a:cubicBezTo>
                    <a:pt x="267278" y="308866"/>
                    <a:pt x="237170" y="278789"/>
                    <a:pt x="237170" y="241687"/>
                  </a:cubicBezTo>
                  <a:cubicBezTo>
                    <a:pt x="237170" y="204585"/>
                    <a:pt x="267278" y="174508"/>
                    <a:pt x="304419" y="174508"/>
                  </a:cubicBezTo>
                  <a:close/>
                  <a:moveTo>
                    <a:pt x="304419" y="131452"/>
                  </a:moveTo>
                  <a:cubicBezTo>
                    <a:pt x="209210" y="131452"/>
                    <a:pt x="131776" y="208763"/>
                    <a:pt x="131776" y="303820"/>
                  </a:cubicBezTo>
                  <a:cubicBezTo>
                    <a:pt x="131776" y="343944"/>
                    <a:pt x="145587" y="380792"/>
                    <a:pt x="168568" y="410179"/>
                  </a:cubicBezTo>
                  <a:lnTo>
                    <a:pt x="231626" y="329251"/>
                  </a:lnTo>
                  <a:cubicBezTo>
                    <a:pt x="236720" y="321678"/>
                    <a:pt x="245437" y="317157"/>
                    <a:pt x="254720" y="317157"/>
                  </a:cubicBezTo>
                  <a:lnTo>
                    <a:pt x="354005" y="317157"/>
                  </a:lnTo>
                  <a:cubicBezTo>
                    <a:pt x="363288" y="317157"/>
                    <a:pt x="372005" y="321678"/>
                    <a:pt x="377326" y="329364"/>
                  </a:cubicBezTo>
                  <a:lnTo>
                    <a:pt x="440157" y="410179"/>
                  </a:lnTo>
                  <a:cubicBezTo>
                    <a:pt x="463251" y="380792"/>
                    <a:pt x="477063" y="343944"/>
                    <a:pt x="477063" y="303820"/>
                  </a:cubicBezTo>
                  <a:cubicBezTo>
                    <a:pt x="477063" y="208763"/>
                    <a:pt x="399628" y="131452"/>
                    <a:pt x="304419" y="131452"/>
                  </a:cubicBezTo>
                  <a:close/>
                  <a:moveTo>
                    <a:pt x="273400" y="0"/>
                  </a:moveTo>
                  <a:lnTo>
                    <a:pt x="338042" y="0"/>
                  </a:lnTo>
                  <a:cubicBezTo>
                    <a:pt x="354571" y="0"/>
                    <a:pt x="368382" y="12320"/>
                    <a:pt x="370420" y="28709"/>
                  </a:cubicBezTo>
                  <a:lnTo>
                    <a:pt x="374269" y="62392"/>
                  </a:lnTo>
                  <a:cubicBezTo>
                    <a:pt x="393288" y="67817"/>
                    <a:pt x="411515" y="75390"/>
                    <a:pt x="428610" y="85110"/>
                  </a:cubicBezTo>
                  <a:lnTo>
                    <a:pt x="454534" y="64539"/>
                  </a:lnTo>
                  <a:cubicBezTo>
                    <a:pt x="460308" y="60018"/>
                    <a:pt x="467553" y="57531"/>
                    <a:pt x="474799" y="57531"/>
                  </a:cubicBezTo>
                  <a:cubicBezTo>
                    <a:pt x="483516" y="57531"/>
                    <a:pt x="491667" y="60809"/>
                    <a:pt x="497780" y="67026"/>
                  </a:cubicBezTo>
                  <a:lnTo>
                    <a:pt x="543403" y="112576"/>
                  </a:lnTo>
                  <a:cubicBezTo>
                    <a:pt x="555064" y="124218"/>
                    <a:pt x="556083" y="142868"/>
                    <a:pt x="545894" y="155753"/>
                  </a:cubicBezTo>
                  <a:lnTo>
                    <a:pt x="524611" y="182540"/>
                  </a:lnTo>
                  <a:cubicBezTo>
                    <a:pt x="533554" y="198929"/>
                    <a:pt x="540573" y="216223"/>
                    <a:pt x="545441" y="233742"/>
                  </a:cubicBezTo>
                  <a:lnTo>
                    <a:pt x="579970" y="237811"/>
                  </a:lnTo>
                  <a:cubicBezTo>
                    <a:pt x="596385" y="239733"/>
                    <a:pt x="608838" y="253635"/>
                    <a:pt x="608838" y="270024"/>
                  </a:cubicBezTo>
                  <a:lnTo>
                    <a:pt x="608838" y="334676"/>
                  </a:lnTo>
                  <a:cubicBezTo>
                    <a:pt x="608838" y="351065"/>
                    <a:pt x="596385" y="364968"/>
                    <a:pt x="579970" y="366889"/>
                  </a:cubicBezTo>
                  <a:lnTo>
                    <a:pt x="544875" y="370958"/>
                  </a:lnTo>
                  <a:cubicBezTo>
                    <a:pt x="539781" y="388817"/>
                    <a:pt x="532422" y="406223"/>
                    <a:pt x="523139" y="422838"/>
                  </a:cubicBezTo>
                  <a:lnTo>
                    <a:pt x="546007" y="451773"/>
                  </a:lnTo>
                  <a:cubicBezTo>
                    <a:pt x="556196" y="464772"/>
                    <a:pt x="555177" y="483308"/>
                    <a:pt x="543517" y="494950"/>
                  </a:cubicBezTo>
                  <a:lnTo>
                    <a:pt x="497780" y="540613"/>
                  </a:lnTo>
                  <a:cubicBezTo>
                    <a:pt x="491554" y="546717"/>
                    <a:pt x="483403" y="550108"/>
                    <a:pt x="474799" y="550108"/>
                  </a:cubicBezTo>
                  <a:cubicBezTo>
                    <a:pt x="467440" y="550108"/>
                    <a:pt x="460308" y="547621"/>
                    <a:pt x="454534" y="543100"/>
                  </a:cubicBezTo>
                  <a:lnTo>
                    <a:pt x="425100" y="519816"/>
                  </a:lnTo>
                  <a:cubicBezTo>
                    <a:pt x="408232" y="528971"/>
                    <a:pt x="390458" y="536092"/>
                    <a:pt x="372118" y="541178"/>
                  </a:cubicBezTo>
                  <a:lnTo>
                    <a:pt x="367816" y="578930"/>
                  </a:lnTo>
                  <a:cubicBezTo>
                    <a:pt x="365892" y="595319"/>
                    <a:pt x="351967" y="607639"/>
                    <a:pt x="335439" y="607639"/>
                  </a:cubicBezTo>
                  <a:lnTo>
                    <a:pt x="270796" y="607639"/>
                  </a:lnTo>
                  <a:cubicBezTo>
                    <a:pt x="254268" y="607639"/>
                    <a:pt x="240343" y="595319"/>
                    <a:pt x="238418" y="578930"/>
                  </a:cubicBezTo>
                  <a:lnTo>
                    <a:pt x="233890" y="539596"/>
                  </a:lnTo>
                  <a:cubicBezTo>
                    <a:pt x="216795" y="534397"/>
                    <a:pt x="200380" y="527502"/>
                    <a:pt x="184871" y="518799"/>
                  </a:cubicBezTo>
                  <a:lnTo>
                    <a:pt x="154304" y="542987"/>
                  </a:lnTo>
                  <a:cubicBezTo>
                    <a:pt x="148530" y="547508"/>
                    <a:pt x="141285" y="549995"/>
                    <a:pt x="134040" y="549995"/>
                  </a:cubicBezTo>
                  <a:cubicBezTo>
                    <a:pt x="125323" y="549995"/>
                    <a:pt x="117172" y="546604"/>
                    <a:pt x="111058" y="540500"/>
                  </a:cubicBezTo>
                  <a:lnTo>
                    <a:pt x="65322" y="494837"/>
                  </a:lnTo>
                  <a:cubicBezTo>
                    <a:pt x="53661" y="483082"/>
                    <a:pt x="52642" y="464545"/>
                    <a:pt x="62831" y="451660"/>
                  </a:cubicBezTo>
                  <a:lnTo>
                    <a:pt x="87284" y="420917"/>
                  </a:lnTo>
                  <a:cubicBezTo>
                    <a:pt x="79133" y="406110"/>
                    <a:pt x="72454" y="390399"/>
                    <a:pt x="67473" y="374123"/>
                  </a:cubicBezTo>
                  <a:lnTo>
                    <a:pt x="28869" y="369602"/>
                  </a:lnTo>
                  <a:cubicBezTo>
                    <a:pt x="12453" y="367680"/>
                    <a:pt x="0" y="353778"/>
                    <a:pt x="0" y="337389"/>
                  </a:cubicBezTo>
                  <a:lnTo>
                    <a:pt x="0" y="272737"/>
                  </a:lnTo>
                  <a:cubicBezTo>
                    <a:pt x="0" y="256348"/>
                    <a:pt x="12453" y="242445"/>
                    <a:pt x="28869" y="240524"/>
                  </a:cubicBezTo>
                  <a:lnTo>
                    <a:pt x="65209" y="236342"/>
                  </a:lnTo>
                  <a:cubicBezTo>
                    <a:pt x="69963" y="218483"/>
                    <a:pt x="76869" y="201077"/>
                    <a:pt x="85699" y="184575"/>
                  </a:cubicBezTo>
                  <a:lnTo>
                    <a:pt x="62831" y="155866"/>
                  </a:lnTo>
                  <a:cubicBezTo>
                    <a:pt x="52642" y="142868"/>
                    <a:pt x="53661" y="124331"/>
                    <a:pt x="65322" y="112576"/>
                  </a:cubicBezTo>
                  <a:lnTo>
                    <a:pt x="111058" y="67026"/>
                  </a:lnTo>
                  <a:cubicBezTo>
                    <a:pt x="117285" y="60922"/>
                    <a:pt x="125436" y="57531"/>
                    <a:pt x="134040" y="57531"/>
                  </a:cubicBezTo>
                  <a:cubicBezTo>
                    <a:pt x="141398" y="57531"/>
                    <a:pt x="148530" y="60018"/>
                    <a:pt x="154304" y="64539"/>
                  </a:cubicBezTo>
                  <a:lnTo>
                    <a:pt x="181361" y="85901"/>
                  </a:lnTo>
                  <a:cubicBezTo>
                    <a:pt x="198908" y="75842"/>
                    <a:pt x="217588" y="67930"/>
                    <a:pt x="237173" y="62392"/>
                  </a:cubicBezTo>
                  <a:lnTo>
                    <a:pt x="241022" y="28709"/>
                  </a:lnTo>
                  <a:cubicBezTo>
                    <a:pt x="242947" y="12320"/>
                    <a:pt x="256871" y="0"/>
                    <a:pt x="2734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5720" rIns="91440" bIns="4572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800" kern="1200">
                <a:cs typeface="+mn-ea"/>
                <a:sym typeface="+mn-lt"/>
              </a:endParaRPr>
            </a:p>
          </p:txBody>
        </p:sp>
      </p:grpSp>
      <p:grpSp>
        <p:nvGrpSpPr>
          <p:cNvPr id="19" name="isľîḑè">
            <a:extLst>
              <a:ext uri="{FF2B5EF4-FFF2-40B4-BE49-F238E27FC236}">
                <a16:creationId xmlns="" xmlns:a16="http://schemas.microsoft.com/office/drawing/2014/main" id="{3A228909-E929-4907-A484-8EE816FBBFA3}"/>
              </a:ext>
            </a:extLst>
          </p:cNvPr>
          <p:cNvGrpSpPr/>
          <p:nvPr/>
        </p:nvGrpSpPr>
        <p:grpSpPr>
          <a:xfrm>
            <a:off x="2109438" y="4443897"/>
            <a:ext cx="3598101" cy="1337883"/>
            <a:chOff x="673100" y="1685925"/>
            <a:chExt cx="3048001" cy="1034766"/>
          </a:xfrm>
        </p:grpSpPr>
        <p:sp>
          <p:nvSpPr>
            <p:cNvPr id="22" name="íṧļíḑe">
              <a:extLst>
                <a:ext uri="{FF2B5EF4-FFF2-40B4-BE49-F238E27FC236}">
                  <a16:creationId xmlns="" xmlns:a16="http://schemas.microsoft.com/office/drawing/2014/main" id="{B52E1949-3598-4C07-8D8E-7EE366EBE0C8}"/>
                </a:ext>
              </a:extLst>
            </p:cNvPr>
            <p:cNvSpPr/>
            <p:nvPr/>
          </p:nvSpPr>
          <p:spPr bwMode="auto">
            <a:xfrm>
              <a:off x="673100" y="2110531"/>
              <a:ext cx="3048001" cy="61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400" dirty="0">
                  <a:cs typeface="+mn-ea"/>
                  <a:sym typeface="+mn-lt"/>
                </a:rPr>
                <a:t>Copy paste fonts. Choose the only option to retain text……</a:t>
              </a:r>
            </a:p>
          </p:txBody>
        </p:sp>
        <p:sp>
          <p:nvSpPr>
            <p:cNvPr id="23" name="íSļíḋe">
              <a:extLst>
                <a:ext uri="{FF2B5EF4-FFF2-40B4-BE49-F238E27FC236}">
                  <a16:creationId xmlns="" xmlns:a16="http://schemas.microsoft.com/office/drawing/2014/main" id="{6FE9CDA9-972D-4A3D-8A8F-F26C329BCE85}"/>
                </a:ext>
              </a:extLst>
            </p:cNvPr>
            <p:cNvSpPr txBox="1"/>
            <p:nvPr/>
          </p:nvSpPr>
          <p:spPr bwMode="auto">
            <a:xfrm>
              <a:off x="673100" y="1685925"/>
              <a:ext cx="3048001" cy="4246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>
                  <a:cs typeface="+mn-ea"/>
                  <a:sym typeface="+mn-lt"/>
                </a:rPr>
                <a:t>添加标题</a:t>
              </a:r>
              <a:endParaRPr lang="en-US" altLang="zh-CN" sz="2400" b="1" dirty="0">
                <a:cs typeface="+mn-ea"/>
                <a:sym typeface="+mn-lt"/>
              </a:endParaRPr>
            </a:p>
          </p:txBody>
        </p:sp>
      </p:grp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16F31BE8-9FF9-4155-9218-EF2B571BBCDE}"/>
              </a:ext>
            </a:extLst>
          </p:cNvPr>
          <p:cNvCxnSpPr/>
          <p:nvPr/>
        </p:nvCxnSpPr>
        <p:spPr>
          <a:xfrm flipH="1">
            <a:off x="2145805" y="2558670"/>
            <a:ext cx="464198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E2783A36-A603-41D5-BC91-72B926367FF6}"/>
              </a:ext>
            </a:extLst>
          </p:cNvPr>
          <p:cNvCxnSpPr/>
          <p:nvPr/>
        </p:nvCxnSpPr>
        <p:spPr>
          <a:xfrm flipH="1">
            <a:off x="2214050" y="4271315"/>
            <a:ext cx="405496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8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="" xmlns:a16="http://schemas.microsoft.com/office/drawing/2014/main" id="{62644644-BD6B-42FD-90BD-2E6C13610C23}"/>
              </a:ext>
            </a:extLst>
          </p:cNvPr>
          <p:cNvCxnSpPr/>
          <p:nvPr/>
        </p:nvCxnSpPr>
        <p:spPr>
          <a:xfrm>
            <a:off x="4800600" y="381000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9FD4B8FA-DB2E-4FF2-A07D-B49DD32F91AF}"/>
              </a:ext>
            </a:extLst>
          </p:cNvPr>
          <p:cNvCxnSpPr>
            <a:cxnSpLocks/>
          </p:cNvCxnSpPr>
          <p:nvPr/>
        </p:nvCxnSpPr>
        <p:spPr>
          <a:xfrm flipH="1">
            <a:off x="335280" y="5151120"/>
            <a:ext cx="1143000" cy="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="" xmlns:a16="http://schemas.microsoft.com/office/drawing/2014/main" id="{5CEBF6C1-58CE-40DE-BCE4-D95B995A2A54}"/>
              </a:ext>
            </a:extLst>
          </p:cNvPr>
          <p:cNvSpPr/>
          <p:nvPr/>
        </p:nvSpPr>
        <p:spPr>
          <a:xfrm>
            <a:off x="6401709" y="1082040"/>
            <a:ext cx="1979384" cy="1979384"/>
          </a:xfrm>
          <a:prstGeom prst="ellipse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BB5CED7-DBC0-4A78-8409-A0F16FDDD074}"/>
              </a:ext>
            </a:extLst>
          </p:cNvPr>
          <p:cNvSpPr txBox="1"/>
          <p:nvPr/>
        </p:nvSpPr>
        <p:spPr>
          <a:xfrm>
            <a:off x="5792108" y="1471567"/>
            <a:ext cx="2118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8AC59E"/>
                </a:solidFill>
                <a:cs typeface="+mn-ea"/>
                <a:sym typeface="+mn-lt"/>
              </a:rPr>
              <a:t>T</a:t>
            </a:r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WO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56C62AC9-2EE3-4162-956B-81179FC221D2}"/>
              </a:ext>
            </a:extLst>
          </p:cNvPr>
          <p:cNvSpPr/>
          <p:nvPr/>
        </p:nvSpPr>
        <p:spPr>
          <a:xfrm>
            <a:off x="9022080" y="2671896"/>
            <a:ext cx="807720" cy="2912656"/>
          </a:xfrm>
          <a:prstGeom prst="rect">
            <a:avLst/>
          </a:prstGeom>
          <a:solidFill>
            <a:srgbClr val="8AC59E"/>
          </a:solidFill>
          <a:ln>
            <a:solidFill>
              <a:srgbClr val="8AC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C3EA0B41-2444-4749-BC9E-B26628657E93}"/>
              </a:ext>
            </a:extLst>
          </p:cNvPr>
          <p:cNvSpPr txBox="1"/>
          <p:nvPr/>
        </p:nvSpPr>
        <p:spPr>
          <a:xfrm>
            <a:off x="8968026" y="2849880"/>
            <a:ext cx="861774" cy="26188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第二部分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="" xmlns:a16="http://schemas.microsoft.com/office/drawing/2014/main" id="{37C8AACC-60F6-4DC6-B3C1-214E38DC34E6}"/>
              </a:ext>
            </a:extLst>
          </p:cNvPr>
          <p:cNvCxnSpPr/>
          <p:nvPr/>
        </p:nvCxnSpPr>
        <p:spPr>
          <a:xfrm>
            <a:off x="9997440" y="2671896"/>
            <a:ext cx="0" cy="1996440"/>
          </a:xfrm>
          <a:prstGeom prst="line">
            <a:avLst/>
          </a:prstGeom>
          <a:ln>
            <a:solidFill>
              <a:srgbClr val="8AC5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C1343005-E1CB-4F65-A952-20A4CA2FA403}"/>
              </a:ext>
            </a:extLst>
          </p:cNvPr>
          <p:cNvSpPr txBox="1"/>
          <p:nvPr/>
        </p:nvSpPr>
        <p:spPr>
          <a:xfrm>
            <a:off x="10078179" y="2699928"/>
            <a:ext cx="677108" cy="27687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8AC59E"/>
                </a:solidFill>
                <a:cs typeface="+mn-ea"/>
                <a:sym typeface="+mn-lt"/>
              </a:rPr>
              <a:t>HAPPY</a:t>
            </a:r>
            <a:endParaRPr lang="zh-CN" altLang="en-US" sz="3200" dirty="0">
              <a:solidFill>
                <a:srgbClr val="8AC59E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C34BA8F-209E-45D2-8157-6337C3799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2" t="36270" b="13403"/>
          <a:stretch/>
        </p:blipFill>
        <p:spPr>
          <a:xfrm>
            <a:off x="822959" y="579119"/>
            <a:ext cx="5079459" cy="54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6" name="îṧḻîḍê">
            <a:extLst>
              <a:ext uri="{FF2B5EF4-FFF2-40B4-BE49-F238E27FC236}">
                <a16:creationId xmlns="" xmlns:a16="http://schemas.microsoft.com/office/drawing/2014/main" id="{AD3C0417-381A-4EAC-AE27-66A01C2FC181}"/>
              </a:ext>
            </a:extLst>
          </p:cNvPr>
          <p:cNvSpPr txBox="1"/>
          <p:nvPr/>
        </p:nvSpPr>
        <p:spPr>
          <a:xfrm>
            <a:off x="673100" y="791046"/>
            <a:ext cx="10845800" cy="713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单击此处添加标题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7" name="iSļïḋe">
            <a:extLst>
              <a:ext uri="{FF2B5EF4-FFF2-40B4-BE49-F238E27FC236}">
                <a16:creationId xmlns="" xmlns:a16="http://schemas.microsoft.com/office/drawing/2014/main" id="{50DF0EA5-52EF-44AC-BB4D-9CC143F178E2}"/>
              </a:ext>
            </a:extLst>
          </p:cNvPr>
          <p:cNvGrpSpPr/>
          <p:nvPr/>
        </p:nvGrpSpPr>
        <p:grpSpPr>
          <a:xfrm>
            <a:off x="5649849" y="1856232"/>
            <a:ext cx="892302" cy="0"/>
            <a:chOff x="5649849" y="1856232"/>
            <a:chExt cx="892302" cy="0"/>
          </a:xfrm>
        </p:grpSpPr>
        <p:cxnSp>
          <p:nvCxnSpPr>
            <p:cNvPr id="149" name="直接连接符 148">
              <a:extLst>
                <a:ext uri="{FF2B5EF4-FFF2-40B4-BE49-F238E27FC236}">
                  <a16:creationId xmlns="" xmlns:a16="http://schemas.microsoft.com/office/drawing/2014/main" id="{8826DF4E-CB3F-47A4-9BEE-41896DACD81B}"/>
                </a:ext>
              </a:extLst>
            </p:cNvPr>
            <p:cNvCxnSpPr>
              <a:cxnSpLocks/>
            </p:cNvCxnSpPr>
            <p:nvPr/>
          </p:nvCxnSpPr>
          <p:spPr>
            <a:xfrm>
              <a:off x="5927725" y="1856232"/>
              <a:ext cx="336550" cy="0"/>
            </a:xfrm>
            <a:prstGeom prst="line">
              <a:avLst/>
            </a:prstGeom>
            <a:ln w="635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îSľïḑê">
              <a:extLst>
                <a:ext uri="{FF2B5EF4-FFF2-40B4-BE49-F238E27FC236}">
                  <a16:creationId xmlns="" xmlns:a16="http://schemas.microsoft.com/office/drawing/2014/main" id="{D57574FD-40F2-4B44-BED1-08B5A71BE34C}"/>
                </a:ext>
              </a:extLst>
            </p:cNvPr>
            <p:cNvGrpSpPr/>
            <p:nvPr/>
          </p:nvGrpSpPr>
          <p:grpSpPr>
            <a:xfrm>
              <a:off x="6408801" y="1856232"/>
              <a:ext cx="133350" cy="0"/>
              <a:chOff x="6264275" y="1856232"/>
              <a:chExt cx="133350" cy="0"/>
            </a:xfrm>
          </p:grpSpPr>
          <p:cxnSp>
            <p:nvCxnSpPr>
              <p:cNvPr id="154" name="直接连接符 153">
                <a:extLst>
                  <a:ext uri="{FF2B5EF4-FFF2-40B4-BE49-F238E27FC236}">
                    <a16:creationId xmlns="" xmlns:a16="http://schemas.microsoft.com/office/drawing/2014/main" id="{A5D36C47-5AD9-48C5-A61D-478D8D689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4275" y="1856232"/>
                <a:ext cx="0" cy="0"/>
              </a:xfrm>
              <a:prstGeom prst="line">
                <a:avLst/>
              </a:prstGeom>
              <a:ln w="635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="" xmlns:a16="http://schemas.microsoft.com/office/drawing/2014/main" id="{7B3316C3-D62E-470E-9A10-5038F4FFE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7625" y="1856232"/>
                <a:ext cx="0" cy="0"/>
              </a:xfrm>
              <a:prstGeom prst="line">
                <a:avLst/>
              </a:prstGeom>
              <a:ln w="635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íşļîḓê">
              <a:extLst>
                <a:ext uri="{FF2B5EF4-FFF2-40B4-BE49-F238E27FC236}">
                  <a16:creationId xmlns="" xmlns:a16="http://schemas.microsoft.com/office/drawing/2014/main" id="{D476A288-143C-46E4-AB61-919C43A0B31D}"/>
                </a:ext>
              </a:extLst>
            </p:cNvPr>
            <p:cNvGrpSpPr/>
            <p:nvPr/>
          </p:nvGrpSpPr>
          <p:grpSpPr>
            <a:xfrm>
              <a:off x="5649849" y="1856232"/>
              <a:ext cx="133350" cy="0"/>
              <a:chOff x="6264275" y="1856232"/>
              <a:chExt cx="133350" cy="0"/>
            </a:xfrm>
          </p:grpSpPr>
          <p:cxnSp>
            <p:nvCxnSpPr>
              <p:cNvPr id="152" name="直接连接符 151">
                <a:extLst>
                  <a:ext uri="{FF2B5EF4-FFF2-40B4-BE49-F238E27FC236}">
                    <a16:creationId xmlns="" xmlns:a16="http://schemas.microsoft.com/office/drawing/2014/main" id="{24AA2F8E-656E-488D-8EBD-D41A0A644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4275" y="1856232"/>
                <a:ext cx="0" cy="0"/>
              </a:xfrm>
              <a:prstGeom prst="line">
                <a:avLst/>
              </a:prstGeom>
              <a:ln w="635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="" xmlns:a16="http://schemas.microsoft.com/office/drawing/2014/main" id="{1489A800-52C9-443A-9983-2093A6DBB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7625" y="1856232"/>
                <a:ext cx="0" cy="0"/>
              </a:xfrm>
              <a:prstGeom prst="line">
                <a:avLst/>
              </a:prstGeom>
              <a:ln w="6350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iṥlîḍè">
            <a:extLst>
              <a:ext uri="{FF2B5EF4-FFF2-40B4-BE49-F238E27FC236}">
                <a16:creationId xmlns="" xmlns:a16="http://schemas.microsoft.com/office/drawing/2014/main" id="{03644D0E-9710-4222-B84C-6E3F5D28354D}"/>
              </a:ext>
            </a:extLst>
          </p:cNvPr>
          <p:cNvGrpSpPr/>
          <p:nvPr/>
        </p:nvGrpSpPr>
        <p:grpSpPr>
          <a:xfrm>
            <a:off x="1937291" y="2260148"/>
            <a:ext cx="719376" cy="719376"/>
            <a:chOff x="6356293" y="5213246"/>
            <a:chExt cx="626342" cy="626342"/>
          </a:xfrm>
        </p:grpSpPr>
        <p:sp>
          <p:nvSpPr>
            <p:cNvPr id="147" name="íṡ1îḋé">
              <a:extLst>
                <a:ext uri="{FF2B5EF4-FFF2-40B4-BE49-F238E27FC236}">
                  <a16:creationId xmlns="" xmlns:a16="http://schemas.microsoft.com/office/drawing/2014/main" id="{099F0A91-0497-41F0-9F99-B4EE8A81C6FF}"/>
                </a:ext>
              </a:extLst>
            </p:cNvPr>
            <p:cNvSpPr/>
            <p:nvPr/>
          </p:nvSpPr>
          <p:spPr>
            <a:xfrm>
              <a:off x="6356293" y="5213246"/>
              <a:ext cx="626342" cy="626342"/>
            </a:xfrm>
            <a:prstGeom prst="ellipse">
              <a:avLst/>
            </a:prstGeom>
            <a:solidFill>
              <a:srgbClr val="8AC59E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48" name="iŝḷïḍè">
              <a:extLst>
                <a:ext uri="{FF2B5EF4-FFF2-40B4-BE49-F238E27FC236}">
                  <a16:creationId xmlns="" xmlns:a16="http://schemas.microsoft.com/office/drawing/2014/main" id="{88F90610-050E-4C87-AF67-7C0C8C2FFF46}"/>
                </a:ext>
              </a:extLst>
            </p:cNvPr>
            <p:cNvSpPr/>
            <p:nvPr/>
          </p:nvSpPr>
          <p:spPr>
            <a:xfrm>
              <a:off x="6513894" y="5398735"/>
              <a:ext cx="311141" cy="255359"/>
            </a:xfrm>
            <a:custGeom>
              <a:avLst/>
              <a:gdLst>
                <a:gd name="T0" fmla="*/ 318 w 753"/>
                <a:gd name="T1" fmla="*/ 47 h 619"/>
                <a:gd name="T2" fmla="*/ 369 w 753"/>
                <a:gd name="T3" fmla="*/ 69 h 619"/>
                <a:gd name="T4" fmla="*/ 458 w 753"/>
                <a:gd name="T5" fmla="*/ 8 h 619"/>
                <a:gd name="T6" fmla="*/ 383 w 753"/>
                <a:gd name="T7" fmla="*/ 112 h 619"/>
                <a:gd name="T8" fmla="*/ 355 w 753"/>
                <a:gd name="T9" fmla="*/ 112 h 619"/>
                <a:gd name="T10" fmla="*/ 650 w 753"/>
                <a:gd name="T11" fmla="*/ 296 h 619"/>
                <a:gd name="T12" fmla="*/ 690 w 753"/>
                <a:gd name="T13" fmla="*/ 579 h 619"/>
                <a:gd name="T14" fmla="*/ 690 w 753"/>
                <a:gd name="T15" fmla="*/ 619 h 619"/>
                <a:gd name="T16" fmla="*/ 43 w 753"/>
                <a:gd name="T17" fmla="*/ 599 h 619"/>
                <a:gd name="T18" fmla="*/ 103 w 753"/>
                <a:gd name="T19" fmla="*/ 579 h 619"/>
                <a:gd name="T20" fmla="*/ 0 w 753"/>
                <a:gd name="T21" fmla="*/ 173 h 619"/>
                <a:gd name="T22" fmla="*/ 115 w 753"/>
                <a:gd name="T23" fmla="*/ 68 h 619"/>
                <a:gd name="T24" fmla="*/ 267 w 753"/>
                <a:gd name="T25" fmla="*/ 64 h 619"/>
                <a:gd name="T26" fmla="*/ 377 w 753"/>
                <a:gd name="T27" fmla="*/ 138 h 619"/>
                <a:gd name="T28" fmla="*/ 486 w 753"/>
                <a:gd name="T29" fmla="*/ 64 h 619"/>
                <a:gd name="T30" fmla="*/ 638 w 753"/>
                <a:gd name="T31" fmla="*/ 68 h 619"/>
                <a:gd name="T32" fmla="*/ 753 w 753"/>
                <a:gd name="T33" fmla="*/ 173 h 619"/>
                <a:gd name="T34" fmla="*/ 610 w 753"/>
                <a:gd name="T35" fmla="*/ 579 h 619"/>
                <a:gd name="T36" fmla="*/ 544 w 753"/>
                <a:gd name="T37" fmla="*/ 266 h 619"/>
                <a:gd name="T38" fmla="*/ 377 w 753"/>
                <a:gd name="T39" fmla="*/ 266 h 619"/>
                <a:gd name="T40" fmla="*/ 209 w 753"/>
                <a:gd name="T41" fmla="*/ 266 h 619"/>
                <a:gd name="T42" fmla="*/ 143 w 753"/>
                <a:gd name="T43" fmla="*/ 579 h 619"/>
                <a:gd name="T44" fmla="*/ 412 w 753"/>
                <a:gd name="T45" fmla="*/ 352 h 619"/>
                <a:gd name="T46" fmla="*/ 567 w 753"/>
                <a:gd name="T47" fmla="*/ 332 h 619"/>
                <a:gd name="T48" fmla="*/ 587 w 753"/>
                <a:gd name="T49" fmla="*/ 579 h 619"/>
                <a:gd name="T50" fmla="*/ 389 w 753"/>
                <a:gd name="T51" fmla="*/ 352 h 619"/>
                <a:gd name="T52" fmla="*/ 369 w 753"/>
                <a:gd name="T53" fmla="*/ 535 h 619"/>
                <a:gd name="T54" fmla="*/ 166 w 753"/>
                <a:gd name="T55" fmla="*/ 515 h 619"/>
                <a:gd name="T56" fmla="*/ 186 w 753"/>
                <a:gd name="T57" fmla="*/ 332 h 619"/>
                <a:gd name="T58" fmla="*/ 389 w 753"/>
                <a:gd name="T59" fmla="*/ 352 h 619"/>
                <a:gd name="T60" fmla="*/ 206 w 753"/>
                <a:gd name="T61" fmla="*/ 372 h 619"/>
                <a:gd name="T62" fmla="*/ 349 w 753"/>
                <a:gd name="T63" fmla="*/ 49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3" h="619">
                  <a:moveTo>
                    <a:pt x="318" y="75"/>
                  </a:moveTo>
                  <a:cubicBezTo>
                    <a:pt x="311" y="67"/>
                    <a:pt x="311" y="55"/>
                    <a:pt x="318" y="47"/>
                  </a:cubicBezTo>
                  <a:cubicBezTo>
                    <a:pt x="326" y="39"/>
                    <a:pt x="339" y="39"/>
                    <a:pt x="347" y="47"/>
                  </a:cubicBezTo>
                  <a:lnTo>
                    <a:pt x="369" y="69"/>
                  </a:lnTo>
                  <a:lnTo>
                    <a:pt x="430" y="8"/>
                  </a:lnTo>
                  <a:cubicBezTo>
                    <a:pt x="438" y="0"/>
                    <a:pt x="451" y="0"/>
                    <a:pt x="458" y="8"/>
                  </a:cubicBezTo>
                  <a:cubicBezTo>
                    <a:pt x="466" y="16"/>
                    <a:pt x="466" y="28"/>
                    <a:pt x="458" y="36"/>
                  </a:cubicBezTo>
                  <a:lnTo>
                    <a:pt x="383" y="112"/>
                  </a:lnTo>
                  <a:cubicBezTo>
                    <a:pt x="379" y="115"/>
                    <a:pt x="374" y="117"/>
                    <a:pt x="369" y="117"/>
                  </a:cubicBezTo>
                  <a:cubicBezTo>
                    <a:pt x="364" y="117"/>
                    <a:pt x="359" y="115"/>
                    <a:pt x="355" y="112"/>
                  </a:cubicBezTo>
                  <a:lnTo>
                    <a:pt x="318" y="75"/>
                  </a:lnTo>
                  <a:close/>
                  <a:moveTo>
                    <a:pt x="650" y="296"/>
                  </a:moveTo>
                  <a:lnTo>
                    <a:pt x="650" y="579"/>
                  </a:lnTo>
                  <a:lnTo>
                    <a:pt x="690" y="579"/>
                  </a:lnTo>
                  <a:cubicBezTo>
                    <a:pt x="701" y="579"/>
                    <a:pt x="710" y="588"/>
                    <a:pt x="710" y="599"/>
                  </a:cubicBezTo>
                  <a:cubicBezTo>
                    <a:pt x="710" y="610"/>
                    <a:pt x="701" y="619"/>
                    <a:pt x="690" y="619"/>
                  </a:cubicBezTo>
                  <a:lnTo>
                    <a:pt x="63" y="619"/>
                  </a:lnTo>
                  <a:cubicBezTo>
                    <a:pt x="52" y="619"/>
                    <a:pt x="43" y="610"/>
                    <a:pt x="43" y="599"/>
                  </a:cubicBezTo>
                  <a:cubicBezTo>
                    <a:pt x="43" y="588"/>
                    <a:pt x="52" y="579"/>
                    <a:pt x="63" y="579"/>
                  </a:cubicBezTo>
                  <a:lnTo>
                    <a:pt x="103" y="579"/>
                  </a:lnTo>
                  <a:lnTo>
                    <a:pt x="103" y="296"/>
                  </a:lnTo>
                  <a:cubicBezTo>
                    <a:pt x="45" y="286"/>
                    <a:pt x="0" y="234"/>
                    <a:pt x="0" y="173"/>
                  </a:cubicBezTo>
                  <a:cubicBezTo>
                    <a:pt x="0" y="167"/>
                    <a:pt x="3" y="161"/>
                    <a:pt x="7" y="157"/>
                  </a:cubicBezTo>
                  <a:lnTo>
                    <a:pt x="115" y="68"/>
                  </a:lnTo>
                  <a:cubicBezTo>
                    <a:pt x="119" y="65"/>
                    <a:pt x="123" y="64"/>
                    <a:pt x="128" y="64"/>
                  </a:cubicBezTo>
                  <a:lnTo>
                    <a:pt x="267" y="64"/>
                  </a:lnTo>
                  <a:cubicBezTo>
                    <a:pt x="275" y="64"/>
                    <a:pt x="283" y="69"/>
                    <a:pt x="286" y="76"/>
                  </a:cubicBezTo>
                  <a:cubicBezTo>
                    <a:pt x="301" y="114"/>
                    <a:pt x="336" y="138"/>
                    <a:pt x="377" y="138"/>
                  </a:cubicBezTo>
                  <a:cubicBezTo>
                    <a:pt x="417" y="138"/>
                    <a:pt x="453" y="114"/>
                    <a:pt x="468" y="76"/>
                  </a:cubicBezTo>
                  <a:cubicBezTo>
                    <a:pt x="471" y="69"/>
                    <a:pt x="478" y="64"/>
                    <a:pt x="486" y="64"/>
                  </a:cubicBezTo>
                  <a:lnTo>
                    <a:pt x="626" y="64"/>
                  </a:lnTo>
                  <a:cubicBezTo>
                    <a:pt x="630" y="64"/>
                    <a:pt x="635" y="65"/>
                    <a:pt x="638" y="68"/>
                  </a:cubicBezTo>
                  <a:lnTo>
                    <a:pt x="746" y="157"/>
                  </a:lnTo>
                  <a:cubicBezTo>
                    <a:pt x="751" y="161"/>
                    <a:pt x="753" y="167"/>
                    <a:pt x="753" y="173"/>
                  </a:cubicBezTo>
                  <a:cubicBezTo>
                    <a:pt x="753" y="234"/>
                    <a:pt x="709" y="286"/>
                    <a:pt x="650" y="296"/>
                  </a:cubicBezTo>
                  <a:close/>
                  <a:moveTo>
                    <a:pt x="610" y="579"/>
                  </a:moveTo>
                  <a:lnTo>
                    <a:pt x="610" y="297"/>
                  </a:lnTo>
                  <a:cubicBezTo>
                    <a:pt x="585" y="293"/>
                    <a:pt x="563" y="283"/>
                    <a:pt x="544" y="266"/>
                  </a:cubicBezTo>
                  <a:cubicBezTo>
                    <a:pt x="521" y="287"/>
                    <a:pt x="492" y="298"/>
                    <a:pt x="460" y="298"/>
                  </a:cubicBezTo>
                  <a:cubicBezTo>
                    <a:pt x="429" y="298"/>
                    <a:pt x="400" y="287"/>
                    <a:pt x="377" y="266"/>
                  </a:cubicBezTo>
                  <a:cubicBezTo>
                    <a:pt x="354" y="287"/>
                    <a:pt x="324" y="298"/>
                    <a:pt x="293" y="298"/>
                  </a:cubicBezTo>
                  <a:cubicBezTo>
                    <a:pt x="262" y="298"/>
                    <a:pt x="232" y="287"/>
                    <a:pt x="209" y="266"/>
                  </a:cubicBezTo>
                  <a:cubicBezTo>
                    <a:pt x="191" y="283"/>
                    <a:pt x="168" y="293"/>
                    <a:pt x="143" y="297"/>
                  </a:cubicBezTo>
                  <a:lnTo>
                    <a:pt x="143" y="579"/>
                  </a:lnTo>
                  <a:lnTo>
                    <a:pt x="412" y="579"/>
                  </a:lnTo>
                  <a:lnTo>
                    <a:pt x="412" y="352"/>
                  </a:lnTo>
                  <a:cubicBezTo>
                    <a:pt x="412" y="341"/>
                    <a:pt x="421" y="332"/>
                    <a:pt x="432" y="332"/>
                  </a:cubicBezTo>
                  <a:lnTo>
                    <a:pt x="567" y="332"/>
                  </a:lnTo>
                  <a:cubicBezTo>
                    <a:pt x="578" y="332"/>
                    <a:pt x="587" y="341"/>
                    <a:pt x="587" y="352"/>
                  </a:cubicBezTo>
                  <a:lnTo>
                    <a:pt x="587" y="579"/>
                  </a:lnTo>
                  <a:lnTo>
                    <a:pt x="610" y="579"/>
                  </a:lnTo>
                  <a:close/>
                  <a:moveTo>
                    <a:pt x="389" y="352"/>
                  </a:moveTo>
                  <a:lnTo>
                    <a:pt x="389" y="515"/>
                  </a:lnTo>
                  <a:cubicBezTo>
                    <a:pt x="389" y="527"/>
                    <a:pt x="380" y="535"/>
                    <a:pt x="369" y="535"/>
                  </a:cubicBezTo>
                  <a:lnTo>
                    <a:pt x="186" y="535"/>
                  </a:lnTo>
                  <a:cubicBezTo>
                    <a:pt x="175" y="535"/>
                    <a:pt x="166" y="527"/>
                    <a:pt x="166" y="515"/>
                  </a:cubicBezTo>
                  <a:lnTo>
                    <a:pt x="166" y="352"/>
                  </a:lnTo>
                  <a:cubicBezTo>
                    <a:pt x="166" y="341"/>
                    <a:pt x="175" y="332"/>
                    <a:pt x="186" y="332"/>
                  </a:cubicBezTo>
                  <a:lnTo>
                    <a:pt x="369" y="332"/>
                  </a:lnTo>
                  <a:cubicBezTo>
                    <a:pt x="380" y="332"/>
                    <a:pt x="389" y="341"/>
                    <a:pt x="389" y="352"/>
                  </a:cubicBezTo>
                  <a:close/>
                  <a:moveTo>
                    <a:pt x="349" y="372"/>
                  </a:moveTo>
                  <a:lnTo>
                    <a:pt x="206" y="372"/>
                  </a:lnTo>
                  <a:lnTo>
                    <a:pt x="206" y="495"/>
                  </a:lnTo>
                  <a:lnTo>
                    <a:pt x="349" y="495"/>
                  </a:lnTo>
                  <a:lnTo>
                    <a:pt x="349" y="3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40" name="íśľïḍe">
            <a:extLst>
              <a:ext uri="{FF2B5EF4-FFF2-40B4-BE49-F238E27FC236}">
                <a16:creationId xmlns="" xmlns:a16="http://schemas.microsoft.com/office/drawing/2014/main" id="{346609B4-9EEF-48A2-ACFA-0CB7A3C6577F}"/>
              </a:ext>
            </a:extLst>
          </p:cNvPr>
          <p:cNvSpPr txBox="1"/>
          <p:nvPr/>
        </p:nvSpPr>
        <p:spPr>
          <a:xfrm>
            <a:off x="2704125" y="2641215"/>
            <a:ext cx="2949984" cy="5078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Copy paste fonts. Choose the only option to retain text.….</a:t>
            </a:r>
          </a:p>
        </p:txBody>
      </p:sp>
      <p:sp>
        <p:nvSpPr>
          <p:cNvPr id="141" name="îṥľíḋé">
            <a:extLst>
              <a:ext uri="{FF2B5EF4-FFF2-40B4-BE49-F238E27FC236}">
                <a16:creationId xmlns="" xmlns:a16="http://schemas.microsoft.com/office/drawing/2014/main" id="{06B5C0A2-1AE9-4065-8F78-C83A2329FD81}"/>
              </a:ext>
            </a:extLst>
          </p:cNvPr>
          <p:cNvSpPr/>
          <p:nvPr/>
        </p:nvSpPr>
        <p:spPr>
          <a:xfrm>
            <a:off x="2704125" y="2219090"/>
            <a:ext cx="2949984" cy="422126"/>
          </a:xfrm>
          <a:prstGeom prst="rect">
            <a:avLst/>
          </a:prstGeom>
        </p:spPr>
        <p:txBody>
          <a:bodyPr wrap="square" lIns="91440" tIns="45720" rIns="91440" bIns="45720" anchor="ctr">
            <a:normAutofit lnSpcReduction="10000"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01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142" name="išļïḍè">
            <a:extLst>
              <a:ext uri="{FF2B5EF4-FFF2-40B4-BE49-F238E27FC236}">
                <a16:creationId xmlns="" xmlns:a16="http://schemas.microsoft.com/office/drawing/2014/main" id="{0B70EDCE-A804-44A7-8AA7-582D1B044BD6}"/>
              </a:ext>
            </a:extLst>
          </p:cNvPr>
          <p:cNvGrpSpPr/>
          <p:nvPr/>
        </p:nvGrpSpPr>
        <p:grpSpPr>
          <a:xfrm>
            <a:off x="1937291" y="3500794"/>
            <a:ext cx="719376" cy="719376"/>
            <a:chOff x="6356293" y="5213246"/>
            <a:chExt cx="626342" cy="626342"/>
          </a:xfrm>
        </p:grpSpPr>
        <p:sp>
          <p:nvSpPr>
            <p:cNvPr id="145" name="ïŝ1ïḑê">
              <a:extLst>
                <a:ext uri="{FF2B5EF4-FFF2-40B4-BE49-F238E27FC236}">
                  <a16:creationId xmlns="" xmlns:a16="http://schemas.microsoft.com/office/drawing/2014/main" id="{E9980D36-CA22-483B-AED1-F909FC5A3477}"/>
                </a:ext>
              </a:extLst>
            </p:cNvPr>
            <p:cNvSpPr/>
            <p:nvPr/>
          </p:nvSpPr>
          <p:spPr>
            <a:xfrm>
              <a:off x="6356293" y="5213246"/>
              <a:ext cx="626342" cy="626342"/>
            </a:xfrm>
            <a:prstGeom prst="ellipse">
              <a:avLst/>
            </a:prstGeom>
            <a:solidFill>
              <a:srgbClr val="8AC59E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146" name="îṥḻíďe">
              <a:extLst>
                <a:ext uri="{FF2B5EF4-FFF2-40B4-BE49-F238E27FC236}">
                  <a16:creationId xmlns="" xmlns:a16="http://schemas.microsoft.com/office/drawing/2014/main" id="{A9089241-FD5C-434E-A958-459173719662}"/>
                </a:ext>
              </a:extLst>
            </p:cNvPr>
            <p:cNvSpPr/>
            <p:nvPr/>
          </p:nvSpPr>
          <p:spPr>
            <a:xfrm>
              <a:off x="6513894" y="5404571"/>
              <a:ext cx="311141" cy="243687"/>
            </a:xfrm>
            <a:custGeom>
              <a:avLst/>
              <a:gdLst>
                <a:gd name="T0" fmla="*/ 140 w 667"/>
                <a:gd name="T1" fmla="*/ 182 h 523"/>
                <a:gd name="T2" fmla="*/ 160 w 667"/>
                <a:gd name="T3" fmla="*/ 162 h 523"/>
                <a:gd name="T4" fmla="*/ 507 w 667"/>
                <a:gd name="T5" fmla="*/ 162 h 523"/>
                <a:gd name="T6" fmla="*/ 527 w 667"/>
                <a:gd name="T7" fmla="*/ 182 h 523"/>
                <a:gd name="T8" fmla="*/ 507 w 667"/>
                <a:gd name="T9" fmla="*/ 202 h 523"/>
                <a:gd name="T10" fmla="*/ 160 w 667"/>
                <a:gd name="T11" fmla="*/ 202 h 523"/>
                <a:gd name="T12" fmla="*/ 140 w 667"/>
                <a:gd name="T13" fmla="*/ 182 h 523"/>
                <a:gd name="T14" fmla="*/ 160 w 667"/>
                <a:gd name="T15" fmla="*/ 426 h 523"/>
                <a:gd name="T16" fmla="*/ 507 w 667"/>
                <a:gd name="T17" fmla="*/ 426 h 523"/>
                <a:gd name="T18" fmla="*/ 527 w 667"/>
                <a:gd name="T19" fmla="*/ 406 h 523"/>
                <a:gd name="T20" fmla="*/ 507 w 667"/>
                <a:gd name="T21" fmla="*/ 386 h 523"/>
                <a:gd name="T22" fmla="*/ 160 w 667"/>
                <a:gd name="T23" fmla="*/ 386 h 523"/>
                <a:gd name="T24" fmla="*/ 140 w 667"/>
                <a:gd name="T25" fmla="*/ 406 h 523"/>
                <a:gd name="T26" fmla="*/ 160 w 667"/>
                <a:gd name="T27" fmla="*/ 426 h 523"/>
                <a:gd name="T28" fmla="*/ 160 w 667"/>
                <a:gd name="T29" fmla="*/ 276 h 523"/>
                <a:gd name="T30" fmla="*/ 507 w 667"/>
                <a:gd name="T31" fmla="*/ 276 h 523"/>
                <a:gd name="T32" fmla="*/ 527 w 667"/>
                <a:gd name="T33" fmla="*/ 256 h 523"/>
                <a:gd name="T34" fmla="*/ 507 w 667"/>
                <a:gd name="T35" fmla="*/ 236 h 523"/>
                <a:gd name="T36" fmla="*/ 160 w 667"/>
                <a:gd name="T37" fmla="*/ 236 h 523"/>
                <a:gd name="T38" fmla="*/ 140 w 667"/>
                <a:gd name="T39" fmla="*/ 256 h 523"/>
                <a:gd name="T40" fmla="*/ 160 w 667"/>
                <a:gd name="T41" fmla="*/ 276 h 523"/>
                <a:gd name="T42" fmla="*/ 160 w 667"/>
                <a:gd name="T43" fmla="*/ 352 h 523"/>
                <a:gd name="T44" fmla="*/ 507 w 667"/>
                <a:gd name="T45" fmla="*/ 352 h 523"/>
                <a:gd name="T46" fmla="*/ 527 w 667"/>
                <a:gd name="T47" fmla="*/ 332 h 523"/>
                <a:gd name="T48" fmla="*/ 507 w 667"/>
                <a:gd name="T49" fmla="*/ 312 h 523"/>
                <a:gd name="T50" fmla="*/ 160 w 667"/>
                <a:gd name="T51" fmla="*/ 312 h 523"/>
                <a:gd name="T52" fmla="*/ 140 w 667"/>
                <a:gd name="T53" fmla="*/ 332 h 523"/>
                <a:gd name="T54" fmla="*/ 160 w 667"/>
                <a:gd name="T55" fmla="*/ 352 h 523"/>
                <a:gd name="T56" fmla="*/ 607 w 667"/>
                <a:gd name="T57" fmla="*/ 105 h 523"/>
                <a:gd name="T58" fmla="*/ 607 w 667"/>
                <a:gd name="T59" fmla="*/ 483 h 523"/>
                <a:gd name="T60" fmla="*/ 647 w 667"/>
                <a:gd name="T61" fmla="*/ 483 h 523"/>
                <a:gd name="T62" fmla="*/ 667 w 667"/>
                <a:gd name="T63" fmla="*/ 503 h 523"/>
                <a:gd name="T64" fmla="*/ 647 w 667"/>
                <a:gd name="T65" fmla="*/ 523 h 523"/>
                <a:gd name="T66" fmla="*/ 20 w 667"/>
                <a:gd name="T67" fmla="*/ 523 h 523"/>
                <a:gd name="T68" fmla="*/ 0 w 667"/>
                <a:gd name="T69" fmla="*/ 503 h 523"/>
                <a:gd name="T70" fmla="*/ 20 w 667"/>
                <a:gd name="T71" fmla="*/ 483 h 523"/>
                <a:gd name="T72" fmla="*/ 60 w 667"/>
                <a:gd name="T73" fmla="*/ 483 h 523"/>
                <a:gd name="T74" fmla="*/ 60 w 667"/>
                <a:gd name="T75" fmla="*/ 105 h 523"/>
                <a:gd name="T76" fmla="*/ 20 w 667"/>
                <a:gd name="T77" fmla="*/ 105 h 523"/>
                <a:gd name="T78" fmla="*/ 0 w 667"/>
                <a:gd name="T79" fmla="*/ 85 h 523"/>
                <a:gd name="T80" fmla="*/ 0 w 667"/>
                <a:gd name="T81" fmla="*/ 20 h 523"/>
                <a:gd name="T82" fmla="*/ 20 w 667"/>
                <a:gd name="T83" fmla="*/ 0 h 523"/>
                <a:gd name="T84" fmla="*/ 647 w 667"/>
                <a:gd name="T85" fmla="*/ 0 h 523"/>
                <a:gd name="T86" fmla="*/ 667 w 667"/>
                <a:gd name="T87" fmla="*/ 20 h 523"/>
                <a:gd name="T88" fmla="*/ 667 w 667"/>
                <a:gd name="T89" fmla="*/ 85 h 523"/>
                <a:gd name="T90" fmla="*/ 647 w 667"/>
                <a:gd name="T91" fmla="*/ 105 h 523"/>
                <a:gd name="T92" fmla="*/ 607 w 667"/>
                <a:gd name="T93" fmla="*/ 105 h 523"/>
                <a:gd name="T94" fmla="*/ 567 w 667"/>
                <a:gd name="T95" fmla="*/ 105 h 523"/>
                <a:gd name="T96" fmla="*/ 100 w 667"/>
                <a:gd name="T97" fmla="*/ 105 h 523"/>
                <a:gd name="T98" fmla="*/ 100 w 667"/>
                <a:gd name="T99" fmla="*/ 483 h 523"/>
                <a:gd name="T100" fmla="*/ 567 w 667"/>
                <a:gd name="T101" fmla="*/ 483 h 523"/>
                <a:gd name="T102" fmla="*/ 567 w 667"/>
                <a:gd name="T103" fmla="*/ 105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7" h="523">
                  <a:moveTo>
                    <a:pt x="140" y="182"/>
                  </a:moveTo>
                  <a:cubicBezTo>
                    <a:pt x="140" y="171"/>
                    <a:pt x="149" y="162"/>
                    <a:pt x="160" y="162"/>
                  </a:cubicBezTo>
                  <a:lnTo>
                    <a:pt x="507" y="162"/>
                  </a:lnTo>
                  <a:cubicBezTo>
                    <a:pt x="518" y="162"/>
                    <a:pt x="527" y="171"/>
                    <a:pt x="527" y="182"/>
                  </a:cubicBezTo>
                  <a:cubicBezTo>
                    <a:pt x="527" y="193"/>
                    <a:pt x="518" y="202"/>
                    <a:pt x="507" y="202"/>
                  </a:cubicBezTo>
                  <a:lnTo>
                    <a:pt x="160" y="202"/>
                  </a:lnTo>
                  <a:cubicBezTo>
                    <a:pt x="149" y="202"/>
                    <a:pt x="140" y="193"/>
                    <a:pt x="140" y="182"/>
                  </a:cubicBezTo>
                  <a:close/>
                  <a:moveTo>
                    <a:pt x="160" y="426"/>
                  </a:moveTo>
                  <a:lnTo>
                    <a:pt x="507" y="426"/>
                  </a:lnTo>
                  <a:cubicBezTo>
                    <a:pt x="518" y="426"/>
                    <a:pt x="527" y="417"/>
                    <a:pt x="527" y="406"/>
                  </a:cubicBezTo>
                  <a:cubicBezTo>
                    <a:pt x="527" y="395"/>
                    <a:pt x="518" y="386"/>
                    <a:pt x="507" y="386"/>
                  </a:cubicBezTo>
                  <a:lnTo>
                    <a:pt x="160" y="386"/>
                  </a:lnTo>
                  <a:cubicBezTo>
                    <a:pt x="149" y="386"/>
                    <a:pt x="140" y="395"/>
                    <a:pt x="140" y="406"/>
                  </a:cubicBezTo>
                  <a:cubicBezTo>
                    <a:pt x="140" y="417"/>
                    <a:pt x="149" y="426"/>
                    <a:pt x="160" y="426"/>
                  </a:cubicBezTo>
                  <a:close/>
                  <a:moveTo>
                    <a:pt x="160" y="276"/>
                  </a:moveTo>
                  <a:lnTo>
                    <a:pt x="507" y="276"/>
                  </a:lnTo>
                  <a:cubicBezTo>
                    <a:pt x="518" y="276"/>
                    <a:pt x="527" y="267"/>
                    <a:pt x="527" y="256"/>
                  </a:cubicBezTo>
                  <a:cubicBezTo>
                    <a:pt x="527" y="245"/>
                    <a:pt x="518" y="236"/>
                    <a:pt x="507" y="236"/>
                  </a:cubicBezTo>
                  <a:lnTo>
                    <a:pt x="160" y="236"/>
                  </a:lnTo>
                  <a:cubicBezTo>
                    <a:pt x="149" y="236"/>
                    <a:pt x="140" y="245"/>
                    <a:pt x="140" y="256"/>
                  </a:cubicBezTo>
                  <a:cubicBezTo>
                    <a:pt x="140" y="267"/>
                    <a:pt x="149" y="276"/>
                    <a:pt x="160" y="276"/>
                  </a:cubicBezTo>
                  <a:close/>
                  <a:moveTo>
                    <a:pt x="160" y="352"/>
                  </a:moveTo>
                  <a:lnTo>
                    <a:pt x="507" y="352"/>
                  </a:lnTo>
                  <a:cubicBezTo>
                    <a:pt x="518" y="352"/>
                    <a:pt x="527" y="343"/>
                    <a:pt x="527" y="332"/>
                  </a:cubicBezTo>
                  <a:cubicBezTo>
                    <a:pt x="527" y="321"/>
                    <a:pt x="518" y="312"/>
                    <a:pt x="507" y="312"/>
                  </a:cubicBezTo>
                  <a:lnTo>
                    <a:pt x="160" y="312"/>
                  </a:lnTo>
                  <a:cubicBezTo>
                    <a:pt x="149" y="312"/>
                    <a:pt x="140" y="321"/>
                    <a:pt x="140" y="332"/>
                  </a:cubicBezTo>
                  <a:cubicBezTo>
                    <a:pt x="140" y="343"/>
                    <a:pt x="149" y="352"/>
                    <a:pt x="160" y="352"/>
                  </a:cubicBezTo>
                  <a:close/>
                  <a:moveTo>
                    <a:pt x="607" y="105"/>
                  </a:moveTo>
                  <a:lnTo>
                    <a:pt x="607" y="483"/>
                  </a:lnTo>
                  <a:lnTo>
                    <a:pt x="647" y="483"/>
                  </a:lnTo>
                  <a:cubicBezTo>
                    <a:pt x="658" y="483"/>
                    <a:pt x="667" y="492"/>
                    <a:pt x="667" y="503"/>
                  </a:cubicBezTo>
                  <a:cubicBezTo>
                    <a:pt x="667" y="514"/>
                    <a:pt x="658" y="523"/>
                    <a:pt x="647" y="523"/>
                  </a:cubicBezTo>
                  <a:lnTo>
                    <a:pt x="20" y="523"/>
                  </a:lnTo>
                  <a:cubicBezTo>
                    <a:pt x="9" y="523"/>
                    <a:pt x="0" y="514"/>
                    <a:pt x="0" y="503"/>
                  </a:cubicBezTo>
                  <a:cubicBezTo>
                    <a:pt x="0" y="492"/>
                    <a:pt x="9" y="483"/>
                    <a:pt x="20" y="483"/>
                  </a:cubicBezTo>
                  <a:lnTo>
                    <a:pt x="60" y="483"/>
                  </a:lnTo>
                  <a:lnTo>
                    <a:pt x="60" y="105"/>
                  </a:lnTo>
                  <a:lnTo>
                    <a:pt x="20" y="105"/>
                  </a:lnTo>
                  <a:cubicBezTo>
                    <a:pt x="9" y="105"/>
                    <a:pt x="0" y="96"/>
                    <a:pt x="0" y="85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647" y="0"/>
                  </a:lnTo>
                  <a:cubicBezTo>
                    <a:pt x="658" y="0"/>
                    <a:pt x="667" y="9"/>
                    <a:pt x="667" y="20"/>
                  </a:cubicBezTo>
                  <a:lnTo>
                    <a:pt x="667" y="85"/>
                  </a:lnTo>
                  <a:cubicBezTo>
                    <a:pt x="667" y="96"/>
                    <a:pt x="658" y="105"/>
                    <a:pt x="647" y="105"/>
                  </a:cubicBezTo>
                  <a:lnTo>
                    <a:pt x="607" y="105"/>
                  </a:lnTo>
                  <a:close/>
                  <a:moveTo>
                    <a:pt x="567" y="105"/>
                  </a:moveTo>
                  <a:lnTo>
                    <a:pt x="100" y="105"/>
                  </a:lnTo>
                  <a:lnTo>
                    <a:pt x="100" y="483"/>
                  </a:lnTo>
                  <a:lnTo>
                    <a:pt x="567" y="483"/>
                  </a:lnTo>
                  <a:lnTo>
                    <a:pt x="567" y="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43" name="îsḻïde">
            <a:extLst>
              <a:ext uri="{FF2B5EF4-FFF2-40B4-BE49-F238E27FC236}">
                <a16:creationId xmlns="" xmlns:a16="http://schemas.microsoft.com/office/drawing/2014/main" id="{CC313C02-2FD0-4674-834C-34EEABAC1F0E}"/>
              </a:ext>
            </a:extLst>
          </p:cNvPr>
          <p:cNvSpPr txBox="1"/>
          <p:nvPr/>
        </p:nvSpPr>
        <p:spPr>
          <a:xfrm>
            <a:off x="2704125" y="3881861"/>
            <a:ext cx="2949984" cy="5078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Copy paste fonts. Choose the only option to retain text.….</a:t>
            </a:r>
          </a:p>
        </p:txBody>
      </p:sp>
      <p:sp>
        <p:nvSpPr>
          <p:cNvPr id="144" name="ïŝḷïḋê">
            <a:extLst>
              <a:ext uri="{FF2B5EF4-FFF2-40B4-BE49-F238E27FC236}">
                <a16:creationId xmlns="" xmlns:a16="http://schemas.microsoft.com/office/drawing/2014/main" id="{D461DE00-42D5-48CD-8CFB-F84CC54189B2}"/>
              </a:ext>
            </a:extLst>
          </p:cNvPr>
          <p:cNvSpPr/>
          <p:nvPr/>
        </p:nvSpPr>
        <p:spPr>
          <a:xfrm>
            <a:off x="2704125" y="3459736"/>
            <a:ext cx="2949984" cy="422126"/>
          </a:xfrm>
          <a:prstGeom prst="rect">
            <a:avLst/>
          </a:prstGeom>
        </p:spPr>
        <p:txBody>
          <a:bodyPr wrap="square" lIns="91440" tIns="45720" rIns="91440" bIns="45720" anchor="ctr">
            <a:normAutofit lnSpcReduction="10000"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02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156" name="išļïḍè">
            <a:extLst>
              <a:ext uri="{FF2B5EF4-FFF2-40B4-BE49-F238E27FC236}">
                <a16:creationId xmlns="" xmlns:a16="http://schemas.microsoft.com/office/drawing/2014/main" id="{F00CEAA3-221D-4324-8C7D-8BB5A66CE9AF}"/>
              </a:ext>
            </a:extLst>
          </p:cNvPr>
          <p:cNvGrpSpPr/>
          <p:nvPr/>
        </p:nvGrpSpPr>
        <p:grpSpPr>
          <a:xfrm>
            <a:off x="1937291" y="4765411"/>
            <a:ext cx="719376" cy="719376"/>
            <a:chOff x="6356293" y="5213246"/>
            <a:chExt cx="626342" cy="626342"/>
          </a:xfrm>
        </p:grpSpPr>
        <p:sp>
          <p:nvSpPr>
            <p:cNvPr id="157" name="ïŝ1ïḑê">
              <a:extLst>
                <a:ext uri="{FF2B5EF4-FFF2-40B4-BE49-F238E27FC236}">
                  <a16:creationId xmlns="" xmlns:a16="http://schemas.microsoft.com/office/drawing/2014/main" id="{F0BF527C-82F2-4C51-B6C5-D1B11C31A492}"/>
                </a:ext>
              </a:extLst>
            </p:cNvPr>
            <p:cNvSpPr/>
            <p:nvPr/>
          </p:nvSpPr>
          <p:spPr>
            <a:xfrm>
              <a:off x="6356293" y="5213246"/>
              <a:ext cx="626342" cy="626342"/>
            </a:xfrm>
            <a:prstGeom prst="ellipse">
              <a:avLst/>
            </a:prstGeom>
            <a:solidFill>
              <a:srgbClr val="8AC59E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158" name="îṥḻíďe">
              <a:extLst>
                <a:ext uri="{FF2B5EF4-FFF2-40B4-BE49-F238E27FC236}">
                  <a16:creationId xmlns="" xmlns:a16="http://schemas.microsoft.com/office/drawing/2014/main" id="{237107E9-3C74-46E7-99BF-C41D39E6A189}"/>
                </a:ext>
              </a:extLst>
            </p:cNvPr>
            <p:cNvSpPr/>
            <p:nvPr/>
          </p:nvSpPr>
          <p:spPr>
            <a:xfrm>
              <a:off x="6513894" y="5404571"/>
              <a:ext cx="311141" cy="243687"/>
            </a:xfrm>
            <a:custGeom>
              <a:avLst/>
              <a:gdLst>
                <a:gd name="T0" fmla="*/ 140 w 667"/>
                <a:gd name="T1" fmla="*/ 182 h 523"/>
                <a:gd name="T2" fmla="*/ 160 w 667"/>
                <a:gd name="T3" fmla="*/ 162 h 523"/>
                <a:gd name="T4" fmla="*/ 507 w 667"/>
                <a:gd name="T5" fmla="*/ 162 h 523"/>
                <a:gd name="T6" fmla="*/ 527 w 667"/>
                <a:gd name="T7" fmla="*/ 182 h 523"/>
                <a:gd name="T8" fmla="*/ 507 w 667"/>
                <a:gd name="T9" fmla="*/ 202 h 523"/>
                <a:gd name="T10" fmla="*/ 160 w 667"/>
                <a:gd name="T11" fmla="*/ 202 h 523"/>
                <a:gd name="T12" fmla="*/ 140 w 667"/>
                <a:gd name="T13" fmla="*/ 182 h 523"/>
                <a:gd name="T14" fmla="*/ 160 w 667"/>
                <a:gd name="T15" fmla="*/ 426 h 523"/>
                <a:gd name="T16" fmla="*/ 507 w 667"/>
                <a:gd name="T17" fmla="*/ 426 h 523"/>
                <a:gd name="T18" fmla="*/ 527 w 667"/>
                <a:gd name="T19" fmla="*/ 406 h 523"/>
                <a:gd name="T20" fmla="*/ 507 w 667"/>
                <a:gd name="T21" fmla="*/ 386 h 523"/>
                <a:gd name="T22" fmla="*/ 160 w 667"/>
                <a:gd name="T23" fmla="*/ 386 h 523"/>
                <a:gd name="T24" fmla="*/ 140 w 667"/>
                <a:gd name="T25" fmla="*/ 406 h 523"/>
                <a:gd name="T26" fmla="*/ 160 w 667"/>
                <a:gd name="T27" fmla="*/ 426 h 523"/>
                <a:gd name="T28" fmla="*/ 160 w 667"/>
                <a:gd name="T29" fmla="*/ 276 h 523"/>
                <a:gd name="T30" fmla="*/ 507 w 667"/>
                <a:gd name="T31" fmla="*/ 276 h 523"/>
                <a:gd name="T32" fmla="*/ 527 w 667"/>
                <a:gd name="T33" fmla="*/ 256 h 523"/>
                <a:gd name="T34" fmla="*/ 507 w 667"/>
                <a:gd name="T35" fmla="*/ 236 h 523"/>
                <a:gd name="T36" fmla="*/ 160 w 667"/>
                <a:gd name="T37" fmla="*/ 236 h 523"/>
                <a:gd name="T38" fmla="*/ 140 w 667"/>
                <a:gd name="T39" fmla="*/ 256 h 523"/>
                <a:gd name="T40" fmla="*/ 160 w 667"/>
                <a:gd name="T41" fmla="*/ 276 h 523"/>
                <a:gd name="T42" fmla="*/ 160 w 667"/>
                <a:gd name="T43" fmla="*/ 352 h 523"/>
                <a:gd name="T44" fmla="*/ 507 w 667"/>
                <a:gd name="T45" fmla="*/ 352 h 523"/>
                <a:gd name="T46" fmla="*/ 527 w 667"/>
                <a:gd name="T47" fmla="*/ 332 h 523"/>
                <a:gd name="T48" fmla="*/ 507 w 667"/>
                <a:gd name="T49" fmla="*/ 312 h 523"/>
                <a:gd name="T50" fmla="*/ 160 w 667"/>
                <a:gd name="T51" fmla="*/ 312 h 523"/>
                <a:gd name="T52" fmla="*/ 140 w 667"/>
                <a:gd name="T53" fmla="*/ 332 h 523"/>
                <a:gd name="T54" fmla="*/ 160 w 667"/>
                <a:gd name="T55" fmla="*/ 352 h 523"/>
                <a:gd name="T56" fmla="*/ 607 w 667"/>
                <a:gd name="T57" fmla="*/ 105 h 523"/>
                <a:gd name="T58" fmla="*/ 607 w 667"/>
                <a:gd name="T59" fmla="*/ 483 h 523"/>
                <a:gd name="T60" fmla="*/ 647 w 667"/>
                <a:gd name="T61" fmla="*/ 483 h 523"/>
                <a:gd name="T62" fmla="*/ 667 w 667"/>
                <a:gd name="T63" fmla="*/ 503 h 523"/>
                <a:gd name="T64" fmla="*/ 647 w 667"/>
                <a:gd name="T65" fmla="*/ 523 h 523"/>
                <a:gd name="T66" fmla="*/ 20 w 667"/>
                <a:gd name="T67" fmla="*/ 523 h 523"/>
                <a:gd name="T68" fmla="*/ 0 w 667"/>
                <a:gd name="T69" fmla="*/ 503 h 523"/>
                <a:gd name="T70" fmla="*/ 20 w 667"/>
                <a:gd name="T71" fmla="*/ 483 h 523"/>
                <a:gd name="T72" fmla="*/ 60 w 667"/>
                <a:gd name="T73" fmla="*/ 483 h 523"/>
                <a:gd name="T74" fmla="*/ 60 w 667"/>
                <a:gd name="T75" fmla="*/ 105 h 523"/>
                <a:gd name="T76" fmla="*/ 20 w 667"/>
                <a:gd name="T77" fmla="*/ 105 h 523"/>
                <a:gd name="T78" fmla="*/ 0 w 667"/>
                <a:gd name="T79" fmla="*/ 85 h 523"/>
                <a:gd name="T80" fmla="*/ 0 w 667"/>
                <a:gd name="T81" fmla="*/ 20 h 523"/>
                <a:gd name="T82" fmla="*/ 20 w 667"/>
                <a:gd name="T83" fmla="*/ 0 h 523"/>
                <a:gd name="T84" fmla="*/ 647 w 667"/>
                <a:gd name="T85" fmla="*/ 0 h 523"/>
                <a:gd name="T86" fmla="*/ 667 w 667"/>
                <a:gd name="T87" fmla="*/ 20 h 523"/>
                <a:gd name="T88" fmla="*/ 667 w 667"/>
                <a:gd name="T89" fmla="*/ 85 h 523"/>
                <a:gd name="T90" fmla="*/ 647 w 667"/>
                <a:gd name="T91" fmla="*/ 105 h 523"/>
                <a:gd name="T92" fmla="*/ 607 w 667"/>
                <a:gd name="T93" fmla="*/ 105 h 523"/>
                <a:gd name="T94" fmla="*/ 567 w 667"/>
                <a:gd name="T95" fmla="*/ 105 h 523"/>
                <a:gd name="T96" fmla="*/ 100 w 667"/>
                <a:gd name="T97" fmla="*/ 105 h 523"/>
                <a:gd name="T98" fmla="*/ 100 w 667"/>
                <a:gd name="T99" fmla="*/ 483 h 523"/>
                <a:gd name="T100" fmla="*/ 567 w 667"/>
                <a:gd name="T101" fmla="*/ 483 h 523"/>
                <a:gd name="T102" fmla="*/ 567 w 667"/>
                <a:gd name="T103" fmla="*/ 105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7" h="523">
                  <a:moveTo>
                    <a:pt x="140" y="182"/>
                  </a:moveTo>
                  <a:cubicBezTo>
                    <a:pt x="140" y="171"/>
                    <a:pt x="149" y="162"/>
                    <a:pt x="160" y="162"/>
                  </a:cubicBezTo>
                  <a:lnTo>
                    <a:pt x="507" y="162"/>
                  </a:lnTo>
                  <a:cubicBezTo>
                    <a:pt x="518" y="162"/>
                    <a:pt x="527" y="171"/>
                    <a:pt x="527" y="182"/>
                  </a:cubicBezTo>
                  <a:cubicBezTo>
                    <a:pt x="527" y="193"/>
                    <a:pt x="518" y="202"/>
                    <a:pt x="507" y="202"/>
                  </a:cubicBezTo>
                  <a:lnTo>
                    <a:pt x="160" y="202"/>
                  </a:lnTo>
                  <a:cubicBezTo>
                    <a:pt x="149" y="202"/>
                    <a:pt x="140" y="193"/>
                    <a:pt x="140" y="182"/>
                  </a:cubicBezTo>
                  <a:close/>
                  <a:moveTo>
                    <a:pt x="160" y="426"/>
                  </a:moveTo>
                  <a:lnTo>
                    <a:pt x="507" y="426"/>
                  </a:lnTo>
                  <a:cubicBezTo>
                    <a:pt x="518" y="426"/>
                    <a:pt x="527" y="417"/>
                    <a:pt x="527" y="406"/>
                  </a:cubicBezTo>
                  <a:cubicBezTo>
                    <a:pt x="527" y="395"/>
                    <a:pt x="518" y="386"/>
                    <a:pt x="507" y="386"/>
                  </a:cubicBezTo>
                  <a:lnTo>
                    <a:pt x="160" y="386"/>
                  </a:lnTo>
                  <a:cubicBezTo>
                    <a:pt x="149" y="386"/>
                    <a:pt x="140" y="395"/>
                    <a:pt x="140" y="406"/>
                  </a:cubicBezTo>
                  <a:cubicBezTo>
                    <a:pt x="140" y="417"/>
                    <a:pt x="149" y="426"/>
                    <a:pt x="160" y="426"/>
                  </a:cubicBezTo>
                  <a:close/>
                  <a:moveTo>
                    <a:pt x="160" y="276"/>
                  </a:moveTo>
                  <a:lnTo>
                    <a:pt x="507" y="276"/>
                  </a:lnTo>
                  <a:cubicBezTo>
                    <a:pt x="518" y="276"/>
                    <a:pt x="527" y="267"/>
                    <a:pt x="527" y="256"/>
                  </a:cubicBezTo>
                  <a:cubicBezTo>
                    <a:pt x="527" y="245"/>
                    <a:pt x="518" y="236"/>
                    <a:pt x="507" y="236"/>
                  </a:cubicBezTo>
                  <a:lnTo>
                    <a:pt x="160" y="236"/>
                  </a:lnTo>
                  <a:cubicBezTo>
                    <a:pt x="149" y="236"/>
                    <a:pt x="140" y="245"/>
                    <a:pt x="140" y="256"/>
                  </a:cubicBezTo>
                  <a:cubicBezTo>
                    <a:pt x="140" y="267"/>
                    <a:pt x="149" y="276"/>
                    <a:pt x="160" y="276"/>
                  </a:cubicBezTo>
                  <a:close/>
                  <a:moveTo>
                    <a:pt x="160" y="352"/>
                  </a:moveTo>
                  <a:lnTo>
                    <a:pt x="507" y="352"/>
                  </a:lnTo>
                  <a:cubicBezTo>
                    <a:pt x="518" y="352"/>
                    <a:pt x="527" y="343"/>
                    <a:pt x="527" y="332"/>
                  </a:cubicBezTo>
                  <a:cubicBezTo>
                    <a:pt x="527" y="321"/>
                    <a:pt x="518" y="312"/>
                    <a:pt x="507" y="312"/>
                  </a:cubicBezTo>
                  <a:lnTo>
                    <a:pt x="160" y="312"/>
                  </a:lnTo>
                  <a:cubicBezTo>
                    <a:pt x="149" y="312"/>
                    <a:pt x="140" y="321"/>
                    <a:pt x="140" y="332"/>
                  </a:cubicBezTo>
                  <a:cubicBezTo>
                    <a:pt x="140" y="343"/>
                    <a:pt x="149" y="352"/>
                    <a:pt x="160" y="352"/>
                  </a:cubicBezTo>
                  <a:close/>
                  <a:moveTo>
                    <a:pt x="607" y="105"/>
                  </a:moveTo>
                  <a:lnTo>
                    <a:pt x="607" y="483"/>
                  </a:lnTo>
                  <a:lnTo>
                    <a:pt x="647" y="483"/>
                  </a:lnTo>
                  <a:cubicBezTo>
                    <a:pt x="658" y="483"/>
                    <a:pt x="667" y="492"/>
                    <a:pt x="667" y="503"/>
                  </a:cubicBezTo>
                  <a:cubicBezTo>
                    <a:pt x="667" y="514"/>
                    <a:pt x="658" y="523"/>
                    <a:pt x="647" y="523"/>
                  </a:cubicBezTo>
                  <a:lnTo>
                    <a:pt x="20" y="523"/>
                  </a:lnTo>
                  <a:cubicBezTo>
                    <a:pt x="9" y="523"/>
                    <a:pt x="0" y="514"/>
                    <a:pt x="0" y="503"/>
                  </a:cubicBezTo>
                  <a:cubicBezTo>
                    <a:pt x="0" y="492"/>
                    <a:pt x="9" y="483"/>
                    <a:pt x="20" y="483"/>
                  </a:cubicBezTo>
                  <a:lnTo>
                    <a:pt x="60" y="483"/>
                  </a:lnTo>
                  <a:lnTo>
                    <a:pt x="60" y="105"/>
                  </a:lnTo>
                  <a:lnTo>
                    <a:pt x="20" y="105"/>
                  </a:lnTo>
                  <a:cubicBezTo>
                    <a:pt x="9" y="105"/>
                    <a:pt x="0" y="96"/>
                    <a:pt x="0" y="85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647" y="0"/>
                  </a:lnTo>
                  <a:cubicBezTo>
                    <a:pt x="658" y="0"/>
                    <a:pt x="667" y="9"/>
                    <a:pt x="667" y="20"/>
                  </a:cubicBezTo>
                  <a:lnTo>
                    <a:pt x="667" y="85"/>
                  </a:lnTo>
                  <a:cubicBezTo>
                    <a:pt x="667" y="96"/>
                    <a:pt x="658" y="105"/>
                    <a:pt x="647" y="105"/>
                  </a:cubicBezTo>
                  <a:lnTo>
                    <a:pt x="607" y="105"/>
                  </a:lnTo>
                  <a:close/>
                  <a:moveTo>
                    <a:pt x="567" y="105"/>
                  </a:moveTo>
                  <a:lnTo>
                    <a:pt x="100" y="105"/>
                  </a:lnTo>
                  <a:lnTo>
                    <a:pt x="100" y="483"/>
                  </a:lnTo>
                  <a:lnTo>
                    <a:pt x="567" y="483"/>
                  </a:lnTo>
                  <a:lnTo>
                    <a:pt x="567" y="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59" name="îsḻïde">
            <a:extLst>
              <a:ext uri="{FF2B5EF4-FFF2-40B4-BE49-F238E27FC236}">
                <a16:creationId xmlns="" xmlns:a16="http://schemas.microsoft.com/office/drawing/2014/main" id="{11FAAFDC-EF6D-46D5-BBDC-300AB9C2BCB8}"/>
              </a:ext>
            </a:extLst>
          </p:cNvPr>
          <p:cNvSpPr txBox="1"/>
          <p:nvPr/>
        </p:nvSpPr>
        <p:spPr>
          <a:xfrm>
            <a:off x="2704125" y="5146478"/>
            <a:ext cx="2949984" cy="5078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Copy paste fonts. Choose the only option to retain text.….</a:t>
            </a:r>
          </a:p>
        </p:txBody>
      </p:sp>
      <p:sp>
        <p:nvSpPr>
          <p:cNvPr id="160" name="ïŝḷïḋê">
            <a:extLst>
              <a:ext uri="{FF2B5EF4-FFF2-40B4-BE49-F238E27FC236}">
                <a16:creationId xmlns="" xmlns:a16="http://schemas.microsoft.com/office/drawing/2014/main" id="{9AEBF92E-1702-45C2-9AA7-F5A44634C163}"/>
              </a:ext>
            </a:extLst>
          </p:cNvPr>
          <p:cNvSpPr/>
          <p:nvPr/>
        </p:nvSpPr>
        <p:spPr>
          <a:xfrm>
            <a:off x="2704125" y="4724353"/>
            <a:ext cx="2949984" cy="422126"/>
          </a:xfrm>
          <a:prstGeom prst="rect">
            <a:avLst/>
          </a:prstGeom>
        </p:spPr>
        <p:txBody>
          <a:bodyPr wrap="square" lIns="91440" tIns="45720" rIns="91440" bIns="45720" anchor="ctr">
            <a:normAutofit lnSpcReduction="10000"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03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176" name="iṥlîḍè">
            <a:extLst>
              <a:ext uri="{FF2B5EF4-FFF2-40B4-BE49-F238E27FC236}">
                <a16:creationId xmlns="" xmlns:a16="http://schemas.microsoft.com/office/drawing/2014/main" id="{E59523A5-9640-48A7-8D6E-AD4110B946FD}"/>
              </a:ext>
            </a:extLst>
          </p:cNvPr>
          <p:cNvGrpSpPr/>
          <p:nvPr/>
        </p:nvGrpSpPr>
        <p:grpSpPr>
          <a:xfrm>
            <a:off x="6852260" y="2301206"/>
            <a:ext cx="719376" cy="719376"/>
            <a:chOff x="6356293" y="5213246"/>
            <a:chExt cx="626342" cy="626342"/>
          </a:xfrm>
        </p:grpSpPr>
        <p:sp>
          <p:nvSpPr>
            <p:cNvPr id="177" name="íṡ1îḋé">
              <a:extLst>
                <a:ext uri="{FF2B5EF4-FFF2-40B4-BE49-F238E27FC236}">
                  <a16:creationId xmlns="" xmlns:a16="http://schemas.microsoft.com/office/drawing/2014/main" id="{D5C71C4D-48D9-46D6-B28C-21D00DACF692}"/>
                </a:ext>
              </a:extLst>
            </p:cNvPr>
            <p:cNvSpPr/>
            <p:nvPr/>
          </p:nvSpPr>
          <p:spPr>
            <a:xfrm>
              <a:off x="6356293" y="5213246"/>
              <a:ext cx="626342" cy="626342"/>
            </a:xfrm>
            <a:prstGeom prst="ellipse">
              <a:avLst/>
            </a:prstGeom>
            <a:solidFill>
              <a:srgbClr val="8AC59E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2400">
                <a:cs typeface="+mn-ea"/>
                <a:sym typeface="+mn-lt"/>
              </a:endParaRPr>
            </a:p>
          </p:txBody>
        </p:sp>
        <p:sp>
          <p:nvSpPr>
            <p:cNvPr id="178" name="iŝḷïḍè">
              <a:extLst>
                <a:ext uri="{FF2B5EF4-FFF2-40B4-BE49-F238E27FC236}">
                  <a16:creationId xmlns="" xmlns:a16="http://schemas.microsoft.com/office/drawing/2014/main" id="{8EFB63A2-5003-4A0E-A31D-9E797A74FB94}"/>
                </a:ext>
              </a:extLst>
            </p:cNvPr>
            <p:cNvSpPr/>
            <p:nvPr/>
          </p:nvSpPr>
          <p:spPr>
            <a:xfrm>
              <a:off x="6513894" y="5398735"/>
              <a:ext cx="311141" cy="255359"/>
            </a:xfrm>
            <a:custGeom>
              <a:avLst/>
              <a:gdLst>
                <a:gd name="T0" fmla="*/ 318 w 753"/>
                <a:gd name="T1" fmla="*/ 47 h 619"/>
                <a:gd name="T2" fmla="*/ 369 w 753"/>
                <a:gd name="T3" fmla="*/ 69 h 619"/>
                <a:gd name="T4" fmla="*/ 458 w 753"/>
                <a:gd name="T5" fmla="*/ 8 h 619"/>
                <a:gd name="T6" fmla="*/ 383 w 753"/>
                <a:gd name="T7" fmla="*/ 112 h 619"/>
                <a:gd name="T8" fmla="*/ 355 w 753"/>
                <a:gd name="T9" fmla="*/ 112 h 619"/>
                <a:gd name="T10" fmla="*/ 650 w 753"/>
                <a:gd name="T11" fmla="*/ 296 h 619"/>
                <a:gd name="T12" fmla="*/ 690 w 753"/>
                <a:gd name="T13" fmla="*/ 579 h 619"/>
                <a:gd name="T14" fmla="*/ 690 w 753"/>
                <a:gd name="T15" fmla="*/ 619 h 619"/>
                <a:gd name="T16" fmla="*/ 43 w 753"/>
                <a:gd name="T17" fmla="*/ 599 h 619"/>
                <a:gd name="T18" fmla="*/ 103 w 753"/>
                <a:gd name="T19" fmla="*/ 579 h 619"/>
                <a:gd name="T20" fmla="*/ 0 w 753"/>
                <a:gd name="T21" fmla="*/ 173 h 619"/>
                <a:gd name="T22" fmla="*/ 115 w 753"/>
                <a:gd name="T23" fmla="*/ 68 h 619"/>
                <a:gd name="T24" fmla="*/ 267 w 753"/>
                <a:gd name="T25" fmla="*/ 64 h 619"/>
                <a:gd name="T26" fmla="*/ 377 w 753"/>
                <a:gd name="T27" fmla="*/ 138 h 619"/>
                <a:gd name="T28" fmla="*/ 486 w 753"/>
                <a:gd name="T29" fmla="*/ 64 h 619"/>
                <a:gd name="T30" fmla="*/ 638 w 753"/>
                <a:gd name="T31" fmla="*/ 68 h 619"/>
                <a:gd name="T32" fmla="*/ 753 w 753"/>
                <a:gd name="T33" fmla="*/ 173 h 619"/>
                <a:gd name="T34" fmla="*/ 610 w 753"/>
                <a:gd name="T35" fmla="*/ 579 h 619"/>
                <a:gd name="T36" fmla="*/ 544 w 753"/>
                <a:gd name="T37" fmla="*/ 266 h 619"/>
                <a:gd name="T38" fmla="*/ 377 w 753"/>
                <a:gd name="T39" fmla="*/ 266 h 619"/>
                <a:gd name="T40" fmla="*/ 209 w 753"/>
                <a:gd name="T41" fmla="*/ 266 h 619"/>
                <a:gd name="T42" fmla="*/ 143 w 753"/>
                <a:gd name="T43" fmla="*/ 579 h 619"/>
                <a:gd name="T44" fmla="*/ 412 w 753"/>
                <a:gd name="T45" fmla="*/ 352 h 619"/>
                <a:gd name="T46" fmla="*/ 567 w 753"/>
                <a:gd name="T47" fmla="*/ 332 h 619"/>
                <a:gd name="T48" fmla="*/ 587 w 753"/>
                <a:gd name="T49" fmla="*/ 579 h 619"/>
                <a:gd name="T50" fmla="*/ 389 w 753"/>
                <a:gd name="T51" fmla="*/ 352 h 619"/>
                <a:gd name="T52" fmla="*/ 369 w 753"/>
                <a:gd name="T53" fmla="*/ 535 h 619"/>
                <a:gd name="T54" fmla="*/ 166 w 753"/>
                <a:gd name="T55" fmla="*/ 515 h 619"/>
                <a:gd name="T56" fmla="*/ 186 w 753"/>
                <a:gd name="T57" fmla="*/ 332 h 619"/>
                <a:gd name="T58" fmla="*/ 389 w 753"/>
                <a:gd name="T59" fmla="*/ 352 h 619"/>
                <a:gd name="T60" fmla="*/ 206 w 753"/>
                <a:gd name="T61" fmla="*/ 372 h 619"/>
                <a:gd name="T62" fmla="*/ 349 w 753"/>
                <a:gd name="T63" fmla="*/ 495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53" h="619">
                  <a:moveTo>
                    <a:pt x="318" y="75"/>
                  </a:moveTo>
                  <a:cubicBezTo>
                    <a:pt x="311" y="67"/>
                    <a:pt x="311" y="55"/>
                    <a:pt x="318" y="47"/>
                  </a:cubicBezTo>
                  <a:cubicBezTo>
                    <a:pt x="326" y="39"/>
                    <a:pt x="339" y="39"/>
                    <a:pt x="347" y="47"/>
                  </a:cubicBezTo>
                  <a:lnTo>
                    <a:pt x="369" y="69"/>
                  </a:lnTo>
                  <a:lnTo>
                    <a:pt x="430" y="8"/>
                  </a:lnTo>
                  <a:cubicBezTo>
                    <a:pt x="438" y="0"/>
                    <a:pt x="451" y="0"/>
                    <a:pt x="458" y="8"/>
                  </a:cubicBezTo>
                  <a:cubicBezTo>
                    <a:pt x="466" y="16"/>
                    <a:pt x="466" y="28"/>
                    <a:pt x="458" y="36"/>
                  </a:cubicBezTo>
                  <a:lnTo>
                    <a:pt x="383" y="112"/>
                  </a:lnTo>
                  <a:cubicBezTo>
                    <a:pt x="379" y="115"/>
                    <a:pt x="374" y="117"/>
                    <a:pt x="369" y="117"/>
                  </a:cubicBezTo>
                  <a:cubicBezTo>
                    <a:pt x="364" y="117"/>
                    <a:pt x="359" y="115"/>
                    <a:pt x="355" y="112"/>
                  </a:cubicBezTo>
                  <a:lnTo>
                    <a:pt x="318" y="75"/>
                  </a:lnTo>
                  <a:close/>
                  <a:moveTo>
                    <a:pt x="650" y="296"/>
                  </a:moveTo>
                  <a:lnTo>
                    <a:pt x="650" y="579"/>
                  </a:lnTo>
                  <a:lnTo>
                    <a:pt x="690" y="579"/>
                  </a:lnTo>
                  <a:cubicBezTo>
                    <a:pt x="701" y="579"/>
                    <a:pt x="710" y="588"/>
                    <a:pt x="710" y="599"/>
                  </a:cubicBezTo>
                  <a:cubicBezTo>
                    <a:pt x="710" y="610"/>
                    <a:pt x="701" y="619"/>
                    <a:pt x="690" y="619"/>
                  </a:cubicBezTo>
                  <a:lnTo>
                    <a:pt x="63" y="619"/>
                  </a:lnTo>
                  <a:cubicBezTo>
                    <a:pt x="52" y="619"/>
                    <a:pt x="43" y="610"/>
                    <a:pt x="43" y="599"/>
                  </a:cubicBezTo>
                  <a:cubicBezTo>
                    <a:pt x="43" y="588"/>
                    <a:pt x="52" y="579"/>
                    <a:pt x="63" y="579"/>
                  </a:cubicBezTo>
                  <a:lnTo>
                    <a:pt x="103" y="579"/>
                  </a:lnTo>
                  <a:lnTo>
                    <a:pt x="103" y="296"/>
                  </a:lnTo>
                  <a:cubicBezTo>
                    <a:pt x="45" y="286"/>
                    <a:pt x="0" y="234"/>
                    <a:pt x="0" y="173"/>
                  </a:cubicBezTo>
                  <a:cubicBezTo>
                    <a:pt x="0" y="167"/>
                    <a:pt x="3" y="161"/>
                    <a:pt x="7" y="157"/>
                  </a:cubicBezTo>
                  <a:lnTo>
                    <a:pt x="115" y="68"/>
                  </a:lnTo>
                  <a:cubicBezTo>
                    <a:pt x="119" y="65"/>
                    <a:pt x="123" y="64"/>
                    <a:pt x="128" y="64"/>
                  </a:cubicBezTo>
                  <a:lnTo>
                    <a:pt x="267" y="64"/>
                  </a:lnTo>
                  <a:cubicBezTo>
                    <a:pt x="275" y="64"/>
                    <a:pt x="283" y="69"/>
                    <a:pt x="286" y="76"/>
                  </a:cubicBezTo>
                  <a:cubicBezTo>
                    <a:pt x="301" y="114"/>
                    <a:pt x="336" y="138"/>
                    <a:pt x="377" y="138"/>
                  </a:cubicBezTo>
                  <a:cubicBezTo>
                    <a:pt x="417" y="138"/>
                    <a:pt x="453" y="114"/>
                    <a:pt x="468" y="76"/>
                  </a:cubicBezTo>
                  <a:cubicBezTo>
                    <a:pt x="471" y="69"/>
                    <a:pt x="478" y="64"/>
                    <a:pt x="486" y="64"/>
                  </a:cubicBezTo>
                  <a:lnTo>
                    <a:pt x="626" y="64"/>
                  </a:lnTo>
                  <a:cubicBezTo>
                    <a:pt x="630" y="64"/>
                    <a:pt x="635" y="65"/>
                    <a:pt x="638" y="68"/>
                  </a:cubicBezTo>
                  <a:lnTo>
                    <a:pt x="746" y="157"/>
                  </a:lnTo>
                  <a:cubicBezTo>
                    <a:pt x="751" y="161"/>
                    <a:pt x="753" y="167"/>
                    <a:pt x="753" y="173"/>
                  </a:cubicBezTo>
                  <a:cubicBezTo>
                    <a:pt x="753" y="234"/>
                    <a:pt x="709" y="286"/>
                    <a:pt x="650" y="296"/>
                  </a:cubicBezTo>
                  <a:close/>
                  <a:moveTo>
                    <a:pt x="610" y="579"/>
                  </a:moveTo>
                  <a:lnTo>
                    <a:pt x="610" y="297"/>
                  </a:lnTo>
                  <a:cubicBezTo>
                    <a:pt x="585" y="293"/>
                    <a:pt x="563" y="283"/>
                    <a:pt x="544" y="266"/>
                  </a:cubicBezTo>
                  <a:cubicBezTo>
                    <a:pt x="521" y="287"/>
                    <a:pt x="492" y="298"/>
                    <a:pt x="460" y="298"/>
                  </a:cubicBezTo>
                  <a:cubicBezTo>
                    <a:pt x="429" y="298"/>
                    <a:pt x="400" y="287"/>
                    <a:pt x="377" y="266"/>
                  </a:cubicBezTo>
                  <a:cubicBezTo>
                    <a:pt x="354" y="287"/>
                    <a:pt x="324" y="298"/>
                    <a:pt x="293" y="298"/>
                  </a:cubicBezTo>
                  <a:cubicBezTo>
                    <a:pt x="262" y="298"/>
                    <a:pt x="232" y="287"/>
                    <a:pt x="209" y="266"/>
                  </a:cubicBezTo>
                  <a:cubicBezTo>
                    <a:pt x="191" y="283"/>
                    <a:pt x="168" y="293"/>
                    <a:pt x="143" y="297"/>
                  </a:cubicBezTo>
                  <a:lnTo>
                    <a:pt x="143" y="579"/>
                  </a:lnTo>
                  <a:lnTo>
                    <a:pt x="412" y="579"/>
                  </a:lnTo>
                  <a:lnTo>
                    <a:pt x="412" y="352"/>
                  </a:lnTo>
                  <a:cubicBezTo>
                    <a:pt x="412" y="341"/>
                    <a:pt x="421" y="332"/>
                    <a:pt x="432" y="332"/>
                  </a:cubicBezTo>
                  <a:lnTo>
                    <a:pt x="567" y="332"/>
                  </a:lnTo>
                  <a:cubicBezTo>
                    <a:pt x="578" y="332"/>
                    <a:pt x="587" y="341"/>
                    <a:pt x="587" y="352"/>
                  </a:cubicBezTo>
                  <a:lnTo>
                    <a:pt x="587" y="579"/>
                  </a:lnTo>
                  <a:lnTo>
                    <a:pt x="610" y="579"/>
                  </a:lnTo>
                  <a:close/>
                  <a:moveTo>
                    <a:pt x="389" y="352"/>
                  </a:moveTo>
                  <a:lnTo>
                    <a:pt x="389" y="515"/>
                  </a:lnTo>
                  <a:cubicBezTo>
                    <a:pt x="389" y="527"/>
                    <a:pt x="380" y="535"/>
                    <a:pt x="369" y="535"/>
                  </a:cubicBezTo>
                  <a:lnTo>
                    <a:pt x="186" y="535"/>
                  </a:lnTo>
                  <a:cubicBezTo>
                    <a:pt x="175" y="535"/>
                    <a:pt x="166" y="527"/>
                    <a:pt x="166" y="515"/>
                  </a:cubicBezTo>
                  <a:lnTo>
                    <a:pt x="166" y="352"/>
                  </a:lnTo>
                  <a:cubicBezTo>
                    <a:pt x="166" y="341"/>
                    <a:pt x="175" y="332"/>
                    <a:pt x="186" y="332"/>
                  </a:cubicBezTo>
                  <a:lnTo>
                    <a:pt x="369" y="332"/>
                  </a:lnTo>
                  <a:cubicBezTo>
                    <a:pt x="380" y="332"/>
                    <a:pt x="389" y="341"/>
                    <a:pt x="389" y="352"/>
                  </a:cubicBezTo>
                  <a:close/>
                  <a:moveTo>
                    <a:pt x="349" y="372"/>
                  </a:moveTo>
                  <a:lnTo>
                    <a:pt x="206" y="372"/>
                  </a:lnTo>
                  <a:lnTo>
                    <a:pt x="206" y="495"/>
                  </a:lnTo>
                  <a:lnTo>
                    <a:pt x="349" y="495"/>
                  </a:lnTo>
                  <a:lnTo>
                    <a:pt x="349" y="3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79" name="íśľïḍe">
            <a:extLst>
              <a:ext uri="{FF2B5EF4-FFF2-40B4-BE49-F238E27FC236}">
                <a16:creationId xmlns="" xmlns:a16="http://schemas.microsoft.com/office/drawing/2014/main" id="{260ADF08-EEB8-4D90-AA2C-F272CC2100E8}"/>
              </a:ext>
            </a:extLst>
          </p:cNvPr>
          <p:cNvSpPr txBox="1"/>
          <p:nvPr/>
        </p:nvSpPr>
        <p:spPr>
          <a:xfrm>
            <a:off x="7619094" y="2682273"/>
            <a:ext cx="2949984" cy="5078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Copy paste fonts. Choose the only option to retain text.….</a:t>
            </a:r>
          </a:p>
        </p:txBody>
      </p:sp>
      <p:sp>
        <p:nvSpPr>
          <p:cNvPr id="180" name="îṥľíḋé">
            <a:extLst>
              <a:ext uri="{FF2B5EF4-FFF2-40B4-BE49-F238E27FC236}">
                <a16:creationId xmlns="" xmlns:a16="http://schemas.microsoft.com/office/drawing/2014/main" id="{6C0D039D-B38C-4311-828C-143F19EE61F4}"/>
              </a:ext>
            </a:extLst>
          </p:cNvPr>
          <p:cNvSpPr/>
          <p:nvPr/>
        </p:nvSpPr>
        <p:spPr>
          <a:xfrm>
            <a:off x="7619094" y="2260148"/>
            <a:ext cx="2949984" cy="422126"/>
          </a:xfrm>
          <a:prstGeom prst="rect">
            <a:avLst/>
          </a:prstGeom>
        </p:spPr>
        <p:txBody>
          <a:bodyPr wrap="square" lIns="91440" tIns="45720" rIns="91440" bIns="45720" anchor="ctr">
            <a:normAutofit lnSpcReduction="10000"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04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181" name="išļïḍè">
            <a:extLst>
              <a:ext uri="{FF2B5EF4-FFF2-40B4-BE49-F238E27FC236}">
                <a16:creationId xmlns="" xmlns:a16="http://schemas.microsoft.com/office/drawing/2014/main" id="{A980C4B3-32A9-4912-B73C-50423D730577}"/>
              </a:ext>
            </a:extLst>
          </p:cNvPr>
          <p:cNvGrpSpPr/>
          <p:nvPr/>
        </p:nvGrpSpPr>
        <p:grpSpPr>
          <a:xfrm>
            <a:off x="6852260" y="3541852"/>
            <a:ext cx="719376" cy="719376"/>
            <a:chOff x="6356293" y="5213246"/>
            <a:chExt cx="626342" cy="626342"/>
          </a:xfrm>
        </p:grpSpPr>
        <p:sp>
          <p:nvSpPr>
            <p:cNvPr id="182" name="ïŝ1ïḑê">
              <a:extLst>
                <a:ext uri="{FF2B5EF4-FFF2-40B4-BE49-F238E27FC236}">
                  <a16:creationId xmlns="" xmlns:a16="http://schemas.microsoft.com/office/drawing/2014/main" id="{861BFFAF-674C-410F-9671-36D92D8F14E6}"/>
                </a:ext>
              </a:extLst>
            </p:cNvPr>
            <p:cNvSpPr/>
            <p:nvPr/>
          </p:nvSpPr>
          <p:spPr>
            <a:xfrm>
              <a:off x="6356293" y="5213246"/>
              <a:ext cx="626342" cy="626342"/>
            </a:xfrm>
            <a:prstGeom prst="ellipse">
              <a:avLst/>
            </a:prstGeom>
            <a:solidFill>
              <a:srgbClr val="8AC59E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183" name="îṥḻíďe">
              <a:extLst>
                <a:ext uri="{FF2B5EF4-FFF2-40B4-BE49-F238E27FC236}">
                  <a16:creationId xmlns="" xmlns:a16="http://schemas.microsoft.com/office/drawing/2014/main" id="{C57F50A3-7908-4EC7-986C-A8774119DF24}"/>
                </a:ext>
              </a:extLst>
            </p:cNvPr>
            <p:cNvSpPr/>
            <p:nvPr/>
          </p:nvSpPr>
          <p:spPr>
            <a:xfrm>
              <a:off x="6513894" y="5404571"/>
              <a:ext cx="311141" cy="243687"/>
            </a:xfrm>
            <a:custGeom>
              <a:avLst/>
              <a:gdLst>
                <a:gd name="T0" fmla="*/ 140 w 667"/>
                <a:gd name="T1" fmla="*/ 182 h 523"/>
                <a:gd name="T2" fmla="*/ 160 w 667"/>
                <a:gd name="T3" fmla="*/ 162 h 523"/>
                <a:gd name="T4" fmla="*/ 507 w 667"/>
                <a:gd name="T5" fmla="*/ 162 h 523"/>
                <a:gd name="T6" fmla="*/ 527 w 667"/>
                <a:gd name="T7" fmla="*/ 182 h 523"/>
                <a:gd name="T8" fmla="*/ 507 w 667"/>
                <a:gd name="T9" fmla="*/ 202 h 523"/>
                <a:gd name="T10" fmla="*/ 160 w 667"/>
                <a:gd name="T11" fmla="*/ 202 h 523"/>
                <a:gd name="T12" fmla="*/ 140 w 667"/>
                <a:gd name="T13" fmla="*/ 182 h 523"/>
                <a:gd name="T14" fmla="*/ 160 w 667"/>
                <a:gd name="T15" fmla="*/ 426 h 523"/>
                <a:gd name="T16" fmla="*/ 507 w 667"/>
                <a:gd name="T17" fmla="*/ 426 h 523"/>
                <a:gd name="T18" fmla="*/ 527 w 667"/>
                <a:gd name="T19" fmla="*/ 406 h 523"/>
                <a:gd name="T20" fmla="*/ 507 w 667"/>
                <a:gd name="T21" fmla="*/ 386 h 523"/>
                <a:gd name="T22" fmla="*/ 160 w 667"/>
                <a:gd name="T23" fmla="*/ 386 h 523"/>
                <a:gd name="T24" fmla="*/ 140 w 667"/>
                <a:gd name="T25" fmla="*/ 406 h 523"/>
                <a:gd name="T26" fmla="*/ 160 w 667"/>
                <a:gd name="T27" fmla="*/ 426 h 523"/>
                <a:gd name="T28" fmla="*/ 160 w 667"/>
                <a:gd name="T29" fmla="*/ 276 h 523"/>
                <a:gd name="T30" fmla="*/ 507 w 667"/>
                <a:gd name="T31" fmla="*/ 276 h 523"/>
                <a:gd name="T32" fmla="*/ 527 w 667"/>
                <a:gd name="T33" fmla="*/ 256 h 523"/>
                <a:gd name="T34" fmla="*/ 507 w 667"/>
                <a:gd name="T35" fmla="*/ 236 h 523"/>
                <a:gd name="T36" fmla="*/ 160 w 667"/>
                <a:gd name="T37" fmla="*/ 236 h 523"/>
                <a:gd name="T38" fmla="*/ 140 w 667"/>
                <a:gd name="T39" fmla="*/ 256 h 523"/>
                <a:gd name="T40" fmla="*/ 160 w 667"/>
                <a:gd name="T41" fmla="*/ 276 h 523"/>
                <a:gd name="T42" fmla="*/ 160 w 667"/>
                <a:gd name="T43" fmla="*/ 352 h 523"/>
                <a:gd name="T44" fmla="*/ 507 w 667"/>
                <a:gd name="T45" fmla="*/ 352 h 523"/>
                <a:gd name="T46" fmla="*/ 527 w 667"/>
                <a:gd name="T47" fmla="*/ 332 h 523"/>
                <a:gd name="T48" fmla="*/ 507 w 667"/>
                <a:gd name="T49" fmla="*/ 312 h 523"/>
                <a:gd name="T50" fmla="*/ 160 w 667"/>
                <a:gd name="T51" fmla="*/ 312 h 523"/>
                <a:gd name="T52" fmla="*/ 140 w 667"/>
                <a:gd name="T53" fmla="*/ 332 h 523"/>
                <a:gd name="T54" fmla="*/ 160 w 667"/>
                <a:gd name="T55" fmla="*/ 352 h 523"/>
                <a:gd name="T56" fmla="*/ 607 w 667"/>
                <a:gd name="T57" fmla="*/ 105 h 523"/>
                <a:gd name="T58" fmla="*/ 607 w 667"/>
                <a:gd name="T59" fmla="*/ 483 h 523"/>
                <a:gd name="T60" fmla="*/ 647 w 667"/>
                <a:gd name="T61" fmla="*/ 483 h 523"/>
                <a:gd name="T62" fmla="*/ 667 w 667"/>
                <a:gd name="T63" fmla="*/ 503 h 523"/>
                <a:gd name="T64" fmla="*/ 647 w 667"/>
                <a:gd name="T65" fmla="*/ 523 h 523"/>
                <a:gd name="T66" fmla="*/ 20 w 667"/>
                <a:gd name="T67" fmla="*/ 523 h 523"/>
                <a:gd name="T68" fmla="*/ 0 w 667"/>
                <a:gd name="T69" fmla="*/ 503 h 523"/>
                <a:gd name="T70" fmla="*/ 20 w 667"/>
                <a:gd name="T71" fmla="*/ 483 h 523"/>
                <a:gd name="T72" fmla="*/ 60 w 667"/>
                <a:gd name="T73" fmla="*/ 483 h 523"/>
                <a:gd name="T74" fmla="*/ 60 w 667"/>
                <a:gd name="T75" fmla="*/ 105 h 523"/>
                <a:gd name="T76" fmla="*/ 20 w 667"/>
                <a:gd name="T77" fmla="*/ 105 h 523"/>
                <a:gd name="T78" fmla="*/ 0 w 667"/>
                <a:gd name="T79" fmla="*/ 85 h 523"/>
                <a:gd name="T80" fmla="*/ 0 w 667"/>
                <a:gd name="T81" fmla="*/ 20 h 523"/>
                <a:gd name="T82" fmla="*/ 20 w 667"/>
                <a:gd name="T83" fmla="*/ 0 h 523"/>
                <a:gd name="T84" fmla="*/ 647 w 667"/>
                <a:gd name="T85" fmla="*/ 0 h 523"/>
                <a:gd name="T86" fmla="*/ 667 w 667"/>
                <a:gd name="T87" fmla="*/ 20 h 523"/>
                <a:gd name="T88" fmla="*/ 667 w 667"/>
                <a:gd name="T89" fmla="*/ 85 h 523"/>
                <a:gd name="T90" fmla="*/ 647 w 667"/>
                <a:gd name="T91" fmla="*/ 105 h 523"/>
                <a:gd name="T92" fmla="*/ 607 w 667"/>
                <a:gd name="T93" fmla="*/ 105 h 523"/>
                <a:gd name="T94" fmla="*/ 567 w 667"/>
                <a:gd name="T95" fmla="*/ 105 h 523"/>
                <a:gd name="T96" fmla="*/ 100 w 667"/>
                <a:gd name="T97" fmla="*/ 105 h 523"/>
                <a:gd name="T98" fmla="*/ 100 w 667"/>
                <a:gd name="T99" fmla="*/ 483 h 523"/>
                <a:gd name="T100" fmla="*/ 567 w 667"/>
                <a:gd name="T101" fmla="*/ 483 h 523"/>
                <a:gd name="T102" fmla="*/ 567 w 667"/>
                <a:gd name="T103" fmla="*/ 105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7" h="523">
                  <a:moveTo>
                    <a:pt x="140" y="182"/>
                  </a:moveTo>
                  <a:cubicBezTo>
                    <a:pt x="140" y="171"/>
                    <a:pt x="149" y="162"/>
                    <a:pt x="160" y="162"/>
                  </a:cubicBezTo>
                  <a:lnTo>
                    <a:pt x="507" y="162"/>
                  </a:lnTo>
                  <a:cubicBezTo>
                    <a:pt x="518" y="162"/>
                    <a:pt x="527" y="171"/>
                    <a:pt x="527" y="182"/>
                  </a:cubicBezTo>
                  <a:cubicBezTo>
                    <a:pt x="527" y="193"/>
                    <a:pt x="518" y="202"/>
                    <a:pt x="507" y="202"/>
                  </a:cubicBezTo>
                  <a:lnTo>
                    <a:pt x="160" y="202"/>
                  </a:lnTo>
                  <a:cubicBezTo>
                    <a:pt x="149" y="202"/>
                    <a:pt x="140" y="193"/>
                    <a:pt x="140" y="182"/>
                  </a:cubicBezTo>
                  <a:close/>
                  <a:moveTo>
                    <a:pt x="160" y="426"/>
                  </a:moveTo>
                  <a:lnTo>
                    <a:pt x="507" y="426"/>
                  </a:lnTo>
                  <a:cubicBezTo>
                    <a:pt x="518" y="426"/>
                    <a:pt x="527" y="417"/>
                    <a:pt x="527" y="406"/>
                  </a:cubicBezTo>
                  <a:cubicBezTo>
                    <a:pt x="527" y="395"/>
                    <a:pt x="518" y="386"/>
                    <a:pt x="507" y="386"/>
                  </a:cubicBezTo>
                  <a:lnTo>
                    <a:pt x="160" y="386"/>
                  </a:lnTo>
                  <a:cubicBezTo>
                    <a:pt x="149" y="386"/>
                    <a:pt x="140" y="395"/>
                    <a:pt x="140" y="406"/>
                  </a:cubicBezTo>
                  <a:cubicBezTo>
                    <a:pt x="140" y="417"/>
                    <a:pt x="149" y="426"/>
                    <a:pt x="160" y="426"/>
                  </a:cubicBezTo>
                  <a:close/>
                  <a:moveTo>
                    <a:pt x="160" y="276"/>
                  </a:moveTo>
                  <a:lnTo>
                    <a:pt x="507" y="276"/>
                  </a:lnTo>
                  <a:cubicBezTo>
                    <a:pt x="518" y="276"/>
                    <a:pt x="527" y="267"/>
                    <a:pt x="527" y="256"/>
                  </a:cubicBezTo>
                  <a:cubicBezTo>
                    <a:pt x="527" y="245"/>
                    <a:pt x="518" y="236"/>
                    <a:pt x="507" y="236"/>
                  </a:cubicBezTo>
                  <a:lnTo>
                    <a:pt x="160" y="236"/>
                  </a:lnTo>
                  <a:cubicBezTo>
                    <a:pt x="149" y="236"/>
                    <a:pt x="140" y="245"/>
                    <a:pt x="140" y="256"/>
                  </a:cubicBezTo>
                  <a:cubicBezTo>
                    <a:pt x="140" y="267"/>
                    <a:pt x="149" y="276"/>
                    <a:pt x="160" y="276"/>
                  </a:cubicBezTo>
                  <a:close/>
                  <a:moveTo>
                    <a:pt x="160" y="352"/>
                  </a:moveTo>
                  <a:lnTo>
                    <a:pt x="507" y="352"/>
                  </a:lnTo>
                  <a:cubicBezTo>
                    <a:pt x="518" y="352"/>
                    <a:pt x="527" y="343"/>
                    <a:pt x="527" y="332"/>
                  </a:cubicBezTo>
                  <a:cubicBezTo>
                    <a:pt x="527" y="321"/>
                    <a:pt x="518" y="312"/>
                    <a:pt x="507" y="312"/>
                  </a:cubicBezTo>
                  <a:lnTo>
                    <a:pt x="160" y="312"/>
                  </a:lnTo>
                  <a:cubicBezTo>
                    <a:pt x="149" y="312"/>
                    <a:pt x="140" y="321"/>
                    <a:pt x="140" y="332"/>
                  </a:cubicBezTo>
                  <a:cubicBezTo>
                    <a:pt x="140" y="343"/>
                    <a:pt x="149" y="352"/>
                    <a:pt x="160" y="352"/>
                  </a:cubicBezTo>
                  <a:close/>
                  <a:moveTo>
                    <a:pt x="607" y="105"/>
                  </a:moveTo>
                  <a:lnTo>
                    <a:pt x="607" y="483"/>
                  </a:lnTo>
                  <a:lnTo>
                    <a:pt x="647" y="483"/>
                  </a:lnTo>
                  <a:cubicBezTo>
                    <a:pt x="658" y="483"/>
                    <a:pt x="667" y="492"/>
                    <a:pt x="667" y="503"/>
                  </a:cubicBezTo>
                  <a:cubicBezTo>
                    <a:pt x="667" y="514"/>
                    <a:pt x="658" y="523"/>
                    <a:pt x="647" y="523"/>
                  </a:cubicBezTo>
                  <a:lnTo>
                    <a:pt x="20" y="523"/>
                  </a:lnTo>
                  <a:cubicBezTo>
                    <a:pt x="9" y="523"/>
                    <a:pt x="0" y="514"/>
                    <a:pt x="0" y="503"/>
                  </a:cubicBezTo>
                  <a:cubicBezTo>
                    <a:pt x="0" y="492"/>
                    <a:pt x="9" y="483"/>
                    <a:pt x="20" y="483"/>
                  </a:cubicBezTo>
                  <a:lnTo>
                    <a:pt x="60" y="483"/>
                  </a:lnTo>
                  <a:lnTo>
                    <a:pt x="60" y="105"/>
                  </a:lnTo>
                  <a:lnTo>
                    <a:pt x="20" y="105"/>
                  </a:lnTo>
                  <a:cubicBezTo>
                    <a:pt x="9" y="105"/>
                    <a:pt x="0" y="96"/>
                    <a:pt x="0" y="85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647" y="0"/>
                  </a:lnTo>
                  <a:cubicBezTo>
                    <a:pt x="658" y="0"/>
                    <a:pt x="667" y="9"/>
                    <a:pt x="667" y="20"/>
                  </a:cubicBezTo>
                  <a:lnTo>
                    <a:pt x="667" y="85"/>
                  </a:lnTo>
                  <a:cubicBezTo>
                    <a:pt x="667" y="96"/>
                    <a:pt x="658" y="105"/>
                    <a:pt x="647" y="105"/>
                  </a:cubicBezTo>
                  <a:lnTo>
                    <a:pt x="607" y="105"/>
                  </a:lnTo>
                  <a:close/>
                  <a:moveTo>
                    <a:pt x="567" y="105"/>
                  </a:moveTo>
                  <a:lnTo>
                    <a:pt x="100" y="105"/>
                  </a:lnTo>
                  <a:lnTo>
                    <a:pt x="100" y="483"/>
                  </a:lnTo>
                  <a:lnTo>
                    <a:pt x="567" y="483"/>
                  </a:lnTo>
                  <a:lnTo>
                    <a:pt x="567" y="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84" name="îsḻïde">
            <a:extLst>
              <a:ext uri="{FF2B5EF4-FFF2-40B4-BE49-F238E27FC236}">
                <a16:creationId xmlns="" xmlns:a16="http://schemas.microsoft.com/office/drawing/2014/main" id="{98AFBAB9-6900-41DD-981D-379B63E6704E}"/>
              </a:ext>
            </a:extLst>
          </p:cNvPr>
          <p:cNvSpPr txBox="1"/>
          <p:nvPr/>
        </p:nvSpPr>
        <p:spPr>
          <a:xfrm>
            <a:off x="7619094" y="3922919"/>
            <a:ext cx="2949984" cy="5078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Copy paste fonts. Choose the only option to retain text.….</a:t>
            </a:r>
          </a:p>
        </p:txBody>
      </p:sp>
      <p:sp>
        <p:nvSpPr>
          <p:cNvPr id="185" name="ïŝḷïḋê">
            <a:extLst>
              <a:ext uri="{FF2B5EF4-FFF2-40B4-BE49-F238E27FC236}">
                <a16:creationId xmlns="" xmlns:a16="http://schemas.microsoft.com/office/drawing/2014/main" id="{7A34B6DD-B3AA-47AC-AEBB-F8E50B3DA95D}"/>
              </a:ext>
            </a:extLst>
          </p:cNvPr>
          <p:cNvSpPr/>
          <p:nvPr/>
        </p:nvSpPr>
        <p:spPr>
          <a:xfrm>
            <a:off x="7619094" y="3500794"/>
            <a:ext cx="2949984" cy="422126"/>
          </a:xfrm>
          <a:prstGeom prst="rect">
            <a:avLst/>
          </a:prstGeom>
        </p:spPr>
        <p:txBody>
          <a:bodyPr wrap="square" lIns="91440" tIns="45720" rIns="91440" bIns="45720" anchor="ctr">
            <a:normAutofit lnSpcReduction="10000"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05</a:t>
            </a:r>
            <a:endParaRPr lang="zh-CN" altLang="en-US" sz="2400" b="1" dirty="0">
              <a:cs typeface="+mn-ea"/>
              <a:sym typeface="+mn-lt"/>
            </a:endParaRPr>
          </a:p>
        </p:txBody>
      </p:sp>
      <p:grpSp>
        <p:nvGrpSpPr>
          <p:cNvPr id="186" name="išļïḍè">
            <a:extLst>
              <a:ext uri="{FF2B5EF4-FFF2-40B4-BE49-F238E27FC236}">
                <a16:creationId xmlns="" xmlns:a16="http://schemas.microsoft.com/office/drawing/2014/main" id="{0921EEDB-516D-471D-8871-2673A753F91D}"/>
              </a:ext>
            </a:extLst>
          </p:cNvPr>
          <p:cNvGrpSpPr/>
          <p:nvPr/>
        </p:nvGrpSpPr>
        <p:grpSpPr>
          <a:xfrm>
            <a:off x="6852260" y="4806469"/>
            <a:ext cx="719376" cy="719376"/>
            <a:chOff x="6356293" y="5213246"/>
            <a:chExt cx="626342" cy="626342"/>
          </a:xfrm>
        </p:grpSpPr>
        <p:sp>
          <p:nvSpPr>
            <p:cNvPr id="187" name="ïŝ1ïḑê">
              <a:extLst>
                <a:ext uri="{FF2B5EF4-FFF2-40B4-BE49-F238E27FC236}">
                  <a16:creationId xmlns="" xmlns:a16="http://schemas.microsoft.com/office/drawing/2014/main" id="{465E0F31-2717-477E-BFE9-44C16DAA0E7E}"/>
                </a:ext>
              </a:extLst>
            </p:cNvPr>
            <p:cNvSpPr/>
            <p:nvPr/>
          </p:nvSpPr>
          <p:spPr>
            <a:xfrm>
              <a:off x="6356293" y="5213246"/>
              <a:ext cx="626342" cy="626342"/>
            </a:xfrm>
            <a:prstGeom prst="ellipse">
              <a:avLst/>
            </a:prstGeom>
            <a:solidFill>
              <a:srgbClr val="8AC59E"/>
            </a:solidFill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188" name="îṥḻíďe">
              <a:extLst>
                <a:ext uri="{FF2B5EF4-FFF2-40B4-BE49-F238E27FC236}">
                  <a16:creationId xmlns="" xmlns:a16="http://schemas.microsoft.com/office/drawing/2014/main" id="{BD9E34A2-CDC6-4DA7-ACEE-FF8CA86FE82E}"/>
                </a:ext>
              </a:extLst>
            </p:cNvPr>
            <p:cNvSpPr/>
            <p:nvPr/>
          </p:nvSpPr>
          <p:spPr>
            <a:xfrm>
              <a:off x="6513894" y="5404571"/>
              <a:ext cx="311141" cy="243687"/>
            </a:xfrm>
            <a:custGeom>
              <a:avLst/>
              <a:gdLst>
                <a:gd name="T0" fmla="*/ 140 w 667"/>
                <a:gd name="T1" fmla="*/ 182 h 523"/>
                <a:gd name="T2" fmla="*/ 160 w 667"/>
                <a:gd name="T3" fmla="*/ 162 h 523"/>
                <a:gd name="T4" fmla="*/ 507 w 667"/>
                <a:gd name="T5" fmla="*/ 162 h 523"/>
                <a:gd name="T6" fmla="*/ 527 w 667"/>
                <a:gd name="T7" fmla="*/ 182 h 523"/>
                <a:gd name="T8" fmla="*/ 507 w 667"/>
                <a:gd name="T9" fmla="*/ 202 h 523"/>
                <a:gd name="T10" fmla="*/ 160 w 667"/>
                <a:gd name="T11" fmla="*/ 202 h 523"/>
                <a:gd name="T12" fmla="*/ 140 w 667"/>
                <a:gd name="T13" fmla="*/ 182 h 523"/>
                <a:gd name="T14" fmla="*/ 160 w 667"/>
                <a:gd name="T15" fmla="*/ 426 h 523"/>
                <a:gd name="T16" fmla="*/ 507 w 667"/>
                <a:gd name="T17" fmla="*/ 426 h 523"/>
                <a:gd name="T18" fmla="*/ 527 w 667"/>
                <a:gd name="T19" fmla="*/ 406 h 523"/>
                <a:gd name="T20" fmla="*/ 507 w 667"/>
                <a:gd name="T21" fmla="*/ 386 h 523"/>
                <a:gd name="T22" fmla="*/ 160 w 667"/>
                <a:gd name="T23" fmla="*/ 386 h 523"/>
                <a:gd name="T24" fmla="*/ 140 w 667"/>
                <a:gd name="T25" fmla="*/ 406 h 523"/>
                <a:gd name="T26" fmla="*/ 160 w 667"/>
                <a:gd name="T27" fmla="*/ 426 h 523"/>
                <a:gd name="T28" fmla="*/ 160 w 667"/>
                <a:gd name="T29" fmla="*/ 276 h 523"/>
                <a:gd name="T30" fmla="*/ 507 w 667"/>
                <a:gd name="T31" fmla="*/ 276 h 523"/>
                <a:gd name="T32" fmla="*/ 527 w 667"/>
                <a:gd name="T33" fmla="*/ 256 h 523"/>
                <a:gd name="T34" fmla="*/ 507 w 667"/>
                <a:gd name="T35" fmla="*/ 236 h 523"/>
                <a:gd name="T36" fmla="*/ 160 w 667"/>
                <a:gd name="T37" fmla="*/ 236 h 523"/>
                <a:gd name="T38" fmla="*/ 140 w 667"/>
                <a:gd name="T39" fmla="*/ 256 h 523"/>
                <a:gd name="T40" fmla="*/ 160 w 667"/>
                <a:gd name="T41" fmla="*/ 276 h 523"/>
                <a:gd name="T42" fmla="*/ 160 w 667"/>
                <a:gd name="T43" fmla="*/ 352 h 523"/>
                <a:gd name="T44" fmla="*/ 507 w 667"/>
                <a:gd name="T45" fmla="*/ 352 h 523"/>
                <a:gd name="T46" fmla="*/ 527 w 667"/>
                <a:gd name="T47" fmla="*/ 332 h 523"/>
                <a:gd name="T48" fmla="*/ 507 w 667"/>
                <a:gd name="T49" fmla="*/ 312 h 523"/>
                <a:gd name="T50" fmla="*/ 160 w 667"/>
                <a:gd name="T51" fmla="*/ 312 h 523"/>
                <a:gd name="T52" fmla="*/ 140 w 667"/>
                <a:gd name="T53" fmla="*/ 332 h 523"/>
                <a:gd name="T54" fmla="*/ 160 w 667"/>
                <a:gd name="T55" fmla="*/ 352 h 523"/>
                <a:gd name="T56" fmla="*/ 607 w 667"/>
                <a:gd name="T57" fmla="*/ 105 h 523"/>
                <a:gd name="T58" fmla="*/ 607 w 667"/>
                <a:gd name="T59" fmla="*/ 483 h 523"/>
                <a:gd name="T60" fmla="*/ 647 w 667"/>
                <a:gd name="T61" fmla="*/ 483 h 523"/>
                <a:gd name="T62" fmla="*/ 667 w 667"/>
                <a:gd name="T63" fmla="*/ 503 h 523"/>
                <a:gd name="T64" fmla="*/ 647 w 667"/>
                <a:gd name="T65" fmla="*/ 523 h 523"/>
                <a:gd name="T66" fmla="*/ 20 w 667"/>
                <a:gd name="T67" fmla="*/ 523 h 523"/>
                <a:gd name="T68" fmla="*/ 0 w 667"/>
                <a:gd name="T69" fmla="*/ 503 h 523"/>
                <a:gd name="T70" fmla="*/ 20 w 667"/>
                <a:gd name="T71" fmla="*/ 483 h 523"/>
                <a:gd name="T72" fmla="*/ 60 w 667"/>
                <a:gd name="T73" fmla="*/ 483 h 523"/>
                <a:gd name="T74" fmla="*/ 60 w 667"/>
                <a:gd name="T75" fmla="*/ 105 h 523"/>
                <a:gd name="T76" fmla="*/ 20 w 667"/>
                <a:gd name="T77" fmla="*/ 105 h 523"/>
                <a:gd name="T78" fmla="*/ 0 w 667"/>
                <a:gd name="T79" fmla="*/ 85 h 523"/>
                <a:gd name="T80" fmla="*/ 0 w 667"/>
                <a:gd name="T81" fmla="*/ 20 h 523"/>
                <a:gd name="T82" fmla="*/ 20 w 667"/>
                <a:gd name="T83" fmla="*/ 0 h 523"/>
                <a:gd name="T84" fmla="*/ 647 w 667"/>
                <a:gd name="T85" fmla="*/ 0 h 523"/>
                <a:gd name="T86" fmla="*/ 667 w 667"/>
                <a:gd name="T87" fmla="*/ 20 h 523"/>
                <a:gd name="T88" fmla="*/ 667 w 667"/>
                <a:gd name="T89" fmla="*/ 85 h 523"/>
                <a:gd name="T90" fmla="*/ 647 w 667"/>
                <a:gd name="T91" fmla="*/ 105 h 523"/>
                <a:gd name="T92" fmla="*/ 607 w 667"/>
                <a:gd name="T93" fmla="*/ 105 h 523"/>
                <a:gd name="T94" fmla="*/ 567 w 667"/>
                <a:gd name="T95" fmla="*/ 105 h 523"/>
                <a:gd name="T96" fmla="*/ 100 w 667"/>
                <a:gd name="T97" fmla="*/ 105 h 523"/>
                <a:gd name="T98" fmla="*/ 100 w 667"/>
                <a:gd name="T99" fmla="*/ 483 h 523"/>
                <a:gd name="T100" fmla="*/ 567 w 667"/>
                <a:gd name="T101" fmla="*/ 483 h 523"/>
                <a:gd name="T102" fmla="*/ 567 w 667"/>
                <a:gd name="T103" fmla="*/ 105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7" h="523">
                  <a:moveTo>
                    <a:pt x="140" y="182"/>
                  </a:moveTo>
                  <a:cubicBezTo>
                    <a:pt x="140" y="171"/>
                    <a:pt x="149" y="162"/>
                    <a:pt x="160" y="162"/>
                  </a:cubicBezTo>
                  <a:lnTo>
                    <a:pt x="507" y="162"/>
                  </a:lnTo>
                  <a:cubicBezTo>
                    <a:pt x="518" y="162"/>
                    <a:pt x="527" y="171"/>
                    <a:pt x="527" y="182"/>
                  </a:cubicBezTo>
                  <a:cubicBezTo>
                    <a:pt x="527" y="193"/>
                    <a:pt x="518" y="202"/>
                    <a:pt x="507" y="202"/>
                  </a:cubicBezTo>
                  <a:lnTo>
                    <a:pt x="160" y="202"/>
                  </a:lnTo>
                  <a:cubicBezTo>
                    <a:pt x="149" y="202"/>
                    <a:pt x="140" y="193"/>
                    <a:pt x="140" y="182"/>
                  </a:cubicBezTo>
                  <a:close/>
                  <a:moveTo>
                    <a:pt x="160" y="426"/>
                  </a:moveTo>
                  <a:lnTo>
                    <a:pt x="507" y="426"/>
                  </a:lnTo>
                  <a:cubicBezTo>
                    <a:pt x="518" y="426"/>
                    <a:pt x="527" y="417"/>
                    <a:pt x="527" y="406"/>
                  </a:cubicBezTo>
                  <a:cubicBezTo>
                    <a:pt x="527" y="395"/>
                    <a:pt x="518" y="386"/>
                    <a:pt x="507" y="386"/>
                  </a:cubicBezTo>
                  <a:lnTo>
                    <a:pt x="160" y="386"/>
                  </a:lnTo>
                  <a:cubicBezTo>
                    <a:pt x="149" y="386"/>
                    <a:pt x="140" y="395"/>
                    <a:pt x="140" y="406"/>
                  </a:cubicBezTo>
                  <a:cubicBezTo>
                    <a:pt x="140" y="417"/>
                    <a:pt x="149" y="426"/>
                    <a:pt x="160" y="426"/>
                  </a:cubicBezTo>
                  <a:close/>
                  <a:moveTo>
                    <a:pt x="160" y="276"/>
                  </a:moveTo>
                  <a:lnTo>
                    <a:pt x="507" y="276"/>
                  </a:lnTo>
                  <a:cubicBezTo>
                    <a:pt x="518" y="276"/>
                    <a:pt x="527" y="267"/>
                    <a:pt x="527" y="256"/>
                  </a:cubicBezTo>
                  <a:cubicBezTo>
                    <a:pt x="527" y="245"/>
                    <a:pt x="518" y="236"/>
                    <a:pt x="507" y="236"/>
                  </a:cubicBezTo>
                  <a:lnTo>
                    <a:pt x="160" y="236"/>
                  </a:lnTo>
                  <a:cubicBezTo>
                    <a:pt x="149" y="236"/>
                    <a:pt x="140" y="245"/>
                    <a:pt x="140" y="256"/>
                  </a:cubicBezTo>
                  <a:cubicBezTo>
                    <a:pt x="140" y="267"/>
                    <a:pt x="149" y="276"/>
                    <a:pt x="160" y="276"/>
                  </a:cubicBezTo>
                  <a:close/>
                  <a:moveTo>
                    <a:pt x="160" y="352"/>
                  </a:moveTo>
                  <a:lnTo>
                    <a:pt x="507" y="352"/>
                  </a:lnTo>
                  <a:cubicBezTo>
                    <a:pt x="518" y="352"/>
                    <a:pt x="527" y="343"/>
                    <a:pt x="527" y="332"/>
                  </a:cubicBezTo>
                  <a:cubicBezTo>
                    <a:pt x="527" y="321"/>
                    <a:pt x="518" y="312"/>
                    <a:pt x="507" y="312"/>
                  </a:cubicBezTo>
                  <a:lnTo>
                    <a:pt x="160" y="312"/>
                  </a:lnTo>
                  <a:cubicBezTo>
                    <a:pt x="149" y="312"/>
                    <a:pt x="140" y="321"/>
                    <a:pt x="140" y="332"/>
                  </a:cubicBezTo>
                  <a:cubicBezTo>
                    <a:pt x="140" y="343"/>
                    <a:pt x="149" y="352"/>
                    <a:pt x="160" y="352"/>
                  </a:cubicBezTo>
                  <a:close/>
                  <a:moveTo>
                    <a:pt x="607" y="105"/>
                  </a:moveTo>
                  <a:lnTo>
                    <a:pt x="607" y="483"/>
                  </a:lnTo>
                  <a:lnTo>
                    <a:pt x="647" y="483"/>
                  </a:lnTo>
                  <a:cubicBezTo>
                    <a:pt x="658" y="483"/>
                    <a:pt x="667" y="492"/>
                    <a:pt x="667" y="503"/>
                  </a:cubicBezTo>
                  <a:cubicBezTo>
                    <a:pt x="667" y="514"/>
                    <a:pt x="658" y="523"/>
                    <a:pt x="647" y="523"/>
                  </a:cubicBezTo>
                  <a:lnTo>
                    <a:pt x="20" y="523"/>
                  </a:lnTo>
                  <a:cubicBezTo>
                    <a:pt x="9" y="523"/>
                    <a:pt x="0" y="514"/>
                    <a:pt x="0" y="503"/>
                  </a:cubicBezTo>
                  <a:cubicBezTo>
                    <a:pt x="0" y="492"/>
                    <a:pt x="9" y="483"/>
                    <a:pt x="20" y="483"/>
                  </a:cubicBezTo>
                  <a:lnTo>
                    <a:pt x="60" y="483"/>
                  </a:lnTo>
                  <a:lnTo>
                    <a:pt x="60" y="105"/>
                  </a:lnTo>
                  <a:lnTo>
                    <a:pt x="20" y="105"/>
                  </a:lnTo>
                  <a:cubicBezTo>
                    <a:pt x="9" y="105"/>
                    <a:pt x="0" y="96"/>
                    <a:pt x="0" y="85"/>
                  </a:cubicBezTo>
                  <a:lnTo>
                    <a:pt x="0" y="20"/>
                  </a:lnTo>
                  <a:cubicBezTo>
                    <a:pt x="0" y="9"/>
                    <a:pt x="9" y="0"/>
                    <a:pt x="20" y="0"/>
                  </a:cubicBezTo>
                  <a:lnTo>
                    <a:pt x="647" y="0"/>
                  </a:lnTo>
                  <a:cubicBezTo>
                    <a:pt x="658" y="0"/>
                    <a:pt x="667" y="9"/>
                    <a:pt x="667" y="20"/>
                  </a:cubicBezTo>
                  <a:lnTo>
                    <a:pt x="667" y="85"/>
                  </a:lnTo>
                  <a:cubicBezTo>
                    <a:pt x="667" y="96"/>
                    <a:pt x="658" y="105"/>
                    <a:pt x="647" y="105"/>
                  </a:cubicBezTo>
                  <a:lnTo>
                    <a:pt x="607" y="105"/>
                  </a:lnTo>
                  <a:close/>
                  <a:moveTo>
                    <a:pt x="567" y="105"/>
                  </a:moveTo>
                  <a:lnTo>
                    <a:pt x="100" y="105"/>
                  </a:lnTo>
                  <a:lnTo>
                    <a:pt x="100" y="483"/>
                  </a:lnTo>
                  <a:lnTo>
                    <a:pt x="567" y="483"/>
                  </a:lnTo>
                  <a:lnTo>
                    <a:pt x="567" y="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89" name="îsḻïde">
            <a:extLst>
              <a:ext uri="{FF2B5EF4-FFF2-40B4-BE49-F238E27FC236}">
                <a16:creationId xmlns="" xmlns:a16="http://schemas.microsoft.com/office/drawing/2014/main" id="{B462623A-6BDA-45EC-BC89-8A8E693F9D57}"/>
              </a:ext>
            </a:extLst>
          </p:cNvPr>
          <p:cNvSpPr txBox="1"/>
          <p:nvPr/>
        </p:nvSpPr>
        <p:spPr>
          <a:xfrm>
            <a:off x="7619094" y="5187536"/>
            <a:ext cx="2949984" cy="507831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cs typeface="+mn-ea"/>
                <a:sym typeface="+mn-lt"/>
              </a:rPr>
              <a:t>Copy paste fonts. Choose the only option to retain text.….</a:t>
            </a:r>
          </a:p>
        </p:txBody>
      </p:sp>
      <p:sp>
        <p:nvSpPr>
          <p:cNvPr id="190" name="ïŝḷïḋê">
            <a:extLst>
              <a:ext uri="{FF2B5EF4-FFF2-40B4-BE49-F238E27FC236}">
                <a16:creationId xmlns="" xmlns:a16="http://schemas.microsoft.com/office/drawing/2014/main" id="{420227BF-5A6E-4F2D-9475-E9B1798E1730}"/>
              </a:ext>
            </a:extLst>
          </p:cNvPr>
          <p:cNvSpPr/>
          <p:nvPr/>
        </p:nvSpPr>
        <p:spPr>
          <a:xfrm>
            <a:off x="7619094" y="4765411"/>
            <a:ext cx="2949984" cy="422126"/>
          </a:xfrm>
          <a:prstGeom prst="rect">
            <a:avLst/>
          </a:prstGeom>
        </p:spPr>
        <p:txBody>
          <a:bodyPr wrap="square" lIns="91440" tIns="45720" rIns="91440" bIns="45720" anchor="ctr">
            <a:normAutofit lnSpcReduction="10000"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06</a:t>
            </a:r>
            <a:endParaRPr lang="zh-CN" altLang="en-US" sz="2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8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40" grpId="0"/>
      <p:bldP spid="141" grpId="0"/>
      <p:bldP spid="143" grpId="0"/>
      <p:bldP spid="144" grpId="0"/>
      <p:bldP spid="159" grpId="0"/>
      <p:bldP spid="160" grpId="0"/>
      <p:bldP spid="179" grpId="0"/>
      <p:bldP spid="180" grpId="0"/>
      <p:bldP spid="184" grpId="0"/>
      <p:bldP spid="185" grpId="0"/>
      <p:bldP spid="189" grpId="0"/>
      <p:bldP spid="1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33400" y="612534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 smtClean="0">
                <a:solidFill>
                  <a:srgbClr val="8AC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 smtClean="0">
                <a:solidFill>
                  <a:srgbClr val="8AC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rgbClr val="8AC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srgbClr val="8AC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srgbClr val="8AC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F60813-6C17-4CC0-A0F1-1DDEE0AE8778}"/>
              </a:ext>
            </a:extLst>
          </p:cNvPr>
          <p:cNvSpPr/>
          <p:nvPr/>
        </p:nvSpPr>
        <p:spPr>
          <a:xfrm>
            <a:off x="533400" y="579120"/>
            <a:ext cx="11125200" cy="5699760"/>
          </a:xfrm>
          <a:prstGeom prst="rect">
            <a:avLst/>
          </a:prstGeom>
          <a:solidFill>
            <a:schemeClr val="bg1"/>
          </a:solidFill>
          <a:ln w="1079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BD24ED49-EB8A-4066-854B-F1D1A3058BE8}"/>
              </a:ext>
            </a:extLst>
          </p:cNvPr>
          <p:cNvCxnSpPr/>
          <p:nvPr/>
        </p:nvCxnSpPr>
        <p:spPr>
          <a:xfrm>
            <a:off x="-2317115" y="4189367"/>
            <a:ext cx="13778195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ṩlíḓê">
            <a:extLst>
              <a:ext uri="{FF2B5EF4-FFF2-40B4-BE49-F238E27FC236}">
                <a16:creationId xmlns="" xmlns:a16="http://schemas.microsoft.com/office/drawing/2014/main" id="{FF624B47-FA07-41D5-9997-09BAA5BE7CE3}"/>
              </a:ext>
            </a:extLst>
          </p:cNvPr>
          <p:cNvSpPr/>
          <p:nvPr/>
        </p:nvSpPr>
        <p:spPr>
          <a:xfrm>
            <a:off x="719119" y="4135679"/>
            <a:ext cx="2338085" cy="107377"/>
          </a:xfrm>
          <a:prstGeom prst="rect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id-ID" sz="7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islidè">
            <a:extLst>
              <a:ext uri="{FF2B5EF4-FFF2-40B4-BE49-F238E27FC236}">
                <a16:creationId xmlns="" xmlns:a16="http://schemas.microsoft.com/office/drawing/2014/main" id="{E9D7F9FF-B112-49F7-890A-AC8E641B4CFB}"/>
              </a:ext>
            </a:extLst>
          </p:cNvPr>
          <p:cNvSpPr/>
          <p:nvPr/>
        </p:nvSpPr>
        <p:spPr>
          <a:xfrm>
            <a:off x="3366313" y="4135679"/>
            <a:ext cx="2338089" cy="107377"/>
          </a:xfrm>
          <a:prstGeom prst="rect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id-ID" sz="7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ïṡḷïďé">
            <a:extLst>
              <a:ext uri="{FF2B5EF4-FFF2-40B4-BE49-F238E27FC236}">
                <a16:creationId xmlns="" xmlns:a16="http://schemas.microsoft.com/office/drawing/2014/main" id="{6A4093E2-92FD-4D5E-9AC1-54D105245D18}"/>
              </a:ext>
            </a:extLst>
          </p:cNvPr>
          <p:cNvSpPr/>
          <p:nvPr/>
        </p:nvSpPr>
        <p:spPr>
          <a:xfrm>
            <a:off x="6063193" y="4135679"/>
            <a:ext cx="2338089" cy="107377"/>
          </a:xfrm>
          <a:prstGeom prst="rect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id-ID" sz="7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îsľídè">
            <a:extLst>
              <a:ext uri="{FF2B5EF4-FFF2-40B4-BE49-F238E27FC236}">
                <a16:creationId xmlns="" xmlns:a16="http://schemas.microsoft.com/office/drawing/2014/main" id="{0473ECAC-D946-4AE9-B2EE-667DFA24B847}"/>
              </a:ext>
            </a:extLst>
          </p:cNvPr>
          <p:cNvSpPr/>
          <p:nvPr/>
        </p:nvSpPr>
        <p:spPr>
          <a:xfrm>
            <a:off x="8745771" y="4135679"/>
            <a:ext cx="2338085" cy="107377"/>
          </a:xfrm>
          <a:prstGeom prst="rect">
            <a:avLst/>
          </a:prstGeom>
          <a:solidFill>
            <a:srgbClr val="8AC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id-ID" sz="7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="" xmlns:a16="http://schemas.microsoft.com/office/drawing/2014/main" id="{A17823E7-7CF9-4DF7-B48D-71556C85F2C9}"/>
              </a:ext>
            </a:extLst>
          </p:cNvPr>
          <p:cNvCxnSpPr>
            <a:cxnSpLocks/>
            <a:stCxn id="27" idx="0"/>
            <a:endCxn id="42" idx="2"/>
          </p:cNvCxnSpPr>
          <p:nvPr/>
        </p:nvCxnSpPr>
        <p:spPr>
          <a:xfrm flipV="1">
            <a:off x="1888162" y="3147341"/>
            <a:ext cx="0" cy="988338"/>
          </a:xfrm>
          <a:prstGeom prst="line">
            <a:avLst/>
          </a:prstGeom>
          <a:ln w="19050">
            <a:solidFill>
              <a:srgbClr val="8AC59E"/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="" xmlns:a16="http://schemas.microsoft.com/office/drawing/2014/main" id="{EA527B2B-FF3A-4D93-8A14-4F704DB5AA81}"/>
              </a:ext>
            </a:extLst>
          </p:cNvPr>
          <p:cNvCxnSpPr>
            <a:cxnSpLocks/>
            <a:stCxn id="28" idx="0"/>
            <a:endCxn id="43" idx="2"/>
          </p:cNvCxnSpPr>
          <p:nvPr/>
        </p:nvCxnSpPr>
        <p:spPr>
          <a:xfrm flipH="1" flipV="1">
            <a:off x="4535357" y="2077314"/>
            <a:ext cx="1" cy="205836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="" xmlns:a16="http://schemas.microsoft.com/office/drawing/2014/main" id="{D3C79074-974E-46B1-A3D7-FC5704AB3A5C}"/>
              </a:ext>
            </a:extLst>
          </p:cNvPr>
          <p:cNvCxnSpPr>
            <a:cxnSpLocks/>
            <a:stCxn id="29" idx="0"/>
            <a:endCxn id="44" idx="2"/>
          </p:cNvCxnSpPr>
          <p:nvPr/>
        </p:nvCxnSpPr>
        <p:spPr>
          <a:xfrm flipH="1" flipV="1">
            <a:off x="7232237" y="3147341"/>
            <a:ext cx="1" cy="988338"/>
          </a:xfrm>
          <a:prstGeom prst="line">
            <a:avLst/>
          </a:prstGeom>
          <a:ln w="19050">
            <a:solidFill>
              <a:srgbClr val="8AC59E"/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="" xmlns:a16="http://schemas.microsoft.com/office/drawing/2014/main" id="{B8FA24A6-2647-42C5-81BE-52FD33B596F7}"/>
              </a:ext>
            </a:extLst>
          </p:cNvPr>
          <p:cNvCxnSpPr>
            <a:cxnSpLocks/>
            <a:stCxn id="30" idx="0"/>
            <a:endCxn id="45" idx="2"/>
          </p:cNvCxnSpPr>
          <p:nvPr/>
        </p:nvCxnSpPr>
        <p:spPr>
          <a:xfrm flipV="1">
            <a:off x="9914814" y="2077314"/>
            <a:ext cx="0" cy="205836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ïS1îḍè">
            <a:extLst>
              <a:ext uri="{FF2B5EF4-FFF2-40B4-BE49-F238E27FC236}">
                <a16:creationId xmlns="" xmlns:a16="http://schemas.microsoft.com/office/drawing/2014/main" id="{30E7F0D2-CBC4-4004-88DD-FB8595007DF8}"/>
              </a:ext>
            </a:extLst>
          </p:cNvPr>
          <p:cNvSpPr/>
          <p:nvPr/>
        </p:nvSpPr>
        <p:spPr bwMode="auto">
          <a:xfrm>
            <a:off x="1690753" y="2262411"/>
            <a:ext cx="394818" cy="394040"/>
          </a:xfrm>
          <a:custGeom>
            <a:avLst/>
            <a:gdLst>
              <a:gd name="connsiteX0" fmla="*/ 373364 w 608838"/>
              <a:gd name="connsiteY0" fmla="*/ 414474 h 607639"/>
              <a:gd name="connsiteX1" fmla="*/ 373364 w 608838"/>
              <a:gd name="connsiteY1" fmla="*/ 461833 h 607639"/>
              <a:gd name="connsiteX2" fmla="*/ 399854 w 608838"/>
              <a:gd name="connsiteY2" fmla="*/ 447365 h 607639"/>
              <a:gd name="connsiteX3" fmla="*/ 235475 w 608838"/>
              <a:gd name="connsiteY3" fmla="*/ 414474 h 607639"/>
              <a:gd name="connsiteX4" fmla="*/ 208984 w 608838"/>
              <a:gd name="connsiteY4" fmla="*/ 447365 h 607639"/>
              <a:gd name="connsiteX5" fmla="*/ 235475 w 608838"/>
              <a:gd name="connsiteY5" fmla="*/ 461833 h 607639"/>
              <a:gd name="connsiteX6" fmla="*/ 304419 w 608838"/>
              <a:gd name="connsiteY6" fmla="*/ 174508 h 607639"/>
              <a:gd name="connsiteX7" fmla="*/ 371668 w 608838"/>
              <a:gd name="connsiteY7" fmla="*/ 241687 h 607639"/>
              <a:gd name="connsiteX8" fmla="*/ 304419 w 608838"/>
              <a:gd name="connsiteY8" fmla="*/ 308866 h 607639"/>
              <a:gd name="connsiteX9" fmla="*/ 237170 w 608838"/>
              <a:gd name="connsiteY9" fmla="*/ 241687 h 607639"/>
              <a:gd name="connsiteX10" fmla="*/ 304419 w 608838"/>
              <a:gd name="connsiteY10" fmla="*/ 174508 h 607639"/>
              <a:gd name="connsiteX11" fmla="*/ 304419 w 608838"/>
              <a:gd name="connsiteY11" fmla="*/ 131452 h 607639"/>
              <a:gd name="connsiteX12" fmla="*/ 131776 w 608838"/>
              <a:gd name="connsiteY12" fmla="*/ 303820 h 607639"/>
              <a:gd name="connsiteX13" fmla="*/ 168568 w 608838"/>
              <a:gd name="connsiteY13" fmla="*/ 410179 h 607639"/>
              <a:gd name="connsiteX14" fmla="*/ 231626 w 608838"/>
              <a:gd name="connsiteY14" fmla="*/ 329251 h 607639"/>
              <a:gd name="connsiteX15" fmla="*/ 254720 w 608838"/>
              <a:gd name="connsiteY15" fmla="*/ 317157 h 607639"/>
              <a:gd name="connsiteX16" fmla="*/ 354005 w 608838"/>
              <a:gd name="connsiteY16" fmla="*/ 317157 h 607639"/>
              <a:gd name="connsiteX17" fmla="*/ 377326 w 608838"/>
              <a:gd name="connsiteY17" fmla="*/ 329364 h 607639"/>
              <a:gd name="connsiteX18" fmla="*/ 440157 w 608838"/>
              <a:gd name="connsiteY18" fmla="*/ 410179 h 607639"/>
              <a:gd name="connsiteX19" fmla="*/ 477063 w 608838"/>
              <a:gd name="connsiteY19" fmla="*/ 303820 h 607639"/>
              <a:gd name="connsiteX20" fmla="*/ 304419 w 608838"/>
              <a:gd name="connsiteY20" fmla="*/ 131452 h 607639"/>
              <a:gd name="connsiteX21" fmla="*/ 273400 w 608838"/>
              <a:gd name="connsiteY21" fmla="*/ 0 h 607639"/>
              <a:gd name="connsiteX22" fmla="*/ 338042 w 608838"/>
              <a:gd name="connsiteY22" fmla="*/ 0 h 607639"/>
              <a:gd name="connsiteX23" fmla="*/ 370420 w 608838"/>
              <a:gd name="connsiteY23" fmla="*/ 28709 h 607639"/>
              <a:gd name="connsiteX24" fmla="*/ 374269 w 608838"/>
              <a:gd name="connsiteY24" fmla="*/ 62392 h 607639"/>
              <a:gd name="connsiteX25" fmla="*/ 428610 w 608838"/>
              <a:gd name="connsiteY25" fmla="*/ 85110 h 607639"/>
              <a:gd name="connsiteX26" fmla="*/ 454534 w 608838"/>
              <a:gd name="connsiteY26" fmla="*/ 64539 h 607639"/>
              <a:gd name="connsiteX27" fmla="*/ 474799 w 608838"/>
              <a:gd name="connsiteY27" fmla="*/ 57531 h 607639"/>
              <a:gd name="connsiteX28" fmla="*/ 497780 w 608838"/>
              <a:gd name="connsiteY28" fmla="*/ 67026 h 607639"/>
              <a:gd name="connsiteX29" fmla="*/ 543403 w 608838"/>
              <a:gd name="connsiteY29" fmla="*/ 112576 h 607639"/>
              <a:gd name="connsiteX30" fmla="*/ 545894 w 608838"/>
              <a:gd name="connsiteY30" fmla="*/ 155753 h 607639"/>
              <a:gd name="connsiteX31" fmla="*/ 524611 w 608838"/>
              <a:gd name="connsiteY31" fmla="*/ 182540 h 607639"/>
              <a:gd name="connsiteX32" fmla="*/ 545441 w 608838"/>
              <a:gd name="connsiteY32" fmla="*/ 233742 h 607639"/>
              <a:gd name="connsiteX33" fmla="*/ 579970 w 608838"/>
              <a:gd name="connsiteY33" fmla="*/ 237811 h 607639"/>
              <a:gd name="connsiteX34" fmla="*/ 608838 w 608838"/>
              <a:gd name="connsiteY34" fmla="*/ 270024 h 607639"/>
              <a:gd name="connsiteX35" fmla="*/ 608838 w 608838"/>
              <a:gd name="connsiteY35" fmla="*/ 334676 h 607639"/>
              <a:gd name="connsiteX36" fmla="*/ 579970 w 608838"/>
              <a:gd name="connsiteY36" fmla="*/ 366889 h 607639"/>
              <a:gd name="connsiteX37" fmla="*/ 544875 w 608838"/>
              <a:gd name="connsiteY37" fmla="*/ 370958 h 607639"/>
              <a:gd name="connsiteX38" fmla="*/ 523139 w 608838"/>
              <a:gd name="connsiteY38" fmla="*/ 422838 h 607639"/>
              <a:gd name="connsiteX39" fmla="*/ 546007 w 608838"/>
              <a:gd name="connsiteY39" fmla="*/ 451773 h 607639"/>
              <a:gd name="connsiteX40" fmla="*/ 543517 w 608838"/>
              <a:gd name="connsiteY40" fmla="*/ 494950 h 607639"/>
              <a:gd name="connsiteX41" fmla="*/ 497780 w 608838"/>
              <a:gd name="connsiteY41" fmla="*/ 540613 h 607639"/>
              <a:gd name="connsiteX42" fmla="*/ 474799 w 608838"/>
              <a:gd name="connsiteY42" fmla="*/ 550108 h 607639"/>
              <a:gd name="connsiteX43" fmla="*/ 454534 w 608838"/>
              <a:gd name="connsiteY43" fmla="*/ 543100 h 607639"/>
              <a:gd name="connsiteX44" fmla="*/ 425100 w 608838"/>
              <a:gd name="connsiteY44" fmla="*/ 519816 h 607639"/>
              <a:gd name="connsiteX45" fmla="*/ 372118 w 608838"/>
              <a:gd name="connsiteY45" fmla="*/ 541178 h 607639"/>
              <a:gd name="connsiteX46" fmla="*/ 367816 w 608838"/>
              <a:gd name="connsiteY46" fmla="*/ 578930 h 607639"/>
              <a:gd name="connsiteX47" fmla="*/ 335439 w 608838"/>
              <a:gd name="connsiteY47" fmla="*/ 607639 h 607639"/>
              <a:gd name="connsiteX48" fmla="*/ 270796 w 608838"/>
              <a:gd name="connsiteY48" fmla="*/ 607639 h 607639"/>
              <a:gd name="connsiteX49" fmla="*/ 238418 w 608838"/>
              <a:gd name="connsiteY49" fmla="*/ 578930 h 607639"/>
              <a:gd name="connsiteX50" fmla="*/ 233890 w 608838"/>
              <a:gd name="connsiteY50" fmla="*/ 539596 h 607639"/>
              <a:gd name="connsiteX51" fmla="*/ 184871 w 608838"/>
              <a:gd name="connsiteY51" fmla="*/ 518799 h 607639"/>
              <a:gd name="connsiteX52" fmla="*/ 154304 w 608838"/>
              <a:gd name="connsiteY52" fmla="*/ 542987 h 607639"/>
              <a:gd name="connsiteX53" fmla="*/ 134040 w 608838"/>
              <a:gd name="connsiteY53" fmla="*/ 549995 h 607639"/>
              <a:gd name="connsiteX54" fmla="*/ 111058 w 608838"/>
              <a:gd name="connsiteY54" fmla="*/ 540500 h 607639"/>
              <a:gd name="connsiteX55" fmla="*/ 65322 w 608838"/>
              <a:gd name="connsiteY55" fmla="*/ 494837 h 607639"/>
              <a:gd name="connsiteX56" fmla="*/ 62831 w 608838"/>
              <a:gd name="connsiteY56" fmla="*/ 451660 h 607639"/>
              <a:gd name="connsiteX57" fmla="*/ 87284 w 608838"/>
              <a:gd name="connsiteY57" fmla="*/ 420917 h 607639"/>
              <a:gd name="connsiteX58" fmla="*/ 67473 w 608838"/>
              <a:gd name="connsiteY58" fmla="*/ 374123 h 607639"/>
              <a:gd name="connsiteX59" fmla="*/ 28869 w 608838"/>
              <a:gd name="connsiteY59" fmla="*/ 369602 h 607639"/>
              <a:gd name="connsiteX60" fmla="*/ 0 w 608838"/>
              <a:gd name="connsiteY60" fmla="*/ 337389 h 607639"/>
              <a:gd name="connsiteX61" fmla="*/ 0 w 608838"/>
              <a:gd name="connsiteY61" fmla="*/ 272737 h 607639"/>
              <a:gd name="connsiteX62" fmla="*/ 28869 w 608838"/>
              <a:gd name="connsiteY62" fmla="*/ 240524 h 607639"/>
              <a:gd name="connsiteX63" fmla="*/ 65209 w 608838"/>
              <a:gd name="connsiteY63" fmla="*/ 236342 h 607639"/>
              <a:gd name="connsiteX64" fmla="*/ 85699 w 608838"/>
              <a:gd name="connsiteY64" fmla="*/ 184575 h 607639"/>
              <a:gd name="connsiteX65" fmla="*/ 62831 w 608838"/>
              <a:gd name="connsiteY65" fmla="*/ 155866 h 607639"/>
              <a:gd name="connsiteX66" fmla="*/ 65322 w 608838"/>
              <a:gd name="connsiteY66" fmla="*/ 112576 h 607639"/>
              <a:gd name="connsiteX67" fmla="*/ 111058 w 608838"/>
              <a:gd name="connsiteY67" fmla="*/ 67026 h 607639"/>
              <a:gd name="connsiteX68" fmla="*/ 134040 w 608838"/>
              <a:gd name="connsiteY68" fmla="*/ 57531 h 607639"/>
              <a:gd name="connsiteX69" fmla="*/ 154304 w 608838"/>
              <a:gd name="connsiteY69" fmla="*/ 64539 h 607639"/>
              <a:gd name="connsiteX70" fmla="*/ 181361 w 608838"/>
              <a:gd name="connsiteY70" fmla="*/ 85901 h 607639"/>
              <a:gd name="connsiteX71" fmla="*/ 237173 w 608838"/>
              <a:gd name="connsiteY71" fmla="*/ 62392 h 607639"/>
              <a:gd name="connsiteX72" fmla="*/ 241022 w 608838"/>
              <a:gd name="connsiteY72" fmla="*/ 28709 h 607639"/>
              <a:gd name="connsiteX73" fmla="*/ 273400 w 608838"/>
              <a:gd name="connsiteY73" fmla="*/ 0 h 60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08838" h="607639">
                <a:moveTo>
                  <a:pt x="373364" y="414474"/>
                </a:moveTo>
                <a:lnTo>
                  <a:pt x="373364" y="461833"/>
                </a:lnTo>
                <a:cubicBezTo>
                  <a:pt x="382647" y="457764"/>
                  <a:pt x="391477" y="452904"/>
                  <a:pt x="399854" y="447365"/>
                </a:cubicBezTo>
                <a:close/>
                <a:moveTo>
                  <a:pt x="235475" y="414474"/>
                </a:moveTo>
                <a:lnTo>
                  <a:pt x="208984" y="447365"/>
                </a:lnTo>
                <a:cubicBezTo>
                  <a:pt x="217362" y="452904"/>
                  <a:pt x="226192" y="457764"/>
                  <a:pt x="235475" y="461833"/>
                </a:cubicBezTo>
                <a:close/>
                <a:moveTo>
                  <a:pt x="304419" y="174508"/>
                </a:moveTo>
                <a:cubicBezTo>
                  <a:pt x="341560" y="174508"/>
                  <a:pt x="371668" y="204585"/>
                  <a:pt x="371668" y="241687"/>
                </a:cubicBezTo>
                <a:cubicBezTo>
                  <a:pt x="371668" y="278789"/>
                  <a:pt x="341560" y="308866"/>
                  <a:pt x="304419" y="308866"/>
                </a:cubicBezTo>
                <a:cubicBezTo>
                  <a:pt x="267278" y="308866"/>
                  <a:pt x="237170" y="278789"/>
                  <a:pt x="237170" y="241687"/>
                </a:cubicBezTo>
                <a:cubicBezTo>
                  <a:pt x="237170" y="204585"/>
                  <a:pt x="267278" y="174508"/>
                  <a:pt x="304419" y="174508"/>
                </a:cubicBezTo>
                <a:close/>
                <a:moveTo>
                  <a:pt x="304419" y="131452"/>
                </a:moveTo>
                <a:cubicBezTo>
                  <a:pt x="209210" y="131452"/>
                  <a:pt x="131776" y="208763"/>
                  <a:pt x="131776" y="303820"/>
                </a:cubicBezTo>
                <a:cubicBezTo>
                  <a:pt x="131776" y="343944"/>
                  <a:pt x="145587" y="380792"/>
                  <a:pt x="168568" y="410179"/>
                </a:cubicBezTo>
                <a:lnTo>
                  <a:pt x="231626" y="329251"/>
                </a:lnTo>
                <a:cubicBezTo>
                  <a:pt x="236720" y="321678"/>
                  <a:pt x="245437" y="317157"/>
                  <a:pt x="254720" y="317157"/>
                </a:cubicBezTo>
                <a:lnTo>
                  <a:pt x="354005" y="317157"/>
                </a:lnTo>
                <a:cubicBezTo>
                  <a:pt x="363288" y="317157"/>
                  <a:pt x="372005" y="321678"/>
                  <a:pt x="377326" y="329364"/>
                </a:cubicBezTo>
                <a:lnTo>
                  <a:pt x="440157" y="410179"/>
                </a:lnTo>
                <a:cubicBezTo>
                  <a:pt x="463251" y="380792"/>
                  <a:pt x="477063" y="343944"/>
                  <a:pt x="477063" y="303820"/>
                </a:cubicBezTo>
                <a:cubicBezTo>
                  <a:pt x="477063" y="208763"/>
                  <a:pt x="399628" y="131452"/>
                  <a:pt x="304419" y="131452"/>
                </a:cubicBezTo>
                <a:close/>
                <a:moveTo>
                  <a:pt x="273400" y="0"/>
                </a:moveTo>
                <a:lnTo>
                  <a:pt x="338042" y="0"/>
                </a:lnTo>
                <a:cubicBezTo>
                  <a:pt x="354571" y="0"/>
                  <a:pt x="368382" y="12320"/>
                  <a:pt x="370420" y="28709"/>
                </a:cubicBezTo>
                <a:lnTo>
                  <a:pt x="374269" y="62392"/>
                </a:lnTo>
                <a:cubicBezTo>
                  <a:pt x="393288" y="67817"/>
                  <a:pt x="411515" y="75390"/>
                  <a:pt x="428610" y="85110"/>
                </a:cubicBezTo>
                <a:lnTo>
                  <a:pt x="454534" y="64539"/>
                </a:lnTo>
                <a:cubicBezTo>
                  <a:pt x="460308" y="60018"/>
                  <a:pt x="467553" y="57531"/>
                  <a:pt x="474799" y="57531"/>
                </a:cubicBezTo>
                <a:cubicBezTo>
                  <a:pt x="483516" y="57531"/>
                  <a:pt x="491667" y="60809"/>
                  <a:pt x="497780" y="67026"/>
                </a:cubicBezTo>
                <a:lnTo>
                  <a:pt x="543403" y="112576"/>
                </a:lnTo>
                <a:cubicBezTo>
                  <a:pt x="555064" y="124218"/>
                  <a:pt x="556083" y="142868"/>
                  <a:pt x="545894" y="155753"/>
                </a:cubicBezTo>
                <a:lnTo>
                  <a:pt x="524611" y="182540"/>
                </a:lnTo>
                <a:cubicBezTo>
                  <a:pt x="533554" y="198929"/>
                  <a:pt x="540573" y="216223"/>
                  <a:pt x="545441" y="233742"/>
                </a:cubicBezTo>
                <a:lnTo>
                  <a:pt x="579970" y="237811"/>
                </a:lnTo>
                <a:cubicBezTo>
                  <a:pt x="596385" y="239733"/>
                  <a:pt x="608838" y="253635"/>
                  <a:pt x="608838" y="270024"/>
                </a:cubicBezTo>
                <a:lnTo>
                  <a:pt x="608838" y="334676"/>
                </a:lnTo>
                <a:cubicBezTo>
                  <a:pt x="608838" y="351065"/>
                  <a:pt x="596385" y="364968"/>
                  <a:pt x="579970" y="366889"/>
                </a:cubicBezTo>
                <a:lnTo>
                  <a:pt x="544875" y="370958"/>
                </a:lnTo>
                <a:cubicBezTo>
                  <a:pt x="539781" y="388817"/>
                  <a:pt x="532422" y="406223"/>
                  <a:pt x="523139" y="422838"/>
                </a:cubicBezTo>
                <a:lnTo>
                  <a:pt x="546007" y="451773"/>
                </a:lnTo>
                <a:cubicBezTo>
                  <a:pt x="556196" y="464772"/>
                  <a:pt x="555177" y="483308"/>
                  <a:pt x="543517" y="494950"/>
                </a:cubicBezTo>
                <a:lnTo>
                  <a:pt x="497780" y="540613"/>
                </a:lnTo>
                <a:cubicBezTo>
                  <a:pt x="491554" y="546717"/>
                  <a:pt x="483403" y="550108"/>
                  <a:pt x="474799" y="550108"/>
                </a:cubicBezTo>
                <a:cubicBezTo>
                  <a:pt x="467440" y="550108"/>
                  <a:pt x="460308" y="547621"/>
                  <a:pt x="454534" y="543100"/>
                </a:cubicBezTo>
                <a:lnTo>
                  <a:pt x="425100" y="519816"/>
                </a:lnTo>
                <a:cubicBezTo>
                  <a:pt x="408232" y="528971"/>
                  <a:pt x="390458" y="536092"/>
                  <a:pt x="372118" y="541178"/>
                </a:cubicBezTo>
                <a:lnTo>
                  <a:pt x="367816" y="578930"/>
                </a:lnTo>
                <a:cubicBezTo>
                  <a:pt x="365892" y="595319"/>
                  <a:pt x="351967" y="607639"/>
                  <a:pt x="335439" y="607639"/>
                </a:cubicBezTo>
                <a:lnTo>
                  <a:pt x="270796" y="607639"/>
                </a:lnTo>
                <a:cubicBezTo>
                  <a:pt x="254268" y="607639"/>
                  <a:pt x="240343" y="595319"/>
                  <a:pt x="238418" y="578930"/>
                </a:cubicBezTo>
                <a:lnTo>
                  <a:pt x="233890" y="539596"/>
                </a:lnTo>
                <a:cubicBezTo>
                  <a:pt x="216795" y="534397"/>
                  <a:pt x="200380" y="527502"/>
                  <a:pt x="184871" y="518799"/>
                </a:cubicBezTo>
                <a:lnTo>
                  <a:pt x="154304" y="542987"/>
                </a:lnTo>
                <a:cubicBezTo>
                  <a:pt x="148530" y="547508"/>
                  <a:pt x="141285" y="549995"/>
                  <a:pt x="134040" y="549995"/>
                </a:cubicBezTo>
                <a:cubicBezTo>
                  <a:pt x="125323" y="549995"/>
                  <a:pt x="117172" y="546604"/>
                  <a:pt x="111058" y="540500"/>
                </a:cubicBezTo>
                <a:lnTo>
                  <a:pt x="65322" y="494837"/>
                </a:lnTo>
                <a:cubicBezTo>
                  <a:pt x="53661" y="483082"/>
                  <a:pt x="52642" y="464545"/>
                  <a:pt x="62831" y="451660"/>
                </a:cubicBezTo>
                <a:lnTo>
                  <a:pt x="87284" y="420917"/>
                </a:lnTo>
                <a:cubicBezTo>
                  <a:pt x="79133" y="406110"/>
                  <a:pt x="72454" y="390399"/>
                  <a:pt x="67473" y="374123"/>
                </a:cubicBezTo>
                <a:lnTo>
                  <a:pt x="28869" y="369602"/>
                </a:lnTo>
                <a:cubicBezTo>
                  <a:pt x="12453" y="367680"/>
                  <a:pt x="0" y="353778"/>
                  <a:pt x="0" y="337389"/>
                </a:cubicBezTo>
                <a:lnTo>
                  <a:pt x="0" y="272737"/>
                </a:lnTo>
                <a:cubicBezTo>
                  <a:pt x="0" y="256348"/>
                  <a:pt x="12453" y="242445"/>
                  <a:pt x="28869" y="240524"/>
                </a:cubicBezTo>
                <a:lnTo>
                  <a:pt x="65209" y="236342"/>
                </a:lnTo>
                <a:cubicBezTo>
                  <a:pt x="69963" y="218483"/>
                  <a:pt x="76869" y="201077"/>
                  <a:pt x="85699" y="184575"/>
                </a:cubicBezTo>
                <a:lnTo>
                  <a:pt x="62831" y="155866"/>
                </a:lnTo>
                <a:cubicBezTo>
                  <a:pt x="52642" y="142868"/>
                  <a:pt x="53661" y="124331"/>
                  <a:pt x="65322" y="112576"/>
                </a:cubicBezTo>
                <a:lnTo>
                  <a:pt x="111058" y="67026"/>
                </a:lnTo>
                <a:cubicBezTo>
                  <a:pt x="117285" y="60922"/>
                  <a:pt x="125436" y="57531"/>
                  <a:pt x="134040" y="57531"/>
                </a:cubicBezTo>
                <a:cubicBezTo>
                  <a:pt x="141398" y="57531"/>
                  <a:pt x="148530" y="60018"/>
                  <a:pt x="154304" y="64539"/>
                </a:cubicBezTo>
                <a:lnTo>
                  <a:pt x="181361" y="85901"/>
                </a:lnTo>
                <a:cubicBezTo>
                  <a:pt x="198908" y="75842"/>
                  <a:pt x="217588" y="67930"/>
                  <a:pt x="237173" y="62392"/>
                </a:cubicBezTo>
                <a:lnTo>
                  <a:pt x="241022" y="28709"/>
                </a:lnTo>
                <a:cubicBezTo>
                  <a:pt x="242947" y="12320"/>
                  <a:pt x="256871" y="0"/>
                  <a:pt x="273400" y="0"/>
                </a:cubicBezTo>
                <a:close/>
              </a:path>
            </a:pathLst>
          </a:custGeom>
          <a:solidFill>
            <a:srgbClr val="8AC59E"/>
          </a:solidFill>
          <a:ln>
            <a:solidFill>
              <a:srgbClr val="8AC59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ï$1iḍè">
            <a:extLst>
              <a:ext uri="{FF2B5EF4-FFF2-40B4-BE49-F238E27FC236}">
                <a16:creationId xmlns="" xmlns:a16="http://schemas.microsoft.com/office/drawing/2014/main" id="{9C31A01D-4284-4228-B34A-88D24B250AC9}"/>
              </a:ext>
            </a:extLst>
          </p:cNvPr>
          <p:cNvSpPr/>
          <p:nvPr/>
        </p:nvSpPr>
        <p:spPr bwMode="auto">
          <a:xfrm>
            <a:off x="4373330" y="1207119"/>
            <a:ext cx="394818" cy="364569"/>
          </a:xfrm>
          <a:custGeom>
            <a:avLst/>
            <a:gdLst>
              <a:gd name="connsiteX0" fmla="*/ 559530 w 608459"/>
              <a:gd name="connsiteY0" fmla="*/ 243168 h 561842"/>
              <a:gd name="connsiteX1" fmla="*/ 608267 w 608459"/>
              <a:gd name="connsiteY1" fmla="*/ 296592 h 561842"/>
              <a:gd name="connsiteX2" fmla="*/ 559530 w 608459"/>
              <a:gd name="connsiteY2" fmla="*/ 341026 h 561842"/>
              <a:gd name="connsiteX3" fmla="*/ 537115 w 608459"/>
              <a:gd name="connsiteY3" fmla="*/ 335599 h 561842"/>
              <a:gd name="connsiteX4" fmla="*/ 446094 w 608459"/>
              <a:gd name="connsiteY4" fmla="*/ 402081 h 561842"/>
              <a:gd name="connsiteX5" fmla="*/ 537794 w 608459"/>
              <a:gd name="connsiteY5" fmla="*/ 469072 h 561842"/>
              <a:gd name="connsiteX6" fmla="*/ 559530 w 608459"/>
              <a:gd name="connsiteY6" fmla="*/ 463984 h 561842"/>
              <a:gd name="connsiteX7" fmla="*/ 608437 w 608459"/>
              <a:gd name="connsiteY7" fmla="*/ 512998 h 561842"/>
              <a:gd name="connsiteX8" fmla="*/ 559530 w 608459"/>
              <a:gd name="connsiteY8" fmla="*/ 561842 h 561842"/>
              <a:gd name="connsiteX9" fmla="*/ 510454 w 608459"/>
              <a:gd name="connsiteY9" fmla="*/ 512998 h 561842"/>
              <a:gd name="connsiteX10" fmla="*/ 511133 w 608459"/>
              <a:gd name="connsiteY10" fmla="*/ 505705 h 561842"/>
              <a:gd name="connsiteX11" fmla="*/ 419603 w 608459"/>
              <a:gd name="connsiteY11" fmla="*/ 438884 h 561842"/>
              <a:gd name="connsiteX12" fmla="*/ 387338 w 608459"/>
              <a:gd name="connsiteY12" fmla="*/ 451095 h 561842"/>
              <a:gd name="connsiteX13" fmla="*/ 338432 w 608459"/>
              <a:gd name="connsiteY13" fmla="*/ 402081 h 561842"/>
              <a:gd name="connsiteX14" fmla="*/ 387338 w 608459"/>
              <a:gd name="connsiteY14" fmla="*/ 353237 h 561842"/>
              <a:gd name="connsiteX15" fmla="*/ 419603 w 608459"/>
              <a:gd name="connsiteY15" fmla="*/ 365448 h 561842"/>
              <a:gd name="connsiteX16" fmla="*/ 510963 w 608459"/>
              <a:gd name="connsiteY16" fmla="*/ 298627 h 561842"/>
              <a:gd name="connsiteX17" fmla="*/ 510454 w 608459"/>
              <a:gd name="connsiteY17" fmla="*/ 292012 h 561842"/>
              <a:gd name="connsiteX18" fmla="*/ 559530 w 608459"/>
              <a:gd name="connsiteY18" fmla="*/ 243168 h 561842"/>
              <a:gd name="connsiteX19" fmla="*/ 49089 w 608459"/>
              <a:gd name="connsiteY19" fmla="*/ 197230 h 561842"/>
              <a:gd name="connsiteX20" fmla="*/ 119749 w 608459"/>
              <a:gd name="connsiteY20" fmla="*/ 228260 h 561842"/>
              <a:gd name="connsiteX21" fmla="*/ 99026 w 608459"/>
              <a:gd name="connsiteY21" fmla="*/ 313892 h 561842"/>
              <a:gd name="connsiteX22" fmla="*/ 99026 w 608459"/>
              <a:gd name="connsiteY22" fmla="*/ 402575 h 561842"/>
              <a:gd name="connsiteX23" fmla="*/ 23270 w 608459"/>
              <a:gd name="connsiteY23" fmla="*/ 402575 h 561842"/>
              <a:gd name="connsiteX24" fmla="*/ 0 w 608459"/>
              <a:gd name="connsiteY24" fmla="*/ 379175 h 561842"/>
              <a:gd name="connsiteX25" fmla="*/ 0 w 608459"/>
              <a:gd name="connsiteY25" fmla="*/ 296935 h 561842"/>
              <a:gd name="connsiteX26" fmla="*/ 49089 w 608459"/>
              <a:gd name="connsiteY26" fmla="*/ 197230 h 561842"/>
              <a:gd name="connsiteX27" fmla="*/ 199348 w 608459"/>
              <a:gd name="connsiteY27" fmla="*/ 187069 h 561842"/>
              <a:gd name="connsiteX28" fmla="*/ 287660 w 608459"/>
              <a:gd name="connsiteY28" fmla="*/ 222509 h 561842"/>
              <a:gd name="connsiteX29" fmla="*/ 376141 w 608459"/>
              <a:gd name="connsiteY29" fmla="*/ 187069 h 561842"/>
              <a:gd name="connsiteX30" fmla="*/ 442374 w 608459"/>
              <a:gd name="connsiteY30" fmla="*/ 311026 h 561842"/>
              <a:gd name="connsiteX31" fmla="*/ 423183 w 608459"/>
              <a:gd name="connsiteY31" fmla="*/ 324931 h 561842"/>
              <a:gd name="connsiteX32" fmla="*/ 387349 w 608459"/>
              <a:gd name="connsiteY32" fmla="*/ 316961 h 561842"/>
              <a:gd name="connsiteX33" fmla="*/ 302095 w 608459"/>
              <a:gd name="connsiteY33" fmla="*/ 402086 h 561842"/>
              <a:gd name="connsiteX34" fmla="*/ 312794 w 608459"/>
              <a:gd name="connsiteY34" fmla="*/ 443292 h 561842"/>
              <a:gd name="connsiteX35" fmla="*/ 161476 w 608459"/>
              <a:gd name="connsiteY35" fmla="*/ 443292 h 561842"/>
              <a:gd name="connsiteX36" fmla="*/ 132945 w 608459"/>
              <a:gd name="connsiteY36" fmla="*/ 414635 h 561842"/>
              <a:gd name="connsiteX37" fmla="*/ 132945 w 608459"/>
              <a:gd name="connsiteY37" fmla="*/ 313909 h 561842"/>
              <a:gd name="connsiteX38" fmla="*/ 199348 w 608459"/>
              <a:gd name="connsiteY38" fmla="*/ 187069 h 561842"/>
              <a:gd name="connsiteX39" fmla="*/ 126346 w 608459"/>
              <a:gd name="connsiteY39" fmla="*/ 40716 h 561842"/>
              <a:gd name="connsiteX40" fmla="*/ 166589 w 608459"/>
              <a:gd name="connsiteY40" fmla="*/ 52077 h 561842"/>
              <a:gd name="connsiteX41" fmla="*/ 159288 w 608459"/>
              <a:gd name="connsiteY41" fmla="*/ 94301 h 561842"/>
              <a:gd name="connsiteX42" fmla="*/ 177966 w 608459"/>
              <a:gd name="connsiteY42" fmla="*/ 160775 h 561842"/>
              <a:gd name="connsiteX43" fmla="*/ 143326 w 608459"/>
              <a:gd name="connsiteY43" fmla="*/ 192655 h 561842"/>
              <a:gd name="connsiteX44" fmla="*/ 126346 w 608459"/>
              <a:gd name="connsiteY44" fmla="*/ 194690 h 561842"/>
              <a:gd name="connsiteX45" fmla="*/ 49255 w 608459"/>
              <a:gd name="connsiteY45" fmla="*/ 117703 h 561842"/>
              <a:gd name="connsiteX46" fmla="*/ 126346 w 608459"/>
              <a:gd name="connsiteY46" fmla="*/ 40716 h 561842"/>
              <a:gd name="connsiteX47" fmla="*/ 287696 w 608459"/>
              <a:gd name="connsiteY47" fmla="*/ 0 h 561842"/>
              <a:gd name="connsiteX48" fmla="*/ 382113 w 608459"/>
              <a:gd name="connsiteY48" fmla="*/ 94311 h 561842"/>
              <a:gd name="connsiteX49" fmla="*/ 287696 w 608459"/>
              <a:gd name="connsiteY49" fmla="*/ 188622 h 561842"/>
              <a:gd name="connsiteX50" fmla="*/ 193279 w 608459"/>
              <a:gd name="connsiteY50" fmla="*/ 94311 h 561842"/>
              <a:gd name="connsiteX51" fmla="*/ 287696 w 608459"/>
              <a:gd name="connsiteY51" fmla="*/ 0 h 56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8459" h="561842">
                <a:moveTo>
                  <a:pt x="559530" y="243168"/>
                </a:moveTo>
                <a:cubicBezTo>
                  <a:pt x="587719" y="243168"/>
                  <a:pt x="610814" y="267251"/>
                  <a:pt x="608267" y="296592"/>
                </a:cubicBezTo>
                <a:cubicBezTo>
                  <a:pt x="605889" y="321353"/>
                  <a:pt x="585002" y="341026"/>
                  <a:pt x="559530" y="341026"/>
                </a:cubicBezTo>
                <a:cubicBezTo>
                  <a:pt x="551379" y="341026"/>
                  <a:pt x="543907" y="338991"/>
                  <a:pt x="537115" y="335599"/>
                </a:cubicBezTo>
                <a:lnTo>
                  <a:pt x="446094" y="402081"/>
                </a:lnTo>
                <a:lnTo>
                  <a:pt x="537794" y="469072"/>
                </a:lnTo>
                <a:cubicBezTo>
                  <a:pt x="544417" y="465850"/>
                  <a:pt x="551719" y="463984"/>
                  <a:pt x="559530" y="463984"/>
                </a:cubicBezTo>
                <a:cubicBezTo>
                  <a:pt x="586531" y="463984"/>
                  <a:pt x="608437" y="486032"/>
                  <a:pt x="608437" y="512998"/>
                </a:cubicBezTo>
                <a:cubicBezTo>
                  <a:pt x="608437" y="539964"/>
                  <a:pt x="586531" y="561842"/>
                  <a:pt x="559530" y="561842"/>
                </a:cubicBezTo>
                <a:cubicBezTo>
                  <a:pt x="532360" y="561842"/>
                  <a:pt x="510454" y="539964"/>
                  <a:pt x="510454" y="512998"/>
                </a:cubicBezTo>
                <a:cubicBezTo>
                  <a:pt x="510454" y="510454"/>
                  <a:pt x="510793" y="508080"/>
                  <a:pt x="511133" y="505705"/>
                </a:cubicBezTo>
                <a:lnTo>
                  <a:pt x="419603" y="438884"/>
                </a:lnTo>
                <a:cubicBezTo>
                  <a:pt x="410773" y="446685"/>
                  <a:pt x="399225" y="451095"/>
                  <a:pt x="387338" y="451095"/>
                </a:cubicBezTo>
                <a:cubicBezTo>
                  <a:pt x="360338" y="451095"/>
                  <a:pt x="338432" y="429047"/>
                  <a:pt x="338432" y="402081"/>
                </a:cubicBezTo>
                <a:cubicBezTo>
                  <a:pt x="338432" y="375115"/>
                  <a:pt x="360338" y="353237"/>
                  <a:pt x="387338" y="353237"/>
                </a:cubicBezTo>
                <a:cubicBezTo>
                  <a:pt x="399225" y="353237"/>
                  <a:pt x="410603" y="357477"/>
                  <a:pt x="419603" y="365448"/>
                </a:cubicBezTo>
                <a:lnTo>
                  <a:pt x="510963" y="298627"/>
                </a:lnTo>
                <a:cubicBezTo>
                  <a:pt x="510793" y="296422"/>
                  <a:pt x="510454" y="294217"/>
                  <a:pt x="510454" y="292012"/>
                </a:cubicBezTo>
                <a:cubicBezTo>
                  <a:pt x="510454" y="265046"/>
                  <a:pt x="532360" y="243168"/>
                  <a:pt x="559530" y="243168"/>
                </a:cubicBezTo>
                <a:close/>
                <a:moveTo>
                  <a:pt x="49089" y="197230"/>
                </a:moveTo>
                <a:cubicBezTo>
                  <a:pt x="67603" y="215204"/>
                  <a:pt x="92402" y="226734"/>
                  <a:pt x="119749" y="228260"/>
                </a:cubicBezTo>
                <a:cubicBezTo>
                  <a:pt x="106500" y="254035"/>
                  <a:pt x="99026" y="283031"/>
                  <a:pt x="99026" y="313892"/>
                </a:cubicBezTo>
                <a:lnTo>
                  <a:pt x="99026" y="402575"/>
                </a:lnTo>
                <a:lnTo>
                  <a:pt x="23270" y="402575"/>
                </a:lnTo>
                <a:cubicBezTo>
                  <a:pt x="10531" y="402575"/>
                  <a:pt x="0" y="392062"/>
                  <a:pt x="0" y="379175"/>
                </a:cubicBezTo>
                <a:lnTo>
                  <a:pt x="0" y="296935"/>
                </a:lnTo>
                <a:cubicBezTo>
                  <a:pt x="0" y="256409"/>
                  <a:pt x="19194" y="220291"/>
                  <a:pt x="49089" y="197230"/>
                </a:cubicBezTo>
                <a:close/>
                <a:moveTo>
                  <a:pt x="199348" y="187069"/>
                </a:moveTo>
                <a:cubicBezTo>
                  <a:pt x="222445" y="208944"/>
                  <a:pt x="253524" y="222509"/>
                  <a:pt x="287660" y="222509"/>
                </a:cubicBezTo>
                <a:cubicBezTo>
                  <a:pt x="321965" y="222509"/>
                  <a:pt x="353044" y="208944"/>
                  <a:pt x="376141" y="187069"/>
                </a:cubicBezTo>
                <a:cubicBezTo>
                  <a:pt x="415541" y="214539"/>
                  <a:pt x="441355" y="259646"/>
                  <a:pt x="442374" y="311026"/>
                </a:cubicBezTo>
                <a:lnTo>
                  <a:pt x="423183" y="324931"/>
                </a:lnTo>
                <a:cubicBezTo>
                  <a:pt x="412144" y="319844"/>
                  <a:pt x="399917" y="316961"/>
                  <a:pt x="387349" y="316961"/>
                </a:cubicBezTo>
                <a:cubicBezTo>
                  <a:pt x="340307" y="316961"/>
                  <a:pt x="302095" y="355284"/>
                  <a:pt x="302095" y="402086"/>
                </a:cubicBezTo>
                <a:cubicBezTo>
                  <a:pt x="302095" y="417009"/>
                  <a:pt x="306001" y="431083"/>
                  <a:pt x="312794" y="443292"/>
                </a:cubicBezTo>
                <a:lnTo>
                  <a:pt x="161476" y="443292"/>
                </a:lnTo>
                <a:cubicBezTo>
                  <a:pt x="145682" y="443292"/>
                  <a:pt x="132945" y="430405"/>
                  <a:pt x="132945" y="414635"/>
                </a:cubicBezTo>
                <a:lnTo>
                  <a:pt x="132945" y="313909"/>
                </a:lnTo>
                <a:cubicBezTo>
                  <a:pt x="132945" y="261342"/>
                  <a:pt x="159269" y="215048"/>
                  <a:pt x="199348" y="187069"/>
                </a:cubicBezTo>
                <a:close/>
                <a:moveTo>
                  <a:pt x="126346" y="40716"/>
                </a:moveTo>
                <a:cubicBezTo>
                  <a:pt x="141119" y="40716"/>
                  <a:pt x="154873" y="44786"/>
                  <a:pt x="166589" y="52077"/>
                </a:cubicBezTo>
                <a:cubicBezTo>
                  <a:pt x="161835" y="65304"/>
                  <a:pt x="159288" y="79548"/>
                  <a:pt x="159288" y="94301"/>
                </a:cubicBezTo>
                <a:cubicBezTo>
                  <a:pt x="159288" y="118551"/>
                  <a:pt x="166250" y="141443"/>
                  <a:pt x="177966" y="160775"/>
                </a:cubicBezTo>
                <a:cubicBezTo>
                  <a:pt x="165231" y="169932"/>
                  <a:pt x="153514" y="180615"/>
                  <a:pt x="143326" y="192655"/>
                </a:cubicBezTo>
                <a:cubicBezTo>
                  <a:pt x="137892" y="194011"/>
                  <a:pt x="132119" y="194690"/>
                  <a:pt x="126346" y="194690"/>
                </a:cubicBezTo>
                <a:cubicBezTo>
                  <a:pt x="83725" y="194690"/>
                  <a:pt x="49255" y="160096"/>
                  <a:pt x="49255" y="117703"/>
                </a:cubicBezTo>
                <a:cubicBezTo>
                  <a:pt x="49255" y="75139"/>
                  <a:pt x="83725" y="40716"/>
                  <a:pt x="126346" y="40716"/>
                </a:cubicBezTo>
                <a:close/>
                <a:moveTo>
                  <a:pt x="287696" y="0"/>
                </a:moveTo>
                <a:cubicBezTo>
                  <a:pt x="339841" y="0"/>
                  <a:pt x="382113" y="42224"/>
                  <a:pt x="382113" y="94311"/>
                </a:cubicBezTo>
                <a:cubicBezTo>
                  <a:pt x="382113" y="146398"/>
                  <a:pt x="339841" y="188622"/>
                  <a:pt x="287696" y="188622"/>
                </a:cubicBezTo>
                <a:cubicBezTo>
                  <a:pt x="235551" y="188622"/>
                  <a:pt x="193279" y="146398"/>
                  <a:pt x="193279" y="94311"/>
                </a:cubicBezTo>
                <a:cubicBezTo>
                  <a:pt x="193279" y="42224"/>
                  <a:pt x="235551" y="0"/>
                  <a:pt x="287696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îsḻiḋê">
            <a:extLst>
              <a:ext uri="{FF2B5EF4-FFF2-40B4-BE49-F238E27FC236}">
                <a16:creationId xmlns="" xmlns:a16="http://schemas.microsoft.com/office/drawing/2014/main" id="{B0347830-B7EB-41E7-8F26-2C52D2E35F50}"/>
              </a:ext>
            </a:extLst>
          </p:cNvPr>
          <p:cNvSpPr/>
          <p:nvPr/>
        </p:nvSpPr>
        <p:spPr bwMode="auto">
          <a:xfrm>
            <a:off x="7055907" y="2262321"/>
            <a:ext cx="394818" cy="394221"/>
          </a:xfrm>
          <a:custGeom>
            <a:avLst/>
            <a:gdLst>
              <a:gd name="connsiteX0" fmla="*/ 285241 w 606933"/>
              <a:gd name="connsiteY0" fmla="*/ 444068 h 606016"/>
              <a:gd name="connsiteX1" fmla="*/ 303420 w 606933"/>
              <a:gd name="connsiteY1" fmla="*/ 445197 h 606016"/>
              <a:gd name="connsiteX2" fmla="*/ 321693 w 606933"/>
              <a:gd name="connsiteY2" fmla="*/ 444068 h 606016"/>
              <a:gd name="connsiteX3" fmla="*/ 321693 w 606933"/>
              <a:gd name="connsiteY3" fmla="*/ 466921 h 606016"/>
              <a:gd name="connsiteX4" fmla="*/ 321693 w 606933"/>
              <a:gd name="connsiteY4" fmla="*/ 503693 h 606016"/>
              <a:gd name="connsiteX5" fmla="*/ 356356 w 606933"/>
              <a:gd name="connsiteY5" fmla="*/ 553162 h 606016"/>
              <a:gd name="connsiteX6" fmla="*/ 303420 w 606933"/>
              <a:gd name="connsiteY6" fmla="*/ 606016 h 606016"/>
              <a:gd name="connsiteX7" fmla="*/ 250578 w 606933"/>
              <a:gd name="connsiteY7" fmla="*/ 553162 h 606016"/>
              <a:gd name="connsiteX8" fmla="*/ 285241 w 606933"/>
              <a:gd name="connsiteY8" fmla="*/ 503693 h 606016"/>
              <a:gd name="connsiteX9" fmla="*/ 285241 w 606933"/>
              <a:gd name="connsiteY9" fmla="*/ 466921 h 606016"/>
              <a:gd name="connsiteX10" fmla="*/ 416083 w 606933"/>
              <a:gd name="connsiteY10" fmla="*/ 389803 h 606016"/>
              <a:gd name="connsiteX11" fmla="*/ 458471 w 606933"/>
              <a:gd name="connsiteY11" fmla="*/ 432034 h 606016"/>
              <a:gd name="connsiteX12" fmla="*/ 480701 w 606933"/>
              <a:gd name="connsiteY12" fmla="*/ 427143 h 606016"/>
              <a:gd name="connsiteX13" fmla="*/ 533545 w 606933"/>
              <a:gd name="connsiteY13" fmla="*/ 480003 h 606016"/>
              <a:gd name="connsiteX14" fmla="*/ 480701 w 606933"/>
              <a:gd name="connsiteY14" fmla="*/ 532769 h 606016"/>
              <a:gd name="connsiteX15" fmla="*/ 427764 w 606933"/>
              <a:gd name="connsiteY15" fmla="*/ 480003 h 606016"/>
              <a:gd name="connsiteX16" fmla="*/ 432662 w 606933"/>
              <a:gd name="connsiteY16" fmla="*/ 457806 h 606016"/>
              <a:gd name="connsiteX17" fmla="*/ 390368 w 606933"/>
              <a:gd name="connsiteY17" fmla="*/ 415480 h 606016"/>
              <a:gd name="connsiteX18" fmla="*/ 416083 w 606933"/>
              <a:gd name="connsiteY18" fmla="*/ 389803 h 606016"/>
              <a:gd name="connsiteX19" fmla="*/ 190658 w 606933"/>
              <a:gd name="connsiteY19" fmla="*/ 389803 h 606016"/>
              <a:gd name="connsiteX20" fmla="*/ 216283 w 606933"/>
              <a:gd name="connsiteY20" fmla="*/ 415480 h 606016"/>
              <a:gd name="connsiteX21" fmla="*/ 174076 w 606933"/>
              <a:gd name="connsiteY21" fmla="*/ 457806 h 606016"/>
              <a:gd name="connsiteX22" fmla="*/ 178975 w 606933"/>
              <a:gd name="connsiteY22" fmla="*/ 480003 h 606016"/>
              <a:gd name="connsiteX23" fmla="*/ 126123 w 606933"/>
              <a:gd name="connsiteY23" fmla="*/ 532769 h 606016"/>
              <a:gd name="connsiteX24" fmla="*/ 73176 w 606933"/>
              <a:gd name="connsiteY24" fmla="*/ 480003 h 606016"/>
              <a:gd name="connsiteX25" fmla="*/ 126123 w 606933"/>
              <a:gd name="connsiteY25" fmla="*/ 427143 h 606016"/>
              <a:gd name="connsiteX26" fmla="*/ 148357 w 606933"/>
              <a:gd name="connsiteY26" fmla="*/ 432034 h 606016"/>
              <a:gd name="connsiteX27" fmla="*/ 52836 w 606933"/>
              <a:gd name="connsiteY27" fmla="*/ 253330 h 606016"/>
              <a:gd name="connsiteX28" fmla="*/ 102470 w 606933"/>
              <a:gd name="connsiteY28" fmla="*/ 287852 h 606016"/>
              <a:gd name="connsiteX29" fmla="*/ 161711 w 606933"/>
              <a:gd name="connsiteY29" fmla="*/ 287852 h 606016"/>
              <a:gd name="connsiteX30" fmla="*/ 160958 w 606933"/>
              <a:gd name="connsiteY30" fmla="*/ 302997 h 606016"/>
              <a:gd name="connsiteX31" fmla="*/ 162653 w 606933"/>
              <a:gd name="connsiteY31" fmla="*/ 324350 h 606016"/>
              <a:gd name="connsiteX32" fmla="*/ 102470 w 606933"/>
              <a:gd name="connsiteY32" fmla="*/ 324350 h 606016"/>
              <a:gd name="connsiteX33" fmla="*/ 52836 w 606933"/>
              <a:gd name="connsiteY33" fmla="*/ 358966 h 606016"/>
              <a:gd name="connsiteX34" fmla="*/ 0 w 606933"/>
              <a:gd name="connsiteY34" fmla="*/ 306195 h 606016"/>
              <a:gd name="connsiteX35" fmla="*/ 52836 w 606933"/>
              <a:gd name="connsiteY35" fmla="*/ 253330 h 606016"/>
              <a:gd name="connsiteX36" fmla="*/ 553987 w 606933"/>
              <a:gd name="connsiteY36" fmla="*/ 250225 h 606016"/>
              <a:gd name="connsiteX37" fmla="*/ 606933 w 606933"/>
              <a:gd name="connsiteY37" fmla="*/ 302996 h 606016"/>
              <a:gd name="connsiteX38" fmla="*/ 553987 w 606933"/>
              <a:gd name="connsiteY38" fmla="*/ 355861 h 606016"/>
              <a:gd name="connsiteX39" fmla="*/ 505658 w 606933"/>
              <a:gd name="connsiteY39" fmla="*/ 324349 h 606016"/>
              <a:gd name="connsiteX40" fmla="*/ 444139 w 606933"/>
              <a:gd name="connsiteY40" fmla="*/ 324349 h 606016"/>
              <a:gd name="connsiteX41" fmla="*/ 445741 w 606933"/>
              <a:gd name="connsiteY41" fmla="*/ 302996 h 606016"/>
              <a:gd name="connsiteX42" fmla="*/ 444987 w 606933"/>
              <a:gd name="connsiteY42" fmla="*/ 287851 h 606016"/>
              <a:gd name="connsiteX43" fmla="*/ 503397 w 606933"/>
              <a:gd name="connsiteY43" fmla="*/ 287851 h 606016"/>
              <a:gd name="connsiteX44" fmla="*/ 553987 w 606933"/>
              <a:gd name="connsiteY44" fmla="*/ 250225 h 606016"/>
              <a:gd name="connsiteX45" fmla="*/ 303361 w 606933"/>
              <a:gd name="connsiteY45" fmla="*/ 231794 h 606016"/>
              <a:gd name="connsiteX46" fmla="*/ 232049 w 606933"/>
              <a:gd name="connsiteY46" fmla="*/ 302996 h 606016"/>
              <a:gd name="connsiteX47" fmla="*/ 249099 w 606933"/>
              <a:gd name="connsiteY47" fmla="*/ 320115 h 606016"/>
              <a:gd name="connsiteX48" fmla="*/ 266150 w 606933"/>
              <a:gd name="connsiteY48" fmla="*/ 302996 h 606016"/>
              <a:gd name="connsiteX49" fmla="*/ 303455 w 606933"/>
              <a:gd name="connsiteY49" fmla="*/ 265749 h 606016"/>
              <a:gd name="connsiteX50" fmla="*/ 320412 w 606933"/>
              <a:gd name="connsiteY50" fmla="*/ 248819 h 606016"/>
              <a:gd name="connsiteX51" fmla="*/ 303361 w 606933"/>
              <a:gd name="connsiteY51" fmla="*/ 231794 h 606016"/>
              <a:gd name="connsiteX52" fmla="*/ 303455 w 606933"/>
              <a:gd name="connsiteY52" fmla="*/ 188904 h 606016"/>
              <a:gd name="connsiteX53" fmla="*/ 417818 w 606933"/>
              <a:gd name="connsiteY53" fmla="*/ 302996 h 606016"/>
              <a:gd name="connsiteX54" fmla="*/ 303455 w 606933"/>
              <a:gd name="connsiteY54" fmla="*/ 417183 h 606016"/>
              <a:gd name="connsiteX55" fmla="*/ 189186 w 606933"/>
              <a:gd name="connsiteY55" fmla="*/ 302996 h 606016"/>
              <a:gd name="connsiteX56" fmla="*/ 303455 w 606933"/>
              <a:gd name="connsiteY56" fmla="*/ 188904 h 606016"/>
              <a:gd name="connsiteX57" fmla="*/ 480677 w 606933"/>
              <a:gd name="connsiteY57" fmla="*/ 73506 h 606016"/>
              <a:gd name="connsiteX58" fmla="*/ 518018 w 606933"/>
              <a:gd name="connsiteY58" fmla="*/ 88889 h 606016"/>
              <a:gd name="connsiteX59" fmla="*/ 518018 w 606933"/>
              <a:gd name="connsiteY59" fmla="*/ 163406 h 606016"/>
              <a:gd name="connsiteX60" fmla="*/ 458574 w 606933"/>
              <a:gd name="connsiteY60" fmla="*/ 173944 h 606016"/>
              <a:gd name="connsiteX61" fmla="*/ 416275 w 606933"/>
              <a:gd name="connsiteY61" fmla="*/ 216283 h 606016"/>
              <a:gd name="connsiteX62" fmla="*/ 390368 w 606933"/>
              <a:gd name="connsiteY62" fmla="*/ 190503 h 606016"/>
              <a:gd name="connsiteX63" fmla="*/ 405818 w 606933"/>
              <a:gd name="connsiteY63" fmla="*/ 175073 h 606016"/>
              <a:gd name="connsiteX64" fmla="*/ 432855 w 606933"/>
              <a:gd name="connsiteY64" fmla="*/ 148258 h 606016"/>
              <a:gd name="connsiteX65" fmla="*/ 443406 w 606933"/>
              <a:gd name="connsiteY65" fmla="*/ 88889 h 606016"/>
              <a:gd name="connsiteX66" fmla="*/ 480677 w 606933"/>
              <a:gd name="connsiteY66" fmla="*/ 73506 h 606016"/>
              <a:gd name="connsiteX67" fmla="*/ 126232 w 606933"/>
              <a:gd name="connsiteY67" fmla="*/ 73247 h 606016"/>
              <a:gd name="connsiteX68" fmla="*/ 179075 w 606933"/>
              <a:gd name="connsiteY68" fmla="*/ 126039 h 606016"/>
              <a:gd name="connsiteX69" fmla="*/ 174177 w 606933"/>
              <a:gd name="connsiteY69" fmla="*/ 148247 h 606016"/>
              <a:gd name="connsiteX70" fmla="*/ 216565 w 606933"/>
              <a:gd name="connsiteY70" fmla="*/ 190499 h 606016"/>
              <a:gd name="connsiteX71" fmla="*/ 190755 w 606933"/>
              <a:gd name="connsiteY71" fmla="*/ 216283 h 606016"/>
              <a:gd name="connsiteX72" fmla="*/ 148462 w 606933"/>
              <a:gd name="connsiteY72" fmla="*/ 173937 h 606016"/>
              <a:gd name="connsiteX73" fmla="*/ 126232 w 606933"/>
              <a:gd name="connsiteY73" fmla="*/ 178830 h 606016"/>
              <a:gd name="connsiteX74" fmla="*/ 73388 w 606933"/>
              <a:gd name="connsiteY74" fmla="*/ 126039 h 606016"/>
              <a:gd name="connsiteX75" fmla="*/ 126232 w 606933"/>
              <a:gd name="connsiteY75" fmla="*/ 73247 h 606016"/>
              <a:gd name="connsiteX76" fmla="*/ 303420 w 606933"/>
              <a:gd name="connsiteY76" fmla="*/ 0 h 606016"/>
              <a:gd name="connsiteX77" fmla="*/ 356356 w 606933"/>
              <a:gd name="connsiteY77" fmla="*/ 52775 h 606016"/>
              <a:gd name="connsiteX78" fmla="*/ 321693 w 606933"/>
              <a:gd name="connsiteY78" fmla="*/ 102352 h 606016"/>
              <a:gd name="connsiteX79" fmla="*/ 321693 w 606933"/>
              <a:gd name="connsiteY79" fmla="*/ 162089 h 606016"/>
              <a:gd name="connsiteX80" fmla="*/ 303420 w 606933"/>
              <a:gd name="connsiteY80" fmla="*/ 160960 h 606016"/>
              <a:gd name="connsiteX81" fmla="*/ 285241 w 606933"/>
              <a:gd name="connsiteY81" fmla="*/ 162089 h 606016"/>
              <a:gd name="connsiteX82" fmla="*/ 285241 w 606933"/>
              <a:gd name="connsiteY82" fmla="*/ 102352 h 606016"/>
              <a:gd name="connsiteX83" fmla="*/ 250578 w 606933"/>
              <a:gd name="connsiteY83" fmla="*/ 52775 h 606016"/>
              <a:gd name="connsiteX84" fmla="*/ 303420 w 606933"/>
              <a:gd name="connsiteY84" fmla="*/ 0 h 60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06933" h="606016">
                <a:moveTo>
                  <a:pt x="285241" y="444068"/>
                </a:moveTo>
                <a:cubicBezTo>
                  <a:pt x="291175" y="444820"/>
                  <a:pt x="297297" y="445197"/>
                  <a:pt x="303420" y="445197"/>
                </a:cubicBezTo>
                <a:cubicBezTo>
                  <a:pt x="309637" y="445197"/>
                  <a:pt x="315665" y="444820"/>
                  <a:pt x="321693" y="444068"/>
                </a:cubicBezTo>
                <a:lnTo>
                  <a:pt x="321693" y="466921"/>
                </a:lnTo>
                <a:lnTo>
                  <a:pt x="321693" y="503693"/>
                </a:lnTo>
                <a:cubicBezTo>
                  <a:pt x="341850" y="511029"/>
                  <a:pt x="356356" y="530497"/>
                  <a:pt x="356356" y="553162"/>
                </a:cubicBezTo>
                <a:cubicBezTo>
                  <a:pt x="356356" y="582410"/>
                  <a:pt x="332620" y="606016"/>
                  <a:pt x="303420" y="606016"/>
                </a:cubicBezTo>
                <a:cubicBezTo>
                  <a:pt x="274220" y="606016"/>
                  <a:pt x="250578" y="582316"/>
                  <a:pt x="250578" y="553162"/>
                </a:cubicBezTo>
                <a:cubicBezTo>
                  <a:pt x="250578" y="530497"/>
                  <a:pt x="264989" y="511029"/>
                  <a:pt x="285241" y="503693"/>
                </a:cubicBezTo>
                <a:lnTo>
                  <a:pt x="285241" y="466921"/>
                </a:lnTo>
                <a:close/>
                <a:moveTo>
                  <a:pt x="416083" y="389803"/>
                </a:moveTo>
                <a:lnTo>
                  <a:pt x="458471" y="432034"/>
                </a:lnTo>
                <a:cubicBezTo>
                  <a:pt x="465253" y="428931"/>
                  <a:pt x="472789" y="427143"/>
                  <a:pt x="480701" y="427143"/>
                </a:cubicBezTo>
                <a:cubicBezTo>
                  <a:pt x="509808" y="427143"/>
                  <a:pt x="533451" y="450752"/>
                  <a:pt x="533545" y="480003"/>
                </a:cubicBezTo>
                <a:cubicBezTo>
                  <a:pt x="533545" y="509161"/>
                  <a:pt x="509808" y="532769"/>
                  <a:pt x="480701" y="532769"/>
                </a:cubicBezTo>
                <a:cubicBezTo>
                  <a:pt x="451407" y="532769"/>
                  <a:pt x="427764" y="509067"/>
                  <a:pt x="427764" y="480003"/>
                </a:cubicBezTo>
                <a:cubicBezTo>
                  <a:pt x="427764" y="471914"/>
                  <a:pt x="429553" y="464578"/>
                  <a:pt x="432662" y="457806"/>
                </a:cubicBezTo>
                <a:lnTo>
                  <a:pt x="390368" y="415480"/>
                </a:lnTo>
                <a:cubicBezTo>
                  <a:pt x="400070" y="408144"/>
                  <a:pt x="408736" y="399491"/>
                  <a:pt x="416083" y="389803"/>
                </a:cubicBezTo>
                <a:close/>
                <a:moveTo>
                  <a:pt x="190658" y="389803"/>
                </a:moveTo>
                <a:cubicBezTo>
                  <a:pt x="198194" y="399491"/>
                  <a:pt x="206862" y="408144"/>
                  <a:pt x="216283" y="415480"/>
                </a:cubicBezTo>
                <a:lnTo>
                  <a:pt x="174076" y="457806"/>
                </a:lnTo>
                <a:cubicBezTo>
                  <a:pt x="177185" y="464578"/>
                  <a:pt x="178975" y="472103"/>
                  <a:pt x="178975" y="480003"/>
                </a:cubicBezTo>
                <a:cubicBezTo>
                  <a:pt x="178975" y="509161"/>
                  <a:pt x="155234" y="532769"/>
                  <a:pt x="126123" y="532769"/>
                </a:cubicBezTo>
                <a:cubicBezTo>
                  <a:pt x="96823" y="532769"/>
                  <a:pt x="73176" y="509161"/>
                  <a:pt x="73176" y="480003"/>
                </a:cubicBezTo>
                <a:cubicBezTo>
                  <a:pt x="73176" y="450752"/>
                  <a:pt x="96917" y="427143"/>
                  <a:pt x="126123" y="427143"/>
                </a:cubicBezTo>
                <a:cubicBezTo>
                  <a:pt x="134131" y="427143"/>
                  <a:pt x="141573" y="428931"/>
                  <a:pt x="148357" y="432034"/>
                </a:cubicBezTo>
                <a:close/>
                <a:moveTo>
                  <a:pt x="52836" y="253330"/>
                </a:moveTo>
                <a:cubicBezTo>
                  <a:pt x="75628" y="253330"/>
                  <a:pt x="95030" y="267628"/>
                  <a:pt x="102470" y="287852"/>
                </a:cubicBezTo>
                <a:lnTo>
                  <a:pt x="161711" y="287852"/>
                </a:lnTo>
                <a:cubicBezTo>
                  <a:pt x="161240" y="292838"/>
                  <a:pt x="160958" y="297917"/>
                  <a:pt x="160958" y="302997"/>
                </a:cubicBezTo>
                <a:cubicBezTo>
                  <a:pt x="160958" y="310334"/>
                  <a:pt x="161617" y="317483"/>
                  <a:pt x="162653" y="324350"/>
                </a:cubicBezTo>
                <a:lnTo>
                  <a:pt x="102470" y="324350"/>
                </a:lnTo>
                <a:cubicBezTo>
                  <a:pt x="95030" y="344386"/>
                  <a:pt x="75628" y="358872"/>
                  <a:pt x="52836" y="358966"/>
                </a:cubicBezTo>
                <a:cubicBezTo>
                  <a:pt x="23640" y="358966"/>
                  <a:pt x="0" y="335355"/>
                  <a:pt x="0" y="306195"/>
                </a:cubicBezTo>
                <a:cubicBezTo>
                  <a:pt x="0" y="276941"/>
                  <a:pt x="23734" y="253330"/>
                  <a:pt x="52836" y="253330"/>
                </a:cubicBezTo>
                <a:close/>
                <a:moveTo>
                  <a:pt x="553987" y="250225"/>
                </a:moveTo>
                <a:cubicBezTo>
                  <a:pt x="583192" y="250225"/>
                  <a:pt x="606933" y="273930"/>
                  <a:pt x="606933" y="302996"/>
                </a:cubicBezTo>
                <a:cubicBezTo>
                  <a:pt x="606933" y="332250"/>
                  <a:pt x="583192" y="355861"/>
                  <a:pt x="553987" y="355861"/>
                </a:cubicBezTo>
                <a:cubicBezTo>
                  <a:pt x="532413" y="355861"/>
                  <a:pt x="513854" y="342880"/>
                  <a:pt x="505658" y="324349"/>
                </a:cubicBezTo>
                <a:lnTo>
                  <a:pt x="444139" y="324349"/>
                </a:lnTo>
                <a:cubicBezTo>
                  <a:pt x="445270" y="317294"/>
                  <a:pt x="445741" y="310333"/>
                  <a:pt x="445741" y="302996"/>
                </a:cubicBezTo>
                <a:cubicBezTo>
                  <a:pt x="445741" y="297916"/>
                  <a:pt x="445458" y="292837"/>
                  <a:pt x="444987" y="287851"/>
                </a:cubicBezTo>
                <a:lnTo>
                  <a:pt x="503397" y="287851"/>
                </a:lnTo>
                <a:cubicBezTo>
                  <a:pt x="509897" y="266028"/>
                  <a:pt x="530152" y="250225"/>
                  <a:pt x="553987" y="250225"/>
                </a:cubicBezTo>
                <a:close/>
                <a:moveTo>
                  <a:pt x="303361" y="231794"/>
                </a:moveTo>
                <a:cubicBezTo>
                  <a:pt x="264078" y="231794"/>
                  <a:pt x="232049" y="263774"/>
                  <a:pt x="232049" y="302996"/>
                </a:cubicBezTo>
                <a:cubicBezTo>
                  <a:pt x="232049" y="312402"/>
                  <a:pt x="239679" y="320115"/>
                  <a:pt x="249099" y="320115"/>
                </a:cubicBezTo>
                <a:cubicBezTo>
                  <a:pt x="258520" y="320115"/>
                  <a:pt x="266150" y="312402"/>
                  <a:pt x="266150" y="302996"/>
                </a:cubicBezTo>
                <a:cubicBezTo>
                  <a:pt x="266150" y="282492"/>
                  <a:pt x="282919" y="265749"/>
                  <a:pt x="303455" y="265749"/>
                </a:cubicBezTo>
                <a:cubicBezTo>
                  <a:pt x="312875" y="265749"/>
                  <a:pt x="320600" y="258225"/>
                  <a:pt x="320412" y="248819"/>
                </a:cubicBezTo>
                <a:cubicBezTo>
                  <a:pt x="320412" y="239413"/>
                  <a:pt x="312781" y="231794"/>
                  <a:pt x="303361" y="231794"/>
                </a:cubicBezTo>
                <a:close/>
                <a:moveTo>
                  <a:pt x="303455" y="188904"/>
                </a:moveTo>
                <a:cubicBezTo>
                  <a:pt x="366665" y="188904"/>
                  <a:pt x="417818" y="239978"/>
                  <a:pt x="417818" y="302996"/>
                </a:cubicBezTo>
                <a:cubicBezTo>
                  <a:pt x="417818" y="366109"/>
                  <a:pt x="366665" y="417183"/>
                  <a:pt x="303455" y="417183"/>
                </a:cubicBezTo>
                <a:cubicBezTo>
                  <a:pt x="240339" y="417183"/>
                  <a:pt x="189186" y="366109"/>
                  <a:pt x="189186" y="302996"/>
                </a:cubicBezTo>
                <a:cubicBezTo>
                  <a:pt x="189186" y="239978"/>
                  <a:pt x="240339" y="188904"/>
                  <a:pt x="303455" y="188904"/>
                </a:cubicBezTo>
                <a:close/>
                <a:moveTo>
                  <a:pt x="480677" y="73506"/>
                </a:moveTo>
                <a:cubicBezTo>
                  <a:pt x="494184" y="73506"/>
                  <a:pt x="507702" y="78634"/>
                  <a:pt x="518018" y="88889"/>
                </a:cubicBezTo>
                <a:cubicBezTo>
                  <a:pt x="538555" y="109494"/>
                  <a:pt x="538555" y="142895"/>
                  <a:pt x="518018" y="163406"/>
                </a:cubicBezTo>
                <a:cubicBezTo>
                  <a:pt x="501909" y="179495"/>
                  <a:pt x="478074" y="182976"/>
                  <a:pt x="458574" y="173944"/>
                </a:cubicBezTo>
                <a:lnTo>
                  <a:pt x="416275" y="216283"/>
                </a:lnTo>
                <a:cubicBezTo>
                  <a:pt x="408738" y="206592"/>
                  <a:pt x="400071" y="197936"/>
                  <a:pt x="390368" y="190503"/>
                </a:cubicBezTo>
                <a:lnTo>
                  <a:pt x="405818" y="175073"/>
                </a:lnTo>
                <a:lnTo>
                  <a:pt x="432855" y="148258"/>
                </a:lnTo>
                <a:cubicBezTo>
                  <a:pt x="423811" y="128782"/>
                  <a:pt x="427297" y="104978"/>
                  <a:pt x="443406" y="88889"/>
                </a:cubicBezTo>
                <a:cubicBezTo>
                  <a:pt x="453674" y="78634"/>
                  <a:pt x="467170" y="73506"/>
                  <a:pt x="480677" y="73506"/>
                </a:cubicBezTo>
                <a:close/>
                <a:moveTo>
                  <a:pt x="126232" y="73247"/>
                </a:moveTo>
                <a:cubicBezTo>
                  <a:pt x="155526" y="73247"/>
                  <a:pt x="179075" y="96961"/>
                  <a:pt x="179075" y="126039"/>
                </a:cubicBezTo>
                <a:cubicBezTo>
                  <a:pt x="179075" y="134037"/>
                  <a:pt x="177380" y="141471"/>
                  <a:pt x="174177" y="148247"/>
                </a:cubicBezTo>
                <a:lnTo>
                  <a:pt x="216565" y="190499"/>
                </a:lnTo>
                <a:cubicBezTo>
                  <a:pt x="206863" y="197933"/>
                  <a:pt x="198197" y="206590"/>
                  <a:pt x="190755" y="216283"/>
                </a:cubicBezTo>
                <a:lnTo>
                  <a:pt x="148462" y="173937"/>
                </a:lnTo>
                <a:cubicBezTo>
                  <a:pt x="141680" y="177136"/>
                  <a:pt x="134144" y="178830"/>
                  <a:pt x="126232" y="178830"/>
                </a:cubicBezTo>
                <a:cubicBezTo>
                  <a:pt x="97125" y="178830"/>
                  <a:pt x="73482" y="155304"/>
                  <a:pt x="73388" y="126039"/>
                </a:cubicBezTo>
                <a:cubicBezTo>
                  <a:pt x="73388" y="96773"/>
                  <a:pt x="97125" y="73247"/>
                  <a:pt x="126232" y="73247"/>
                </a:cubicBezTo>
                <a:close/>
                <a:moveTo>
                  <a:pt x="303420" y="0"/>
                </a:moveTo>
                <a:cubicBezTo>
                  <a:pt x="332714" y="0"/>
                  <a:pt x="356356" y="23707"/>
                  <a:pt x="356356" y="52775"/>
                </a:cubicBezTo>
                <a:cubicBezTo>
                  <a:pt x="356356" y="75541"/>
                  <a:pt x="341850" y="94920"/>
                  <a:pt x="321693" y="102352"/>
                </a:cubicBezTo>
                <a:lnTo>
                  <a:pt x="321693" y="162089"/>
                </a:lnTo>
                <a:cubicBezTo>
                  <a:pt x="315759" y="161336"/>
                  <a:pt x="309637" y="160960"/>
                  <a:pt x="303420" y="160960"/>
                </a:cubicBezTo>
                <a:cubicBezTo>
                  <a:pt x="297297" y="160960"/>
                  <a:pt x="291269" y="161336"/>
                  <a:pt x="285241" y="162089"/>
                </a:cubicBezTo>
                <a:lnTo>
                  <a:pt x="285241" y="102352"/>
                </a:lnTo>
                <a:cubicBezTo>
                  <a:pt x="264989" y="94920"/>
                  <a:pt x="250578" y="75541"/>
                  <a:pt x="250578" y="52775"/>
                </a:cubicBezTo>
                <a:cubicBezTo>
                  <a:pt x="250578" y="23613"/>
                  <a:pt x="274314" y="0"/>
                  <a:pt x="303420" y="0"/>
                </a:cubicBezTo>
                <a:close/>
              </a:path>
            </a:pathLst>
          </a:custGeom>
          <a:solidFill>
            <a:srgbClr val="8AC59E"/>
          </a:solidFill>
          <a:ln>
            <a:solidFill>
              <a:srgbClr val="8AC59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ïṥlîdê">
            <a:extLst>
              <a:ext uri="{FF2B5EF4-FFF2-40B4-BE49-F238E27FC236}">
                <a16:creationId xmlns="" xmlns:a16="http://schemas.microsoft.com/office/drawing/2014/main" id="{9F5BBC77-A684-4CE0-B364-DDB86A4FF460}"/>
              </a:ext>
            </a:extLst>
          </p:cNvPr>
          <p:cNvSpPr/>
          <p:nvPr/>
        </p:nvSpPr>
        <p:spPr bwMode="auto">
          <a:xfrm>
            <a:off x="9738484" y="1192298"/>
            <a:ext cx="394818" cy="394214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19" h="419">
                <a:moveTo>
                  <a:pt x="210" y="0"/>
                </a:moveTo>
                <a:cubicBezTo>
                  <a:pt x="94" y="0"/>
                  <a:pt x="0" y="94"/>
                  <a:pt x="0" y="210"/>
                </a:cubicBezTo>
                <a:cubicBezTo>
                  <a:pt x="0" y="325"/>
                  <a:pt x="94" y="419"/>
                  <a:pt x="210" y="419"/>
                </a:cubicBezTo>
                <a:cubicBezTo>
                  <a:pt x="325" y="419"/>
                  <a:pt x="419" y="325"/>
                  <a:pt x="419" y="210"/>
                </a:cubicBezTo>
                <a:cubicBezTo>
                  <a:pt x="419" y="94"/>
                  <a:pt x="325" y="0"/>
                  <a:pt x="210" y="0"/>
                </a:cubicBezTo>
                <a:close/>
                <a:moveTo>
                  <a:pt x="77" y="318"/>
                </a:moveTo>
                <a:cubicBezTo>
                  <a:pt x="56" y="293"/>
                  <a:pt x="42" y="262"/>
                  <a:pt x="38" y="230"/>
                </a:cubicBezTo>
                <a:lnTo>
                  <a:pt x="90" y="230"/>
                </a:lnTo>
                <a:cubicBezTo>
                  <a:pt x="91" y="256"/>
                  <a:pt x="95" y="280"/>
                  <a:pt x="101" y="302"/>
                </a:cubicBezTo>
                <a:cubicBezTo>
                  <a:pt x="93" y="307"/>
                  <a:pt x="85" y="312"/>
                  <a:pt x="77" y="318"/>
                </a:cubicBezTo>
                <a:close/>
                <a:moveTo>
                  <a:pt x="90" y="189"/>
                </a:moveTo>
                <a:lnTo>
                  <a:pt x="38" y="189"/>
                </a:lnTo>
                <a:cubicBezTo>
                  <a:pt x="42" y="157"/>
                  <a:pt x="56" y="127"/>
                  <a:pt x="77" y="101"/>
                </a:cubicBezTo>
                <a:cubicBezTo>
                  <a:pt x="85" y="107"/>
                  <a:pt x="93" y="112"/>
                  <a:pt x="101" y="117"/>
                </a:cubicBezTo>
                <a:cubicBezTo>
                  <a:pt x="95" y="139"/>
                  <a:pt x="91" y="164"/>
                  <a:pt x="90" y="189"/>
                </a:cubicBezTo>
                <a:close/>
                <a:moveTo>
                  <a:pt x="107" y="346"/>
                </a:moveTo>
                <a:cubicBezTo>
                  <a:pt x="110" y="344"/>
                  <a:pt x="112" y="342"/>
                  <a:pt x="115" y="341"/>
                </a:cubicBezTo>
                <a:cubicBezTo>
                  <a:pt x="117" y="346"/>
                  <a:pt x="120" y="351"/>
                  <a:pt x="122" y="355"/>
                </a:cubicBezTo>
                <a:cubicBezTo>
                  <a:pt x="117" y="352"/>
                  <a:pt x="112" y="349"/>
                  <a:pt x="107" y="346"/>
                </a:cubicBezTo>
                <a:close/>
                <a:moveTo>
                  <a:pt x="115" y="78"/>
                </a:moveTo>
                <a:cubicBezTo>
                  <a:pt x="112" y="77"/>
                  <a:pt x="110" y="75"/>
                  <a:pt x="107" y="74"/>
                </a:cubicBezTo>
                <a:cubicBezTo>
                  <a:pt x="112" y="70"/>
                  <a:pt x="117" y="67"/>
                  <a:pt x="122" y="64"/>
                </a:cubicBezTo>
                <a:cubicBezTo>
                  <a:pt x="120" y="69"/>
                  <a:pt x="117" y="73"/>
                  <a:pt x="115" y="78"/>
                </a:cubicBezTo>
                <a:close/>
                <a:moveTo>
                  <a:pt x="191" y="374"/>
                </a:moveTo>
                <a:cubicBezTo>
                  <a:pt x="176" y="366"/>
                  <a:pt x="162" y="350"/>
                  <a:pt x="150" y="326"/>
                </a:cubicBezTo>
                <a:cubicBezTo>
                  <a:pt x="163" y="322"/>
                  <a:pt x="177" y="319"/>
                  <a:pt x="191" y="318"/>
                </a:cubicBezTo>
                <a:lnTo>
                  <a:pt x="191" y="374"/>
                </a:lnTo>
                <a:close/>
                <a:moveTo>
                  <a:pt x="191" y="278"/>
                </a:moveTo>
                <a:cubicBezTo>
                  <a:pt x="172" y="279"/>
                  <a:pt x="154" y="282"/>
                  <a:pt x="136" y="288"/>
                </a:cubicBezTo>
                <a:cubicBezTo>
                  <a:pt x="131" y="270"/>
                  <a:pt x="128" y="250"/>
                  <a:pt x="127" y="230"/>
                </a:cubicBezTo>
                <a:lnTo>
                  <a:pt x="191" y="230"/>
                </a:lnTo>
                <a:lnTo>
                  <a:pt x="191" y="278"/>
                </a:lnTo>
                <a:close/>
                <a:moveTo>
                  <a:pt x="191" y="189"/>
                </a:moveTo>
                <a:lnTo>
                  <a:pt x="127" y="189"/>
                </a:lnTo>
                <a:cubicBezTo>
                  <a:pt x="128" y="169"/>
                  <a:pt x="131" y="150"/>
                  <a:pt x="136" y="131"/>
                </a:cubicBezTo>
                <a:cubicBezTo>
                  <a:pt x="154" y="137"/>
                  <a:pt x="172" y="140"/>
                  <a:pt x="191" y="142"/>
                </a:cubicBezTo>
                <a:lnTo>
                  <a:pt x="191" y="189"/>
                </a:lnTo>
                <a:close/>
                <a:moveTo>
                  <a:pt x="191" y="101"/>
                </a:moveTo>
                <a:cubicBezTo>
                  <a:pt x="177" y="100"/>
                  <a:pt x="163" y="97"/>
                  <a:pt x="150" y="93"/>
                </a:cubicBezTo>
                <a:cubicBezTo>
                  <a:pt x="162" y="69"/>
                  <a:pt x="176" y="53"/>
                  <a:pt x="191" y="45"/>
                </a:cubicBezTo>
                <a:lnTo>
                  <a:pt x="191" y="101"/>
                </a:lnTo>
                <a:close/>
                <a:moveTo>
                  <a:pt x="228" y="45"/>
                </a:moveTo>
                <a:cubicBezTo>
                  <a:pt x="243" y="53"/>
                  <a:pt x="258" y="69"/>
                  <a:pt x="269" y="93"/>
                </a:cubicBezTo>
                <a:cubicBezTo>
                  <a:pt x="256" y="97"/>
                  <a:pt x="242" y="100"/>
                  <a:pt x="228" y="101"/>
                </a:cubicBezTo>
                <a:lnTo>
                  <a:pt x="228" y="45"/>
                </a:lnTo>
                <a:close/>
                <a:moveTo>
                  <a:pt x="228" y="374"/>
                </a:moveTo>
                <a:lnTo>
                  <a:pt x="228" y="318"/>
                </a:lnTo>
                <a:cubicBezTo>
                  <a:pt x="242" y="319"/>
                  <a:pt x="256" y="322"/>
                  <a:pt x="269" y="326"/>
                </a:cubicBezTo>
                <a:cubicBezTo>
                  <a:pt x="258" y="350"/>
                  <a:pt x="243" y="366"/>
                  <a:pt x="228" y="374"/>
                </a:cubicBezTo>
                <a:close/>
                <a:moveTo>
                  <a:pt x="283" y="288"/>
                </a:moveTo>
                <a:cubicBezTo>
                  <a:pt x="266" y="282"/>
                  <a:pt x="247" y="279"/>
                  <a:pt x="228" y="278"/>
                </a:cubicBezTo>
                <a:lnTo>
                  <a:pt x="228" y="230"/>
                </a:lnTo>
                <a:lnTo>
                  <a:pt x="293" y="230"/>
                </a:lnTo>
                <a:cubicBezTo>
                  <a:pt x="291" y="250"/>
                  <a:pt x="288" y="270"/>
                  <a:pt x="283" y="288"/>
                </a:cubicBezTo>
                <a:close/>
                <a:moveTo>
                  <a:pt x="228" y="189"/>
                </a:moveTo>
                <a:lnTo>
                  <a:pt x="228" y="142"/>
                </a:lnTo>
                <a:cubicBezTo>
                  <a:pt x="247" y="140"/>
                  <a:pt x="266" y="137"/>
                  <a:pt x="283" y="131"/>
                </a:cubicBezTo>
                <a:cubicBezTo>
                  <a:pt x="288" y="150"/>
                  <a:pt x="291" y="169"/>
                  <a:pt x="292" y="189"/>
                </a:cubicBezTo>
                <a:lnTo>
                  <a:pt x="228" y="189"/>
                </a:lnTo>
                <a:close/>
                <a:moveTo>
                  <a:pt x="297" y="355"/>
                </a:moveTo>
                <a:cubicBezTo>
                  <a:pt x="299" y="351"/>
                  <a:pt x="302" y="346"/>
                  <a:pt x="304" y="341"/>
                </a:cubicBezTo>
                <a:cubicBezTo>
                  <a:pt x="307" y="342"/>
                  <a:pt x="310" y="344"/>
                  <a:pt x="312" y="346"/>
                </a:cubicBezTo>
                <a:cubicBezTo>
                  <a:pt x="307" y="349"/>
                  <a:pt x="302" y="352"/>
                  <a:pt x="297" y="355"/>
                </a:cubicBezTo>
                <a:close/>
                <a:moveTo>
                  <a:pt x="304" y="78"/>
                </a:moveTo>
                <a:cubicBezTo>
                  <a:pt x="302" y="73"/>
                  <a:pt x="300" y="69"/>
                  <a:pt x="297" y="64"/>
                </a:cubicBezTo>
                <a:cubicBezTo>
                  <a:pt x="302" y="67"/>
                  <a:pt x="307" y="70"/>
                  <a:pt x="312" y="74"/>
                </a:cubicBezTo>
                <a:cubicBezTo>
                  <a:pt x="310" y="75"/>
                  <a:pt x="307" y="77"/>
                  <a:pt x="304" y="78"/>
                </a:cubicBezTo>
                <a:close/>
                <a:moveTo>
                  <a:pt x="342" y="101"/>
                </a:moveTo>
                <a:cubicBezTo>
                  <a:pt x="364" y="127"/>
                  <a:pt x="377" y="157"/>
                  <a:pt x="381" y="189"/>
                </a:cubicBezTo>
                <a:lnTo>
                  <a:pt x="329" y="189"/>
                </a:lnTo>
                <a:cubicBezTo>
                  <a:pt x="328" y="164"/>
                  <a:pt x="324" y="139"/>
                  <a:pt x="318" y="117"/>
                </a:cubicBezTo>
                <a:cubicBezTo>
                  <a:pt x="326" y="112"/>
                  <a:pt x="334" y="107"/>
                  <a:pt x="342" y="101"/>
                </a:cubicBezTo>
                <a:close/>
                <a:moveTo>
                  <a:pt x="342" y="318"/>
                </a:moveTo>
                <a:cubicBezTo>
                  <a:pt x="335" y="312"/>
                  <a:pt x="327" y="307"/>
                  <a:pt x="318" y="302"/>
                </a:cubicBezTo>
                <a:cubicBezTo>
                  <a:pt x="324" y="280"/>
                  <a:pt x="328" y="256"/>
                  <a:pt x="329" y="230"/>
                </a:cubicBezTo>
                <a:lnTo>
                  <a:pt x="381" y="230"/>
                </a:lnTo>
                <a:cubicBezTo>
                  <a:pt x="377" y="262"/>
                  <a:pt x="364" y="293"/>
                  <a:pt x="342" y="3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id-ID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iṡḷíḋe">
            <a:extLst>
              <a:ext uri="{FF2B5EF4-FFF2-40B4-BE49-F238E27FC236}">
                <a16:creationId xmlns="" xmlns:a16="http://schemas.microsoft.com/office/drawing/2014/main" id="{7CA97D03-5C41-4639-8939-A0EB006D0DC5}"/>
              </a:ext>
            </a:extLst>
          </p:cNvPr>
          <p:cNvSpPr txBox="1"/>
          <p:nvPr/>
        </p:nvSpPr>
        <p:spPr bwMode="auto">
          <a:xfrm>
            <a:off x="919734" y="2653469"/>
            <a:ext cx="1936855" cy="49387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íśḻîdé">
            <a:extLst>
              <a:ext uri="{FF2B5EF4-FFF2-40B4-BE49-F238E27FC236}">
                <a16:creationId xmlns="" xmlns:a16="http://schemas.microsoft.com/office/drawing/2014/main" id="{68ED9F73-67F6-4BC7-96BF-8731525AAA24}"/>
              </a:ext>
            </a:extLst>
          </p:cNvPr>
          <p:cNvSpPr txBox="1"/>
          <p:nvPr/>
        </p:nvSpPr>
        <p:spPr bwMode="auto">
          <a:xfrm>
            <a:off x="3566929" y="1583441"/>
            <a:ext cx="1936855" cy="49387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íṥļiḓê">
            <a:extLst>
              <a:ext uri="{FF2B5EF4-FFF2-40B4-BE49-F238E27FC236}">
                <a16:creationId xmlns="" xmlns:a16="http://schemas.microsoft.com/office/drawing/2014/main" id="{3A15B4D8-741D-407E-94F5-B58753F3A981}"/>
              </a:ext>
            </a:extLst>
          </p:cNvPr>
          <p:cNvSpPr txBox="1"/>
          <p:nvPr/>
        </p:nvSpPr>
        <p:spPr bwMode="auto">
          <a:xfrm>
            <a:off x="6263809" y="2653469"/>
            <a:ext cx="1936855" cy="49387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ísḻiḓê">
            <a:extLst>
              <a:ext uri="{FF2B5EF4-FFF2-40B4-BE49-F238E27FC236}">
                <a16:creationId xmlns="" xmlns:a16="http://schemas.microsoft.com/office/drawing/2014/main" id="{6F66DB2B-5504-4D23-8DE0-8C5822E2DE58}"/>
              </a:ext>
            </a:extLst>
          </p:cNvPr>
          <p:cNvSpPr txBox="1"/>
          <p:nvPr/>
        </p:nvSpPr>
        <p:spPr bwMode="auto">
          <a:xfrm>
            <a:off x="8946386" y="1583441"/>
            <a:ext cx="1936855" cy="49387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添加标题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ïṧ1íde">
            <a:extLst>
              <a:ext uri="{FF2B5EF4-FFF2-40B4-BE49-F238E27FC236}">
                <a16:creationId xmlns="" xmlns:a16="http://schemas.microsoft.com/office/drawing/2014/main" id="{52AD8A09-2EC2-45CF-83EC-E3DFF6E0E705}"/>
              </a:ext>
            </a:extLst>
          </p:cNvPr>
          <p:cNvSpPr txBox="1"/>
          <p:nvPr/>
        </p:nvSpPr>
        <p:spPr bwMode="auto">
          <a:xfrm>
            <a:off x="1107762" y="3415298"/>
            <a:ext cx="1560799" cy="4524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i="1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2025</a:t>
            </a:r>
            <a:endParaRPr lang="en-US" altLang="zh-CN" sz="2800" i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îsḻïḓê">
            <a:extLst>
              <a:ext uri="{FF2B5EF4-FFF2-40B4-BE49-F238E27FC236}">
                <a16:creationId xmlns="" xmlns:a16="http://schemas.microsoft.com/office/drawing/2014/main" id="{37FD7937-CC43-440C-99DE-0BAB961B1A58}"/>
              </a:ext>
            </a:extLst>
          </p:cNvPr>
          <p:cNvSpPr txBox="1"/>
          <p:nvPr/>
        </p:nvSpPr>
        <p:spPr bwMode="auto">
          <a:xfrm>
            <a:off x="3754957" y="3415298"/>
            <a:ext cx="1560799" cy="4524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i="1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2026</a:t>
            </a:r>
            <a:endParaRPr lang="en-US" altLang="zh-CN" sz="2800" i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ïśļîdè">
            <a:extLst>
              <a:ext uri="{FF2B5EF4-FFF2-40B4-BE49-F238E27FC236}">
                <a16:creationId xmlns="" xmlns:a16="http://schemas.microsoft.com/office/drawing/2014/main" id="{682024F9-4E50-4119-B4E3-3B3AB436BE69}"/>
              </a:ext>
            </a:extLst>
          </p:cNvPr>
          <p:cNvSpPr txBox="1"/>
          <p:nvPr/>
        </p:nvSpPr>
        <p:spPr bwMode="auto">
          <a:xfrm>
            <a:off x="6444686" y="3415298"/>
            <a:ext cx="1560799" cy="4524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i="1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2027</a:t>
            </a:r>
            <a:endParaRPr lang="en-US" altLang="zh-CN" sz="2800" i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iš1íḓê">
            <a:extLst>
              <a:ext uri="{FF2B5EF4-FFF2-40B4-BE49-F238E27FC236}">
                <a16:creationId xmlns="" xmlns:a16="http://schemas.microsoft.com/office/drawing/2014/main" id="{6BA81402-2372-4DF3-B035-6146AC65B092}"/>
              </a:ext>
            </a:extLst>
          </p:cNvPr>
          <p:cNvSpPr txBox="1"/>
          <p:nvPr/>
        </p:nvSpPr>
        <p:spPr bwMode="auto">
          <a:xfrm>
            <a:off x="9131995" y="3415298"/>
            <a:ext cx="1560799" cy="4524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800" i="1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2028</a:t>
            </a:r>
            <a:endParaRPr lang="en-US" altLang="zh-CN" sz="2800" i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îšļîḑé">
            <a:extLst>
              <a:ext uri="{FF2B5EF4-FFF2-40B4-BE49-F238E27FC236}">
                <a16:creationId xmlns="" xmlns:a16="http://schemas.microsoft.com/office/drawing/2014/main" id="{0258651B-DB02-4D38-9109-E8083CE771F4}"/>
              </a:ext>
            </a:extLst>
          </p:cNvPr>
          <p:cNvSpPr/>
          <p:nvPr/>
        </p:nvSpPr>
        <p:spPr bwMode="auto">
          <a:xfrm>
            <a:off x="703646" y="4595710"/>
            <a:ext cx="2358491" cy="10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8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Copy paste fonts. Choose the only option to retain text……</a:t>
            </a:r>
          </a:p>
        </p:txBody>
      </p:sp>
      <p:sp>
        <p:nvSpPr>
          <p:cNvPr id="54" name="iṩľïdè">
            <a:extLst>
              <a:ext uri="{FF2B5EF4-FFF2-40B4-BE49-F238E27FC236}">
                <a16:creationId xmlns="" xmlns:a16="http://schemas.microsoft.com/office/drawing/2014/main" id="{9663F799-7300-4FF0-93E0-07711DCB75E4}"/>
              </a:ext>
            </a:extLst>
          </p:cNvPr>
          <p:cNvSpPr/>
          <p:nvPr/>
        </p:nvSpPr>
        <p:spPr bwMode="auto">
          <a:xfrm>
            <a:off x="3380954" y="4595710"/>
            <a:ext cx="2358491" cy="10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8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Copy paste fonts. Choose the only option to retain text……</a:t>
            </a:r>
          </a:p>
        </p:txBody>
      </p:sp>
      <p:sp>
        <p:nvSpPr>
          <p:cNvPr id="56" name="îṥ1iḓê">
            <a:extLst>
              <a:ext uri="{FF2B5EF4-FFF2-40B4-BE49-F238E27FC236}">
                <a16:creationId xmlns="" xmlns:a16="http://schemas.microsoft.com/office/drawing/2014/main" id="{F5026849-8CCB-426D-AAAE-59245EF56B3B}"/>
              </a:ext>
            </a:extLst>
          </p:cNvPr>
          <p:cNvSpPr/>
          <p:nvPr/>
        </p:nvSpPr>
        <p:spPr bwMode="auto">
          <a:xfrm>
            <a:off x="8735568" y="4595710"/>
            <a:ext cx="2358491" cy="10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8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Copy paste fonts. Choose the only option to retain text……</a:t>
            </a:r>
          </a:p>
        </p:txBody>
      </p:sp>
      <p:sp>
        <p:nvSpPr>
          <p:cNvPr id="58" name="iṩḷíde">
            <a:extLst>
              <a:ext uri="{FF2B5EF4-FFF2-40B4-BE49-F238E27FC236}">
                <a16:creationId xmlns="" xmlns:a16="http://schemas.microsoft.com/office/drawing/2014/main" id="{BBB794E1-233C-4503-9348-26B2EC086EC1}"/>
              </a:ext>
            </a:extLst>
          </p:cNvPr>
          <p:cNvSpPr/>
          <p:nvPr/>
        </p:nvSpPr>
        <p:spPr bwMode="auto">
          <a:xfrm>
            <a:off x="6058261" y="4595710"/>
            <a:ext cx="2358491" cy="107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fontScale="850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Copy paste fonts. Choose the only option to retain text……</a:t>
            </a:r>
          </a:p>
        </p:txBody>
      </p:sp>
    </p:spTree>
    <p:extLst>
      <p:ext uri="{BB962C8B-B14F-4D97-AF65-F5344CB8AC3E}">
        <p14:creationId xmlns:p14="http://schemas.microsoft.com/office/powerpoint/2010/main" val="11496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3" grpId="0"/>
      <p:bldP spid="54" grpId="0"/>
      <p:bldP spid="56" grpId="0"/>
      <p:bldP spid="5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SCORM_RATE_SLIDES" val="0"/>
  <p:tag name="ISPRING_SCORM_PASSING_SCORE" val="0.000000"/>
  <p:tag name="ISPRING_ULTRA_SCORM_COURSE_ID" val="1C6187EC-9E0D-4623-ACCD-18672CEBFA32"/>
  <p:tag name="ISPRINGONLINEFOLDERID" val="0"/>
  <p:tag name="ISPRINGONLINEFOLDERPATH" val="内容列表"/>
  <p:tag name="ISPRINGCLOUDFOLDERID" val="0"/>
  <p:tag name="ISPRINGCLOUDFOLDERPATH" val="资源库"/>
  <p:tag name="ISPRING_OUTPUT_FOLDER" val="F:\第六批\17879520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kv3rj5wq">
      <a:majorFont>
        <a:latin typeface="方正正黑简体"/>
        <a:ea typeface="方正卡通简体"/>
        <a:cs typeface=""/>
      </a:majorFont>
      <a:minorFont>
        <a:latin typeface="方正正黑简体"/>
        <a:ea typeface="方正卡通简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1455</Words>
  <Application>Microsoft Office PowerPoint</Application>
  <PresentationFormat>自定义</PresentationFormat>
  <Paragraphs>272</Paragraphs>
  <Slides>26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卡通小动物</dc:title>
  <dc:creator>第一PPT</dc:creator>
  <cp:keywords>www.1ppt.com</cp:keywords>
  <dc:description>www.1ppt.com</dc:description>
  <cp:lastModifiedBy>Windows User</cp:lastModifiedBy>
  <cp:revision>258</cp:revision>
  <dcterms:created xsi:type="dcterms:W3CDTF">2018-11-20T15:16:47Z</dcterms:created>
  <dcterms:modified xsi:type="dcterms:W3CDTF">2022-08-13T09:03:14Z</dcterms:modified>
</cp:coreProperties>
</file>