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5"/>
  </p:notesMasterIdLst>
  <p:sldIdLst>
    <p:sldId id="257" r:id="rId3"/>
    <p:sldId id="267" r:id="rId4"/>
    <p:sldId id="268" r:id="rId5"/>
    <p:sldId id="260" r:id="rId6"/>
    <p:sldId id="286" r:id="rId7"/>
    <p:sldId id="290" r:id="rId8"/>
    <p:sldId id="287" r:id="rId9"/>
    <p:sldId id="301" r:id="rId10"/>
    <p:sldId id="295" r:id="rId11"/>
    <p:sldId id="289" r:id="rId12"/>
    <p:sldId id="296" r:id="rId13"/>
    <p:sldId id="297" r:id="rId14"/>
    <p:sldId id="302" r:id="rId15"/>
    <p:sldId id="298" r:id="rId16"/>
    <p:sldId id="299" r:id="rId17"/>
    <p:sldId id="292" r:id="rId18"/>
    <p:sldId id="303" r:id="rId19"/>
    <p:sldId id="293" r:id="rId20"/>
    <p:sldId id="300" r:id="rId21"/>
    <p:sldId id="294" r:id="rId22"/>
    <p:sldId id="304" r:id="rId23"/>
    <p:sldId id="30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ED"/>
    <a:srgbClr val="8BA76F"/>
    <a:srgbClr val="F6F6EE"/>
    <a:srgbClr val="DAE8AF"/>
    <a:srgbClr val="8AAE89"/>
    <a:srgbClr val="D9EBB1"/>
    <a:srgbClr val="8B9D8A"/>
    <a:srgbClr val="DAE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showGuides="1">
      <p:cViewPr>
        <p:scale>
          <a:sx n="75" d="100"/>
          <a:sy n="75" d="100"/>
        </p:scale>
        <p:origin x="-1950" y="-846"/>
      </p:cViewPr>
      <p:guideLst>
        <p:guide orient="horz" pos="2160"/>
        <p:guide pos="3840"/>
      </p:guideLst>
    </p:cSldViewPr>
  </p:slideViewPr>
  <p:notesTextViewPr>
    <p:cViewPr>
      <p:scale>
        <a:sx n="1" d="1"/>
        <a:sy n="1" d="1"/>
      </p:scale>
      <p:origin x="0" y="0"/>
    </p:cViewPr>
  </p:notesTextViewPr>
  <p:sorterViewPr>
    <p:cViewPr>
      <p:scale>
        <a:sx n="50" d="100"/>
        <a:sy n="50" d="100"/>
      </p:scale>
      <p:origin x="0" y="-10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79876-B6AD-4E4C-853E-1171340027E1}" type="datetimeFigureOut">
              <a:rPr lang="zh-CN" altLang="en-US" smtClean="0"/>
              <a:t>2022/1/7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E06F0-38CC-4A39-AB79-13DA16B84592}" type="slidenum">
              <a:rPr lang="zh-CN" altLang="en-US" smtClean="0"/>
              <a:t>‹#›</a:t>
            </a:fld>
            <a:endParaRPr lang="zh-CN" altLang="en-US"/>
          </a:p>
        </p:txBody>
      </p:sp>
    </p:spTree>
    <p:extLst>
      <p:ext uri="{BB962C8B-B14F-4D97-AF65-F5344CB8AC3E}">
        <p14:creationId xmlns:p14="http://schemas.microsoft.com/office/powerpoint/2010/main" val="331102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A73A-34F3-4372-9420-2FAE3D1FDC21}" type="slidenum">
              <a:rPr lang="zh-CN" altLang="en-US" smtClean="0"/>
              <a:t>1</a:t>
            </a:fld>
            <a:endParaRPr lang="zh-CN" altLang="en-US"/>
          </a:p>
        </p:txBody>
      </p:sp>
    </p:spTree>
    <p:extLst>
      <p:ext uri="{BB962C8B-B14F-4D97-AF65-F5344CB8AC3E}">
        <p14:creationId xmlns:p14="http://schemas.microsoft.com/office/powerpoint/2010/main" val="3032687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0AFEA-7C2B-48C8-BD90-B0F81CD42231}" type="slidenum">
              <a:rPr lang="zh-CN" altLang="en-US" smtClean="0"/>
              <a:t>11</a:t>
            </a:fld>
            <a:endParaRPr lang="zh-CN" altLang="en-US"/>
          </a:p>
        </p:txBody>
      </p:sp>
    </p:spTree>
    <p:extLst>
      <p:ext uri="{BB962C8B-B14F-4D97-AF65-F5344CB8AC3E}">
        <p14:creationId xmlns:p14="http://schemas.microsoft.com/office/powerpoint/2010/main" val="300496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12</a:t>
            </a:fld>
            <a:endParaRPr lang="zh-CN" altLang="en-US"/>
          </a:p>
        </p:txBody>
      </p:sp>
    </p:spTree>
    <p:extLst>
      <p:ext uri="{BB962C8B-B14F-4D97-AF65-F5344CB8AC3E}">
        <p14:creationId xmlns:p14="http://schemas.microsoft.com/office/powerpoint/2010/main" val="362785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A73A-34F3-4372-9420-2FAE3D1FDC21}" type="slidenum">
              <a:rPr lang="zh-CN" altLang="en-US" smtClean="0"/>
              <a:t>13</a:t>
            </a:fld>
            <a:endParaRPr lang="zh-CN" altLang="en-US"/>
          </a:p>
        </p:txBody>
      </p:sp>
    </p:spTree>
    <p:extLst>
      <p:ext uri="{BB962C8B-B14F-4D97-AF65-F5344CB8AC3E}">
        <p14:creationId xmlns:p14="http://schemas.microsoft.com/office/powerpoint/2010/main" val="1138282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14</a:t>
            </a:fld>
            <a:endParaRPr lang="zh-CN" altLang="en-US"/>
          </a:p>
        </p:txBody>
      </p:sp>
    </p:spTree>
    <p:extLst>
      <p:ext uri="{BB962C8B-B14F-4D97-AF65-F5344CB8AC3E}">
        <p14:creationId xmlns:p14="http://schemas.microsoft.com/office/powerpoint/2010/main" val="2319142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15</a:t>
            </a:fld>
            <a:endParaRPr lang="zh-CN" altLang="en-US"/>
          </a:p>
        </p:txBody>
      </p:sp>
    </p:spTree>
    <p:extLst>
      <p:ext uri="{BB962C8B-B14F-4D97-AF65-F5344CB8AC3E}">
        <p14:creationId xmlns:p14="http://schemas.microsoft.com/office/powerpoint/2010/main" val="4132567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16</a:t>
            </a:fld>
            <a:endParaRPr lang="zh-CN" altLang="en-US"/>
          </a:p>
        </p:txBody>
      </p:sp>
    </p:spTree>
    <p:extLst>
      <p:ext uri="{BB962C8B-B14F-4D97-AF65-F5344CB8AC3E}">
        <p14:creationId xmlns:p14="http://schemas.microsoft.com/office/powerpoint/2010/main" val="3284383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A73A-34F3-4372-9420-2FAE3D1FDC21}" type="slidenum">
              <a:rPr lang="zh-CN" altLang="en-US" smtClean="0"/>
              <a:t>17</a:t>
            </a:fld>
            <a:endParaRPr lang="zh-CN" altLang="en-US"/>
          </a:p>
        </p:txBody>
      </p:sp>
    </p:spTree>
    <p:extLst>
      <p:ext uri="{BB962C8B-B14F-4D97-AF65-F5344CB8AC3E}">
        <p14:creationId xmlns:p14="http://schemas.microsoft.com/office/powerpoint/2010/main" val="77536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18</a:t>
            </a:fld>
            <a:endParaRPr lang="zh-CN" altLang="en-US"/>
          </a:p>
        </p:txBody>
      </p:sp>
    </p:spTree>
    <p:extLst>
      <p:ext uri="{BB962C8B-B14F-4D97-AF65-F5344CB8AC3E}">
        <p14:creationId xmlns:p14="http://schemas.microsoft.com/office/powerpoint/2010/main" val="19343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19</a:t>
            </a:fld>
            <a:endParaRPr lang="zh-CN" altLang="en-US"/>
          </a:p>
        </p:txBody>
      </p:sp>
    </p:spTree>
    <p:extLst>
      <p:ext uri="{BB962C8B-B14F-4D97-AF65-F5344CB8AC3E}">
        <p14:creationId xmlns:p14="http://schemas.microsoft.com/office/powerpoint/2010/main" val="2456353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20</a:t>
            </a:fld>
            <a:endParaRPr lang="zh-CN" altLang="en-US"/>
          </a:p>
        </p:txBody>
      </p:sp>
    </p:spTree>
    <p:extLst>
      <p:ext uri="{BB962C8B-B14F-4D97-AF65-F5344CB8AC3E}">
        <p14:creationId xmlns:p14="http://schemas.microsoft.com/office/powerpoint/2010/main" val="2788434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A73A-34F3-4372-9420-2FAE3D1FDC21}" type="slidenum">
              <a:rPr lang="zh-CN" altLang="en-US" smtClean="0"/>
              <a:t>3</a:t>
            </a:fld>
            <a:endParaRPr lang="zh-CN" altLang="en-US"/>
          </a:p>
        </p:txBody>
      </p:sp>
    </p:spTree>
    <p:extLst>
      <p:ext uri="{BB962C8B-B14F-4D97-AF65-F5344CB8AC3E}">
        <p14:creationId xmlns:p14="http://schemas.microsoft.com/office/powerpoint/2010/main" val="3990682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A73A-34F3-4372-9420-2FAE3D1FDC21}" type="slidenum">
              <a:rPr lang="zh-CN" altLang="en-US" smtClean="0"/>
              <a:t>21</a:t>
            </a:fld>
            <a:endParaRPr lang="zh-CN" altLang="en-US"/>
          </a:p>
        </p:txBody>
      </p:sp>
    </p:spTree>
    <p:extLst>
      <p:ext uri="{BB962C8B-B14F-4D97-AF65-F5344CB8AC3E}">
        <p14:creationId xmlns:p14="http://schemas.microsoft.com/office/powerpoint/2010/main" val="2192376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4</a:t>
            </a:fld>
            <a:endParaRPr lang="zh-CN" altLang="en-US"/>
          </a:p>
        </p:txBody>
      </p:sp>
    </p:spTree>
    <p:extLst>
      <p:ext uri="{BB962C8B-B14F-4D97-AF65-F5344CB8AC3E}">
        <p14:creationId xmlns:p14="http://schemas.microsoft.com/office/powerpoint/2010/main" val="356242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5</a:t>
            </a:fld>
            <a:endParaRPr lang="zh-CN" altLang="en-US"/>
          </a:p>
        </p:txBody>
      </p:sp>
    </p:spTree>
    <p:extLst>
      <p:ext uri="{BB962C8B-B14F-4D97-AF65-F5344CB8AC3E}">
        <p14:creationId xmlns:p14="http://schemas.microsoft.com/office/powerpoint/2010/main" val="244815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6</a:t>
            </a:fld>
            <a:endParaRPr lang="zh-CN" altLang="en-US"/>
          </a:p>
        </p:txBody>
      </p:sp>
    </p:spTree>
    <p:extLst>
      <p:ext uri="{BB962C8B-B14F-4D97-AF65-F5344CB8AC3E}">
        <p14:creationId xmlns:p14="http://schemas.microsoft.com/office/powerpoint/2010/main" val="63922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7</a:t>
            </a:fld>
            <a:endParaRPr lang="zh-CN" altLang="en-US"/>
          </a:p>
        </p:txBody>
      </p:sp>
    </p:spTree>
    <p:extLst>
      <p:ext uri="{BB962C8B-B14F-4D97-AF65-F5344CB8AC3E}">
        <p14:creationId xmlns:p14="http://schemas.microsoft.com/office/powerpoint/2010/main" val="22641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A73A-34F3-4372-9420-2FAE3D1FDC21}" type="slidenum">
              <a:rPr lang="zh-CN" altLang="en-US" smtClean="0"/>
              <a:t>8</a:t>
            </a:fld>
            <a:endParaRPr lang="zh-CN" altLang="en-US"/>
          </a:p>
        </p:txBody>
      </p:sp>
    </p:spTree>
    <p:extLst>
      <p:ext uri="{BB962C8B-B14F-4D97-AF65-F5344CB8AC3E}">
        <p14:creationId xmlns:p14="http://schemas.microsoft.com/office/powerpoint/2010/main" val="4060957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9</a:t>
            </a:fld>
            <a:endParaRPr lang="zh-CN" altLang="en-US"/>
          </a:p>
        </p:txBody>
      </p:sp>
    </p:spTree>
    <p:extLst>
      <p:ext uri="{BB962C8B-B14F-4D97-AF65-F5344CB8AC3E}">
        <p14:creationId xmlns:p14="http://schemas.microsoft.com/office/powerpoint/2010/main" val="399836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0AFEA-7C2B-48C8-BD90-B0F81CD42231}" type="slidenum">
              <a:rPr lang="zh-CN" altLang="en-US" smtClean="0"/>
              <a:t>10</a:t>
            </a:fld>
            <a:endParaRPr lang="zh-CN" altLang="en-US"/>
          </a:p>
        </p:txBody>
      </p:sp>
    </p:spTree>
    <p:extLst>
      <p:ext uri="{BB962C8B-B14F-4D97-AF65-F5344CB8AC3E}">
        <p14:creationId xmlns:p14="http://schemas.microsoft.com/office/powerpoint/2010/main" val="338863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6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8" name="矩形 7"/>
          <p:cNvSpPr/>
          <p:nvPr userDrawn="1"/>
        </p:nvSpPr>
        <p:spPr>
          <a:xfrm>
            <a:off x="271398" y="298451"/>
            <a:ext cx="11649205" cy="6261099"/>
          </a:xfrm>
          <a:prstGeom prst="rect">
            <a:avLst/>
          </a:prstGeom>
          <a:solidFill>
            <a:schemeClr val="bg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矩形 7"/>
          <p:cNvSpPr/>
          <p:nvPr userDrawn="1"/>
        </p:nvSpPr>
        <p:spPr>
          <a:xfrm>
            <a:off x="271398" y="298451"/>
            <a:ext cx="11649205" cy="6261099"/>
          </a:xfrm>
          <a:prstGeom prst="rect">
            <a:avLst/>
          </a:prstGeom>
          <a:solidFill>
            <a:schemeClr val="bg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4334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24820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7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72CE07-5762-493A-9226-1DA713428237}" type="slidenum">
              <a:rPr lang="zh-CN" altLang="en-US" smtClean="0"/>
              <a:t>‹#›</a:t>
            </a:fld>
            <a:endParaRPr lang="zh-CN" altLang="en-US"/>
          </a:p>
        </p:txBody>
      </p:sp>
      <p:sp>
        <p:nvSpPr>
          <p:cNvPr id="11" name="TextBox 10"/>
          <p:cNvSpPr txBox="1"/>
          <p:nvPr userDrawn="1"/>
        </p:nvSpPr>
        <p:spPr>
          <a:xfrm>
            <a:off x="12600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35939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F61F2C-545A-469B-ADDE-3C5AAFAF7E78}" type="datetimeFigureOut">
              <a:rPr lang="zh-CN" altLang="en-US" smtClean="0"/>
              <a:t>2022/1/7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72CE07-5762-493A-9226-1DA71342823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61F2C-545A-469B-ADDE-3C5AAFAF7E78}" type="datetimeFigureOut">
              <a:rPr lang="zh-CN" altLang="en-US" smtClean="0"/>
              <a:t>2022/1/7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CE07-5762-493A-9226-1DA71342823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4234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5.xml"/><Relationship Id="rId5" Type="http://schemas.openxmlformats.org/officeDocument/2006/relationships/slideLayout" Target="../slideLayouts/slideLayout14.xml"/><Relationship Id="rId4"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6.xml"/><Relationship Id="rId5" Type="http://schemas.openxmlformats.org/officeDocument/2006/relationships/slideLayout" Target="../slideLayouts/slideLayout14.xml"/><Relationship Id="rId4"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仙人掌, 树, 植物, 餐桌&#10;&#10;已生成极高可信度的说明"/>
          <p:cNvPicPr>
            <a:picLocks noChangeAspect="1"/>
          </p:cNvPicPr>
          <p:nvPr/>
        </p:nvPicPr>
        <p:blipFill>
          <a:blip r:embed="rId3" cstate="email"/>
          <a:stretch>
            <a:fillRect/>
          </a:stretch>
        </p:blipFill>
        <p:spPr>
          <a:xfrm>
            <a:off x="-28575" y="4024174"/>
            <a:ext cx="12192000" cy="3261360"/>
          </a:xfrm>
          <a:prstGeom prst="rect">
            <a:avLst/>
          </a:prstGeom>
        </p:spPr>
      </p:pic>
      <p:sp>
        <p:nvSpPr>
          <p:cNvPr id="22" name="文本框 21"/>
          <p:cNvSpPr txBox="1"/>
          <p:nvPr/>
        </p:nvSpPr>
        <p:spPr>
          <a:xfrm>
            <a:off x="3445274" y="2120762"/>
            <a:ext cx="5301452" cy="923330"/>
          </a:xfrm>
          <a:prstGeom prst="rect">
            <a:avLst/>
          </a:prstGeom>
          <a:noFill/>
        </p:spPr>
        <p:txBody>
          <a:bodyPr wrap="none" rtlCol="0">
            <a:spAutoFit/>
          </a:bodyPr>
          <a:lstStyle/>
          <a:p>
            <a:pPr algn="ctr"/>
            <a:r>
              <a:rPr lang="zh-CN" altLang="en-US" sz="5400" spc="300" dirty="0">
                <a:solidFill>
                  <a:srgbClr val="8BA76F"/>
                </a:solidFill>
                <a:latin typeface="方正正黑简体" panose="02000000000000000000" pitchFamily="2" charset="-122"/>
                <a:ea typeface="方正正黑简体" panose="02000000000000000000" pitchFamily="2" charset="-122"/>
                <a:cs typeface="+mn-ea"/>
                <a:sym typeface="+mn-lt"/>
              </a:rPr>
              <a:t>清新仙人掌模板</a:t>
            </a:r>
          </a:p>
        </p:txBody>
      </p:sp>
      <p:pic>
        <p:nvPicPr>
          <p:cNvPr id="25" name="图片 24"/>
          <p:cNvPicPr>
            <a:picLocks noChangeAspect="1"/>
          </p:cNvPicPr>
          <p:nvPr/>
        </p:nvPicPr>
        <p:blipFill>
          <a:blip r:embed="rId4" cstate="email"/>
          <a:stretch>
            <a:fillRect/>
          </a:stretch>
        </p:blipFill>
        <p:spPr>
          <a:xfrm>
            <a:off x="4770438" y="651210"/>
            <a:ext cx="2651125" cy="1320465"/>
          </a:xfrm>
          <a:prstGeom prst="rect">
            <a:avLst/>
          </a:prstGeom>
        </p:spPr>
      </p:pic>
      <p:sp>
        <p:nvSpPr>
          <p:cNvPr id="8" name="TextBox 7"/>
          <p:cNvSpPr txBox="1"/>
          <p:nvPr/>
        </p:nvSpPr>
        <p:spPr>
          <a:xfrm>
            <a:off x="3074981" y="3158108"/>
            <a:ext cx="6042039"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8BA76F"/>
                </a:solidFill>
                <a:effectLst/>
                <a:uLnTx/>
                <a:uFillTx/>
              </a:rPr>
              <a:t>年终总结 </a:t>
            </a:r>
            <a:r>
              <a:rPr kumimoji="0" lang="en-US" altLang="zh-CN" sz="2400" b="0" i="0" u="none" strike="noStrike" kern="0" cap="none" spc="0" normalizeH="0" baseline="0" noProof="0" dirty="0" smtClean="0">
                <a:ln>
                  <a:noFill/>
                </a:ln>
                <a:solidFill>
                  <a:srgbClr val="8BA76F"/>
                </a:solidFill>
                <a:effectLst/>
                <a:uLnTx/>
                <a:uFillTx/>
              </a:rPr>
              <a:t>\</a:t>
            </a:r>
            <a:r>
              <a:rPr kumimoji="0" lang="zh-CN" altLang="en-US" sz="2400" b="0" i="0" u="none" strike="noStrike" kern="0" cap="none" spc="0" normalizeH="0" baseline="0" noProof="0" dirty="0" smtClean="0">
                <a:ln>
                  <a:noFill/>
                </a:ln>
                <a:solidFill>
                  <a:srgbClr val="8BA76F"/>
                </a:solidFill>
                <a:effectLst/>
                <a:uLnTx/>
                <a:uFillTx/>
              </a:rPr>
              <a:t> 新年计划 </a:t>
            </a:r>
            <a:r>
              <a:rPr kumimoji="0" lang="en-US" altLang="zh-CN" sz="2400" b="0" i="0" u="none" strike="noStrike" kern="0" cap="none" spc="0" normalizeH="0" baseline="0" noProof="0" dirty="0" smtClean="0">
                <a:ln>
                  <a:noFill/>
                </a:ln>
                <a:solidFill>
                  <a:srgbClr val="8BA76F"/>
                </a:solidFill>
                <a:effectLst/>
                <a:uLnTx/>
                <a:uFillTx/>
              </a:rPr>
              <a:t>\</a:t>
            </a:r>
            <a:r>
              <a:rPr kumimoji="0" lang="zh-CN" altLang="en-US" sz="2400" b="0" i="0" u="none" strike="noStrike" kern="0" cap="none" spc="0" normalizeH="0" baseline="0" noProof="0" dirty="0" smtClean="0">
                <a:ln>
                  <a:noFill/>
                </a:ln>
                <a:solidFill>
                  <a:srgbClr val="8BA76F"/>
                </a:solidFill>
                <a:effectLst/>
                <a:uLnTx/>
                <a:uFillTx/>
              </a:rPr>
              <a:t> 述职报告 </a:t>
            </a:r>
            <a:r>
              <a:rPr kumimoji="0" lang="en-US" altLang="zh-CN" sz="2400" b="0" i="0" u="none" strike="noStrike" kern="0" cap="none" spc="0" normalizeH="0" baseline="0" noProof="0" dirty="0" smtClean="0">
                <a:ln>
                  <a:noFill/>
                </a:ln>
                <a:solidFill>
                  <a:srgbClr val="8BA76F"/>
                </a:solidFill>
                <a:effectLst/>
                <a:uLnTx/>
                <a:uFillTx/>
              </a:rPr>
              <a:t>\</a:t>
            </a:r>
            <a:r>
              <a:rPr kumimoji="0" lang="zh-CN" altLang="en-US" sz="2400" b="0" i="0" u="none" strike="noStrike" kern="0" cap="none" spc="0" normalizeH="0" baseline="0" noProof="0" dirty="0" smtClean="0">
                <a:ln>
                  <a:noFill/>
                </a:ln>
                <a:solidFill>
                  <a:srgbClr val="8BA76F"/>
                </a:solidFill>
                <a:effectLst/>
                <a:uLnTx/>
                <a:uFillTx/>
              </a:rPr>
              <a:t> 工作汇报</a:t>
            </a:r>
          </a:p>
        </p:txBody>
      </p:sp>
      <p:sp>
        <p:nvSpPr>
          <p:cNvPr id="9" name="TextBox 8"/>
          <p:cNvSpPr txBox="1"/>
          <p:nvPr/>
        </p:nvSpPr>
        <p:spPr>
          <a:xfrm>
            <a:off x="3989622" y="3984476"/>
            <a:ext cx="421275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srgbClr val="8BA76F"/>
                </a:solidFill>
                <a:effectLst/>
                <a:uLnTx/>
                <a:uFillTx/>
              </a:rPr>
              <a:t>汇报人：第一</a:t>
            </a:r>
            <a:r>
              <a:rPr kumimoji="0" lang="en-US" altLang="zh-CN" sz="2000" b="0" i="0" u="none" strike="noStrike" kern="0" cap="none" spc="0" normalizeH="0" baseline="0" noProof="0" dirty="0" smtClean="0">
                <a:ln>
                  <a:noFill/>
                </a:ln>
                <a:solidFill>
                  <a:srgbClr val="8BA76F"/>
                </a:solidFill>
                <a:effectLst/>
                <a:uLnTx/>
                <a:uFillTx/>
              </a:rPr>
              <a:t>PPT   </a:t>
            </a:r>
            <a:r>
              <a:rPr kumimoji="0" lang="zh-CN" altLang="en-US" sz="2000" b="0" i="0" u="none" strike="noStrike" kern="0" cap="none" spc="0" normalizeH="0" baseline="0" noProof="0" dirty="0" smtClean="0">
                <a:ln>
                  <a:noFill/>
                </a:ln>
                <a:solidFill>
                  <a:srgbClr val="8BA76F"/>
                </a:solidFill>
                <a:effectLst/>
                <a:uLnTx/>
                <a:uFillTx/>
              </a:rPr>
              <a:t>时间：</a:t>
            </a:r>
            <a:r>
              <a:rPr kumimoji="0" lang="en-US" altLang="zh-CN" sz="2000" b="0" i="0" u="none" strike="noStrike" kern="0" cap="none" spc="0" normalizeH="0" baseline="0" noProof="0" dirty="0" smtClean="0">
                <a:ln>
                  <a:noFill/>
                </a:ln>
                <a:solidFill>
                  <a:srgbClr val="8BA76F"/>
                </a:solidFill>
                <a:effectLst/>
                <a:uLnTx/>
                <a:uFillTx/>
              </a:rPr>
              <a:t>20XX.XX</a:t>
            </a:r>
            <a:endParaRPr kumimoji="0" lang="zh-CN" altLang="en-US" sz="2000" b="0" i="0" u="none" strike="noStrike" kern="0" cap="none" spc="0" normalizeH="0" baseline="0" noProof="0" dirty="0" smtClean="0">
              <a:ln>
                <a:noFill/>
              </a:ln>
              <a:solidFill>
                <a:srgbClr val="8BA76F"/>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par>
                          <p:cTn id="18" fill="hold">
                            <p:stCondLst>
                              <p:cond delay="1800"/>
                            </p:stCondLst>
                            <p:childTnLst>
                              <p:par>
                                <p:cTn id="19" presetID="22" presetClass="entr" presetSubtype="4"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sp>
        <p:nvSpPr>
          <p:cNvPr id="2" name="矩形 1"/>
          <p:cNvSpPr/>
          <p:nvPr/>
        </p:nvSpPr>
        <p:spPr>
          <a:xfrm>
            <a:off x="6648288" y="2903959"/>
            <a:ext cx="4632487" cy="1585595"/>
          </a:xfrm>
          <a:prstGeom prst="rect">
            <a:avLst/>
          </a:prstGeom>
          <a:solidFill>
            <a:srgbClr val="DAE8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grpSp>
        <p:nvGrpSpPr>
          <p:cNvPr id="3" name="组合 2"/>
          <p:cNvGrpSpPr/>
          <p:nvPr/>
        </p:nvGrpSpPr>
        <p:grpSpPr>
          <a:xfrm>
            <a:off x="6743539" y="1607925"/>
            <a:ext cx="4191795" cy="923290"/>
            <a:chOff x="504" y="2808"/>
            <a:chExt cx="10376" cy="1454"/>
          </a:xfrm>
        </p:grpSpPr>
        <p:sp>
          <p:nvSpPr>
            <p:cNvPr id="4" name="矩形 3"/>
            <p:cNvSpPr/>
            <p:nvPr/>
          </p:nvSpPr>
          <p:spPr>
            <a:xfrm>
              <a:off x="2095" y="2808"/>
              <a:ext cx="8785" cy="1454"/>
            </a:xfrm>
            <a:prstGeom prst="rect">
              <a:avLst/>
            </a:prstGeom>
          </p:spPr>
          <p:txBody>
            <a:bodyPr wrap="square">
              <a:spAutoFit/>
            </a:bodyPr>
            <a:lstStyle/>
            <a:p>
              <a:pPr>
                <a:lnSpc>
                  <a:spcPct val="150000"/>
                </a:lnSpc>
                <a:defRPr/>
              </a:pPr>
              <a:r>
                <a:rPr lang="zh-CN" altLang="en-US" sz="1200" spc="300" dirty="0">
                  <a:solidFill>
                    <a:srgbClr val="8BA76F"/>
                  </a:solidFill>
                  <a:cs typeface="+mn-ea"/>
                  <a:sym typeface="+mn-lt"/>
                </a:rPr>
                <a:t>点击添加文本信息点击添加文本信息点击添加文本信息点击添加文本信息点击添加文本信息点击添加文本信息</a:t>
              </a:r>
            </a:p>
          </p:txBody>
        </p:sp>
        <p:sp>
          <p:nvSpPr>
            <p:cNvPr id="5" name="文本框 39"/>
            <p:cNvSpPr txBox="1"/>
            <p:nvPr/>
          </p:nvSpPr>
          <p:spPr>
            <a:xfrm>
              <a:off x="504" y="3215"/>
              <a:ext cx="1354" cy="727"/>
            </a:xfrm>
            <a:prstGeom prst="rect">
              <a:avLst/>
            </a:prstGeom>
            <a:noFill/>
            <a:ln w="9525">
              <a:noFill/>
            </a:ln>
          </p:spPr>
          <p:txBody>
            <a:bodyPr wrap="none" anchor="t">
              <a:spAutoFit/>
            </a:bodyPr>
            <a:lstStyle/>
            <a:p>
              <a:pPr lvl="0" indent="0" eaLnBrk="1" hangingPunct="1"/>
              <a:r>
                <a:rPr lang="en-US" altLang="zh-CN" sz="2400" dirty="0">
                  <a:solidFill>
                    <a:srgbClr val="8BA76F"/>
                  </a:solidFill>
                  <a:cs typeface="+mn-ea"/>
                  <a:sym typeface="+mn-lt"/>
                </a:rPr>
                <a:t>01</a:t>
              </a:r>
            </a:p>
          </p:txBody>
        </p:sp>
      </p:grpSp>
      <p:grpSp>
        <p:nvGrpSpPr>
          <p:cNvPr id="6" name="组合 5"/>
          <p:cNvGrpSpPr/>
          <p:nvPr/>
        </p:nvGrpSpPr>
        <p:grpSpPr>
          <a:xfrm>
            <a:off x="6743538" y="3079855"/>
            <a:ext cx="4336281" cy="1061720"/>
            <a:chOff x="504" y="2629"/>
            <a:chExt cx="9165" cy="1672"/>
          </a:xfrm>
        </p:grpSpPr>
        <p:sp>
          <p:nvSpPr>
            <p:cNvPr id="7" name="矩形 6"/>
            <p:cNvSpPr/>
            <p:nvPr/>
          </p:nvSpPr>
          <p:spPr>
            <a:xfrm>
              <a:off x="1857" y="2629"/>
              <a:ext cx="7812" cy="1672"/>
            </a:xfrm>
            <a:prstGeom prst="rect">
              <a:avLst/>
            </a:prstGeom>
          </p:spPr>
          <p:txBody>
            <a:bodyPr wrap="square">
              <a:spAutoFit/>
            </a:bodyPr>
            <a:lstStyle/>
            <a:p>
              <a:pPr algn="ctr">
                <a:lnSpc>
                  <a:spcPct val="150000"/>
                </a:lnSpc>
                <a:defRPr/>
              </a:pPr>
              <a:r>
                <a:rPr lang="zh-CN" altLang="en-US" sz="1400" spc="300" dirty="0">
                  <a:solidFill>
                    <a:srgbClr val="8BA76F"/>
                  </a:solidFill>
                  <a:cs typeface="+mn-ea"/>
                  <a:sym typeface="+mn-lt"/>
                </a:rPr>
                <a:t>点击添加文本信息点击添加文本信息点击添加文本信息点击添加文本信息点击添加文本信息点击添加文本信息</a:t>
              </a:r>
            </a:p>
          </p:txBody>
        </p:sp>
        <p:sp>
          <p:nvSpPr>
            <p:cNvPr id="8" name="文本框 39"/>
            <p:cNvSpPr txBox="1"/>
            <p:nvPr/>
          </p:nvSpPr>
          <p:spPr>
            <a:xfrm>
              <a:off x="504" y="3175"/>
              <a:ext cx="1156" cy="727"/>
            </a:xfrm>
            <a:prstGeom prst="rect">
              <a:avLst/>
            </a:prstGeom>
            <a:noFill/>
            <a:ln w="9525">
              <a:noFill/>
            </a:ln>
          </p:spPr>
          <p:txBody>
            <a:bodyPr wrap="none" anchor="t">
              <a:spAutoFit/>
            </a:bodyPr>
            <a:lstStyle/>
            <a:p>
              <a:pPr lvl="0" indent="0" eaLnBrk="1" hangingPunct="1"/>
              <a:r>
                <a:rPr lang="en-US" altLang="zh-CN" sz="2400" dirty="0">
                  <a:solidFill>
                    <a:srgbClr val="8BA76F"/>
                  </a:solidFill>
                  <a:cs typeface="+mn-ea"/>
                  <a:sym typeface="+mn-lt"/>
                </a:rPr>
                <a:t>02</a:t>
              </a:r>
            </a:p>
          </p:txBody>
        </p:sp>
      </p:grpSp>
      <p:grpSp>
        <p:nvGrpSpPr>
          <p:cNvPr id="9" name="组合 8"/>
          <p:cNvGrpSpPr/>
          <p:nvPr/>
        </p:nvGrpSpPr>
        <p:grpSpPr>
          <a:xfrm>
            <a:off x="6743539" y="4637510"/>
            <a:ext cx="4336449" cy="1061720"/>
            <a:chOff x="504" y="2585"/>
            <a:chExt cx="9829" cy="1672"/>
          </a:xfrm>
        </p:grpSpPr>
        <p:sp>
          <p:nvSpPr>
            <p:cNvPr id="10" name="矩形 9"/>
            <p:cNvSpPr/>
            <p:nvPr/>
          </p:nvSpPr>
          <p:spPr>
            <a:xfrm>
              <a:off x="1961" y="2585"/>
              <a:ext cx="8372" cy="1672"/>
            </a:xfrm>
            <a:prstGeom prst="rect">
              <a:avLst/>
            </a:prstGeom>
          </p:spPr>
          <p:txBody>
            <a:bodyPr wrap="square">
              <a:spAutoFit/>
            </a:bodyPr>
            <a:lstStyle/>
            <a:p>
              <a:pPr>
                <a:lnSpc>
                  <a:spcPct val="150000"/>
                </a:lnSpc>
                <a:defRPr/>
              </a:pPr>
              <a:r>
                <a:rPr lang="zh-CN" altLang="en-US" sz="1400" spc="300" dirty="0">
                  <a:solidFill>
                    <a:srgbClr val="8BA76F"/>
                  </a:solidFill>
                  <a:cs typeface="+mn-ea"/>
                  <a:sym typeface="+mn-lt"/>
                </a:rPr>
                <a:t>点击添加文本信息点击添加文本信息点击添加文本信息点击添加文本信息点击添加文本信息点击添加文本信息</a:t>
              </a:r>
            </a:p>
          </p:txBody>
        </p:sp>
        <p:sp>
          <p:nvSpPr>
            <p:cNvPr id="11" name="文本框 39"/>
            <p:cNvSpPr txBox="1"/>
            <p:nvPr/>
          </p:nvSpPr>
          <p:spPr>
            <a:xfrm>
              <a:off x="504" y="3175"/>
              <a:ext cx="1240" cy="727"/>
            </a:xfrm>
            <a:prstGeom prst="rect">
              <a:avLst/>
            </a:prstGeom>
            <a:noFill/>
            <a:ln w="9525">
              <a:noFill/>
            </a:ln>
          </p:spPr>
          <p:txBody>
            <a:bodyPr wrap="none" anchor="t">
              <a:spAutoFit/>
            </a:bodyPr>
            <a:lstStyle/>
            <a:p>
              <a:pPr lvl="0" indent="0" eaLnBrk="1" hangingPunct="1"/>
              <a:r>
                <a:rPr lang="en-US" altLang="zh-CN" sz="2400" dirty="0">
                  <a:solidFill>
                    <a:srgbClr val="8BA76F"/>
                  </a:solidFill>
                  <a:cs typeface="+mn-ea"/>
                  <a:sym typeface="+mn-lt"/>
                </a:rPr>
                <a:t>03</a:t>
              </a: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711" y="1618825"/>
            <a:ext cx="3806148" cy="4080405"/>
          </a:xfrm>
          <a:prstGeom prst="rect">
            <a:avLst/>
          </a:prstGeom>
        </p:spPr>
      </p:pic>
      <p:sp>
        <p:nvSpPr>
          <p:cNvPr id="13" name="Text Box 6"/>
          <p:cNvSpPr txBox="1">
            <a:spLocks noChangeArrowheads="1"/>
          </p:cNvSpPr>
          <p:nvPr/>
        </p:nvSpPr>
        <p:spPr bwMode="auto">
          <a:xfrm>
            <a:off x="534430" y="426495"/>
            <a:ext cx="3770869"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auto">
              <a:lnSpc>
                <a:spcPct val="150000"/>
              </a:lnSpc>
              <a:buNone/>
              <a:defRPr/>
            </a:pPr>
            <a:r>
              <a:rPr lang="en-US" altLang="zh-CN" sz="2400" b="1" spc="300" noProof="1">
                <a:solidFill>
                  <a:srgbClr val="8BA76F"/>
                </a:solidFill>
                <a:latin typeface="+mn-lt"/>
                <a:ea typeface="+mn-ea"/>
                <a:cs typeface="+mn-ea"/>
                <a:sym typeface="+mn-lt"/>
              </a:rPr>
              <a:t>ADD </a:t>
            </a:r>
          </a:p>
          <a:p>
            <a:pPr fontAlgn="auto">
              <a:lnSpc>
                <a:spcPct val="150000"/>
              </a:lnSpc>
              <a:buNone/>
              <a:defRPr/>
            </a:pPr>
            <a:r>
              <a:rPr lang="en-US" altLang="zh-CN" sz="2400" b="1" spc="300" noProof="1">
                <a:solidFill>
                  <a:srgbClr val="8BA76F"/>
                </a:solidFill>
                <a:latin typeface="+mn-lt"/>
                <a:ea typeface="+mn-ea"/>
                <a:cs typeface="+mn-ea"/>
                <a:sym typeface="+mn-lt"/>
              </a:rPr>
              <a:t>YOUR TITTLE </a:t>
            </a:r>
          </a:p>
          <a:p>
            <a:pPr fontAlgn="auto">
              <a:lnSpc>
                <a:spcPct val="150000"/>
              </a:lnSpc>
              <a:buNone/>
              <a:defRPr/>
            </a:pPr>
            <a:r>
              <a:rPr lang="en-US" altLang="zh-CN" sz="2400" b="1" spc="300" noProof="1">
                <a:solidFill>
                  <a:srgbClr val="8BA76F"/>
                </a:solidFill>
                <a:latin typeface="+mn-lt"/>
                <a:ea typeface="+mn-ea"/>
                <a:cs typeface="+mn-ea"/>
                <a:sym typeface="+mn-lt"/>
              </a:rPr>
              <a:t>HERE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sp>
        <p:nvSpPr>
          <p:cNvPr id="2" name="矩形 1"/>
          <p:cNvSpPr/>
          <p:nvPr/>
        </p:nvSpPr>
        <p:spPr>
          <a:xfrm>
            <a:off x="383516" y="1003249"/>
            <a:ext cx="8227025" cy="770482"/>
          </a:xfrm>
          <a:prstGeom prst="rect">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460045" y="1094616"/>
            <a:ext cx="3057562" cy="565604"/>
          </a:xfrm>
          <a:prstGeom prst="rect">
            <a:avLst/>
          </a:prstGeom>
        </p:spPr>
        <p:txBody>
          <a:bodyPr vert="horz" wrap="square">
            <a:spAutoFit/>
          </a:bodyPr>
          <a:lstStyle/>
          <a:p>
            <a:pPr algn="dist">
              <a:lnSpc>
                <a:spcPct val="120000"/>
              </a:lnSpc>
            </a:pPr>
            <a:r>
              <a:rPr lang="en-US" altLang="zh-CN" sz="2800" b="1" spc="300" dirty="0">
                <a:solidFill>
                  <a:srgbClr val="8BA76F"/>
                </a:solidFill>
                <a:cs typeface="+mn-ea"/>
                <a:sym typeface="+mn-lt"/>
              </a:rPr>
              <a:t>SUMMER</a:t>
            </a:r>
            <a:endParaRPr lang="zh-CN" altLang="en-US" sz="2800" b="1" dirty="0">
              <a:solidFill>
                <a:srgbClr val="8BA76F"/>
              </a:solidFill>
              <a:cs typeface="+mn-ea"/>
              <a:sym typeface="+mn-lt"/>
            </a:endParaRPr>
          </a:p>
        </p:txBody>
      </p:sp>
      <p:cxnSp>
        <p:nvCxnSpPr>
          <p:cNvPr id="4" name="直接连接符 3"/>
          <p:cNvCxnSpPr/>
          <p:nvPr/>
        </p:nvCxnSpPr>
        <p:spPr>
          <a:xfrm>
            <a:off x="3517607" y="1392201"/>
            <a:ext cx="282185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950159" y="2634497"/>
            <a:ext cx="3546870" cy="1809727"/>
            <a:chOff x="759659" y="2607799"/>
            <a:chExt cx="3546870" cy="1809727"/>
          </a:xfrm>
        </p:grpSpPr>
        <p:sp>
          <p:nvSpPr>
            <p:cNvPr id="6" name="矩形 5"/>
            <p:cNvSpPr/>
            <p:nvPr/>
          </p:nvSpPr>
          <p:spPr>
            <a:xfrm>
              <a:off x="759659" y="2607799"/>
              <a:ext cx="2352027" cy="565604"/>
            </a:xfrm>
            <a:prstGeom prst="rect">
              <a:avLst/>
            </a:prstGeom>
          </p:spPr>
          <p:txBody>
            <a:bodyPr vert="horz" wrap="square">
              <a:spAutoFit/>
            </a:bodyPr>
            <a:lstStyle/>
            <a:p>
              <a:pPr>
                <a:lnSpc>
                  <a:spcPct val="120000"/>
                </a:lnSpc>
              </a:pPr>
              <a:r>
                <a:rPr lang="zh-CN" altLang="en-US" sz="2800" b="1" spc="300" dirty="0">
                  <a:solidFill>
                    <a:srgbClr val="8BA76F"/>
                  </a:solidFill>
                  <a:cs typeface="+mn-ea"/>
                  <a:sym typeface="+mn-lt"/>
                </a:rPr>
                <a:t>添加标题</a:t>
              </a:r>
              <a:endParaRPr lang="zh-CN" altLang="en-US" sz="2800" b="1" dirty="0">
                <a:solidFill>
                  <a:srgbClr val="8BA76F"/>
                </a:solidFill>
                <a:cs typeface="+mn-ea"/>
                <a:sym typeface="+mn-lt"/>
              </a:endParaRPr>
            </a:p>
          </p:txBody>
        </p:sp>
        <p:sp>
          <p:nvSpPr>
            <p:cNvPr id="7" name="矩形 39"/>
            <p:cNvSpPr>
              <a:spLocks noChangeArrowheads="1"/>
            </p:cNvSpPr>
            <p:nvPr/>
          </p:nvSpPr>
          <p:spPr bwMode="auto">
            <a:xfrm>
              <a:off x="759659" y="3217197"/>
              <a:ext cx="35468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单击此处添加段落文本单击此处添加段落文本单击此处添加单击此处添加段落文本段落文本</a:t>
              </a:r>
            </a:p>
          </p:txBody>
        </p:sp>
      </p:grpSp>
      <p:pic>
        <p:nvPicPr>
          <p:cNvPr id="8" name="图片 7"/>
          <p:cNvPicPr>
            <a:picLocks noChangeAspect="1"/>
          </p:cNvPicPr>
          <p:nvPr/>
        </p:nvPicPr>
        <p:blipFill>
          <a:blip r:embed="rId3" cstate="email"/>
          <a:stretch>
            <a:fillRect/>
          </a:stretch>
        </p:blipFill>
        <p:spPr>
          <a:xfrm>
            <a:off x="5562600" y="2634497"/>
            <a:ext cx="3241141" cy="2309313"/>
          </a:xfrm>
          <a:prstGeom prst="rect">
            <a:avLst/>
          </a:prstGeom>
        </p:spPr>
      </p:pic>
      <p:pic>
        <p:nvPicPr>
          <p:cNvPr id="9" name="图片 8"/>
          <p:cNvPicPr>
            <a:picLocks noChangeAspect="1"/>
          </p:cNvPicPr>
          <p:nvPr/>
        </p:nvPicPr>
        <p:blipFill>
          <a:blip r:embed="rId4" cstate="email"/>
          <a:stretch>
            <a:fillRect/>
          </a:stretch>
        </p:blipFill>
        <p:spPr>
          <a:xfrm>
            <a:off x="8859305" y="2621148"/>
            <a:ext cx="2317376" cy="23173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pic>
        <p:nvPicPr>
          <p:cNvPr id="2" name="Picture 14"/>
          <p:cNvPicPr>
            <a:picLocks noChangeAspect="1"/>
          </p:cNvPicPr>
          <p:nvPr/>
        </p:nvPicPr>
        <p:blipFill>
          <a:blip r:embed="rId3" cstate="email">
            <a:extLst/>
          </a:blip>
          <a:stretch>
            <a:fillRect/>
          </a:stretch>
        </p:blipFill>
        <p:spPr>
          <a:xfrm>
            <a:off x="185421" y="2200774"/>
            <a:ext cx="6382916" cy="3597028"/>
          </a:xfrm>
          <a:prstGeom prst="rect">
            <a:avLst/>
          </a:prstGeom>
        </p:spPr>
      </p:pic>
      <p:grpSp>
        <p:nvGrpSpPr>
          <p:cNvPr id="3" name="组合 2"/>
          <p:cNvGrpSpPr/>
          <p:nvPr/>
        </p:nvGrpSpPr>
        <p:grpSpPr>
          <a:xfrm>
            <a:off x="6533282" y="4541450"/>
            <a:ext cx="4992574" cy="1087700"/>
            <a:chOff x="6533282" y="4541450"/>
            <a:chExt cx="4992574" cy="1087700"/>
          </a:xfrm>
        </p:grpSpPr>
        <p:grpSp>
          <p:nvGrpSpPr>
            <p:cNvPr id="4" name="组合 3"/>
            <p:cNvGrpSpPr/>
            <p:nvPr/>
          </p:nvGrpSpPr>
          <p:grpSpPr>
            <a:xfrm>
              <a:off x="7453457" y="4585823"/>
              <a:ext cx="4072399" cy="966318"/>
              <a:chOff x="1647464" y="1679756"/>
              <a:chExt cx="4072399" cy="966318"/>
            </a:xfrm>
          </p:grpSpPr>
          <p:sp>
            <p:nvSpPr>
              <p:cNvPr id="6" name="矩形 5"/>
              <p:cNvSpPr/>
              <p:nvPr/>
            </p:nvSpPr>
            <p:spPr>
              <a:xfrm>
                <a:off x="1647464" y="2032380"/>
                <a:ext cx="4072399" cy="613694"/>
              </a:xfrm>
              <a:prstGeom prst="rect">
                <a:avLst/>
              </a:prstGeom>
            </p:spPr>
            <p:txBody>
              <a:bodyPr wrap="square">
                <a:spAutoFit/>
              </a:bodyPr>
              <a:lstStyle/>
              <a:p>
                <a:pPr>
                  <a:lnSpc>
                    <a:spcPct val="150000"/>
                  </a:lnSpc>
                </a:pPr>
                <a:r>
                  <a:rPr lang="zh-CN" altLang="en-US" sz="1200" dirty="0">
                    <a:solidFill>
                      <a:srgbClr val="8BA76F"/>
                    </a:solidFill>
                    <a:cs typeface="+mn-ea"/>
                    <a:sym typeface="+mn-lt"/>
                  </a:rPr>
                  <a:t>点击此处添加文本此处添加文本点击此处添加文本此处添加文本点击此处添加文本此处添加文本</a:t>
                </a:r>
              </a:p>
            </p:txBody>
          </p:sp>
          <p:sp>
            <p:nvSpPr>
              <p:cNvPr id="7" name="矩形 6"/>
              <p:cNvSpPr/>
              <p:nvPr/>
            </p:nvSpPr>
            <p:spPr>
              <a:xfrm>
                <a:off x="1647465" y="1679756"/>
                <a:ext cx="2241974" cy="497957"/>
              </a:xfrm>
              <a:prstGeom prst="rect">
                <a:avLst/>
              </a:prstGeom>
            </p:spPr>
            <p:txBody>
              <a:bodyPr wrap="square">
                <a:spAutoFit/>
              </a:bodyPr>
              <a:lstStyle/>
              <a:p>
                <a:pPr algn="just">
                  <a:lnSpc>
                    <a:spcPct val="120000"/>
                  </a:lnSpc>
                </a:pPr>
                <a:r>
                  <a:rPr lang="zh-CN" altLang="en-US" sz="2400" dirty="0">
                    <a:solidFill>
                      <a:srgbClr val="8BA76F"/>
                    </a:solidFill>
                    <a:cs typeface="+mn-ea"/>
                    <a:sym typeface="+mn-lt"/>
                  </a:rPr>
                  <a:t>点击添加标题</a:t>
                </a:r>
              </a:p>
            </p:txBody>
          </p:sp>
        </p:grpSp>
        <p:pic>
          <p:nvPicPr>
            <p:cNvPr id="5" name="图片 4"/>
            <p:cNvPicPr>
              <a:picLocks noChangeAspect="1"/>
            </p:cNvPicPr>
            <p:nvPr/>
          </p:nvPicPr>
          <p:blipFill rotWithShape="1">
            <a:blip r:embed="rId4" cstate="email"/>
            <a:srcRect/>
            <a:stretch>
              <a:fillRect/>
            </a:stretch>
          </p:blipFill>
          <p:spPr>
            <a:xfrm>
              <a:off x="6533282" y="4541450"/>
              <a:ext cx="630683" cy="1087700"/>
            </a:xfrm>
            <a:prstGeom prst="rect">
              <a:avLst/>
            </a:prstGeom>
          </p:spPr>
        </p:pic>
      </p:grpSp>
      <p:grpSp>
        <p:nvGrpSpPr>
          <p:cNvPr id="8" name="组合 7"/>
          <p:cNvGrpSpPr/>
          <p:nvPr/>
        </p:nvGrpSpPr>
        <p:grpSpPr>
          <a:xfrm>
            <a:off x="6516874" y="3423519"/>
            <a:ext cx="4929395" cy="990552"/>
            <a:chOff x="6516874" y="3423519"/>
            <a:chExt cx="4929395" cy="990552"/>
          </a:xfrm>
        </p:grpSpPr>
        <p:pic>
          <p:nvPicPr>
            <p:cNvPr id="9" name="图片 8"/>
            <p:cNvPicPr>
              <a:picLocks noChangeAspect="1"/>
            </p:cNvPicPr>
            <p:nvPr/>
          </p:nvPicPr>
          <p:blipFill rotWithShape="1">
            <a:blip r:embed="rId5" cstate="email"/>
            <a:srcRect/>
            <a:stretch>
              <a:fillRect/>
            </a:stretch>
          </p:blipFill>
          <p:spPr>
            <a:xfrm>
              <a:off x="6516874" y="3431921"/>
              <a:ext cx="696740" cy="982150"/>
            </a:xfrm>
            <a:prstGeom prst="rect">
              <a:avLst/>
            </a:prstGeom>
          </p:spPr>
        </p:pic>
        <p:grpSp>
          <p:nvGrpSpPr>
            <p:cNvPr id="10" name="组合 9"/>
            <p:cNvGrpSpPr/>
            <p:nvPr/>
          </p:nvGrpSpPr>
          <p:grpSpPr>
            <a:xfrm>
              <a:off x="7373870" y="3423519"/>
              <a:ext cx="4072399" cy="966318"/>
              <a:chOff x="1647464" y="1679756"/>
              <a:chExt cx="4072399" cy="966318"/>
            </a:xfrm>
          </p:grpSpPr>
          <p:sp>
            <p:nvSpPr>
              <p:cNvPr id="11" name="矩形 10"/>
              <p:cNvSpPr/>
              <p:nvPr/>
            </p:nvSpPr>
            <p:spPr>
              <a:xfrm>
                <a:off x="1647464" y="2032380"/>
                <a:ext cx="4072399" cy="613694"/>
              </a:xfrm>
              <a:prstGeom prst="rect">
                <a:avLst/>
              </a:prstGeom>
            </p:spPr>
            <p:txBody>
              <a:bodyPr wrap="square">
                <a:spAutoFit/>
              </a:bodyPr>
              <a:lstStyle/>
              <a:p>
                <a:pPr>
                  <a:lnSpc>
                    <a:spcPct val="150000"/>
                  </a:lnSpc>
                </a:pPr>
                <a:r>
                  <a:rPr lang="zh-CN" altLang="en-US" sz="1200" dirty="0">
                    <a:solidFill>
                      <a:srgbClr val="8BA76F"/>
                    </a:solidFill>
                    <a:cs typeface="+mn-ea"/>
                    <a:sym typeface="+mn-lt"/>
                  </a:rPr>
                  <a:t>点击此处添加文本此处添加文本点击此处添加文本此处添加文本点击此处添加文本此处添加文本</a:t>
                </a:r>
              </a:p>
            </p:txBody>
          </p:sp>
          <p:sp>
            <p:nvSpPr>
              <p:cNvPr id="12" name="矩形 11"/>
              <p:cNvSpPr/>
              <p:nvPr/>
            </p:nvSpPr>
            <p:spPr>
              <a:xfrm>
                <a:off x="1647465" y="1679756"/>
                <a:ext cx="2241974" cy="497957"/>
              </a:xfrm>
              <a:prstGeom prst="rect">
                <a:avLst/>
              </a:prstGeom>
            </p:spPr>
            <p:txBody>
              <a:bodyPr wrap="square">
                <a:spAutoFit/>
              </a:bodyPr>
              <a:lstStyle/>
              <a:p>
                <a:pPr algn="just">
                  <a:lnSpc>
                    <a:spcPct val="120000"/>
                  </a:lnSpc>
                </a:pPr>
                <a:r>
                  <a:rPr lang="zh-CN" altLang="en-US" sz="2400" dirty="0">
                    <a:solidFill>
                      <a:srgbClr val="8BA76F"/>
                    </a:solidFill>
                    <a:cs typeface="+mn-ea"/>
                    <a:sym typeface="+mn-lt"/>
                  </a:rPr>
                  <a:t>点击添加标题</a:t>
                </a:r>
              </a:p>
            </p:txBody>
          </p:sp>
        </p:grpSp>
      </p:grpSp>
      <p:grpSp>
        <p:nvGrpSpPr>
          <p:cNvPr id="13" name="组合 12"/>
          <p:cNvGrpSpPr/>
          <p:nvPr/>
        </p:nvGrpSpPr>
        <p:grpSpPr>
          <a:xfrm>
            <a:off x="6482917" y="2157387"/>
            <a:ext cx="5065673" cy="1085728"/>
            <a:chOff x="6482917" y="2157387"/>
            <a:chExt cx="5065673" cy="1085728"/>
          </a:xfrm>
        </p:grpSpPr>
        <p:pic>
          <p:nvPicPr>
            <p:cNvPr id="14" name="图片 13"/>
            <p:cNvPicPr>
              <a:picLocks noChangeAspect="1"/>
            </p:cNvPicPr>
            <p:nvPr/>
          </p:nvPicPr>
          <p:blipFill rotWithShape="1">
            <a:blip r:embed="rId6" cstate="email"/>
            <a:srcRect/>
            <a:stretch>
              <a:fillRect/>
            </a:stretch>
          </p:blipFill>
          <p:spPr>
            <a:xfrm>
              <a:off x="6482917" y="2157387"/>
              <a:ext cx="681048" cy="1085728"/>
            </a:xfrm>
            <a:prstGeom prst="rect">
              <a:avLst/>
            </a:prstGeom>
          </p:spPr>
        </p:pic>
        <p:grpSp>
          <p:nvGrpSpPr>
            <p:cNvPr id="15" name="组合 14"/>
            <p:cNvGrpSpPr/>
            <p:nvPr/>
          </p:nvGrpSpPr>
          <p:grpSpPr>
            <a:xfrm>
              <a:off x="7476191" y="2200774"/>
              <a:ext cx="4072399" cy="966318"/>
              <a:chOff x="1647464" y="1679756"/>
              <a:chExt cx="4072399" cy="966318"/>
            </a:xfrm>
          </p:grpSpPr>
          <p:sp>
            <p:nvSpPr>
              <p:cNvPr id="16" name="矩形 15"/>
              <p:cNvSpPr/>
              <p:nvPr/>
            </p:nvSpPr>
            <p:spPr>
              <a:xfrm>
                <a:off x="1647464" y="2032380"/>
                <a:ext cx="4072399" cy="613694"/>
              </a:xfrm>
              <a:prstGeom prst="rect">
                <a:avLst/>
              </a:prstGeom>
            </p:spPr>
            <p:txBody>
              <a:bodyPr wrap="square">
                <a:spAutoFit/>
              </a:bodyPr>
              <a:lstStyle/>
              <a:p>
                <a:pPr>
                  <a:lnSpc>
                    <a:spcPct val="150000"/>
                  </a:lnSpc>
                </a:pPr>
                <a:r>
                  <a:rPr lang="zh-CN" altLang="en-US" sz="1200" dirty="0">
                    <a:solidFill>
                      <a:srgbClr val="8BA76F"/>
                    </a:solidFill>
                    <a:cs typeface="+mn-ea"/>
                    <a:sym typeface="+mn-lt"/>
                  </a:rPr>
                  <a:t>点击此处添加文本此处添加文本点击此处添加文本此处添加文本点击此处添加文本此处添加文本</a:t>
                </a:r>
              </a:p>
            </p:txBody>
          </p:sp>
          <p:sp>
            <p:nvSpPr>
              <p:cNvPr id="17" name="矩形 16"/>
              <p:cNvSpPr/>
              <p:nvPr/>
            </p:nvSpPr>
            <p:spPr>
              <a:xfrm>
                <a:off x="1647465" y="1679756"/>
                <a:ext cx="2241974" cy="497957"/>
              </a:xfrm>
              <a:prstGeom prst="rect">
                <a:avLst/>
              </a:prstGeom>
            </p:spPr>
            <p:txBody>
              <a:bodyPr wrap="square">
                <a:spAutoFit/>
              </a:bodyPr>
              <a:lstStyle/>
              <a:p>
                <a:pPr algn="just">
                  <a:lnSpc>
                    <a:spcPct val="120000"/>
                  </a:lnSpc>
                </a:pPr>
                <a:r>
                  <a:rPr lang="zh-CN" altLang="en-US" sz="2400" dirty="0">
                    <a:solidFill>
                      <a:srgbClr val="8BA76F"/>
                    </a:solidFill>
                    <a:cs typeface="+mn-ea"/>
                    <a:sym typeface="+mn-lt"/>
                  </a:rPr>
                  <a:t>点击添加标题</a:t>
                </a:r>
              </a:p>
            </p:txBody>
          </p:sp>
        </p:grpSp>
      </p:grpSp>
      <p:pic>
        <p:nvPicPr>
          <p:cNvPr id="18" name="图片占位符 5"/>
          <p:cNvPicPr>
            <a:picLocks noChangeAspect="1"/>
          </p:cNvPicPr>
          <p:nvPr/>
        </p:nvPicPr>
        <p:blipFill>
          <a:blip r:embed="rId7" cstate="email"/>
          <a:srcRect/>
          <a:stretch>
            <a:fillRect/>
          </a:stretch>
        </p:blipFill>
        <p:spPr>
          <a:xfrm>
            <a:off x="1337255" y="2606964"/>
            <a:ext cx="3996575" cy="2539999"/>
          </a:xfrm>
          <a:custGeom>
            <a:avLst/>
            <a:gdLst>
              <a:gd name="connsiteX0" fmla="*/ 0 w 4047628"/>
              <a:gd name="connsiteY0" fmla="*/ 0 h 2800323"/>
              <a:gd name="connsiteX1" fmla="*/ 4047628 w 4047628"/>
              <a:gd name="connsiteY1" fmla="*/ 0 h 2800323"/>
              <a:gd name="connsiteX2" fmla="*/ 4047628 w 4047628"/>
              <a:gd name="connsiteY2" fmla="*/ 2800323 h 2800323"/>
              <a:gd name="connsiteX3" fmla="*/ 0 w 4047628"/>
              <a:gd name="connsiteY3" fmla="*/ 2800323 h 2800323"/>
            </a:gdLst>
            <a:ahLst/>
            <a:cxnLst>
              <a:cxn ang="0">
                <a:pos x="connsiteX0" y="connsiteY0"/>
              </a:cxn>
              <a:cxn ang="0">
                <a:pos x="connsiteX1" y="connsiteY1"/>
              </a:cxn>
              <a:cxn ang="0">
                <a:pos x="connsiteX2" y="connsiteY2"/>
              </a:cxn>
              <a:cxn ang="0">
                <a:pos x="connsiteX3" y="connsiteY3"/>
              </a:cxn>
            </a:cxnLst>
            <a:rect l="l" t="t" r="r" b="b"/>
            <a:pathLst>
              <a:path w="4047628" h="2800323">
                <a:moveTo>
                  <a:pt x="0" y="0"/>
                </a:moveTo>
                <a:lnTo>
                  <a:pt x="4047628" y="0"/>
                </a:lnTo>
                <a:lnTo>
                  <a:pt x="4047628" y="2800323"/>
                </a:lnTo>
                <a:lnTo>
                  <a:pt x="0" y="2800323"/>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仙人掌, 树, 植物, 餐桌&#10;&#10;已生成极高可信度的说明"/>
          <p:cNvPicPr>
            <a:picLocks noChangeAspect="1"/>
          </p:cNvPicPr>
          <p:nvPr/>
        </p:nvPicPr>
        <p:blipFill>
          <a:blip r:embed="rId3" cstate="email"/>
          <a:stretch>
            <a:fillRect/>
          </a:stretch>
        </p:blipFill>
        <p:spPr>
          <a:xfrm>
            <a:off x="-28575" y="4024174"/>
            <a:ext cx="12192000" cy="3261360"/>
          </a:xfrm>
          <a:prstGeom prst="rect">
            <a:avLst/>
          </a:prstGeom>
        </p:spPr>
      </p:pic>
      <p:sp>
        <p:nvSpPr>
          <p:cNvPr id="22" name="文本框 21"/>
          <p:cNvSpPr txBox="1"/>
          <p:nvPr/>
        </p:nvSpPr>
        <p:spPr>
          <a:xfrm>
            <a:off x="3534541" y="2120762"/>
            <a:ext cx="5389617" cy="923330"/>
          </a:xfrm>
          <a:prstGeom prst="rect">
            <a:avLst/>
          </a:prstGeom>
          <a:noFill/>
        </p:spPr>
        <p:txBody>
          <a:bodyPr wrap="none" rtlCol="0">
            <a:spAutoFit/>
          </a:bodyPr>
          <a:lstStyle>
            <a:defPPr>
              <a:defRPr lang="zh-CN"/>
            </a:defPPr>
            <a:lvl1pPr algn="ctr">
              <a:defRPr sz="5400">
                <a:solidFill>
                  <a:srgbClr val="8BA76F"/>
                </a:solidFill>
                <a:latin typeface="方正正黑简体" panose="02000000000000000000" pitchFamily="2" charset="-122"/>
                <a:ea typeface="方正正黑简体" panose="02000000000000000000" pitchFamily="2" charset="-122"/>
                <a:cs typeface="+mn-ea"/>
              </a:defRPr>
            </a:lvl1pPr>
          </a:lstStyle>
          <a:p>
            <a:r>
              <a:rPr lang="en-US" altLang="zh-CN" dirty="0">
                <a:sym typeface="+mn-lt"/>
              </a:rPr>
              <a:t>03,</a:t>
            </a:r>
            <a:r>
              <a:rPr lang="zh-CN" altLang="en-US" dirty="0">
                <a:sym typeface="+mn-lt"/>
              </a:rPr>
              <a:t>点击添加标题</a:t>
            </a:r>
          </a:p>
        </p:txBody>
      </p:sp>
      <p:cxnSp>
        <p:nvCxnSpPr>
          <p:cNvPr id="24" name="直接连接符 23"/>
          <p:cNvCxnSpPr/>
          <p:nvPr/>
        </p:nvCxnSpPr>
        <p:spPr>
          <a:xfrm>
            <a:off x="3952875" y="1971675"/>
            <a:ext cx="4429125" cy="0"/>
          </a:xfrm>
          <a:prstGeom prst="line">
            <a:avLst/>
          </a:prstGeom>
          <a:ln>
            <a:solidFill>
              <a:srgbClr val="8AAE89"/>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4" cstate="email"/>
          <a:stretch>
            <a:fillRect/>
          </a:stretch>
        </p:blipFill>
        <p:spPr>
          <a:xfrm>
            <a:off x="5172075" y="876448"/>
            <a:ext cx="2198910" cy="10952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par>
                          <p:cTn id="18" fill="hold">
                            <p:stCondLst>
                              <p:cond delay="1900"/>
                            </p:stCondLst>
                            <p:childTnLst>
                              <p:par>
                                <p:cTn id="19" presetID="16" presetClass="entr" presetSubtype="21"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par>
                          <p:cTn id="22" fill="hold">
                            <p:stCondLst>
                              <p:cond delay="2400"/>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sp>
        <p:nvSpPr>
          <p:cNvPr id="2" name="CustomText1"/>
          <p:cNvSpPr/>
          <p:nvPr/>
        </p:nvSpPr>
        <p:spPr>
          <a:xfrm>
            <a:off x="3601520" y="4866200"/>
            <a:ext cx="2731552" cy="504441"/>
          </a:xfrm>
          <a:prstGeom prst="rect">
            <a:avLst/>
          </a:prstGeom>
          <a:noFill/>
        </p:spPr>
        <p:txBody>
          <a:bodyPr wrap="none" lIns="0" tIns="0" rIns="0" bIns="0">
            <a:normAutofit/>
          </a:bodyPr>
          <a:lstStyle/>
          <a:p>
            <a:r>
              <a:rPr lang="en-US" altLang="zh-CN" sz="2400" dirty="0">
                <a:solidFill>
                  <a:srgbClr val="8BA76F"/>
                </a:solidFill>
                <a:cs typeface="+mn-ea"/>
                <a:sym typeface="+mn-lt"/>
              </a:rPr>
              <a:t>Add your  text here</a:t>
            </a:r>
          </a:p>
        </p:txBody>
      </p:sp>
      <p:cxnSp>
        <p:nvCxnSpPr>
          <p:cNvPr id="3" name="LineShape"/>
          <p:cNvCxnSpPr/>
          <p:nvPr/>
        </p:nvCxnSpPr>
        <p:spPr>
          <a:xfrm flipH="1">
            <a:off x="1649219" y="3967297"/>
            <a:ext cx="4520866" cy="0"/>
          </a:xfrm>
          <a:prstGeom prst="straightConnector1">
            <a:avLst/>
          </a:prstGeom>
          <a:noFill/>
          <a:ln w="12700" cap="flat" cmpd="sng">
            <a:solidFill>
              <a:srgbClr val="8BA76F"/>
            </a:solidFill>
            <a:prstDash val="solid"/>
            <a:miter/>
            <a:headEnd type="none" w="med" len="med"/>
            <a:tailEnd type="none" w="med" len="med"/>
          </a:ln>
        </p:spPr>
      </p:cxnSp>
      <p:sp>
        <p:nvSpPr>
          <p:cNvPr id="4" name="CustomText1"/>
          <p:cNvSpPr/>
          <p:nvPr/>
        </p:nvSpPr>
        <p:spPr>
          <a:xfrm>
            <a:off x="3512619" y="4236171"/>
            <a:ext cx="3152520" cy="504441"/>
          </a:xfrm>
          <a:prstGeom prst="rect">
            <a:avLst/>
          </a:prstGeom>
          <a:noFill/>
        </p:spPr>
        <p:txBody>
          <a:bodyPr wrap="none" lIns="0" tIns="0" rIns="0" bIns="0">
            <a:noAutofit/>
          </a:bodyPr>
          <a:lstStyle/>
          <a:p>
            <a:r>
              <a:rPr lang="zh-CN" altLang="en-US" sz="3600" b="1" dirty="0">
                <a:solidFill>
                  <a:srgbClr val="8BA76F"/>
                </a:solidFill>
                <a:cs typeface="+mn-ea"/>
                <a:sym typeface="+mn-lt"/>
              </a:rPr>
              <a:t>点击添加标题</a:t>
            </a:r>
            <a:endParaRPr lang="en-US" altLang="zh-CN" sz="3600" b="1" dirty="0">
              <a:solidFill>
                <a:srgbClr val="8BA76F"/>
              </a:solidFill>
              <a:cs typeface="+mn-ea"/>
              <a:sym typeface="+mn-lt"/>
            </a:endParaRPr>
          </a:p>
        </p:txBody>
      </p:sp>
      <p:sp>
        <p:nvSpPr>
          <p:cNvPr id="5" name="ValueText"/>
          <p:cNvSpPr/>
          <p:nvPr/>
        </p:nvSpPr>
        <p:spPr>
          <a:xfrm>
            <a:off x="1684232" y="4357685"/>
            <a:ext cx="1754548" cy="896535"/>
          </a:xfrm>
          <a:prstGeom prst="rect">
            <a:avLst/>
          </a:prstGeom>
          <a:noFill/>
          <a:ln>
            <a:noFill/>
          </a:ln>
        </p:spPr>
        <p:txBody>
          <a:bodyPr wrap="none" lIns="243765" tIns="121867" rIns="0" bIns="121867" numCol="1" anchor="ctr" anchorCtr="0">
            <a:prstTxWarp prst="textPlain">
              <a:avLst/>
            </a:prstTxWarp>
            <a:normAutofit/>
          </a:bodyPr>
          <a:lstStyle/>
          <a:p>
            <a:pPr>
              <a:buSzPct val="25000"/>
            </a:pPr>
            <a:r>
              <a:rPr lang="de-DE" sz="1600" dirty="0">
                <a:solidFill>
                  <a:srgbClr val="8BA76F"/>
                </a:solidFill>
                <a:cs typeface="+mn-ea"/>
                <a:sym typeface="+mn-lt"/>
              </a:rPr>
              <a:t>ART</a:t>
            </a:r>
          </a:p>
        </p:txBody>
      </p:sp>
      <p:cxnSp>
        <p:nvCxnSpPr>
          <p:cNvPr id="6" name="LineShape"/>
          <p:cNvCxnSpPr/>
          <p:nvPr/>
        </p:nvCxnSpPr>
        <p:spPr>
          <a:xfrm flipH="1">
            <a:off x="1575134" y="5487063"/>
            <a:ext cx="4669037" cy="0"/>
          </a:xfrm>
          <a:prstGeom prst="straightConnector1">
            <a:avLst/>
          </a:prstGeom>
          <a:noFill/>
          <a:ln w="12700" cap="flat" cmpd="sng">
            <a:solidFill>
              <a:srgbClr val="8BA76F"/>
            </a:solidFill>
            <a:prstDash val="solid"/>
            <a:miter/>
            <a:headEnd type="none" w="med" len="med"/>
            <a:tailEnd type="none" w="med" len="med"/>
          </a:ln>
        </p:spPr>
      </p:cxnSp>
      <p:pic>
        <p:nvPicPr>
          <p:cNvPr id="7" name="图片 6"/>
          <p:cNvPicPr>
            <a:picLocks noChangeAspect="1"/>
          </p:cNvPicPr>
          <p:nvPr/>
        </p:nvPicPr>
        <p:blipFill>
          <a:blip r:embed="rId3" cstate="email"/>
          <a:stretch>
            <a:fillRect/>
          </a:stretch>
        </p:blipFill>
        <p:spPr>
          <a:xfrm>
            <a:off x="1311943" y="1255023"/>
            <a:ext cx="4072857" cy="3151105"/>
          </a:xfrm>
          <a:prstGeom prst="rect">
            <a:avLst/>
          </a:prstGeom>
        </p:spPr>
      </p:pic>
      <p:grpSp>
        <p:nvGrpSpPr>
          <p:cNvPr id="8" name="组合 7"/>
          <p:cNvGrpSpPr/>
          <p:nvPr/>
        </p:nvGrpSpPr>
        <p:grpSpPr>
          <a:xfrm>
            <a:off x="6533282" y="4541450"/>
            <a:ext cx="4992574" cy="1087700"/>
            <a:chOff x="6533282" y="4541450"/>
            <a:chExt cx="4992574" cy="1087700"/>
          </a:xfrm>
        </p:grpSpPr>
        <p:grpSp>
          <p:nvGrpSpPr>
            <p:cNvPr id="9" name="组合 8"/>
            <p:cNvGrpSpPr/>
            <p:nvPr/>
          </p:nvGrpSpPr>
          <p:grpSpPr>
            <a:xfrm>
              <a:off x="7453457" y="4585823"/>
              <a:ext cx="4072399" cy="966318"/>
              <a:chOff x="1647464" y="1679756"/>
              <a:chExt cx="4072399" cy="966318"/>
            </a:xfrm>
          </p:grpSpPr>
          <p:sp>
            <p:nvSpPr>
              <p:cNvPr id="11" name="矩形 10"/>
              <p:cNvSpPr/>
              <p:nvPr/>
            </p:nvSpPr>
            <p:spPr>
              <a:xfrm>
                <a:off x="1647464" y="2032380"/>
                <a:ext cx="4072399" cy="613694"/>
              </a:xfrm>
              <a:prstGeom prst="rect">
                <a:avLst/>
              </a:prstGeom>
            </p:spPr>
            <p:txBody>
              <a:bodyPr wrap="square">
                <a:spAutoFit/>
              </a:bodyPr>
              <a:lstStyle/>
              <a:p>
                <a:pPr>
                  <a:lnSpc>
                    <a:spcPct val="150000"/>
                  </a:lnSpc>
                </a:pPr>
                <a:r>
                  <a:rPr lang="zh-CN" altLang="en-US" sz="1200" dirty="0">
                    <a:solidFill>
                      <a:srgbClr val="8BA76F"/>
                    </a:solidFill>
                    <a:cs typeface="+mn-ea"/>
                    <a:sym typeface="+mn-lt"/>
                  </a:rPr>
                  <a:t>点击此处添加文本此处添加文本点击此处添加文本此处添加文本点击此处添加文本此处添加文本</a:t>
                </a:r>
              </a:p>
            </p:txBody>
          </p:sp>
          <p:sp>
            <p:nvSpPr>
              <p:cNvPr id="12" name="矩形 11"/>
              <p:cNvSpPr/>
              <p:nvPr/>
            </p:nvSpPr>
            <p:spPr>
              <a:xfrm>
                <a:off x="1647465" y="1679756"/>
                <a:ext cx="2241974" cy="497957"/>
              </a:xfrm>
              <a:prstGeom prst="rect">
                <a:avLst/>
              </a:prstGeom>
            </p:spPr>
            <p:txBody>
              <a:bodyPr wrap="square">
                <a:spAutoFit/>
              </a:bodyPr>
              <a:lstStyle/>
              <a:p>
                <a:pPr algn="just">
                  <a:lnSpc>
                    <a:spcPct val="120000"/>
                  </a:lnSpc>
                </a:pPr>
                <a:r>
                  <a:rPr lang="zh-CN" altLang="en-US" sz="2400" dirty="0">
                    <a:solidFill>
                      <a:srgbClr val="8BA76F"/>
                    </a:solidFill>
                    <a:cs typeface="+mn-ea"/>
                    <a:sym typeface="+mn-lt"/>
                  </a:rPr>
                  <a:t>点击添加标题</a:t>
                </a:r>
              </a:p>
            </p:txBody>
          </p:sp>
        </p:grpSp>
        <p:pic>
          <p:nvPicPr>
            <p:cNvPr id="10" name="图片 9"/>
            <p:cNvPicPr>
              <a:picLocks noChangeAspect="1"/>
            </p:cNvPicPr>
            <p:nvPr/>
          </p:nvPicPr>
          <p:blipFill rotWithShape="1">
            <a:blip r:embed="rId4" cstate="email"/>
            <a:srcRect/>
            <a:stretch>
              <a:fillRect/>
            </a:stretch>
          </p:blipFill>
          <p:spPr>
            <a:xfrm>
              <a:off x="6533282" y="4541450"/>
              <a:ext cx="630683" cy="1087700"/>
            </a:xfrm>
            <a:prstGeom prst="rect">
              <a:avLst/>
            </a:prstGeom>
          </p:spPr>
        </p:pic>
      </p:grpSp>
      <p:grpSp>
        <p:nvGrpSpPr>
          <p:cNvPr id="13" name="组合 12"/>
          <p:cNvGrpSpPr/>
          <p:nvPr/>
        </p:nvGrpSpPr>
        <p:grpSpPr>
          <a:xfrm>
            <a:off x="6516874" y="3423519"/>
            <a:ext cx="4929395" cy="990552"/>
            <a:chOff x="6516874" y="3423519"/>
            <a:chExt cx="4929395" cy="990552"/>
          </a:xfrm>
        </p:grpSpPr>
        <p:pic>
          <p:nvPicPr>
            <p:cNvPr id="14" name="图片 13"/>
            <p:cNvPicPr>
              <a:picLocks noChangeAspect="1"/>
            </p:cNvPicPr>
            <p:nvPr/>
          </p:nvPicPr>
          <p:blipFill rotWithShape="1">
            <a:blip r:embed="rId5" cstate="email"/>
            <a:srcRect/>
            <a:stretch>
              <a:fillRect/>
            </a:stretch>
          </p:blipFill>
          <p:spPr>
            <a:xfrm>
              <a:off x="6516874" y="3431921"/>
              <a:ext cx="696740" cy="982150"/>
            </a:xfrm>
            <a:prstGeom prst="rect">
              <a:avLst/>
            </a:prstGeom>
          </p:spPr>
        </p:pic>
        <p:grpSp>
          <p:nvGrpSpPr>
            <p:cNvPr id="15" name="组合 14"/>
            <p:cNvGrpSpPr/>
            <p:nvPr/>
          </p:nvGrpSpPr>
          <p:grpSpPr>
            <a:xfrm>
              <a:off x="7373870" y="3423519"/>
              <a:ext cx="4072399" cy="966318"/>
              <a:chOff x="1647464" y="1679756"/>
              <a:chExt cx="4072399" cy="966318"/>
            </a:xfrm>
          </p:grpSpPr>
          <p:sp>
            <p:nvSpPr>
              <p:cNvPr id="16" name="矩形 15"/>
              <p:cNvSpPr/>
              <p:nvPr/>
            </p:nvSpPr>
            <p:spPr>
              <a:xfrm>
                <a:off x="1647464" y="2032380"/>
                <a:ext cx="4072399" cy="613694"/>
              </a:xfrm>
              <a:prstGeom prst="rect">
                <a:avLst/>
              </a:prstGeom>
            </p:spPr>
            <p:txBody>
              <a:bodyPr wrap="square">
                <a:spAutoFit/>
              </a:bodyPr>
              <a:lstStyle/>
              <a:p>
                <a:pPr>
                  <a:lnSpc>
                    <a:spcPct val="150000"/>
                  </a:lnSpc>
                </a:pPr>
                <a:r>
                  <a:rPr lang="zh-CN" altLang="en-US" sz="1200" dirty="0">
                    <a:solidFill>
                      <a:srgbClr val="8BA76F"/>
                    </a:solidFill>
                    <a:cs typeface="+mn-ea"/>
                    <a:sym typeface="+mn-lt"/>
                  </a:rPr>
                  <a:t>点击此处添加文本此处添加文本点击此处添加文本此处添加文本点击此处添加文本此处添加文本</a:t>
                </a:r>
              </a:p>
            </p:txBody>
          </p:sp>
          <p:sp>
            <p:nvSpPr>
              <p:cNvPr id="17" name="矩形 16"/>
              <p:cNvSpPr/>
              <p:nvPr/>
            </p:nvSpPr>
            <p:spPr>
              <a:xfrm>
                <a:off x="1647465" y="1679756"/>
                <a:ext cx="2241974" cy="497957"/>
              </a:xfrm>
              <a:prstGeom prst="rect">
                <a:avLst/>
              </a:prstGeom>
            </p:spPr>
            <p:txBody>
              <a:bodyPr wrap="square">
                <a:spAutoFit/>
              </a:bodyPr>
              <a:lstStyle/>
              <a:p>
                <a:pPr algn="just">
                  <a:lnSpc>
                    <a:spcPct val="120000"/>
                  </a:lnSpc>
                </a:pPr>
                <a:r>
                  <a:rPr lang="zh-CN" altLang="en-US" sz="2400" dirty="0">
                    <a:solidFill>
                      <a:srgbClr val="8BA76F"/>
                    </a:solidFill>
                    <a:cs typeface="+mn-ea"/>
                    <a:sym typeface="+mn-lt"/>
                  </a:rPr>
                  <a:t>点击添加标题</a:t>
                </a:r>
              </a:p>
            </p:txBody>
          </p:sp>
        </p:grpSp>
      </p:grpSp>
      <p:grpSp>
        <p:nvGrpSpPr>
          <p:cNvPr id="18" name="组合 17"/>
          <p:cNvGrpSpPr/>
          <p:nvPr/>
        </p:nvGrpSpPr>
        <p:grpSpPr>
          <a:xfrm>
            <a:off x="6482917" y="2157387"/>
            <a:ext cx="5065673" cy="1085728"/>
            <a:chOff x="6482917" y="2157387"/>
            <a:chExt cx="5065673" cy="1085728"/>
          </a:xfrm>
        </p:grpSpPr>
        <p:pic>
          <p:nvPicPr>
            <p:cNvPr id="19" name="图片 18"/>
            <p:cNvPicPr>
              <a:picLocks noChangeAspect="1"/>
            </p:cNvPicPr>
            <p:nvPr/>
          </p:nvPicPr>
          <p:blipFill rotWithShape="1">
            <a:blip r:embed="rId6" cstate="email"/>
            <a:srcRect/>
            <a:stretch>
              <a:fillRect/>
            </a:stretch>
          </p:blipFill>
          <p:spPr>
            <a:xfrm>
              <a:off x="6482917" y="2157387"/>
              <a:ext cx="681048" cy="1085728"/>
            </a:xfrm>
            <a:prstGeom prst="rect">
              <a:avLst/>
            </a:prstGeom>
          </p:spPr>
        </p:pic>
        <p:grpSp>
          <p:nvGrpSpPr>
            <p:cNvPr id="20" name="组合 19"/>
            <p:cNvGrpSpPr/>
            <p:nvPr/>
          </p:nvGrpSpPr>
          <p:grpSpPr>
            <a:xfrm>
              <a:off x="7476191" y="2200774"/>
              <a:ext cx="4072399" cy="966318"/>
              <a:chOff x="1647464" y="1679756"/>
              <a:chExt cx="4072399" cy="966318"/>
            </a:xfrm>
          </p:grpSpPr>
          <p:sp>
            <p:nvSpPr>
              <p:cNvPr id="21" name="矩形 20"/>
              <p:cNvSpPr/>
              <p:nvPr/>
            </p:nvSpPr>
            <p:spPr>
              <a:xfrm>
                <a:off x="1647464" y="2032380"/>
                <a:ext cx="4072399" cy="613694"/>
              </a:xfrm>
              <a:prstGeom prst="rect">
                <a:avLst/>
              </a:prstGeom>
            </p:spPr>
            <p:txBody>
              <a:bodyPr wrap="square">
                <a:spAutoFit/>
              </a:bodyPr>
              <a:lstStyle/>
              <a:p>
                <a:pPr>
                  <a:lnSpc>
                    <a:spcPct val="150000"/>
                  </a:lnSpc>
                </a:pPr>
                <a:r>
                  <a:rPr lang="zh-CN" altLang="en-US" sz="1200" dirty="0">
                    <a:solidFill>
                      <a:srgbClr val="8BA76F"/>
                    </a:solidFill>
                    <a:cs typeface="+mn-ea"/>
                    <a:sym typeface="+mn-lt"/>
                  </a:rPr>
                  <a:t>点击此处添加文本此处添加文本点击此处添加文本此处添加文本点击此处添加文本此处添加文本</a:t>
                </a:r>
              </a:p>
            </p:txBody>
          </p:sp>
          <p:sp>
            <p:nvSpPr>
              <p:cNvPr id="22" name="矩形 21"/>
              <p:cNvSpPr/>
              <p:nvPr/>
            </p:nvSpPr>
            <p:spPr>
              <a:xfrm>
                <a:off x="1647465" y="1679756"/>
                <a:ext cx="2241974" cy="497957"/>
              </a:xfrm>
              <a:prstGeom prst="rect">
                <a:avLst/>
              </a:prstGeom>
            </p:spPr>
            <p:txBody>
              <a:bodyPr wrap="square">
                <a:spAutoFit/>
              </a:bodyPr>
              <a:lstStyle/>
              <a:p>
                <a:pPr algn="just">
                  <a:lnSpc>
                    <a:spcPct val="120000"/>
                  </a:lnSpc>
                </a:pPr>
                <a:r>
                  <a:rPr lang="zh-CN" altLang="en-US" sz="2400" dirty="0">
                    <a:solidFill>
                      <a:srgbClr val="8BA76F"/>
                    </a:solidFill>
                    <a:cs typeface="+mn-ea"/>
                    <a:sym typeface="+mn-lt"/>
                  </a:rPr>
                  <a:t>点击添加标题</a:t>
                </a: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by="(-#ppt_w*2)" calcmode="lin" valueType="num">
                                      <p:cBhvr rctx="PPT">
                                        <p:cTn id="18" dur="250" autoRev="1" fill="hold">
                                          <p:stCondLst>
                                            <p:cond delay="0"/>
                                          </p:stCondLst>
                                        </p:cTn>
                                        <p:tgtEl>
                                          <p:spTgt spid="5"/>
                                        </p:tgtEl>
                                        <p:attrNameLst>
                                          <p:attrName>ppt_w</p:attrName>
                                        </p:attrNameLst>
                                      </p:cBhvr>
                                    </p:anim>
                                    <p:anim by="(#ppt_w*0.50)" calcmode="lin" valueType="num">
                                      <p:cBhvr>
                                        <p:cTn id="19" dur="250" decel="50000" autoRev="1" fill="hold">
                                          <p:stCondLst>
                                            <p:cond delay="0"/>
                                          </p:stCondLst>
                                        </p:cTn>
                                        <p:tgtEl>
                                          <p:spTgt spid="5"/>
                                        </p:tgtEl>
                                        <p:attrNameLst>
                                          <p:attrName>ppt_x</p:attrName>
                                        </p:attrNameLst>
                                      </p:cBhvr>
                                    </p:anim>
                                    <p:anim from="(-#ppt_h/2)" to="(#ppt_y)" calcmode="lin" valueType="num">
                                      <p:cBhvr>
                                        <p:cTn id="20" dur="500" fill="hold">
                                          <p:stCondLst>
                                            <p:cond delay="0"/>
                                          </p:stCondLst>
                                        </p:cTn>
                                        <p:tgtEl>
                                          <p:spTgt spid="5"/>
                                        </p:tgtEl>
                                        <p:attrNameLst>
                                          <p:attrName>ppt_y</p:attrName>
                                        </p:attrNameLst>
                                      </p:cBhvr>
                                    </p:anim>
                                    <p:animRot by="21600000">
                                      <p:cBhvr>
                                        <p:cTn id="21" dur="500" fill="hold">
                                          <p:stCondLst>
                                            <p:cond delay="0"/>
                                          </p:stCondLst>
                                        </p:cTn>
                                        <p:tgtEl>
                                          <p:spTgt spid="5"/>
                                        </p:tgtEl>
                                        <p:attrNameLst>
                                          <p:attrName>r</p:attrName>
                                        </p:attrNameLst>
                                      </p:cBhvr>
                                    </p:animRot>
                                  </p:childTnLst>
                                </p:cTn>
                              </p:par>
                            </p:childTnLst>
                          </p:cTn>
                        </p:par>
                        <p:par>
                          <p:cTn id="22" fill="hold">
                            <p:stCondLst>
                              <p:cond delay="16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4"/>
                                        </p:tgtEl>
                                        <p:attrNameLst>
                                          <p:attrName>ppt_y</p:attrName>
                                        </p:attrNameLst>
                                      </p:cBhvr>
                                      <p:tavLst>
                                        <p:tav tm="0">
                                          <p:val>
                                            <p:strVal val="#ppt_y"/>
                                          </p:val>
                                        </p:tav>
                                        <p:tav tm="100000">
                                          <p:val>
                                            <p:strVal val="#ppt_y"/>
                                          </p:val>
                                        </p:tav>
                                      </p:tavLst>
                                    </p:anim>
                                    <p:anim calcmode="lin" valueType="num">
                                      <p:cBhvr>
                                        <p:cTn id="2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4"/>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
                                        </p:tgtEl>
                                        <p:attrNameLst>
                                          <p:attrName>ppt_y</p:attrName>
                                        </p:attrNameLst>
                                      </p:cBhvr>
                                      <p:tavLst>
                                        <p:tav tm="0">
                                          <p:val>
                                            <p:strVal val="#ppt_y"/>
                                          </p:val>
                                        </p:tav>
                                        <p:tav tm="100000">
                                          <p:val>
                                            <p:strVal val="#ppt_y"/>
                                          </p:val>
                                        </p:tav>
                                      </p:tavLst>
                                    </p:anim>
                                    <p:anim calcmode="lin" valueType="num">
                                      <p:cBhvr>
                                        <p:cTn id="3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par>
                          <p:cTn id="45" fill="hold">
                            <p:stCondLst>
                              <p:cond delay="4000"/>
                            </p:stCondLst>
                            <p:childTnLst>
                              <p:par>
                                <p:cTn id="46" presetID="22" presetClass="entr" presetSubtype="4"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grpSp>
        <p:nvGrpSpPr>
          <p:cNvPr id="2" name="组合 1"/>
          <p:cNvGrpSpPr/>
          <p:nvPr/>
        </p:nvGrpSpPr>
        <p:grpSpPr>
          <a:xfrm>
            <a:off x="1605180" y="4168440"/>
            <a:ext cx="8883654" cy="2949722"/>
            <a:chOff x="346522" y="3524250"/>
            <a:chExt cx="11516248" cy="4461660"/>
          </a:xfrm>
        </p:grpSpPr>
        <p:pic>
          <p:nvPicPr>
            <p:cNvPr id="3" name="图片 2"/>
            <p:cNvPicPr>
              <a:picLocks noChangeAspect="1"/>
            </p:cNvPicPr>
            <p:nvPr/>
          </p:nvPicPr>
          <p:blipFill>
            <a:blip r:embed="rId3" cstate="email"/>
            <a:stretch>
              <a:fillRect/>
            </a:stretch>
          </p:blipFill>
          <p:spPr>
            <a:xfrm>
              <a:off x="346522" y="3524251"/>
              <a:ext cx="5766770" cy="4461659"/>
            </a:xfrm>
            <a:prstGeom prst="rect">
              <a:avLst/>
            </a:prstGeom>
          </p:spPr>
        </p:pic>
        <p:pic>
          <p:nvPicPr>
            <p:cNvPr id="4" name="图片 3"/>
            <p:cNvPicPr>
              <a:picLocks noChangeAspect="1"/>
            </p:cNvPicPr>
            <p:nvPr/>
          </p:nvPicPr>
          <p:blipFill>
            <a:blip r:embed="rId3" cstate="email"/>
            <a:stretch>
              <a:fillRect/>
            </a:stretch>
          </p:blipFill>
          <p:spPr>
            <a:xfrm>
              <a:off x="6096000" y="3524250"/>
              <a:ext cx="5766770" cy="4461659"/>
            </a:xfrm>
            <a:prstGeom prst="rect">
              <a:avLst/>
            </a:prstGeom>
          </p:spPr>
        </p:pic>
      </p:grpSp>
      <p:grpSp>
        <p:nvGrpSpPr>
          <p:cNvPr id="5" name="组合 4"/>
          <p:cNvGrpSpPr/>
          <p:nvPr/>
        </p:nvGrpSpPr>
        <p:grpSpPr>
          <a:xfrm>
            <a:off x="1567080" y="603285"/>
            <a:ext cx="1431921" cy="3684198"/>
            <a:chOff x="1868596" y="220145"/>
            <a:chExt cx="1431921" cy="3684198"/>
          </a:xfrm>
        </p:grpSpPr>
        <p:grpSp>
          <p:nvGrpSpPr>
            <p:cNvPr id="6" name="组合 5"/>
            <p:cNvGrpSpPr/>
            <p:nvPr/>
          </p:nvGrpSpPr>
          <p:grpSpPr>
            <a:xfrm>
              <a:off x="1868596" y="991130"/>
              <a:ext cx="1431921" cy="2913213"/>
              <a:chOff x="8570207" y="926122"/>
              <a:chExt cx="1431921" cy="3040967"/>
            </a:xfrm>
          </p:grpSpPr>
          <p:sp>
            <p:nvSpPr>
              <p:cNvPr id="8" name="矩形 7"/>
              <p:cNvSpPr/>
              <p:nvPr/>
            </p:nvSpPr>
            <p:spPr>
              <a:xfrm>
                <a:off x="8570207" y="926122"/>
                <a:ext cx="1431921" cy="3040967"/>
              </a:xfrm>
              <a:prstGeom prst="rect">
                <a:avLst/>
              </a:prstGeom>
              <a:solidFill>
                <a:schemeClr val="bg1"/>
              </a:solidFill>
              <a:ln>
                <a:solidFill>
                  <a:srgbClr val="8080A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9" name="矩形 39"/>
              <p:cNvSpPr>
                <a:spLocks noChangeArrowheads="1"/>
              </p:cNvSpPr>
              <p:nvPr/>
            </p:nvSpPr>
            <p:spPr bwMode="auto">
              <a:xfrm>
                <a:off x="8709466" y="1422401"/>
                <a:ext cx="1292662" cy="242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grpSp>
        <p:pic>
          <p:nvPicPr>
            <p:cNvPr id="7" name="图片 6"/>
            <p:cNvPicPr>
              <a:picLocks noChangeAspect="1"/>
            </p:cNvPicPr>
            <p:nvPr/>
          </p:nvPicPr>
          <p:blipFill rotWithShape="1">
            <a:blip r:embed="rId4" cstate="email"/>
            <a:srcRect/>
            <a:stretch>
              <a:fillRect/>
            </a:stretch>
          </p:blipFill>
          <p:spPr>
            <a:xfrm>
              <a:off x="2275017" y="220145"/>
              <a:ext cx="758337" cy="1143000"/>
            </a:xfrm>
            <a:prstGeom prst="rect">
              <a:avLst/>
            </a:prstGeom>
          </p:spPr>
        </p:pic>
      </p:grpSp>
      <p:grpSp>
        <p:nvGrpSpPr>
          <p:cNvPr id="10" name="组合 9"/>
          <p:cNvGrpSpPr/>
          <p:nvPr/>
        </p:nvGrpSpPr>
        <p:grpSpPr>
          <a:xfrm>
            <a:off x="4102117" y="603285"/>
            <a:ext cx="1431921" cy="3684198"/>
            <a:chOff x="1868596" y="220145"/>
            <a:chExt cx="1431921" cy="3684198"/>
          </a:xfrm>
        </p:grpSpPr>
        <p:grpSp>
          <p:nvGrpSpPr>
            <p:cNvPr id="11" name="组合 10"/>
            <p:cNvGrpSpPr/>
            <p:nvPr/>
          </p:nvGrpSpPr>
          <p:grpSpPr>
            <a:xfrm>
              <a:off x="1868596" y="991130"/>
              <a:ext cx="1431921" cy="2913213"/>
              <a:chOff x="8570207" y="926122"/>
              <a:chExt cx="1431921" cy="3040967"/>
            </a:xfrm>
          </p:grpSpPr>
          <p:sp>
            <p:nvSpPr>
              <p:cNvPr id="13" name="矩形 12"/>
              <p:cNvSpPr/>
              <p:nvPr/>
            </p:nvSpPr>
            <p:spPr>
              <a:xfrm>
                <a:off x="8570207" y="926122"/>
                <a:ext cx="1431921" cy="3040967"/>
              </a:xfrm>
              <a:prstGeom prst="rect">
                <a:avLst/>
              </a:prstGeom>
              <a:solidFill>
                <a:schemeClr val="bg1"/>
              </a:solidFill>
              <a:ln>
                <a:solidFill>
                  <a:srgbClr val="8080A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14" name="矩形 39"/>
              <p:cNvSpPr>
                <a:spLocks noChangeArrowheads="1"/>
              </p:cNvSpPr>
              <p:nvPr/>
            </p:nvSpPr>
            <p:spPr bwMode="auto">
              <a:xfrm>
                <a:off x="8709466" y="1422401"/>
                <a:ext cx="1292662" cy="242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grpSp>
        <p:pic>
          <p:nvPicPr>
            <p:cNvPr id="12" name="图片 11"/>
            <p:cNvPicPr>
              <a:picLocks noChangeAspect="1"/>
            </p:cNvPicPr>
            <p:nvPr/>
          </p:nvPicPr>
          <p:blipFill rotWithShape="1">
            <a:blip r:embed="rId4" cstate="email"/>
            <a:srcRect/>
            <a:stretch>
              <a:fillRect/>
            </a:stretch>
          </p:blipFill>
          <p:spPr>
            <a:xfrm>
              <a:off x="2275017" y="220145"/>
              <a:ext cx="758337" cy="1143000"/>
            </a:xfrm>
            <a:prstGeom prst="rect">
              <a:avLst/>
            </a:prstGeom>
          </p:spPr>
        </p:pic>
      </p:grpSp>
      <p:grpSp>
        <p:nvGrpSpPr>
          <p:cNvPr id="15" name="组合 14"/>
          <p:cNvGrpSpPr/>
          <p:nvPr/>
        </p:nvGrpSpPr>
        <p:grpSpPr>
          <a:xfrm>
            <a:off x="6637154" y="603285"/>
            <a:ext cx="1431921" cy="3684198"/>
            <a:chOff x="1868596" y="220145"/>
            <a:chExt cx="1431921" cy="3684198"/>
          </a:xfrm>
        </p:grpSpPr>
        <p:grpSp>
          <p:nvGrpSpPr>
            <p:cNvPr id="16" name="组合 15"/>
            <p:cNvGrpSpPr/>
            <p:nvPr/>
          </p:nvGrpSpPr>
          <p:grpSpPr>
            <a:xfrm>
              <a:off x="1868596" y="991130"/>
              <a:ext cx="1431921" cy="2913213"/>
              <a:chOff x="8570207" y="926122"/>
              <a:chExt cx="1431921" cy="3040967"/>
            </a:xfrm>
          </p:grpSpPr>
          <p:sp>
            <p:nvSpPr>
              <p:cNvPr id="18" name="矩形 17"/>
              <p:cNvSpPr/>
              <p:nvPr/>
            </p:nvSpPr>
            <p:spPr>
              <a:xfrm>
                <a:off x="8570207" y="926122"/>
                <a:ext cx="1431921" cy="3040967"/>
              </a:xfrm>
              <a:prstGeom prst="rect">
                <a:avLst/>
              </a:prstGeom>
              <a:solidFill>
                <a:schemeClr val="bg1"/>
              </a:solidFill>
              <a:ln>
                <a:solidFill>
                  <a:srgbClr val="8080A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19" name="矩形 39"/>
              <p:cNvSpPr>
                <a:spLocks noChangeArrowheads="1"/>
              </p:cNvSpPr>
              <p:nvPr/>
            </p:nvSpPr>
            <p:spPr bwMode="auto">
              <a:xfrm>
                <a:off x="8709466" y="1422401"/>
                <a:ext cx="1292662" cy="242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grpSp>
        <p:pic>
          <p:nvPicPr>
            <p:cNvPr id="17" name="图片 16"/>
            <p:cNvPicPr>
              <a:picLocks noChangeAspect="1"/>
            </p:cNvPicPr>
            <p:nvPr/>
          </p:nvPicPr>
          <p:blipFill rotWithShape="1">
            <a:blip r:embed="rId4" cstate="email"/>
            <a:srcRect/>
            <a:stretch>
              <a:fillRect/>
            </a:stretch>
          </p:blipFill>
          <p:spPr>
            <a:xfrm>
              <a:off x="2275017" y="220145"/>
              <a:ext cx="758337" cy="1143000"/>
            </a:xfrm>
            <a:prstGeom prst="rect">
              <a:avLst/>
            </a:prstGeom>
          </p:spPr>
        </p:pic>
      </p:grpSp>
      <p:grpSp>
        <p:nvGrpSpPr>
          <p:cNvPr id="20" name="组合 19"/>
          <p:cNvGrpSpPr/>
          <p:nvPr/>
        </p:nvGrpSpPr>
        <p:grpSpPr>
          <a:xfrm>
            <a:off x="9172191" y="603285"/>
            <a:ext cx="1431921" cy="3684198"/>
            <a:chOff x="1868596" y="220145"/>
            <a:chExt cx="1431921" cy="3684198"/>
          </a:xfrm>
        </p:grpSpPr>
        <p:grpSp>
          <p:nvGrpSpPr>
            <p:cNvPr id="21" name="组合 20"/>
            <p:cNvGrpSpPr/>
            <p:nvPr/>
          </p:nvGrpSpPr>
          <p:grpSpPr>
            <a:xfrm>
              <a:off x="1868596" y="991130"/>
              <a:ext cx="1431921" cy="2913213"/>
              <a:chOff x="8570207" y="926122"/>
              <a:chExt cx="1431921" cy="3040967"/>
            </a:xfrm>
          </p:grpSpPr>
          <p:sp>
            <p:nvSpPr>
              <p:cNvPr id="23" name="矩形 22"/>
              <p:cNvSpPr/>
              <p:nvPr/>
            </p:nvSpPr>
            <p:spPr>
              <a:xfrm>
                <a:off x="8570207" y="926122"/>
                <a:ext cx="1431921" cy="3040967"/>
              </a:xfrm>
              <a:prstGeom prst="rect">
                <a:avLst/>
              </a:prstGeom>
              <a:solidFill>
                <a:schemeClr val="bg1"/>
              </a:solidFill>
              <a:ln>
                <a:solidFill>
                  <a:srgbClr val="8080A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24" name="矩形 39"/>
              <p:cNvSpPr>
                <a:spLocks noChangeArrowheads="1"/>
              </p:cNvSpPr>
              <p:nvPr/>
            </p:nvSpPr>
            <p:spPr bwMode="auto">
              <a:xfrm>
                <a:off x="8709466" y="1422401"/>
                <a:ext cx="1292662" cy="242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grpSp>
        <p:pic>
          <p:nvPicPr>
            <p:cNvPr id="22" name="图片 21"/>
            <p:cNvPicPr>
              <a:picLocks noChangeAspect="1"/>
            </p:cNvPicPr>
            <p:nvPr/>
          </p:nvPicPr>
          <p:blipFill rotWithShape="1">
            <a:blip r:embed="rId4" cstate="email"/>
            <a:srcRect/>
            <a:stretch>
              <a:fillRect/>
            </a:stretch>
          </p:blipFill>
          <p:spPr>
            <a:xfrm>
              <a:off x="2275017" y="220145"/>
              <a:ext cx="758337" cy="11430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sp>
        <p:nvSpPr>
          <p:cNvPr id="2" name="MH_SubTitle_1"/>
          <p:cNvSpPr txBox="1"/>
          <p:nvPr>
            <p:custDataLst>
              <p:tags r:id="rId1"/>
            </p:custDataLst>
          </p:nvPr>
        </p:nvSpPr>
        <p:spPr>
          <a:xfrm>
            <a:off x="5458923" y="1337000"/>
            <a:ext cx="3899052" cy="596257"/>
          </a:xfrm>
          <a:prstGeom prst="rect">
            <a:avLst/>
          </a:prstGeom>
          <a:noFill/>
        </p:spPr>
        <p:txBody>
          <a:bodyPr vert="horz" wrap="none" rtlCol="0">
            <a:noAutofit/>
          </a:bodyPr>
          <a:lstStyle/>
          <a:p>
            <a:r>
              <a:rPr lang="zh-CN" altLang="en-US" sz="3200" b="1" spc="300" dirty="0">
                <a:solidFill>
                  <a:srgbClr val="8BA76F"/>
                </a:solidFill>
                <a:cs typeface="+mn-ea"/>
                <a:sym typeface="+mn-lt"/>
              </a:rPr>
              <a:t>点击添加标题</a:t>
            </a:r>
          </a:p>
        </p:txBody>
      </p:sp>
      <p:sp>
        <p:nvSpPr>
          <p:cNvPr id="3" name="MH_Text_1"/>
          <p:cNvSpPr/>
          <p:nvPr>
            <p:custDataLst>
              <p:tags r:id="rId2"/>
            </p:custDataLst>
          </p:nvPr>
        </p:nvSpPr>
        <p:spPr>
          <a:xfrm>
            <a:off x="5316633" y="3760947"/>
            <a:ext cx="1718817" cy="1803728"/>
          </a:xfrm>
          <a:prstGeom prst="rect">
            <a:avLst/>
          </a:prstGeom>
        </p:spPr>
        <p:txBody>
          <a:bodyPr vert="horz" wrap="square">
            <a:normAutofit/>
          </a:bodyPr>
          <a:lstStyle/>
          <a:p>
            <a:pPr algn="ctr">
              <a:lnSpc>
                <a:spcPct val="150000"/>
              </a:lnSpc>
              <a:defRPr/>
            </a:pPr>
            <a:r>
              <a:rPr lang="zh-CN" altLang="en-US" sz="1200" spc="300" dirty="0">
                <a:solidFill>
                  <a:srgbClr val="8BA76F"/>
                </a:solidFill>
                <a:cs typeface="+mn-ea"/>
                <a:sym typeface="+mn-lt"/>
              </a:rPr>
              <a:t>点击添加文本信息点击添加文本信息点击添加文本信息</a:t>
            </a:r>
            <a:endParaRPr lang="en-US" altLang="zh-CN" sz="1200" spc="300" dirty="0">
              <a:solidFill>
                <a:srgbClr val="8BA76F"/>
              </a:solidFill>
              <a:cs typeface="+mn-ea"/>
              <a:sym typeface="+mn-lt"/>
            </a:endParaRPr>
          </a:p>
          <a:p>
            <a:pPr algn="ctr">
              <a:lnSpc>
                <a:spcPct val="150000"/>
              </a:lnSpc>
              <a:defRPr/>
            </a:pPr>
            <a:r>
              <a:rPr lang="zh-CN" altLang="en-US" sz="1200" spc="300" dirty="0">
                <a:solidFill>
                  <a:srgbClr val="8BA76F"/>
                </a:solidFill>
                <a:cs typeface="+mn-ea"/>
                <a:sym typeface="+mn-lt"/>
              </a:rPr>
              <a:t>点击添加文本信息点击添加文本信息点击添加文本信息</a:t>
            </a:r>
          </a:p>
        </p:txBody>
      </p:sp>
      <p:sp>
        <p:nvSpPr>
          <p:cNvPr id="4" name="MH_Text_1"/>
          <p:cNvSpPr/>
          <p:nvPr>
            <p:custDataLst>
              <p:tags r:id="rId3"/>
            </p:custDataLst>
          </p:nvPr>
        </p:nvSpPr>
        <p:spPr>
          <a:xfrm>
            <a:off x="7408449" y="3760946"/>
            <a:ext cx="1718817" cy="2133077"/>
          </a:xfrm>
          <a:prstGeom prst="rect">
            <a:avLst/>
          </a:prstGeom>
        </p:spPr>
        <p:txBody>
          <a:bodyPr vert="horz" wrap="square">
            <a:normAutofit/>
          </a:bodyPr>
          <a:lstStyle/>
          <a:p>
            <a:pPr algn="ctr">
              <a:lnSpc>
                <a:spcPct val="150000"/>
              </a:lnSpc>
              <a:defRPr/>
            </a:pPr>
            <a:r>
              <a:rPr lang="zh-CN" altLang="en-US" sz="1200" spc="300" dirty="0">
                <a:solidFill>
                  <a:srgbClr val="8BA76F"/>
                </a:solidFill>
                <a:cs typeface="+mn-ea"/>
                <a:sym typeface="+mn-lt"/>
              </a:rPr>
              <a:t>点击添加文本信息点击添加文本信息点击添加文本信息</a:t>
            </a:r>
            <a:endParaRPr lang="en-US" altLang="zh-CN" sz="1200" spc="300" dirty="0">
              <a:solidFill>
                <a:srgbClr val="8BA76F"/>
              </a:solidFill>
              <a:cs typeface="+mn-ea"/>
              <a:sym typeface="+mn-lt"/>
            </a:endParaRPr>
          </a:p>
          <a:p>
            <a:pPr algn="ctr">
              <a:lnSpc>
                <a:spcPct val="150000"/>
              </a:lnSpc>
              <a:defRPr/>
            </a:pPr>
            <a:r>
              <a:rPr lang="zh-CN" altLang="en-US" sz="1200" spc="300" dirty="0">
                <a:solidFill>
                  <a:srgbClr val="8BA76F"/>
                </a:solidFill>
                <a:cs typeface="+mn-ea"/>
                <a:sym typeface="+mn-lt"/>
              </a:rPr>
              <a:t>点击添加文本信息点击添加文本信息点击添加文本信息</a:t>
            </a:r>
          </a:p>
        </p:txBody>
      </p:sp>
      <p:sp>
        <p:nvSpPr>
          <p:cNvPr id="5" name="MH_Text_1"/>
          <p:cNvSpPr/>
          <p:nvPr>
            <p:custDataLst>
              <p:tags r:id="rId4"/>
            </p:custDataLst>
          </p:nvPr>
        </p:nvSpPr>
        <p:spPr>
          <a:xfrm>
            <a:off x="9500265" y="3760946"/>
            <a:ext cx="1718817" cy="2133077"/>
          </a:xfrm>
          <a:prstGeom prst="rect">
            <a:avLst/>
          </a:prstGeom>
        </p:spPr>
        <p:txBody>
          <a:bodyPr vert="horz" wrap="square">
            <a:normAutofit/>
          </a:bodyPr>
          <a:lstStyle/>
          <a:p>
            <a:pPr algn="ctr">
              <a:lnSpc>
                <a:spcPct val="150000"/>
              </a:lnSpc>
              <a:defRPr/>
            </a:pPr>
            <a:r>
              <a:rPr lang="zh-CN" altLang="en-US" sz="1200" spc="300" dirty="0">
                <a:solidFill>
                  <a:srgbClr val="8BA76F"/>
                </a:solidFill>
                <a:cs typeface="+mn-ea"/>
                <a:sym typeface="+mn-lt"/>
              </a:rPr>
              <a:t>点击添加文本信息点击添加文本信息点击添加文本信息</a:t>
            </a:r>
            <a:endParaRPr lang="en-US" altLang="zh-CN" sz="1200" spc="300" dirty="0">
              <a:solidFill>
                <a:srgbClr val="8BA76F"/>
              </a:solidFill>
              <a:cs typeface="+mn-ea"/>
              <a:sym typeface="+mn-lt"/>
            </a:endParaRPr>
          </a:p>
          <a:p>
            <a:pPr algn="ctr">
              <a:lnSpc>
                <a:spcPct val="150000"/>
              </a:lnSpc>
              <a:defRPr/>
            </a:pPr>
            <a:r>
              <a:rPr lang="zh-CN" altLang="en-US" sz="1200" spc="300" dirty="0">
                <a:solidFill>
                  <a:srgbClr val="8BA76F"/>
                </a:solidFill>
                <a:cs typeface="+mn-ea"/>
                <a:sym typeface="+mn-lt"/>
              </a:rPr>
              <a:t>点击添加文本信息点击添加文本信息点击添加文本信息</a:t>
            </a:r>
          </a:p>
        </p:txBody>
      </p:sp>
      <p:grpSp>
        <p:nvGrpSpPr>
          <p:cNvPr id="6" name="组合 5"/>
          <p:cNvGrpSpPr/>
          <p:nvPr/>
        </p:nvGrpSpPr>
        <p:grpSpPr>
          <a:xfrm>
            <a:off x="5579168" y="2382218"/>
            <a:ext cx="1011555" cy="958215"/>
            <a:chOff x="3555868" y="1909493"/>
            <a:chExt cx="758666" cy="718661"/>
          </a:xfrm>
        </p:grpSpPr>
        <p:sp>
          <p:nvSpPr>
            <p:cNvPr id="7" name="任意多边形 17"/>
            <p:cNvSpPr/>
            <p:nvPr/>
          </p:nvSpPr>
          <p:spPr bwMode="auto">
            <a:xfrm rot="5400000">
              <a:off x="3575870" y="1889491"/>
              <a:ext cx="718661" cy="758666"/>
            </a:xfrm>
            <a:custGeom>
              <a:avLst/>
              <a:gdLst>
                <a:gd name="connsiteX0" fmla="*/ 1141709 w 2279650"/>
                <a:gd name="connsiteY0" fmla="*/ 173038 h 2274888"/>
                <a:gd name="connsiteX1" fmla="*/ 813858 w 2279650"/>
                <a:gd name="connsiteY1" fmla="*/ 391536 h 2274888"/>
                <a:gd name="connsiteX2" fmla="*/ 648049 w 2279650"/>
                <a:gd name="connsiteY2" fmla="*/ 670310 h 2274888"/>
                <a:gd name="connsiteX3" fmla="*/ 354113 w 2279650"/>
                <a:gd name="connsiteY3" fmla="*/ 851136 h 2274888"/>
                <a:gd name="connsiteX4" fmla="*/ 161925 w 2279650"/>
                <a:gd name="connsiteY4" fmla="*/ 1137445 h 2274888"/>
                <a:gd name="connsiteX5" fmla="*/ 354113 w 2279650"/>
                <a:gd name="connsiteY5" fmla="*/ 1423753 h 2274888"/>
                <a:gd name="connsiteX6" fmla="*/ 648049 w 2279650"/>
                <a:gd name="connsiteY6" fmla="*/ 1608346 h 2274888"/>
                <a:gd name="connsiteX7" fmla="*/ 813858 w 2279650"/>
                <a:gd name="connsiteY7" fmla="*/ 1883353 h 2274888"/>
                <a:gd name="connsiteX8" fmla="*/ 1141709 w 2279650"/>
                <a:gd name="connsiteY8" fmla="*/ 2101851 h 2274888"/>
                <a:gd name="connsiteX9" fmla="*/ 1469560 w 2279650"/>
                <a:gd name="connsiteY9" fmla="*/ 1883353 h 2274888"/>
                <a:gd name="connsiteX10" fmla="*/ 1635370 w 2279650"/>
                <a:gd name="connsiteY10" fmla="*/ 1608346 h 2274888"/>
                <a:gd name="connsiteX11" fmla="*/ 1925537 w 2279650"/>
                <a:gd name="connsiteY11" fmla="*/ 1423753 h 2274888"/>
                <a:gd name="connsiteX12" fmla="*/ 2117725 w 2279650"/>
                <a:gd name="connsiteY12" fmla="*/ 1137445 h 2274888"/>
                <a:gd name="connsiteX13" fmla="*/ 1925537 w 2279650"/>
                <a:gd name="connsiteY13" fmla="*/ 851136 h 2274888"/>
                <a:gd name="connsiteX14" fmla="*/ 1635370 w 2279650"/>
                <a:gd name="connsiteY14" fmla="*/ 670310 h 2274888"/>
                <a:gd name="connsiteX15" fmla="*/ 1469560 w 2279650"/>
                <a:gd name="connsiteY15" fmla="*/ 391536 h 2274888"/>
                <a:gd name="connsiteX16" fmla="*/ 1141709 w 2279650"/>
                <a:gd name="connsiteY16" fmla="*/ 173038 h 2274888"/>
                <a:gd name="connsiteX17" fmla="*/ 1141709 w 2279650"/>
                <a:gd name="connsiteY17" fmla="*/ 0 h 2274888"/>
                <a:gd name="connsiteX18" fmla="*/ 1578799 w 2279650"/>
                <a:gd name="connsiteY18" fmla="*/ 350273 h 2274888"/>
                <a:gd name="connsiteX19" fmla="*/ 1721984 w 2279650"/>
                <a:gd name="connsiteY19" fmla="*/ 591320 h 2274888"/>
                <a:gd name="connsiteX20" fmla="*/ 2087481 w 2279650"/>
                <a:gd name="connsiteY20" fmla="*/ 896396 h 2274888"/>
                <a:gd name="connsiteX21" fmla="*/ 2279650 w 2279650"/>
                <a:gd name="connsiteY21" fmla="*/ 1137444 h 2274888"/>
                <a:gd name="connsiteX22" fmla="*/ 2087481 w 2279650"/>
                <a:gd name="connsiteY22" fmla="*/ 1378492 h 2274888"/>
                <a:gd name="connsiteX23" fmla="*/ 1721984 w 2279650"/>
                <a:gd name="connsiteY23" fmla="*/ 1683568 h 2274888"/>
                <a:gd name="connsiteX24" fmla="*/ 1578799 w 2279650"/>
                <a:gd name="connsiteY24" fmla="*/ 1928382 h 2274888"/>
                <a:gd name="connsiteX25" fmla="*/ 1141709 w 2279650"/>
                <a:gd name="connsiteY25" fmla="*/ 2274888 h 2274888"/>
                <a:gd name="connsiteX26" fmla="*/ 700851 w 2279650"/>
                <a:gd name="connsiteY26" fmla="*/ 1928382 h 2274888"/>
                <a:gd name="connsiteX27" fmla="*/ 557667 w 2279650"/>
                <a:gd name="connsiteY27" fmla="*/ 1683568 h 2274888"/>
                <a:gd name="connsiteX28" fmla="*/ 195937 w 2279650"/>
                <a:gd name="connsiteY28" fmla="*/ 1378492 h 2274888"/>
                <a:gd name="connsiteX29" fmla="*/ 0 w 2279650"/>
                <a:gd name="connsiteY29" fmla="*/ 1137444 h 2274888"/>
                <a:gd name="connsiteX30" fmla="*/ 195937 w 2279650"/>
                <a:gd name="connsiteY30" fmla="*/ 896396 h 2274888"/>
                <a:gd name="connsiteX31" fmla="*/ 557667 w 2279650"/>
                <a:gd name="connsiteY31" fmla="*/ 591320 h 2274888"/>
                <a:gd name="connsiteX32" fmla="*/ 700851 w 2279650"/>
                <a:gd name="connsiteY32" fmla="*/ 350273 h 2274888"/>
                <a:gd name="connsiteX33" fmla="*/ 1141709 w 2279650"/>
                <a:gd name="connsiteY33" fmla="*/ 0 h 2274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79650" h="2274888">
                  <a:moveTo>
                    <a:pt x="1141709" y="173038"/>
                  </a:moveTo>
                  <a:cubicBezTo>
                    <a:pt x="1039962" y="289822"/>
                    <a:pt x="957058" y="289822"/>
                    <a:pt x="813858" y="391536"/>
                  </a:cubicBezTo>
                  <a:cubicBezTo>
                    <a:pt x="670659" y="493251"/>
                    <a:pt x="648049" y="670310"/>
                    <a:pt x="648049" y="670310"/>
                  </a:cubicBezTo>
                  <a:cubicBezTo>
                    <a:pt x="648049" y="670310"/>
                    <a:pt x="455860" y="696681"/>
                    <a:pt x="354113" y="851136"/>
                  </a:cubicBezTo>
                  <a:cubicBezTo>
                    <a:pt x="256135" y="1001825"/>
                    <a:pt x="237293" y="1103540"/>
                    <a:pt x="161925" y="1137445"/>
                  </a:cubicBezTo>
                  <a:cubicBezTo>
                    <a:pt x="237293" y="1171350"/>
                    <a:pt x="256135" y="1273064"/>
                    <a:pt x="354113" y="1423753"/>
                  </a:cubicBezTo>
                  <a:cubicBezTo>
                    <a:pt x="455860" y="1578209"/>
                    <a:pt x="648049" y="1608346"/>
                    <a:pt x="648049" y="1608346"/>
                  </a:cubicBezTo>
                  <a:cubicBezTo>
                    <a:pt x="648049" y="1608346"/>
                    <a:pt x="670659" y="1781638"/>
                    <a:pt x="813858" y="1883353"/>
                  </a:cubicBezTo>
                  <a:cubicBezTo>
                    <a:pt x="957058" y="1988835"/>
                    <a:pt x="1039962" y="1988835"/>
                    <a:pt x="1141709" y="2101851"/>
                  </a:cubicBezTo>
                  <a:cubicBezTo>
                    <a:pt x="1243456" y="1988835"/>
                    <a:pt x="1326361" y="1988835"/>
                    <a:pt x="1469560" y="1883353"/>
                  </a:cubicBezTo>
                  <a:cubicBezTo>
                    <a:pt x="1612759" y="1781638"/>
                    <a:pt x="1635370" y="1608346"/>
                    <a:pt x="1635370" y="1608346"/>
                  </a:cubicBezTo>
                  <a:cubicBezTo>
                    <a:pt x="1635370" y="1608346"/>
                    <a:pt x="1823790" y="1578209"/>
                    <a:pt x="1925537" y="1423753"/>
                  </a:cubicBezTo>
                  <a:cubicBezTo>
                    <a:pt x="2027283" y="1273064"/>
                    <a:pt x="2046125" y="1171350"/>
                    <a:pt x="2117725" y="1137445"/>
                  </a:cubicBezTo>
                  <a:cubicBezTo>
                    <a:pt x="2046125" y="1103540"/>
                    <a:pt x="2027283" y="1001825"/>
                    <a:pt x="1925537" y="851136"/>
                  </a:cubicBezTo>
                  <a:cubicBezTo>
                    <a:pt x="1823790" y="696681"/>
                    <a:pt x="1635370" y="670310"/>
                    <a:pt x="1635370" y="670310"/>
                  </a:cubicBezTo>
                  <a:cubicBezTo>
                    <a:pt x="1635370" y="670310"/>
                    <a:pt x="1612759" y="493251"/>
                    <a:pt x="1469560" y="391536"/>
                  </a:cubicBezTo>
                  <a:cubicBezTo>
                    <a:pt x="1326361" y="289822"/>
                    <a:pt x="1243456" y="289822"/>
                    <a:pt x="1141709" y="173038"/>
                  </a:cubicBezTo>
                  <a:close/>
                  <a:moveTo>
                    <a:pt x="1141709" y="0"/>
                  </a:moveTo>
                  <a:cubicBezTo>
                    <a:pt x="1228373" y="180786"/>
                    <a:pt x="1439382" y="252347"/>
                    <a:pt x="1578799" y="350273"/>
                  </a:cubicBezTo>
                  <a:cubicBezTo>
                    <a:pt x="1718216" y="444432"/>
                    <a:pt x="1721984" y="591320"/>
                    <a:pt x="1721984" y="591320"/>
                  </a:cubicBezTo>
                  <a:cubicBezTo>
                    <a:pt x="1721984" y="591320"/>
                    <a:pt x="1929225" y="651582"/>
                    <a:pt x="2087481" y="896396"/>
                  </a:cubicBezTo>
                  <a:cubicBezTo>
                    <a:pt x="2241970" y="1141211"/>
                    <a:pt x="2189218" y="1114846"/>
                    <a:pt x="2279650" y="1137444"/>
                  </a:cubicBezTo>
                  <a:cubicBezTo>
                    <a:pt x="2189218" y="1160042"/>
                    <a:pt x="2241970" y="1133678"/>
                    <a:pt x="2087481" y="1378492"/>
                  </a:cubicBezTo>
                  <a:cubicBezTo>
                    <a:pt x="1929225" y="1623306"/>
                    <a:pt x="1721984" y="1683568"/>
                    <a:pt x="1721984" y="1683568"/>
                  </a:cubicBezTo>
                  <a:cubicBezTo>
                    <a:pt x="1721984" y="1683568"/>
                    <a:pt x="1718216" y="1830456"/>
                    <a:pt x="1578799" y="1928382"/>
                  </a:cubicBezTo>
                  <a:cubicBezTo>
                    <a:pt x="1439382" y="2022541"/>
                    <a:pt x="1228373" y="2094102"/>
                    <a:pt x="1141709" y="2274888"/>
                  </a:cubicBezTo>
                  <a:cubicBezTo>
                    <a:pt x="1051277" y="2094102"/>
                    <a:pt x="840268" y="2022541"/>
                    <a:pt x="700851" y="1928382"/>
                  </a:cubicBezTo>
                  <a:cubicBezTo>
                    <a:pt x="565203" y="1830456"/>
                    <a:pt x="557667" y="1683568"/>
                    <a:pt x="557667" y="1683568"/>
                  </a:cubicBezTo>
                  <a:cubicBezTo>
                    <a:pt x="557667" y="1683568"/>
                    <a:pt x="350426" y="1623306"/>
                    <a:pt x="195937" y="1378492"/>
                  </a:cubicBezTo>
                  <a:cubicBezTo>
                    <a:pt x="37680" y="1133678"/>
                    <a:pt x="94200" y="1160042"/>
                    <a:pt x="0" y="1137444"/>
                  </a:cubicBezTo>
                  <a:cubicBezTo>
                    <a:pt x="94200" y="1114846"/>
                    <a:pt x="37680" y="1141211"/>
                    <a:pt x="195937" y="896396"/>
                  </a:cubicBezTo>
                  <a:cubicBezTo>
                    <a:pt x="350426" y="651582"/>
                    <a:pt x="557667" y="591320"/>
                    <a:pt x="557667" y="591320"/>
                  </a:cubicBezTo>
                  <a:cubicBezTo>
                    <a:pt x="557667" y="591320"/>
                    <a:pt x="565203" y="444432"/>
                    <a:pt x="700851" y="350273"/>
                  </a:cubicBezTo>
                  <a:cubicBezTo>
                    <a:pt x="840268" y="252347"/>
                    <a:pt x="1051277" y="180786"/>
                    <a:pt x="1141709" y="0"/>
                  </a:cubicBezTo>
                  <a:close/>
                </a:path>
              </a:pathLst>
            </a:custGeom>
            <a:solidFill>
              <a:srgbClr val="DAE8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2800" dirty="0">
                <a:solidFill>
                  <a:srgbClr val="8BA76F"/>
                </a:solidFill>
                <a:cs typeface="+mn-ea"/>
                <a:sym typeface="+mn-lt"/>
              </a:endParaRPr>
            </a:p>
          </p:txBody>
        </p:sp>
        <p:sp>
          <p:nvSpPr>
            <p:cNvPr id="8" name="文本框 7"/>
            <p:cNvSpPr txBox="1"/>
            <p:nvPr/>
          </p:nvSpPr>
          <p:spPr>
            <a:xfrm>
              <a:off x="3677787" y="2027603"/>
              <a:ext cx="514350" cy="392415"/>
            </a:xfrm>
            <a:prstGeom prst="rect">
              <a:avLst/>
            </a:prstGeom>
            <a:noFill/>
          </p:spPr>
          <p:txBody>
            <a:bodyPr wrap="square" rtlCol="0">
              <a:spAutoFit/>
            </a:bodyPr>
            <a:lstStyle/>
            <a:p>
              <a:pPr algn="ctr"/>
              <a:r>
                <a:rPr lang="zh-CN" altLang="en-US" sz="2800" dirty="0">
                  <a:solidFill>
                    <a:srgbClr val="8BA76F"/>
                  </a:solidFill>
                  <a:cs typeface="+mn-ea"/>
                  <a:sym typeface="+mn-lt"/>
                </a:rPr>
                <a:t>壹</a:t>
              </a:r>
            </a:p>
          </p:txBody>
        </p:sp>
      </p:grpSp>
      <p:grpSp>
        <p:nvGrpSpPr>
          <p:cNvPr id="9" name="组合 8"/>
          <p:cNvGrpSpPr/>
          <p:nvPr/>
        </p:nvGrpSpPr>
        <p:grpSpPr>
          <a:xfrm>
            <a:off x="7762079" y="2367993"/>
            <a:ext cx="1011555" cy="958215"/>
            <a:chOff x="3555868" y="1909493"/>
            <a:chExt cx="758666" cy="718661"/>
          </a:xfrm>
        </p:grpSpPr>
        <p:sp>
          <p:nvSpPr>
            <p:cNvPr id="10" name="任意多边形 17"/>
            <p:cNvSpPr/>
            <p:nvPr/>
          </p:nvSpPr>
          <p:spPr bwMode="auto">
            <a:xfrm rot="5400000">
              <a:off x="3575870" y="1889491"/>
              <a:ext cx="718661" cy="758666"/>
            </a:xfrm>
            <a:custGeom>
              <a:avLst/>
              <a:gdLst>
                <a:gd name="connsiteX0" fmla="*/ 1141709 w 2279650"/>
                <a:gd name="connsiteY0" fmla="*/ 173038 h 2274888"/>
                <a:gd name="connsiteX1" fmla="*/ 813858 w 2279650"/>
                <a:gd name="connsiteY1" fmla="*/ 391536 h 2274888"/>
                <a:gd name="connsiteX2" fmla="*/ 648049 w 2279650"/>
                <a:gd name="connsiteY2" fmla="*/ 670310 h 2274888"/>
                <a:gd name="connsiteX3" fmla="*/ 354113 w 2279650"/>
                <a:gd name="connsiteY3" fmla="*/ 851136 h 2274888"/>
                <a:gd name="connsiteX4" fmla="*/ 161925 w 2279650"/>
                <a:gd name="connsiteY4" fmla="*/ 1137445 h 2274888"/>
                <a:gd name="connsiteX5" fmla="*/ 354113 w 2279650"/>
                <a:gd name="connsiteY5" fmla="*/ 1423753 h 2274888"/>
                <a:gd name="connsiteX6" fmla="*/ 648049 w 2279650"/>
                <a:gd name="connsiteY6" fmla="*/ 1608346 h 2274888"/>
                <a:gd name="connsiteX7" fmla="*/ 813858 w 2279650"/>
                <a:gd name="connsiteY7" fmla="*/ 1883353 h 2274888"/>
                <a:gd name="connsiteX8" fmla="*/ 1141709 w 2279650"/>
                <a:gd name="connsiteY8" fmla="*/ 2101851 h 2274888"/>
                <a:gd name="connsiteX9" fmla="*/ 1469560 w 2279650"/>
                <a:gd name="connsiteY9" fmla="*/ 1883353 h 2274888"/>
                <a:gd name="connsiteX10" fmla="*/ 1635370 w 2279650"/>
                <a:gd name="connsiteY10" fmla="*/ 1608346 h 2274888"/>
                <a:gd name="connsiteX11" fmla="*/ 1925537 w 2279650"/>
                <a:gd name="connsiteY11" fmla="*/ 1423753 h 2274888"/>
                <a:gd name="connsiteX12" fmla="*/ 2117725 w 2279650"/>
                <a:gd name="connsiteY12" fmla="*/ 1137445 h 2274888"/>
                <a:gd name="connsiteX13" fmla="*/ 1925537 w 2279650"/>
                <a:gd name="connsiteY13" fmla="*/ 851136 h 2274888"/>
                <a:gd name="connsiteX14" fmla="*/ 1635370 w 2279650"/>
                <a:gd name="connsiteY14" fmla="*/ 670310 h 2274888"/>
                <a:gd name="connsiteX15" fmla="*/ 1469560 w 2279650"/>
                <a:gd name="connsiteY15" fmla="*/ 391536 h 2274888"/>
                <a:gd name="connsiteX16" fmla="*/ 1141709 w 2279650"/>
                <a:gd name="connsiteY16" fmla="*/ 173038 h 2274888"/>
                <a:gd name="connsiteX17" fmla="*/ 1141709 w 2279650"/>
                <a:gd name="connsiteY17" fmla="*/ 0 h 2274888"/>
                <a:gd name="connsiteX18" fmla="*/ 1578799 w 2279650"/>
                <a:gd name="connsiteY18" fmla="*/ 350273 h 2274888"/>
                <a:gd name="connsiteX19" fmla="*/ 1721984 w 2279650"/>
                <a:gd name="connsiteY19" fmla="*/ 591320 h 2274888"/>
                <a:gd name="connsiteX20" fmla="*/ 2087481 w 2279650"/>
                <a:gd name="connsiteY20" fmla="*/ 896396 h 2274888"/>
                <a:gd name="connsiteX21" fmla="*/ 2279650 w 2279650"/>
                <a:gd name="connsiteY21" fmla="*/ 1137444 h 2274888"/>
                <a:gd name="connsiteX22" fmla="*/ 2087481 w 2279650"/>
                <a:gd name="connsiteY22" fmla="*/ 1378492 h 2274888"/>
                <a:gd name="connsiteX23" fmla="*/ 1721984 w 2279650"/>
                <a:gd name="connsiteY23" fmla="*/ 1683568 h 2274888"/>
                <a:gd name="connsiteX24" fmla="*/ 1578799 w 2279650"/>
                <a:gd name="connsiteY24" fmla="*/ 1928382 h 2274888"/>
                <a:gd name="connsiteX25" fmla="*/ 1141709 w 2279650"/>
                <a:gd name="connsiteY25" fmla="*/ 2274888 h 2274888"/>
                <a:gd name="connsiteX26" fmla="*/ 700851 w 2279650"/>
                <a:gd name="connsiteY26" fmla="*/ 1928382 h 2274888"/>
                <a:gd name="connsiteX27" fmla="*/ 557667 w 2279650"/>
                <a:gd name="connsiteY27" fmla="*/ 1683568 h 2274888"/>
                <a:gd name="connsiteX28" fmla="*/ 195937 w 2279650"/>
                <a:gd name="connsiteY28" fmla="*/ 1378492 h 2274888"/>
                <a:gd name="connsiteX29" fmla="*/ 0 w 2279650"/>
                <a:gd name="connsiteY29" fmla="*/ 1137444 h 2274888"/>
                <a:gd name="connsiteX30" fmla="*/ 195937 w 2279650"/>
                <a:gd name="connsiteY30" fmla="*/ 896396 h 2274888"/>
                <a:gd name="connsiteX31" fmla="*/ 557667 w 2279650"/>
                <a:gd name="connsiteY31" fmla="*/ 591320 h 2274888"/>
                <a:gd name="connsiteX32" fmla="*/ 700851 w 2279650"/>
                <a:gd name="connsiteY32" fmla="*/ 350273 h 2274888"/>
                <a:gd name="connsiteX33" fmla="*/ 1141709 w 2279650"/>
                <a:gd name="connsiteY33" fmla="*/ 0 h 2274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79650" h="2274888">
                  <a:moveTo>
                    <a:pt x="1141709" y="173038"/>
                  </a:moveTo>
                  <a:cubicBezTo>
                    <a:pt x="1039962" y="289822"/>
                    <a:pt x="957058" y="289822"/>
                    <a:pt x="813858" y="391536"/>
                  </a:cubicBezTo>
                  <a:cubicBezTo>
                    <a:pt x="670659" y="493251"/>
                    <a:pt x="648049" y="670310"/>
                    <a:pt x="648049" y="670310"/>
                  </a:cubicBezTo>
                  <a:cubicBezTo>
                    <a:pt x="648049" y="670310"/>
                    <a:pt x="455860" y="696681"/>
                    <a:pt x="354113" y="851136"/>
                  </a:cubicBezTo>
                  <a:cubicBezTo>
                    <a:pt x="256135" y="1001825"/>
                    <a:pt x="237293" y="1103540"/>
                    <a:pt x="161925" y="1137445"/>
                  </a:cubicBezTo>
                  <a:cubicBezTo>
                    <a:pt x="237293" y="1171350"/>
                    <a:pt x="256135" y="1273064"/>
                    <a:pt x="354113" y="1423753"/>
                  </a:cubicBezTo>
                  <a:cubicBezTo>
                    <a:pt x="455860" y="1578209"/>
                    <a:pt x="648049" y="1608346"/>
                    <a:pt x="648049" y="1608346"/>
                  </a:cubicBezTo>
                  <a:cubicBezTo>
                    <a:pt x="648049" y="1608346"/>
                    <a:pt x="670659" y="1781638"/>
                    <a:pt x="813858" y="1883353"/>
                  </a:cubicBezTo>
                  <a:cubicBezTo>
                    <a:pt x="957058" y="1988835"/>
                    <a:pt x="1039962" y="1988835"/>
                    <a:pt x="1141709" y="2101851"/>
                  </a:cubicBezTo>
                  <a:cubicBezTo>
                    <a:pt x="1243456" y="1988835"/>
                    <a:pt x="1326361" y="1988835"/>
                    <a:pt x="1469560" y="1883353"/>
                  </a:cubicBezTo>
                  <a:cubicBezTo>
                    <a:pt x="1612759" y="1781638"/>
                    <a:pt x="1635370" y="1608346"/>
                    <a:pt x="1635370" y="1608346"/>
                  </a:cubicBezTo>
                  <a:cubicBezTo>
                    <a:pt x="1635370" y="1608346"/>
                    <a:pt x="1823790" y="1578209"/>
                    <a:pt x="1925537" y="1423753"/>
                  </a:cubicBezTo>
                  <a:cubicBezTo>
                    <a:pt x="2027283" y="1273064"/>
                    <a:pt x="2046125" y="1171350"/>
                    <a:pt x="2117725" y="1137445"/>
                  </a:cubicBezTo>
                  <a:cubicBezTo>
                    <a:pt x="2046125" y="1103540"/>
                    <a:pt x="2027283" y="1001825"/>
                    <a:pt x="1925537" y="851136"/>
                  </a:cubicBezTo>
                  <a:cubicBezTo>
                    <a:pt x="1823790" y="696681"/>
                    <a:pt x="1635370" y="670310"/>
                    <a:pt x="1635370" y="670310"/>
                  </a:cubicBezTo>
                  <a:cubicBezTo>
                    <a:pt x="1635370" y="670310"/>
                    <a:pt x="1612759" y="493251"/>
                    <a:pt x="1469560" y="391536"/>
                  </a:cubicBezTo>
                  <a:cubicBezTo>
                    <a:pt x="1326361" y="289822"/>
                    <a:pt x="1243456" y="289822"/>
                    <a:pt x="1141709" y="173038"/>
                  </a:cubicBezTo>
                  <a:close/>
                  <a:moveTo>
                    <a:pt x="1141709" y="0"/>
                  </a:moveTo>
                  <a:cubicBezTo>
                    <a:pt x="1228373" y="180786"/>
                    <a:pt x="1439382" y="252347"/>
                    <a:pt x="1578799" y="350273"/>
                  </a:cubicBezTo>
                  <a:cubicBezTo>
                    <a:pt x="1718216" y="444432"/>
                    <a:pt x="1721984" y="591320"/>
                    <a:pt x="1721984" y="591320"/>
                  </a:cubicBezTo>
                  <a:cubicBezTo>
                    <a:pt x="1721984" y="591320"/>
                    <a:pt x="1929225" y="651582"/>
                    <a:pt x="2087481" y="896396"/>
                  </a:cubicBezTo>
                  <a:cubicBezTo>
                    <a:pt x="2241970" y="1141211"/>
                    <a:pt x="2189218" y="1114846"/>
                    <a:pt x="2279650" y="1137444"/>
                  </a:cubicBezTo>
                  <a:cubicBezTo>
                    <a:pt x="2189218" y="1160042"/>
                    <a:pt x="2241970" y="1133678"/>
                    <a:pt x="2087481" y="1378492"/>
                  </a:cubicBezTo>
                  <a:cubicBezTo>
                    <a:pt x="1929225" y="1623306"/>
                    <a:pt x="1721984" y="1683568"/>
                    <a:pt x="1721984" y="1683568"/>
                  </a:cubicBezTo>
                  <a:cubicBezTo>
                    <a:pt x="1721984" y="1683568"/>
                    <a:pt x="1718216" y="1830456"/>
                    <a:pt x="1578799" y="1928382"/>
                  </a:cubicBezTo>
                  <a:cubicBezTo>
                    <a:pt x="1439382" y="2022541"/>
                    <a:pt x="1228373" y="2094102"/>
                    <a:pt x="1141709" y="2274888"/>
                  </a:cubicBezTo>
                  <a:cubicBezTo>
                    <a:pt x="1051277" y="2094102"/>
                    <a:pt x="840268" y="2022541"/>
                    <a:pt x="700851" y="1928382"/>
                  </a:cubicBezTo>
                  <a:cubicBezTo>
                    <a:pt x="565203" y="1830456"/>
                    <a:pt x="557667" y="1683568"/>
                    <a:pt x="557667" y="1683568"/>
                  </a:cubicBezTo>
                  <a:cubicBezTo>
                    <a:pt x="557667" y="1683568"/>
                    <a:pt x="350426" y="1623306"/>
                    <a:pt x="195937" y="1378492"/>
                  </a:cubicBezTo>
                  <a:cubicBezTo>
                    <a:pt x="37680" y="1133678"/>
                    <a:pt x="94200" y="1160042"/>
                    <a:pt x="0" y="1137444"/>
                  </a:cubicBezTo>
                  <a:cubicBezTo>
                    <a:pt x="94200" y="1114846"/>
                    <a:pt x="37680" y="1141211"/>
                    <a:pt x="195937" y="896396"/>
                  </a:cubicBezTo>
                  <a:cubicBezTo>
                    <a:pt x="350426" y="651582"/>
                    <a:pt x="557667" y="591320"/>
                    <a:pt x="557667" y="591320"/>
                  </a:cubicBezTo>
                  <a:cubicBezTo>
                    <a:pt x="557667" y="591320"/>
                    <a:pt x="565203" y="444432"/>
                    <a:pt x="700851" y="350273"/>
                  </a:cubicBezTo>
                  <a:cubicBezTo>
                    <a:pt x="840268" y="252347"/>
                    <a:pt x="1051277" y="180786"/>
                    <a:pt x="1141709" y="0"/>
                  </a:cubicBezTo>
                  <a:close/>
                </a:path>
              </a:pathLst>
            </a:custGeom>
            <a:solidFill>
              <a:srgbClr val="DAE8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2800" dirty="0">
                <a:solidFill>
                  <a:srgbClr val="8BA76F"/>
                </a:solidFill>
                <a:cs typeface="+mn-ea"/>
                <a:sym typeface="+mn-lt"/>
              </a:endParaRPr>
            </a:p>
          </p:txBody>
        </p:sp>
        <p:sp>
          <p:nvSpPr>
            <p:cNvPr id="11" name="文本框 10"/>
            <p:cNvSpPr txBox="1"/>
            <p:nvPr/>
          </p:nvSpPr>
          <p:spPr>
            <a:xfrm>
              <a:off x="3677787" y="2027603"/>
              <a:ext cx="514350" cy="392415"/>
            </a:xfrm>
            <a:prstGeom prst="rect">
              <a:avLst/>
            </a:prstGeom>
            <a:noFill/>
          </p:spPr>
          <p:txBody>
            <a:bodyPr wrap="square" rtlCol="0">
              <a:spAutoFit/>
            </a:bodyPr>
            <a:lstStyle/>
            <a:p>
              <a:pPr algn="ctr"/>
              <a:r>
                <a:rPr lang="zh-CN" altLang="en-US" sz="2800" dirty="0">
                  <a:solidFill>
                    <a:srgbClr val="8BA76F"/>
                  </a:solidFill>
                  <a:cs typeface="+mn-ea"/>
                  <a:sym typeface="+mn-lt"/>
                </a:rPr>
                <a:t>贰</a:t>
              </a:r>
            </a:p>
          </p:txBody>
        </p:sp>
      </p:grpSp>
      <p:grpSp>
        <p:nvGrpSpPr>
          <p:cNvPr id="12" name="组合 11"/>
          <p:cNvGrpSpPr/>
          <p:nvPr/>
        </p:nvGrpSpPr>
        <p:grpSpPr>
          <a:xfrm>
            <a:off x="9690496" y="2443714"/>
            <a:ext cx="1011555" cy="958215"/>
            <a:chOff x="3555868" y="1909493"/>
            <a:chExt cx="758666" cy="718661"/>
          </a:xfrm>
        </p:grpSpPr>
        <p:sp>
          <p:nvSpPr>
            <p:cNvPr id="13" name="任意多边形 17"/>
            <p:cNvSpPr/>
            <p:nvPr/>
          </p:nvSpPr>
          <p:spPr bwMode="auto">
            <a:xfrm rot="5400000">
              <a:off x="3575870" y="1889491"/>
              <a:ext cx="718661" cy="758666"/>
            </a:xfrm>
            <a:custGeom>
              <a:avLst/>
              <a:gdLst>
                <a:gd name="connsiteX0" fmla="*/ 1141709 w 2279650"/>
                <a:gd name="connsiteY0" fmla="*/ 173038 h 2274888"/>
                <a:gd name="connsiteX1" fmla="*/ 813858 w 2279650"/>
                <a:gd name="connsiteY1" fmla="*/ 391536 h 2274888"/>
                <a:gd name="connsiteX2" fmla="*/ 648049 w 2279650"/>
                <a:gd name="connsiteY2" fmla="*/ 670310 h 2274888"/>
                <a:gd name="connsiteX3" fmla="*/ 354113 w 2279650"/>
                <a:gd name="connsiteY3" fmla="*/ 851136 h 2274888"/>
                <a:gd name="connsiteX4" fmla="*/ 161925 w 2279650"/>
                <a:gd name="connsiteY4" fmla="*/ 1137445 h 2274888"/>
                <a:gd name="connsiteX5" fmla="*/ 354113 w 2279650"/>
                <a:gd name="connsiteY5" fmla="*/ 1423753 h 2274888"/>
                <a:gd name="connsiteX6" fmla="*/ 648049 w 2279650"/>
                <a:gd name="connsiteY6" fmla="*/ 1608346 h 2274888"/>
                <a:gd name="connsiteX7" fmla="*/ 813858 w 2279650"/>
                <a:gd name="connsiteY7" fmla="*/ 1883353 h 2274888"/>
                <a:gd name="connsiteX8" fmla="*/ 1141709 w 2279650"/>
                <a:gd name="connsiteY8" fmla="*/ 2101851 h 2274888"/>
                <a:gd name="connsiteX9" fmla="*/ 1469560 w 2279650"/>
                <a:gd name="connsiteY9" fmla="*/ 1883353 h 2274888"/>
                <a:gd name="connsiteX10" fmla="*/ 1635370 w 2279650"/>
                <a:gd name="connsiteY10" fmla="*/ 1608346 h 2274888"/>
                <a:gd name="connsiteX11" fmla="*/ 1925537 w 2279650"/>
                <a:gd name="connsiteY11" fmla="*/ 1423753 h 2274888"/>
                <a:gd name="connsiteX12" fmla="*/ 2117725 w 2279650"/>
                <a:gd name="connsiteY12" fmla="*/ 1137445 h 2274888"/>
                <a:gd name="connsiteX13" fmla="*/ 1925537 w 2279650"/>
                <a:gd name="connsiteY13" fmla="*/ 851136 h 2274888"/>
                <a:gd name="connsiteX14" fmla="*/ 1635370 w 2279650"/>
                <a:gd name="connsiteY14" fmla="*/ 670310 h 2274888"/>
                <a:gd name="connsiteX15" fmla="*/ 1469560 w 2279650"/>
                <a:gd name="connsiteY15" fmla="*/ 391536 h 2274888"/>
                <a:gd name="connsiteX16" fmla="*/ 1141709 w 2279650"/>
                <a:gd name="connsiteY16" fmla="*/ 173038 h 2274888"/>
                <a:gd name="connsiteX17" fmla="*/ 1141709 w 2279650"/>
                <a:gd name="connsiteY17" fmla="*/ 0 h 2274888"/>
                <a:gd name="connsiteX18" fmla="*/ 1578799 w 2279650"/>
                <a:gd name="connsiteY18" fmla="*/ 350273 h 2274888"/>
                <a:gd name="connsiteX19" fmla="*/ 1721984 w 2279650"/>
                <a:gd name="connsiteY19" fmla="*/ 591320 h 2274888"/>
                <a:gd name="connsiteX20" fmla="*/ 2087481 w 2279650"/>
                <a:gd name="connsiteY20" fmla="*/ 896396 h 2274888"/>
                <a:gd name="connsiteX21" fmla="*/ 2279650 w 2279650"/>
                <a:gd name="connsiteY21" fmla="*/ 1137444 h 2274888"/>
                <a:gd name="connsiteX22" fmla="*/ 2087481 w 2279650"/>
                <a:gd name="connsiteY22" fmla="*/ 1378492 h 2274888"/>
                <a:gd name="connsiteX23" fmla="*/ 1721984 w 2279650"/>
                <a:gd name="connsiteY23" fmla="*/ 1683568 h 2274888"/>
                <a:gd name="connsiteX24" fmla="*/ 1578799 w 2279650"/>
                <a:gd name="connsiteY24" fmla="*/ 1928382 h 2274888"/>
                <a:gd name="connsiteX25" fmla="*/ 1141709 w 2279650"/>
                <a:gd name="connsiteY25" fmla="*/ 2274888 h 2274888"/>
                <a:gd name="connsiteX26" fmla="*/ 700851 w 2279650"/>
                <a:gd name="connsiteY26" fmla="*/ 1928382 h 2274888"/>
                <a:gd name="connsiteX27" fmla="*/ 557667 w 2279650"/>
                <a:gd name="connsiteY27" fmla="*/ 1683568 h 2274888"/>
                <a:gd name="connsiteX28" fmla="*/ 195937 w 2279650"/>
                <a:gd name="connsiteY28" fmla="*/ 1378492 h 2274888"/>
                <a:gd name="connsiteX29" fmla="*/ 0 w 2279650"/>
                <a:gd name="connsiteY29" fmla="*/ 1137444 h 2274888"/>
                <a:gd name="connsiteX30" fmla="*/ 195937 w 2279650"/>
                <a:gd name="connsiteY30" fmla="*/ 896396 h 2274888"/>
                <a:gd name="connsiteX31" fmla="*/ 557667 w 2279650"/>
                <a:gd name="connsiteY31" fmla="*/ 591320 h 2274888"/>
                <a:gd name="connsiteX32" fmla="*/ 700851 w 2279650"/>
                <a:gd name="connsiteY32" fmla="*/ 350273 h 2274888"/>
                <a:gd name="connsiteX33" fmla="*/ 1141709 w 2279650"/>
                <a:gd name="connsiteY33" fmla="*/ 0 h 2274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79650" h="2274888">
                  <a:moveTo>
                    <a:pt x="1141709" y="173038"/>
                  </a:moveTo>
                  <a:cubicBezTo>
                    <a:pt x="1039962" y="289822"/>
                    <a:pt x="957058" y="289822"/>
                    <a:pt x="813858" y="391536"/>
                  </a:cubicBezTo>
                  <a:cubicBezTo>
                    <a:pt x="670659" y="493251"/>
                    <a:pt x="648049" y="670310"/>
                    <a:pt x="648049" y="670310"/>
                  </a:cubicBezTo>
                  <a:cubicBezTo>
                    <a:pt x="648049" y="670310"/>
                    <a:pt x="455860" y="696681"/>
                    <a:pt x="354113" y="851136"/>
                  </a:cubicBezTo>
                  <a:cubicBezTo>
                    <a:pt x="256135" y="1001825"/>
                    <a:pt x="237293" y="1103540"/>
                    <a:pt x="161925" y="1137445"/>
                  </a:cubicBezTo>
                  <a:cubicBezTo>
                    <a:pt x="237293" y="1171350"/>
                    <a:pt x="256135" y="1273064"/>
                    <a:pt x="354113" y="1423753"/>
                  </a:cubicBezTo>
                  <a:cubicBezTo>
                    <a:pt x="455860" y="1578209"/>
                    <a:pt x="648049" y="1608346"/>
                    <a:pt x="648049" y="1608346"/>
                  </a:cubicBezTo>
                  <a:cubicBezTo>
                    <a:pt x="648049" y="1608346"/>
                    <a:pt x="670659" y="1781638"/>
                    <a:pt x="813858" y="1883353"/>
                  </a:cubicBezTo>
                  <a:cubicBezTo>
                    <a:pt x="957058" y="1988835"/>
                    <a:pt x="1039962" y="1988835"/>
                    <a:pt x="1141709" y="2101851"/>
                  </a:cubicBezTo>
                  <a:cubicBezTo>
                    <a:pt x="1243456" y="1988835"/>
                    <a:pt x="1326361" y="1988835"/>
                    <a:pt x="1469560" y="1883353"/>
                  </a:cubicBezTo>
                  <a:cubicBezTo>
                    <a:pt x="1612759" y="1781638"/>
                    <a:pt x="1635370" y="1608346"/>
                    <a:pt x="1635370" y="1608346"/>
                  </a:cubicBezTo>
                  <a:cubicBezTo>
                    <a:pt x="1635370" y="1608346"/>
                    <a:pt x="1823790" y="1578209"/>
                    <a:pt x="1925537" y="1423753"/>
                  </a:cubicBezTo>
                  <a:cubicBezTo>
                    <a:pt x="2027283" y="1273064"/>
                    <a:pt x="2046125" y="1171350"/>
                    <a:pt x="2117725" y="1137445"/>
                  </a:cubicBezTo>
                  <a:cubicBezTo>
                    <a:pt x="2046125" y="1103540"/>
                    <a:pt x="2027283" y="1001825"/>
                    <a:pt x="1925537" y="851136"/>
                  </a:cubicBezTo>
                  <a:cubicBezTo>
                    <a:pt x="1823790" y="696681"/>
                    <a:pt x="1635370" y="670310"/>
                    <a:pt x="1635370" y="670310"/>
                  </a:cubicBezTo>
                  <a:cubicBezTo>
                    <a:pt x="1635370" y="670310"/>
                    <a:pt x="1612759" y="493251"/>
                    <a:pt x="1469560" y="391536"/>
                  </a:cubicBezTo>
                  <a:cubicBezTo>
                    <a:pt x="1326361" y="289822"/>
                    <a:pt x="1243456" y="289822"/>
                    <a:pt x="1141709" y="173038"/>
                  </a:cubicBezTo>
                  <a:close/>
                  <a:moveTo>
                    <a:pt x="1141709" y="0"/>
                  </a:moveTo>
                  <a:cubicBezTo>
                    <a:pt x="1228373" y="180786"/>
                    <a:pt x="1439382" y="252347"/>
                    <a:pt x="1578799" y="350273"/>
                  </a:cubicBezTo>
                  <a:cubicBezTo>
                    <a:pt x="1718216" y="444432"/>
                    <a:pt x="1721984" y="591320"/>
                    <a:pt x="1721984" y="591320"/>
                  </a:cubicBezTo>
                  <a:cubicBezTo>
                    <a:pt x="1721984" y="591320"/>
                    <a:pt x="1929225" y="651582"/>
                    <a:pt x="2087481" y="896396"/>
                  </a:cubicBezTo>
                  <a:cubicBezTo>
                    <a:pt x="2241970" y="1141211"/>
                    <a:pt x="2189218" y="1114846"/>
                    <a:pt x="2279650" y="1137444"/>
                  </a:cubicBezTo>
                  <a:cubicBezTo>
                    <a:pt x="2189218" y="1160042"/>
                    <a:pt x="2241970" y="1133678"/>
                    <a:pt x="2087481" y="1378492"/>
                  </a:cubicBezTo>
                  <a:cubicBezTo>
                    <a:pt x="1929225" y="1623306"/>
                    <a:pt x="1721984" y="1683568"/>
                    <a:pt x="1721984" y="1683568"/>
                  </a:cubicBezTo>
                  <a:cubicBezTo>
                    <a:pt x="1721984" y="1683568"/>
                    <a:pt x="1718216" y="1830456"/>
                    <a:pt x="1578799" y="1928382"/>
                  </a:cubicBezTo>
                  <a:cubicBezTo>
                    <a:pt x="1439382" y="2022541"/>
                    <a:pt x="1228373" y="2094102"/>
                    <a:pt x="1141709" y="2274888"/>
                  </a:cubicBezTo>
                  <a:cubicBezTo>
                    <a:pt x="1051277" y="2094102"/>
                    <a:pt x="840268" y="2022541"/>
                    <a:pt x="700851" y="1928382"/>
                  </a:cubicBezTo>
                  <a:cubicBezTo>
                    <a:pt x="565203" y="1830456"/>
                    <a:pt x="557667" y="1683568"/>
                    <a:pt x="557667" y="1683568"/>
                  </a:cubicBezTo>
                  <a:cubicBezTo>
                    <a:pt x="557667" y="1683568"/>
                    <a:pt x="350426" y="1623306"/>
                    <a:pt x="195937" y="1378492"/>
                  </a:cubicBezTo>
                  <a:cubicBezTo>
                    <a:pt x="37680" y="1133678"/>
                    <a:pt x="94200" y="1160042"/>
                    <a:pt x="0" y="1137444"/>
                  </a:cubicBezTo>
                  <a:cubicBezTo>
                    <a:pt x="94200" y="1114846"/>
                    <a:pt x="37680" y="1141211"/>
                    <a:pt x="195937" y="896396"/>
                  </a:cubicBezTo>
                  <a:cubicBezTo>
                    <a:pt x="350426" y="651582"/>
                    <a:pt x="557667" y="591320"/>
                    <a:pt x="557667" y="591320"/>
                  </a:cubicBezTo>
                  <a:cubicBezTo>
                    <a:pt x="557667" y="591320"/>
                    <a:pt x="565203" y="444432"/>
                    <a:pt x="700851" y="350273"/>
                  </a:cubicBezTo>
                  <a:cubicBezTo>
                    <a:pt x="840268" y="252347"/>
                    <a:pt x="1051277" y="180786"/>
                    <a:pt x="1141709" y="0"/>
                  </a:cubicBezTo>
                  <a:close/>
                </a:path>
              </a:pathLst>
            </a:custGeom>
            <a:solidFill>
              <a:srgbClr val="DAE8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2800" dirty="0">
                <a:solidFill>
                  <a:srgbClr val="8BA76F"/>
                </a:solidFill>
                <a:cs typeface="+mn-ea"/>
                <a:sym typeface="+mn-lt"/>
              </a:endParaRPr>
            </a:p>
          </p:txBody>
        </p:sp>
        <p:sp>
          <p:nvSpPr>
            <p:cNvPr id="14" name="文本框 13"/>
            <p:cNvSpPr txBox="1"/>
            <p:nvPr/>
          </p:nvSpPr>
          <p:spPr>
            <a:xfrm>
              <a:off x="3677787" y="2027603"/>
              <a:ext cx="514350" cy="392415"/>
            </a:xfrm>
            <a:prstGeom prst="rect">
              <a:avLst/>
            </a:prstGeom>
            <a:noFill/>
          </p:spPr>
          <p:txBody>
            <a:bodyPr wrap="square" rtlCol="0">
              <a:spAutoFit/>
            </a:bodyPr>
            <a:lstStyle/>
            <a:p>
              <a:pPr algn="ctr"/>
              <a:r>
                <a:rPr lang="zh-CN" altLang="en-US" sz="2800" dirty="0">
                  <a:solidFill>
                    <a:srgbClr val="8BA76F"/>
                  </a:solidFill>
                  <a:cs typeface="+mn-ea"/>
                  <a:sym typeface="+mn-lt"/>
                </a:rPr>
                <a:t>叁</a:t>
              </a:r>
            </a:p>
          </p:txBody>
        </p:sp>
      </p:grpSp>
      <p:pic>
        <p:nvPicPr>
          <p:cNvPr id="15" name="图片 14"/>
          <p:cNvPicPr>
            <a:picLocks noChangeAspect="1"/>
          </p:cNvPicPr>
          <p:nvPr/>
        </p:nvPicPr>
        <p:blipFill>
          <a:blip r:embed="rId7" cstate="email"/>
          <a:stretch>
            <a:fillRect/>
          </a:stretch>
        </p:blipFill>
        <p:spPr>
          <a:xfrm>
            <a:off x="650808" y="608724"/>
            <a:ext cx="4584545" cy="3546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1+#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par>
                                <p:cTn id="12" presetID="13" presetClass="entr" presetSubtype="16"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plus(in)">
                                      <p:cBhvr>
                                        <p:cTn id="14" dur="1000"/>
                                        <p:tgtEl>
                                          <p:spTgt spid="6"/>
                                        </p:tgtEl>
                                      </p:cBhvr>
                                    </p:animEffect>
                                  </p:childTnLst>
                                </p:cTn>
                              </p:par>
                              <p:par>
                                <p:cTn id="15" presetID="1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plus(in)">
                                      <p:cBhvr>
                                        <p:cTn id="17" dur="1000"/>
                                        <p:tgtEl>
                                          <p:spTgt spid="9"/>
                                        </p:tgtEl>
                                      </p:cBhvr>
                                    </p:animEffect>
                                  </p:childTnLst>
                                </p:cTn>
                              </p:par>
                              <p:par>
                                <p:cTn id="18" presetID="13" presetClass="entr" presetSubtype="16"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plus(in)">
                                      <p:cBhvr>
                                        <p:cTn id="20" dur="1000"/>
                                        <p:tgtEl>
                                          <p:spTgt spid="12"/>
                                        </p:tgtEl>
                                      </p:cBhvr>
                                    </p:animEffect>
                                  </p:childTnLst>
                                </p:cTn>
                              </p:par>
                              <p:par>
                                <p:cTn id="21" presetID="2" presetClass="entr" presetSubtype="4" fill="hold" grpId="0" nodeType="withEffect">
                                  <p:stCondLst>
                                    <p:cond delay="25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仙人掌, 树, 植物, 餐桌&#10;&#10;已生成极高可信度的说明"/>
          <p:cNvPicPr>
            <a:picLocks noChangeAspect="1"/>
          </p:cNvPicPr>
          <p:nvPr/>
        </p:nvPicPr>
        <p:blipFill>
          <a:blip r:embed="rId3" cstate="email"/>
          <a:stretch>
            <a:fillRect/>
          </a:stretch>
        </p:blipFill>
        <p:spPr>
          <a:xfrm>
            <a:off x="-28575" y="4024174"/>
            <a:ext cx="12192000" cy="3261360"/>
          </a:xfrm>
          <a:prstGeom prst="rect">
            <a:avLst/>
          </a:prstGeom>
        </p:spPr>
      </p:pic>
      <p:sp>
        <p:nvSpPr>
          <p:cNvPr id="22" name="文本框 21"/>
          <p:cNvSpPr txBox="1"/>
          <p:nvPr/>
        </p:nvSpPr>
        <p:spPr>
          <a:xfrm>
            <a:off x="3534541" y="2120762"/>
            <a:ext cx="5389617" cy="923330"/>
          </a:xfrm>
          <a:prstGeom prst="rect">
            <a:avLst/>
          </a:prstGeom>
          <a:noFill/>
        </p:spPr>
        <p:txBody>
          <a:bodyPr wrap="none" rtlCol="0">
            <a:spAutoFit/>
          </a:bodyPr>
          <a:lstStyle>
            <a:defPPr>
              <a:defRPr lang="zh-CN"/>
            </a:defPPr>
            <a:lvl1pPr algn="ctr">
              <a:defRPr sz="5400">
                <a:solidFill>
                  <a:srgbClr val="8BA76F"/>
                </a:solidFill>
                <a:latin typeface="方正正黑简体" panose="02000000000000000000" pitchFamily="2" charset="-122"/>
                <a:ea typeface="方正正黑简体" panose="02000000000000000000" pitchFamily="2" charset="-122"/>
                <a:cs typeface="+mn-ea"/>
              </a:defRPr>
            </a:lvl1pPr>
          </a:lstStyle>
          <a:p>
            <a:r>
              <a:rPr lang="en-US" altLang="zh-CN" dirty="0">
                <a:sym typeface="+mn-lt"/>
              </a:rPr>
              <a:t>04,</a:t>
            </a:r>
            <a:r>
              <a:rPr lang="zh-CN" altLang="en-US" dirty="0">
                <a:sym typeface="+mn-lt"/>
              </a:rPr>
              <a:t>点击添加标题</a:t>
            </a:r>
          </a:p>
        </p:txBody>
      </p:sp>
      <p:cxnSp>
        <p:nvCxnSpPr>
          <p:cNvPr id="24" name="直接连接符 23"/>
          <p:cNvCxnSpPr/>
          <p:nvPr/>
        </p:nvCxnSpPr>
        <p:spPr>
          <a:xfrm>
            <a:off x="3952875" y="1971675"/>
            <a:ext cx="4429125" cy="0"/>
          </a:xfrm>
          <a:prstGeom prst="line">
            <a:avLst/>
          </a:prstGeom>
          <a:ln>
            <a:solidFill>
              <a:srgbClr val="8AAE89"/>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4" cstate="email"/>
          <a:stretch>
            <a:fillRect/>
          </a:stretch>
        </p:blipFill>
        <p:spPr>
          <a:xfrm>
            <a:off x="5172075" y="876448"/>
            <a:ext cx="2198910" cy="10952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
                                        </p:tgtEl>
                                        <p:attrNameLst>
                                          <p:attrName>ppt_y</p:attrName>
                                        </p:attrNameLst>
                                      </p:cBhvr>
                                      <p:tavLst>
                                        <p:tav tm="0">
                                          <p:val>
                                            <p:strVal val="#ppt_y"/>
                                          </p:val>
                                        </p:tav>
                                        <p:tav tm="100000">
                                          <p:val>
                                            <p:strVal val="#ppt_y"/>
                                          </p:val>
                                        </p:tav>
                                      </p:tavLst>
                                    </p:anim>
                                    <p:anim calcmode="lin" valueType="num">
                                      <p:cBhvr>
                                        <p:cTn id="1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inVertic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sp>
        <p:nvSpPr>
          <p:cNvPr id="2" name="Rectangle 3"/>
          <p:cNvSpPr/>
          <p:nvPr/>
        </p:nvSpPr>
        <p:spPr>
          <a:xfrm>
            <a:off x="1219200" y="1503947"/>
            <a:ext cx="4876800" cy="2336800"/>
          </a:xfrm>
          <a:prstGeom prst="rect">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8BA76F"/>
              </a:solidFill>
              <a:cs typeface="+mn-ea"/>
              <a:sym typeface="+mn-lt"/>
            </a:endParaRPr>
          </a:p>
        </p:txBody>
      </p:sp>
      <p:sp>
        <p:nvSpPr>
          <p:cNvPr id="3" name="Oval 4"/>
          <p:cNvSpPr/>
          <p:nvPr/>
        </p:nvSpPr>
        <p:spPr>
          <a:xfrm>
            <a:off x="1693430" y="4016434"/>
            <a:ext cx="885476" cy="889395"/>
          </a:xfrm>
          <a:prstGeom prst="ellipse">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8BA76F"/>
              </a:solidFill>
              <a:cs typeface="+mn-ea"/>
              <a:sym typeface="+mn-lt"/>
            </a:endParaRPr>
          </a:p>
        </p:txBody>
      </p:sp>
      <p:sp>
        <p:nvSpPr>
          <p:cNvPr id="4" name="Oval 12"/>
          <p:cNvSpPr/>
          <p:nvPr/>
        </p:nvSpPr>
        <p:spPr>
          <a:xfrm>
            <a:off x="4319417" y="4016434"/>
            <a:ext cx="885476" cy="889395"/>
          </a:xfrm>
          <a:prstGeom prst="ellipse">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8BA76F"/>
              </a:solidFill>
              <a:cs typeface="+mn-ea"/>
              <a:sym typeface="+mn-lt"/>
            </a:endParaRPr>
          </a:p>
        </p:txBody>
      </p:sp>
      <p:sp>
        <p:nvSpPr>
          <p:cNvPr id="5" name="Oval 14"/>
          <p:cNvSpPr/>
          <p:nvPr/>
        </p:nvSpPr>
        <p:spPr>
          <a:xfrm>
            <a:off x="6974435" y="4016434"/>
            <a:ext cx="883518" cy="889395"/>
          </a:xfrm>
          <a:prstGeom prst="ellipse">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8BA76F"/>
              </a:solidFill>
              <a:cs typeface="+mn-ea"/>
              <a:sym typeface="+mn-lt"/>
            </a:endParaRPr>
          </a:p>
        </p:txBody>
      </p:sp>
      <p:sp>
        <p:nvSpPr>
          <p:cNvPr id="6" name="Oval 16"/>
          <p:cNvSpPr/>
          <p:nvPr/>
        </p:nvSpPr>
        <p:spPr>
          <a:xfrm>
            <a:off x="9612820" y="4030948"/>
            <a:ext cx="883518" cy="889395"/>
          </a:xfrm>
          <a:prstGeom prst="ellipse">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8BA76F"/>
              </a:solidFill>
              <a:cs typeface="+mn-ea"/>
              <a:sym typeface="+mn-lt"/>
            </a:endParaRPr>
          </a:p>
        </p:txBody>
      </p:sp>
      <p:grpSp>
        <p:nvGrpSpPr>
          <p:cNvPr id="7" name="Group 20"/>
          <p:cNvGrpSpPr/>
          <p:nvPr/>
        </p:nvGrpSpPr>
        <p:grpSpPr>
          <a:xfrm>
            <a:off x="1903150" y="4224378"/>
            <a:ext cx="495860" cy="498938"/>
            <a:chOff x="7971783" y="2080670"/>
            <a:chExt cx="401822" cy="404317"/>
          </a:xfrm>
          <a:solidFill>
            <a:schemeClr val="bg1"/>
          </a:solidFill>
        </p:grpSpPr>
        <p:sp>
          <p:nvSpPr>
            <p:cNvPr id="8"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9" name="Freeform 43"/>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grpSp>
      <p:grpSp>
        <p:nvGrpSpPr>
          <p:cNvPr id="10" name="Group 23"/>
          <p:cNvGrpSpPr/>
          <p:nvPr/>
        </p:nvGrpSpPr>
        <p:grpSpPr>
          <a:xfrm>
            <a:off x="4582695" y="4282611"/>
            <a:ext cx="480459" cy="418861"/>
            <a:chOff x="7540014" y="4306907"/>
            <a:chExt cx="389342" cy="339426"/>
          </a:xfrm>
          <a:solidFill>
            <a:schemeClr val="bg1"/>
          </a:solidFill>
        </p:grpSpPr>
        <p:sp>
          <p:nvSpPr>
            <p:cNvPr id="11"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12"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13"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14"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15"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16"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17"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18"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19"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20"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21"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grpSp>
      <p:grpSp>
        <p:nvGrpSpPr>
          <p:cNvPr id="22" name="Group 35"/>
          <p:cNvGrpSpPr/>
          <p:nvPr/>
        </p:nvGrpSpPr>
        <p:grpSpPr>
          <a:xfrm>
            <a:off x="9821514" y="4236621"/>
            <a:ext cx="468139" cy="465060"/>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26" name="Rectangle 153"/>
            <p:cNvSpPr>
              <a:spLocks noChangeArrowheads="1"/>
            </p:cNvSpPr>
            <p:nvPr/>
          </p:nvSpPr>
          <p:spPr bwMode="auto">
            <a:xfrm>
              <a:off x="7068311"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sz="1400">
                <a:solidFill>
                  <a:srgbClr val="8BA76F"/>
                </a:solidFill>
                <a:cs typeface="+mn-ea"/>
                <a:sym typeface="+mn-lt"/>
              </a:endParaRPr>
            </a:p>
          </p:txBody>
        </p:sp>
      </p:grpSp>
      <p:grpSp>
        <p:nvGrpSpPr>
          <p:cNvPr id="41" name="Group 54"/>
          <p:cNvGrpSpPr/>
          <p:nvPr/>
        </p:nvGrpSpPr>
        <p:grpSpPr>
          <a:xfrm>
            <a:off x="7242807" y="4284944"/>
            <a:ext cx="369583" cy="480459"/>
            <a:chOff x="6421904" y="4798576"/>
            <a:chExt cx="299494" cy="389342"/>
          </a:xfrm>
          <a:solidFill>
            <a:schemeClr val="bg1"/>
          </a:solidFill>
        </p:grpSpPr>
        <p:sp>
          <p:nvSpPr>
            <p:cNvPr id="42"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sp>
          <p:nvSpPr>
            <p:cNvPr id="43"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1400">
                <a:solidFill>
                  <a:srgbClr val="8BA76F"/>
                </a:solidFill>
                <a:cs typeface="+mn-ea"/>
                <a:sym typeface="+mn-lt"/>
              </a:endParaRPr>
            </a:p>
          </p:txBody>
        </p:sp>
      </p:grpSp>
      <p:sp>
        <p:nvSpPr>
          <p:cNvPr id="44" name="矩形 43"/>
          <p:cNvSpPr/>
          <p:nvPr/>
        </p:nvSpPr>
        <p:spPr>
          <a:xfrm>
            <a:off x="4447261" y="1886068"/>
            <a:ext cx="1313162" cy="430879"/>
          </a:xfrm>
          <a:prstGeom prst="rect">
            <a:avLst/>
          </a:prstGeom>
        </p:spPr>
        <p:txBody>
          <a:bodyPr wrap="none" lIns="91431" tIns="45716" rIns="91431" bIns="45716">
            <a:spAutoFit/>
          </a:bodyPr>
          <a:lstStyle/>
          <a:p>
            <a:pPr algn="r"/>
            <a:r>
              <a:rPr lang="zh-CN" altLang="en-US" sz="2200" b="1" dirty="0">
                <a:solidFill>
                  <a:srgbClr val="8BA76F"/>
                </a:solidFill>
                <a:cs typeface="+mn-ea"/>
                <a:sym typeface="+mn-lt"/>
              </a:rPr>
              <a:t>添加标题</a:t>
            </a:r>
            <a:endParaRPr lang="en-US" altLang="zh-CN" sz="2200" b="1" dirty="0">
              <a:solidFill>
                <a:srgbClr val="8BA76F"/>
              </a:solidFill>
              <a:cs typeface="+mn-ea"/>
              <a:sym typeface="+mn-lt"/>
            </a:endParaRPr>
          </a:p>
        </p:txBody>
      </p:sp>
      <p:sp>
        <p:nvSpPr>
          <p:cNvPr id="45" name="矩形 44"/>
          <p:cNvSpPr>
            <a:spLocks noChangeArrowheads="1"/>
          </p:cNvSpPr>
          <p:nvPr/>
        </p:nvSpPr>
        <p:spPr bwMode="auto">
          <a:xfrm>
            <a:off x="1564329" y="2338628"/>
            <a:ext cx="4196095" cy="112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rgbClr val="8BA76F"/>
                </a:solidFill>
                <a:latin typeface="+mn-lt"/>
                <a:ea typeface="+mn-ea"/>
                <a:cs typeface="+mn-ea"/>
                <a:sym typeface="+mn-lt"/>
              </a:rPr>
              <a:t>在此录入上述图表的综合描述说明，在此录入上述图表的综合描述说明，在此录入上述图表的综合描述说明，在此录入上述图表的综合描述说明，在此录入上述图表的综合描述说明</a:t>
            </a:r>
          </a:p>
        </p:txBody>
      </p:sp>
      <p:sp>
        <p:nvSpPr>
          <p:cNvPr id="46" name="矩形 45"/>
          <p:cNvSpPr/>
          <p:nvPr/>
        </p:nvSpPr>
        <p:spPr>
          <a:xfrm>
            <a:off x="1323342" y="4947860"/>
            <a:ext cx="1551767" cy="461657"/>
          </a:xfrm>
          <a:prstGeom prst="rect">
            <a:avLst/>
          </a:prstGeom>
        </p:spPr>
        <p:txBody>
          <a:bodyPr wrap="square" lIns="91431" tIns="45716" rIns="91431" bIns="45716">
            <a:spAutoFit/>
          </a:bodyPr>
          <a:lstStyle/>
          <a:p>
            <a:pPr algn="ctr"/>
            <a:r>
              <a:rPr lang="zh-CN" altLang="en-US" sz="2400" b="1" dirty="0">
                <a:solidFill>
                  <a:srgbClr val="8BA76F"/>
                </a:solidFill>
                <a:cs typeface="+mn-ea"/>
                <a:sym typeface="+mn-lt"/>
              </a:rPr>
              <a:t>添加标题</a:t>
            </a:r>
          </a:p>
        </p:txBody>
      </p:sp>
      <p:sp>
        <p:nvSpPr>
          <p:cNvPr id="47" name="矩形 47"/>
          <p:cNvSpPr>
            <a:spLocks noChangeArrowheads="1"/>
          </p:cNvSpPr>
          <p:nvPr/>
        </p:nvSpPr>
        <p:spPr bwMode="auto">
          <a:xfrm>
            <a:off x="956979" y="5311039"/>
            <a:ext cx="2400605"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8565">
              <a:spcBef>
                <a:spcPts val="1000"/>
              </a:spcBef>
              <a:buNone/>
              <a:defRPr/>
            </a:pPr>
            <a:r>
              <a:rPr lang="zh-CN" altLang="en-US" sz="1400" dirty="0">
                <a:solidFill>
                  <a:srgbClr val="8BA76F"/>
                </a:solidFill>
                <a:latin typeface="+mn-lt"/>
                <a:ea typeface="+mn-ea"/>
                <a:cs typeface="+mn-ea"/>
                <a:sym typeface="+mn-lt"/>
              </a:rPr>
              <a:t>单击此处添加段落文本单击此处添加段落文本单击此处添加段落文本</a:t>
            </a:r>
          </a:p>
        </p:txBody>
      </p:sp>
      <p:sp>
        <p:nvSpPr>
          <p:cNvPr id="48" name="矩形 47"/>
          <p:cNvSpPr/>
          <p:nvPr/>
        </p:nvSpPr>
        <p:spPr>
          <a:xfrm>
            <a:off x="3962786" y="4947860"/>
            <a:ext cx="1551767" cy="461657"/>
          </a:xfrm>
          <a:prstGeom prst="rect">
            <a:avLst/>
          </a:prstGeom>
        </p:spPr>
        <p:txBody>
          <a:bodyPr wrap="square" lIns="91431" tIns="45716" rIns="91431" bIns="45716">
            <a:spAutoFit/>
          </a:bodyPr>
          <a:lstStyle/>
          <a:p>
            <a:pPr algn="ctr"/>
            <a:r>
              <a:rPr lang="zh-CN" altLang="en-US" sz="2400" b="1" dirty="0">
                <a:solidFill>
                  <a:srgbClr val="8BA76F"/>
                </a:solidFill>
                <a:cs typeface="+mn-ea"/>
                <a:sym typeface="+mn-lt"/>
              </a:rPr>
              <a:t>添加标题</a:t>
            </a:r>
          </a:p>
        </p:txBody>
      </p:sp>
      <p:sp>
        <p:nvSpPr>
          <p:cNvPr id="49" name="矩形 47"/>
          <p:cNvSpPr>
            <a:spLocks noChangeArrowheads="1"/>
          </p:cNvSpPr>
          <p:nvPr/>
        </p:nvSpPr>
        <p:spPr bwMode="auto">
          <a:xfrm>
            <a:off x="3538367" y="5382758"/>
            <a:ext cx="2400605"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8565">
              <a:spcBef>
                <a:spcPts val="1000"/>
              </a:spcBef>
              <a:buNone/>
              <a:defRPr/>
            </a:pPr>
            <a:r>
              <a:rPr lang="zh-CN" altLang="en-US" sz="1400" dirty="0">
                <a:solidFill>
                  <a:srgbClr val="8BA76F"/>
                </a:solidFill>
                <a:latin typeface="+mn-lt"/>
                <a:ea typeface="+mn-ea"/>
                <a:cs typeface="+mn-ea"/>
                <a:sym typeface="+mn-lt"/>
              </a:rPr>
              <a:t>单击此处添加段落文本单击此处添加段落文本单击此处添加段落文本</a:t>
            </a:r>
          </a:p>
        </p:txBody>
      </p:sp>
      <p:sp>
        <p:nvSpPr>
          <p:cNvPr id="50" name="矩形 49"/>
          <p:cNvSpPr/>
          <p:nvPr/>
        </p:nvSpPr>
        <p:spPr>
          <a:xfrm>
            <a:off x="9241674" y="4947860"/>
            <a:ext cx="1551767" cy="461657"/>
          </a:xfrm>
          <a:prstGeom prst="rect">
            <a:avLst/>
          </a:prstGeom>
        </p:spPr>
        <p:txBody>
          <a:bodyPr wrap="square" lIns="91431" tIns="45716" rIns="91431" bIns="45716">
            <a:spAutoFit/>
          </a:bodyPr>
          <a:lstStyle/>
          <a:p>
            <a:pPr algn="ctr"/>
            <a:r>
              <a:rPr lang="zh-CN" altLang="en-US" sz="2400" b="1" dirty="0">
                <a:solidFill>
                  <a:srgbClr val="8BA76F"/>
                </a:solidFill>
                <a:cs typeface="+mn-ea"/>
                <a:sym typeface="+mn-lt"/>
              </a:rPr>
              <a:t>添加标题</a:t>
            </a:r>
          </a:p>
        </p:txBody>
      </p:sp>
      <p:sp>
        <p:nvSpPr>
          <p:cNvPr id="51" name="矩形 47"/>
          <p:cNvSpPr>
            <a:spLocks noChangeArrowheads="1"/>
          </p:cNvSpPr>
          <p:nvPr/>
        </p:nvSpPr>
        <p:spPr bwMode="auto">
          <a:xfrm>
            <a:off x="8949514" y="5382758"/>
            <a:ext cx="2345182"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8565">
              <a:spcBef>
                <a:spcPts val="1000"/>
              </a:spcBef>
              <a:buNone/>
              <a:defRPr/>
            </a:pPr>
            <a:r>
              <a:rPr lang="zh-CN" altLang="en-US" sz="1400" dirty="0">
                <a:solidFill>
                  <a:srgbClr val="8BA76F"/>
                </a:solidFill>
                <a:latin typeface="+mn-lt"/>
                <a:ea typeface="+mn-ea"/>
                <a:cs typeface="+mn-ea"/>
                <a:sym typeface="+mn-lt"/>
              </a:rPr>
              <a:t>单击此处添加段落文本单击此处添加段落文本单击此处添加段落文本</a:t>
            </a:r>
          </a:p>
        </p:txBody>
      </p:sp>
      <p:sp>
        <p:nvSpPr>
          <p:cNvPr id="52" name="矩形 51"/>
          <p:cNvSpPr/>
          <p:nvPr/>
        </p:nvSpPr>
        <p:spPr>
          <a:xfrm>
            <a:off x="6602230" y="4947860"/>
            <a:ext cx="1551767" cy="461657"/>
          </a:xfrm>
          <a:prstGeom prst="rect">
            <a:avLst/>
          </a:prstGeom>
        </p:spPr>
        <p:txBody>
          <a:bodyPr wrap="square" lIns="91431" tIns="45716" rIns="91431" bIns="45716">
            <a:spAutoFit/>
          </a:bodyPr>
          <a:lstStyle/>
          <a:p>
            <a:pPr algn="ctr"/>
            <a:r>
              <a:rPr lang="zh-CN" altLang="en-US" sz="2400" b="1" dirty="0">
                <a:solidFill>
                  <a:srgbClr val="8BA76F"/>
                </a:solidFill>
                <a:cs typeface="+mn-ea"/>
                <a:sym typeface="+mn-lt"/>
              </a:rPr>
              <a:t>添加标题</a:t>
            </a:r>
          </a:p>
        </p:txBody>
      </p:sp>
      <p:sp>
        <p:nvSpPr>
          <p:cNvPr id="53" name="矩形 47"/>
          <p:cNvSpPr>
            <a:spLocks noChangeArrowheads="1"/>
          </p:cNvSpPr>
          <p:nvPr/>
        </p:nvSpPr>
        <p:spPr bwMode="auto">
          <a:xfrm>
            <a:off x="6310070" y="5382758"/>
            <a:ext cx="2345182"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8565">
              <a:spcBef>
                <a:spcPts val="1000"/>
              </a:spcBef>
              <a:buNone/>
              <a:defRPr/>
            </a:pPr>
            <a:r>
              <a:rPr lang="zh-CN" altLang="en-US" sz="1400" dirty="0">
                <a:solidFill>
                  <a:srgbClr val="8BA76F"/>
                </a:solidFill>
                <a:latin typeface="+mn-lt"/>
                <a:ea typeface="+mn-ea"/>
                <a:cs typeface="+mn-ea"/>
                <a:sym typeface="+mn-lt"/>
              </a:rPr>
              <a:t>单击此处添加段落文本单击此处添加段落文本单击此处添加段落文本</a:t>
            </a:r>
          </a:p>
        </p:txBody>
      </p:sp>
      <p:pic>
        <p:nvPicPr>
          <p:cNvPr id="54" name="图片 53"/>
          <p:cNvPicPr>
            <a:picLocks noChangeAspect="1"/>
          </p:cNvPicPr>
          <p:nvPr/>
        </p:nvPicPr>
        <p:blipFill>
          <a:blip r:embed="rId3" cstate="email"/>
          <a:stretch>
            <a:fillRect/>
          </a:stretch>
        </p:blipFill>
        <p:spPr>
          <a:xfrm>
            <a:off x="6132513" y="1531433"/>
            <a:ext cx="3241141" cy="2309313"/>
          </a:xfrm>
          <a:prstGeom prst="rect">
            <a:avLst/>
          </a:prstGeom>
        </p:spPr>
      </p:pic>
      <p:pic>
        <p:nvPicPr>
          <p:cNvPr id="55" name="图片 54"/>
          <p:cNvPicPr>
            <a:picLocks noChangeAspect="1"/>
          </p:cNvPicPr>
          <p:nvPr/>
        </p:nvPicPr>
        <p:blipFill>
          <a:blip r:embed="rId4" cstate="email"/>
          <a:stretch>
            <a:fillRect/>
          </a:stretch>
        </p:blipFill>
        <p:spPr>
          <a:xfrm>
            <a:off x="9410168" y="1518084"/>
            <a:ext cx="2317376" cy="23173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44"/>
                                        </p:tgtEl>
                                        <p:attrNameLst>
                                          <p:attrName>style.visibility</p:attrName>
                                        </p:attrNameLst>
                                      </p:cBhvr>
                                      <p:to>
                                        <p:strVal val="visible"/>
                                      </p:to>
                                    </p:set>
                                    <p:animEffect transition="in" filter="wipe(right)">
                                      <p:cBhvr>
                                        <p:cTn id="10" dur="500"/>
                                        <p:tgtEl>
                                          <p:spTgt spid="44"/>
                                        </p:tgtEl>
                                      </p:cBhvr>
                                    </p:animEffect>
                                  </p:childTnLst>
                                </p:cTn>
                              </p:par>
                              <p:par>
                                <p:cTn id="11" presetID="22" presetClass="entr" presetSubtype="2" fill="hold" grpId="0" nodeType="withEffect">
                                  <p:stCondLst>
                                    <p:cond delay="250"/>
                                  </p:stCondLst>
                                  <p:childTnLst>
                                    <p:set>
                                      <p:cBhvr>
                                        <p:cTn id="12" dur="1" fill="hold">
                                          <p:stCondLst>
                                            <p:cond delay="0"/>
                                          </p:stCondLst>
                                        </p:cTn>
                                        <p:tgtEl>
                                          <p:spTgt spid="45"/>
                                        </p:tgtEl>
                                        <p:attrNameLst>
                                          <p:attrName>style.visibility</p:attrName>
                                        </p:attrNameLst>
                                      </p:cBhvr>
                                      <p:to>
                                        <p:strVal val="visible"/>
                                      </p:to>
                                    </p:set>
                                    <p:animEffect transition="in" filter="wipe(right)">
                                      <p:cBhvr>
                                        <p:cTn id="13" dur="500"/>
                                        <p:tgtEl>
                                          <p:spTgt spid="45"/>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500"/>
                                        <p:tgtEl>
                                          <p:spTgt spid="54"/>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down)">
                                      <p:cBhvr>
                                        <p:cTn id="21" dur="500"/>
                                        <p:tgtEl>
                                          <p:spTgt spid="55"/>
                                        </p:tgtEl>
                                      </p:cBhvr>
                                    </p:animEffect>
                                  </p:childTnLst>
                                </p:cTn>
                              </p:par>
                            </p:childTnLst>
                          </p:cTn>
                        </p:par>
                        <p:par>
                          <p:cTn id="22" fill="hold">
                            <p:stCondLst>
                              <p:cond delay="1500"/>
                            </p:stCondLst>
                            <p:childTnLst>
                              <p:par>
                                <p:cTn id="23" presetID="21" presetClass="entr" presetSubtype="1"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heel(1)">
                                      <p:cBhvr>
                                        <p:cTn id="25" dur="400"/>
                                        <p:tgtEl>
                                          <p:spTgt spid="3"/>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400"/>
                                        <p:tgtEl>
                                          <p:spTgt spid="4"/>
                                        </p:tgtEl>
                                      </p:cBhvr>
                                    </p:animEffect>
                                  </p:childTnLst>
                                </p:cTn>
                              </p:par>
                            </p:childTnLst>
                          </p:cTn>
                        </p:par>
                        <p:par>
                          <p:cTn id="30" fill="hold">
                            <p:stCondLst>
                              <p:cond delay="2500"/>
                            </p:stCondLst>
                            <p:childTnLst>
                              <p:par>
                                <p:cTn id="31" presetID="21" presetClass="entr" presetSubtype="1"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heel(1)">
                                      <p:cBhvr>
                                        <p:cTn id="33" dur="400"/>
                                        <p:tgtEl>
                                          <p:spTgt spid="5"/>
                                        </p:tgtEl>
                                      </p:cBhvr>
                                    </p:animEffect>
                                  </p:childTnLst>
                                </p:cTn>
                              </p:par>
                            </p:childTnLst>
                          </p:cTn>
                        </p:par>
                        <p:par>
                          <p:cTn id="34" fill="hold">
                            <p:stCondLst>
                              <p:cond delay="3000"/>
                            </p:stCondLst>
                            <p:childTnLst>
                              <p:par>
                                <p:cTn id="35" presetID="21" presetClass="entr" presetSubtype="1"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400"/>
                                        <p:tgtEl>
                                          <p:spTgt spid="6"/>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250"/>
                                        <p:tgtEl>
                                          <p:spTgt spid="7"/>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25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250"/>
                                        <p:tgtEl>
                                          <p:spTgt spid="4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250"/>
                                        <p:tgtEl>
                                          <p:spTgt spid="22"/>
                                        </p:tgtEl>
                                      </p:cBhvr>
                                    </p:animEffect>
                                  </p:childTnLst>
                                </p:cTn>
                              </p:par>
                              <p:par>
                                <p:cTn id="51" presetID="14" presetClass="entr" presetSubtype="10" fill="hold" grpId="0" nodeType="withEffect">
                                  <p:stCondLst>
                                    <p:cond delay="750"/>
                                  </p:stCondLst>
                                  <p:childTnLst>
                                    <p:set>
                                      <p:cBhvr>
                                        <p:cTn id="52" dur="1" fill="hold">
                                          <p:stCondLst>
                                            <p:cond delay="0"/>
                                          </p:stCondLst>
                                        </p:cTn>
                                        <p:tgtEl>
                                          <p:spTgt spid="46"/>
                                        </p:tgtEl>
                                        <p:attrNameLst>
                                          <p:attrName>style.visibility</p:attrName>
                                        </p:attrNameLst>
                                      </p:cBhvr>
                                      <p:to>
                                        <p:strVal val="visible"/>
                                      </p:to>
                                    </p:set>
                                    <p:animEffect transition="in" filter="randombar(horizontal)">
                                      <p:cBhvr>
                                        <p:cTn id="53" dur="400"/>
                                        <p:tgtEl>
                                          <p:spTgt spid="46"/>
                                        </p:tgtEl>
                                      </p:cBhvr>
                                    </p:animEffect>
                                  </p:childTnLst>
                                </p:cTn>
                              </p:par>
                              <p:par>
                                <p:cTn id="54" presetID="14" presetClass="entr" presetSubtype="10" fill="hold" grpId="0" nodeType="withEffect">
                                  <p:stCondLst>
                                    <p:cond delay="750"/>
                                  </p:stCondLst>
                                  <p:childTnLst>
                                    <p:set>
                                      <p:cBhvr>
                                        <p:cTn id="55" dur="1" fill="hold">
                                          <p:stCondLst>
                                            <p:cond delay="0"/>
                                          </p:stCondLst>
                                        </p:cTn>
                                        <p:tgtEl>
                                          <p:spTgt spid="47"/>
                                        </p:tgtEl>
                                        <p:attrNameLst>
                                          <p:attrName>style.visibility</p:attrName>
                                        </p:attrNameLst>
                                      </p:cBhvr>
                                      <p:to>
                                        <p:strVal val="visible"/>
                                      </p:to>
                                    </p:set>
                                    <p:animEffect transition="in" filter="randombar(horizontal)">
                                      <p:cBhvr>
                                        <p:cTn id="56" dur="400"/>
                                        <p:tgtEl>
                                          <p:spTgt spid="47"/>
                                        </p:tgtEl>
                                      </p:cBhvr>
                                    </p:animEffect>
                                  </p:childTnLst>
                                </p:cTn>
                              </p:par>
                              <p:par>
                                <p:cTn id="57" presetID="14" presetClass="entr" presetSubtype="10" fill="hold" grpId="0" nodeType="withEffect">
                                  <p:stCondLst>
                                    <p:cond delay="750"/>
                                  </p:stCondLst>
                                  <p:childTnLst>
                                    <p:set>
                                      <p:cBhvr>
                                        <p:cTn id="58" dur="1" fill="hold">
                                          <p:stCondLst>
                                            <p:cond delay="0"/>
                                          </p:stCondLst>
                                        </p:cTn>
                                        <p:tgtEl>
                                          <p:spTgt spid="48"/>
                                        </p:tgtEl>
                                        <p:attrNameLst>
                                          <p:attrName>style.visibility</p:attrName>
                                        </p:attrNameLst>
                                      </p:cBhvr>
                                      <p:to>
                                        <p:strVal val="visible"/>
                                      </p:to>
                                    </p:set>
                                    <p:animEffect transition="in" filter="randombar(horizontal)">
                                      <p:cBhvr>
                                        <p:cTn id="59" dur="400"/>
                                        <p:tgtEl>
                                          <p:spTgt spid="48"/>
                                        </p:tgtEl>
                                      </p:cBhvr>
                                    </p:animEffect>
                                  </p:childTnLst>
                                </p:cTn>
                              </p:par>
                              <p:par>
                                <p:cTn id="60" presetID="14" presetClass="entr" presetSubtype="10" fill="hold" grpId="0" nodeType="withEffect">
                                  <p:stCondLst>
                                    <p:cond delay="750"/>
                                  </p:stCondLst>
                                  <p:childTnLst>
                                    <p:set>
                                      <p:cBhvr>
                                        <p:cTn id="61" dur="1" fill="hold">
                                          <p:stCondLst>
                                            <p:cond delay="0"/>
                                          </p:stCondLst>
                                        </p:cTn>
                                        <p:tgtEl>
                                          <p:spTgt spid="49"/>
                                        </p:tgtEl>
                                        <p:attrNameLst>
                                          <p:attrName>style.visibility</p:attrName>
                                        </p:attrNameLst>
                                      </p:cBhvr>
                                      <p:to>
                                        <p:strVal val="visible"/>
                                      </p:to>
                                    </p:set>
                                    <p:animEffect transition="in" filter="randombar(horizontal)">
                                      <p:cBhvr>
                                        <p:cTn id="62" dur="400"/>
                                        <p:tgtEl>
                                          <p:spTgt spid="49"/>
                                        </p:tgtEl>
                                      </p:cBhvr>
                                    </p:animEffect>
                                  </p:childTnLst>
                                </p:cTn>
                              </p:par>
                              <p:par>
                                <p:cTn id="63" presetID="14" presetClass="entr" presetSubtype="10" fill="hold" grpId="0" nodeType="withEffect">
                                  <p:stCondLst>
                                    <p:cond delay="750"/>
                                  </p:stCondLst>
                                  <p:childTnLst>
                                    <p:set>
                                      <p:cBhvr>
                                        <p:cTn id="64" dur="1" fill="hold">
                                          <p:stCondLst>
                                            <p:cond delay="0"/>
                                          </p:stCondLst>
                                        </p:cTn>
                                        <p:tgtEl>
                                          <p:spTgt spid="50"/>
                                        </p:tgtEl>
                                        <p:attrNameLst>
                                          <p:attrName>style.visibility</p:attrName>
                                        </p:attrNameLst>
                                      </p:cBhvr>
                                      <p:to>
                                        <p:strVal val="visible"/>
                                      </p:to>
                                    </p:set>
                                    <p:animEffect transition="in" filter="randombar(horizontal)">
                                      <p:cBhvr>
                                        <p:cTn id="65" dur="400"/>
                                        <p:tgtEl>
                                          <p:spTgt spid="50"/>
                                        </p:tgtEl>
                                      </p:cBhvr>
                                    </p:animEffect>
                                  </p:childTnLst>
                                </p:cTn>
                              </p:par>
                              <p:par>
                                <p:cTn id="66" presetID="14" presetClass="entr" presetSubtype="10" fill="hold" grpId="0" nodeType="withEffect">
                                  <p:stCondLst>
                                    <p:cond delay="750"/>
                                  </p:stCondLst>
                                  <p:childTnLst>
                                    <p:set>
                                      <p:cBhvr>
                                        <p:cTn id="67" dur="1" fill="hold">
                                          <p:stCondLst>
                                            <p:cond delay="0"/>
                                          </p:stCondLst>
                                        </p:cTn>
                                        <p:tgtEl>
                                          <p:spTgt spid="51"/>
                                        </p:tgtEl>
                                        <p:attrNameLst>
                                          <p:attrName>style.visibility</p:attrName>
                                        </p:attrNameLst>
                                      </p:cBhvr>
                                      <p:to>
                                        <p:strVal val="visible"/>
                                      </p:to>
                                    </p:set>
                                    <p:animEffect transition="in" filter="randombar(horizontal)">
                                      <p:cBhvr>
                                        <p:cTn id="68" dur="400"/>
                                        <p:tgtEl>
                                          <p:spTgt spid="51"/>
                                        </p:tgtEl>
                                      </p:cBhvr>
                                    </p:animEffect>
                                  </p:childTnLst>
                                </p:cTn>
                              </p:par>
                              <p:par>
                                <p:cTn id="69" presetID="14" presetClass="entr" presetSubtype="10" fill="hold" grpId="0" nodeType="withEffect">
                                  <p:stCondLst>
                                    <p:cond delay="750"/>
                                  </p:stCondLst>
                                  <p:childTnLst>
                                    <p:set>
                                      <p:cBhvr>
                                        <p:cTn id="70" dur="1" fill="hold">
                                          <p:stCondLst>
                                            <p:cond delay="0"/>
                                          </p:stCondLst>
                                        </p:cTn>
                                        <p:tgtEl>
                                          <p:spTgt spid="52"/>
                                        </p:tgtEl>
                                        <p:attrNameLst>
                                          <p:attrName>style.visibility</p:attrName>
                                        </p:attrNameLst>
                                      </p:cBhvr>
                                      <p:to>
                                        <p:strVal val="visible"/>
                                      </p:to>
                                    </p:set>
                                    <p:animEffect transition="in" filter="randombar(horizontal)">
                                      <p:cBhvr>
                                        <p:cTn id="71" dur="400"/>
                                        <p:tgtEl>
                                          <p:spTgt spid="52"/>
                                        </p:tgtEl>
                                      </p:cBhvr>
                                    </p:animEffect>
                                  </p:childTnLst>
                                </p:cTn>
                              </p:par>
                              <p:par>
                                <p:cTn id="72" presetID="14" presetClass="entr" presetSubtype="10" fill="hold" grpId="0" nodeType="withEffect">
                                  <p:stCondLst>
                                    <p:cond delay="750"/>
                                  </p:stCondLst>
                                  <p:childTnLst>
                                    <p:set>
                                      <p:cBhvr>
                                        <p:cTn id="73" dur="1" fill="hold">
                                          <p:stCondLst>
                                            <p:cond delay="0"/>
                                          </p:stCondLst>
                                        </p:cTn>
                                        <p:tgtEl>
                                          <p:spTgt spid="53"/>
                                        </p:tgtEl>
                                        <p:attrNameLst>
                                          <p:attrName>style.visibility</p:attrName>
                                        </p:attrNameLst>
                                      </p:cBhvr>
                                      <p:to>
                                        <p:strVal val="visible"/>
                                      </p:to>
                                    </p:set>
                                    <p:animEffect transition="in" filter="randombar(horizontal)">
                                      <p:cBhvr>
                                        <p:cTn id="74"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44" grpId="0"/>
      <p:bldP spid="45" grpId="0"/>
      <p:bldP spid="46" grpId="0"/>
      <p:bldP spid="47" grpId="0"/>
      <p:bldP spid="48" grpId="0"/>
      <p:bldP spid="49" grpId="0"/>
      <p:bldP spid="50" grpId="0"/>
      <p:bldP spid="51" grpId="0"/>
      <p:bldP spid="52"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sp>
        <p:nvSpPr>
          <p:cNvPr id="56" name="椭圆 55"/>
          <p:cNvSpPr/>
          <p:nvPr/>
        </p:nvSpPr>
        <p:spPr>
          <a:xfrm>
            <a:off x="3962400" y="1622005"/>
            <a:ext cx="4127499" cy="4085383"/>
          </a:xfrm>
          <a:prstGeom prst="ellipse">
            <a:avLst/>
          </a:prstGeom>
          <a:solidFill>
            <a:schemeClr val="bg1"/>
          </a:solidFill>
          <a:ln w="28575">
            <a:solidFill>
              <a:srgbClr val="8BA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8BA76F"/>
              </a:solidFill>
              <a:cs typeface="+mn-ea"/>
              <a:sym typeface="+mn-lt"/>
            </a:endParaRPr>
          </a:p>
        </p:txBody>
      </p:sp>
      <p:sp>
        <p:nvSpPr>
          <p:cNvPr id="57" name="椭圆 56"/>
          <p:cNvSpPr/>
          <p:nvPr/>
        </p:nvSpPr>
        <p:spPr>
          <a:xfrm>
            <a:off x="4098808" y="4382141"/>
            <a:ext cx="856800" cy="856800"/>
          </a:xfrm>
          <a:prstGeom prst="ellipse">
            <a:avLst/>
          </a:prstGeom>
          <a:solidFill>
            <a:srgbClr val="DAE8A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en-US" sz="2800" b="1" dirty="0">
                <a:solidFill>
                  <a:srgbClr val="8BA76F"/>
                </a:solidFill>
                <a:cs typeface="+mn-ea"/>
                <a:sym typeface="+mn-lt"/>
              </a:rPr>
              <a:t>03</a:t>
            </a:r>
          </a:p>
        </p:txBody>
      </p:sp>
      <p:sp>
        <p:nvSpPr>
          <p:cNvPr id="58" name="椭圆 57"/>
          <p:cNvSpPr/>
          <p:nvPr/>
        </p:nvSpPr>
        <p:spPr>
          <a:xfrm>
            <a:off x="4098808" y="1963489"/>
            <a:ext cx="855824" cy="855824"/>
          </a:xfrm>
          <a:prstGeom prst="ellipse">
            <a:avLst/>
          </a:prstGeom>
          <a:solidFill>
            <a:srgbClr val="DAE8A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en-US" sz="2800" b="1" dirty="0">
                <a:solidFill>
                  <a:srgbClr val="8BA76F"/>
                </a:solidFill>
                <a:cs typeface="+mn-ea"/>
                <a:sym typeface="+mn-lt"/>
              </a:rPr>
              <a:t>01</a:t>
            </a:r>
          </a:p>
        </p:txBody>
      </p:sp>
      <p:sp>
        <p:nvSpPr>
          <p:cNvPr id="59" name="椭圆 58"/>
          <p:cNvSpPr/>
          <p:nvPr/>
        </p:nvSpPr>
        <p:spPr>
          <a:xfrm>
            <a:off x="7144702" y="1963489"/>
            <a:ext cx="855824" cy="855824"/>
          </a:xfrm>
          <a:prstGeom prst="ellipse">
            <a:avLst/>
          </a:prstGeom>
          <a:solidFill>
            <a:srgbClr val="DAE8A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en-US" sz="2800" b="1" dirty="0">
                <a:solidFill>
                  <a:srgbClr val="8BA76F"/>
                </a:solidFill>
                <a:cs typeface="+mn-ea"/>
                <a:sym typeface="+mn-lt"/>
              </a:rPr>
              <a:t>02</a:t>
            </a:r>
          </a:p>
        </p:txBody>
      </p:sp>
      <p:sp>
        <p:nvSpPr>
          <p:cNvPr id="60" name="椭圆 59"/>
          <p:cNvSpPr/>
          <p:nvPr/>
        </p:nvSpPr>
        <p:spPr>
          <a:xfrm>
            <a:off x="7143726" y="4382141"/>
            <a:ext cx="856800" cy="856800"/>
          </a:xfrm>
          <a:prstGeom prst="ellipse">
            <a:avLst/>
          </a:prstGeom>
          <a:solidFill>
            <a:srgbClr val="DAE8A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en-US" sz="2800" b="1" dirty="0">
                <a:solidFill>
                  <a:srgbClr val="8BA76F"/>
                </a:solidFill>
                <a:cs typeface="+mn-ea"/>
                <a:sym typeface="+mn-lt"/>
              </a:rPr>
              <a:t>04</a:t>
            </a:r>
          </a:p>
        </p:txBody>
      </p:sp>
      <p:grpSp>
        <p:nvGrpSpPr>
          <p:cNvPr id="61" name="组合 60"/>
          <p:cNvGrpSpPr/>
          <p:nvPr/>
        </p:nvGrpSpPr>
        <p:grpSpPr>
          <a:xfrm>
            <a:off x="8271384" y="953745"/>
            <a:ext cx="2650821" cy="1696031"/>
            <a:chOff x="853920" y="3679623"/>
            <a:chExt cx="2650821" cy="1696031"/>
          </a:xfrm>
        </p:grpSpPr>
        <p:sp>
          <p:nvSpPr>
            <p:cNvPr id="62" name="矩形 39"/>
            <p:cNvSpPr>
              <a:spLocks noChangeArrowheads="1"/>
            </p:cNvSpPr>
            <p:nvPr/>
          </p:nvSpPr>
          <p:spPr bwMode="auto">
            <a:xfrm>
              <a:off x="853920" y="4175325"/>
              <a:ext cx="265082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sp>
          <p:nvSpPr>
            <p:cNvPr id="63" name="矩形 39"/>
            <p:cNvSpPr>
              <a:spLocks noChangeArrowheads="1"/>
            </p:cNvSpPr>
            <p:nvPr/>
          </p:nvSpPr>
          <p:spPr bwMode="auto">
            <a:xfrm>
              <a:off x="853920" y="3679623"/>
              <a:ext cx="1881189"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2800" b="1" dirty="0">
                  <a:solidFill>
                    <a:srgbClr val="8BA76F"/>
                  </a:solidFill>
                  <a:latin typeface="+mn-lt"/>
                  <a:ea typeface="+mn-ea"/>
                  <a:cs typeface="+mn-ea"/>
                  <a:sym typeface="+mn-lt"/>
                </a:rPr>
                <a:t>添加标题</a:t>
              </a:r>
            </a:p>
          </p:txBody>
        </p:sp>
      </p:grpSp>
      <p:grpSp>
        <p:nvGrpSpPr>
          <p:cNvPr id="64" name="组合 63"/>
          <p:cNvGrpSpPr/>
          <p:nvPr/>
        </p:nvGrpSpPr>
        <p:grpSpPr>
          <a:xfrm>
            <a:off x="1179343" y="953745"/>
            <a:ext cx="2783057" cy="1696031"/>
            <a:chOff x="853920" y="3679623"/>
            <a:chExt cx="2783057" cy="1696031"/>
          </a:xfrm>
        </p:grpSpPr>
        <p:sp>
          <p:nvSpPr>
            <p:cNvPr id="65" name="矩形 39"/>
            <p:cNvSpPr>
              <a:spLocks noChangeArrowheads="1"/>
            </p:cNvSpPr>
            <p:nvPr/>
          </p:nvSpPr>
          <p:spPr bwMode="auto">
            <a:xfrm>
              <a:off x="853920" y="4175325"/>
              <a:ext cx="27830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sp>
          <p:nvSpPr>
            <p:cNvPr id="66" name="矩形 39"/>
            <p:cNvSpPr>
              <a:spLocks noChangeArrowheads="1"/>
            </p:cNvSpPr>
            <p:nvPr/>
          </p:nvSpPr>
          <p:spPr bwMode="auto">
            <a:xfrm>
              <a:off x="853920" y="3679623"/>
              <a:ext cx="1881189"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2800" b="1" dirty="0">
                  <a:solidFill>
                    <a:srgbClr val="8BA76F"/>
                  </a:solidFill>
                  <a:latin typeface="+mn-lt"/>
                  <a:ea typeface="+mn-ea"/>
                  <a:cs typeface="+mn-ea"/>
                  <a:sym typeface="+mn-lt"/>
                </a:rPr>
                <a:t>添加标题</a:t>
              </a:r>
            </a:p>
          </p:txBody>
        </p:sp>
      </p:grpSp>
      <p:grpSp>
        <p:nvGrpSpPr>
          <p:cNvPr id="67" name="组合 66"/>
          <p:cNvGrpSpPr/>
          <p:nvPr/>
        </p:nvGrpSpPr>
        <p:grpSpPr>
          <a:xfrm>
            <a:off x="8271384" y="4252864"/>
            <a:ext cx="2650821" cy="1696031"/>
            <a:chOff x="853920" y="3679623"/>
            <a:chExt cx="2650821" cy="1696031"/>
          </a:xfrm>
        </p:grpSpPr>
        <p:sp>
          <p:nvSpPr>
            <p:cNvPr id="68" name="矩形 39"/>
            <p:cNvSpPr>
              <a:spLocks noChangeArrowheads="1"/>
            </p:cNvSpPr>
            <p:nvPr/>
          </p:nvSpPr>
          <p:spPr bwMode="auto">
            <a:xfrm>
              <a:off x="853921" y="4175325"/>
              <a:ext cx="26508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sp>
          <p:nvSpPr>
            <p:cNvPr id="69" name="矩形 39"/>
            <p:cNvSpPr>
              <a:spLocks noChangeArrowheads="1"/>
            </p:cNvSpPr>
            <p:nvPr/>
          </p:nvSpPr>
          <p:spPr bwMode="auto">
            <a:xfrm>
              <a:off x="853920" y="3679623"/>
              <a:ext cx="1881189"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2800" b="1" dirty="0">
                  <a:solidFill>
                    <a:srgbClr val="8BA76F"/>
                  </a:solidFill>
                  <a:latin typeface="+mn-lt"/>
                  <a:ea typeface="+mn-ea"/>
                  <a:cs typeface="+mn-ea"/>
                  <a:sym typeface="+mn-lt"/>
                </a:rPr>
                <a:t>添加标题</a:t>
              </a:r>
            </a:p>
          </p:txBody>
        </p:sp>
      </p:grpSp>
      <p:grpSp>
        <p:nvGrpSpPr>
          <p:cNvPr id="70" name="组合 69"/>
          <p:cNvGrpSpPr/>
          <p:nvPr/>
        </p:nvGrpSpPr>
        <p:grpSpPr>
          <a:xfrm>
            <a:off x="1179343" y="4252864"/>
            <a:ext cx="2783057" cy="1696031"/>
            <a:chOff x="853920" y="3679623"/>
            <a:chExt cx="2783057" cy="1696031"/>
          </a:xfrm>
        </p:grpSpPr>
        <p:sp>
          <p:nvSpPr>
            <p:cNvPr id="71" name="矩形 39"/>
            <p:cNvSpPr>
              <a:spLocks noChangeArrowheads="1"/>
            </p:cNvSpPr>
            <p:nvPr/>
          </p:nvSpPr>
          <p:spPr bwMode="auto">
            <a:xfrm>
              <a:off x="853920" y="4175325"/>
              <a:ext cx="27830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单击此处添加段落文本单击此处添加段落文本单击此处添加段落文本</a:t>
              </a:r>
            </a:p>
          </p:txBody>
        </p:sp>
        <p:sp>
          <p:nvSpPr>
            <p:cNvPr id="72" name="矩形 39"/>
            <p:cNvSpPr>
              <a:spLocks noChangeArrowheads="1"/>
            </p:cNvSpPr>
            <p:nvPr/>
          </p:nvSpPr>
          <p:spPr bwMode="auto">
            <a:xfrm>
              <a:off x="853920" y="3679623"/>
              <a:ext cx="1881189"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2800" b="1" dirty="0">
                  <a:solidFill>
                    <a:srgbClr val="8BA76F"/>
                  </a:solidFill>
                  <a:latin typeface="+mn-lt"/>
                  <a:ea typeface="+mn-ea"/>
                  <a:cs typeface="+mn-ea"/>
                  <a:sym typeface="+mn-lt"/>
                </a:rPr>
                <a:t>添加标题</a:t>
              </a:r>
            </a:p>
          </p:txBody>
        </p:sp>
      </p:grpSp>
      <p:sp>
        <p:nvSpPr>
          <p:cNvPr id="73" name="椭圆 72"/>
          <p:cNvSpPr/>
          <p:nvPr/>
        </p:nvSpPr>
        <p:spPr>
          <a:xfrm>
            <a:off x="4845692" y="2430210"/>
            <a:ext cx="2419349" cy="2419349"/>
          </a:xfrm>
          <a:prstGeom prst="ellipse">
            <a:avLst/>
          </a:prstGeom>
          <a:blipFill dpi="0" rotWithShape="1">
            <a:blip r:embed="rId3" cstate="email"/>
            <a:srcRect/>
            <a:tile tx="0" ty="0" sx="50000" sy="50000" flip="none" algn="t"/>
          </a:blipFill>
          <a:ln w="349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8BA76F"/>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circle(in)">
                                      <p:cBhvr>
                                        <p:cTn id="7" dur="2000"/>
                                        <p:tgtEl>
                                          <p:spTgt spid="73"/>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heel(1)">
                                      <p:cBhvr>
                                        <p:cTn id="11" dur="2000"/>
                                        <p:tgtEl>
                                          <p:spTgt spid="56"/>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heel(1)">
                                      <p:cBhvr>
                                        <p:cTn id="14" dur="2000"/>
                                        <p:tgtEl>
                                          <p:spTgt spid="57"/>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heel(1)">
                                      <p:cBhvr>
                                        <p:cTn id="17" dur="2000"/>
                                        <p:tgtEl>
                                          <p:spTgt spid="58"/>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heel(1)">
                                      <p:cBhvr>
                                        <p:cTn id="20" dur="2000"/>
                                        <p:tgtEl>
                                          <p:spTgt spid="59"/>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heel(1)">
                                      <p:cBhvr>
                                        <p:cTn id="23" dur="2000"/>
                                        <p:tgtEl>
                                          <p:spTgt spid="60"/>
                                        </p:tgtEl>
                                      </p:cBhvr>
                                    </p:animEffect>
                                  </p:childTnLst>
                                </p:cTn>
                              </p:par>
                            </p:childTnLst>
                          </p:cTn>
                        </p:par>
                        <p:par>
                          <p:cTn id="24" fill="hold">
                            <p:stCondLst>
                              <p:cond delay="4000"/>
                            </p:stCondLst>
                            <p:childTnLst>
                              <p:par>
                                <p:cTn id="25" presetID="22" presetClass="entr" presetSubtype="4"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down)">
                                      <p:cBhvr>
                                        <p:cTn id="27" dur="500"/>
                                        <p:tgtEl>
                                          <p:spTgt spid="64"/>
                                        </p:tgtEl>
                                      </p:cBhvr>
                                    </p:animEffect>
                                  </p:childTnLst>
                                </p:cTn>
                              </p:par>
                            </p:childTnLst>
                          </p:cTn>
                        </p:par>
                        <p:par>
                          <p:cTn id="28" fill="hold">
                            <p:stCondLst>
                              <p:cond delay="4500"/>
                            </p:stCondLst>
                            <p:childTnLst>
                              <p:par>
                                <p:cTn id="29" presetID="22" presetClass="entr" presetSubtype="4"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down)">
                                      <p:cBhvr>
                                        <p:cTn id="31" dur="500"/>
                                        <p:tgtEl>
                                          <p:spTgt spid="70"/>
                                        </p:tgtEl>
                                      </p:cBhvr>
                                    </p:animEffect>
                                  </p:childTnLst>
                                </p:cTn>
                              </p:par>
                            </p:childTnLst>
                          </p:cTn>
                        </p:par>
                        <p:par>
                          <p:cTn id="32" fill="hold">
                            <p:stCondLst>
                              <p:cond delay="5000"/>
                            </p:stCondLst>
                            <p:childTnLst>
                              <p:par>
                                <p:cTn id="33" presetID="22" presetClass="entr" presetSubtype="4"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par>
                          <p:cTn id="36" fill="hold">
                            <p:stCondLst>
                              <p:cond delay="5500"/>
                            </p:stCondLst>
                            <p:childTnLst>
                              <p:par>
                                <p:cTn id="37" presetID="22" presetClass="entr" presetSubtype="4"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down)">
                                      <p:cBhvr>
                                        <p:cTn id="3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7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25500" y="1315169"/>
            <a:ext cx="3644900" cy="4495238"/>
            <a:chOff x="1451400" y="1181381"/>
            <a:chExt cx="3644900" cy="4495238"/>
          </a:xfrm>
        </p:grpSpPr>
        <p:pic>
          <p:nvPicPr>
            <p:cNvPr id="4" name="图片 3"/>
            <p:cNvPicPr>
              <a:picLocks noChangeAspect="1"/>
            </p:cNvPicPr>
            <p:nvPr/>
          </p:nvPicPr>
          <p:blipFill rotWithShape="1">
            <a:blip r:embed="rId2" cstate="email"/>
            <a:srcRect l="18161" r="18790"/>
            <a:stretch>
              <a:fillRect/>
            </a:stretch>
          </p:blipFill>
          <p:spPr>
            <a:xfrm>
              <a:off x="1451400" y="1181381"/>
              <a:ext cx="3644900" cy="4495238"/>
            </a:xfrm>
            <a:prstGeom prst="rect">
              <a:avLst/>
            </a:prstGeom>
            <a:ln>
              <a:solidFill>
                <a:schemeClr val="tx1"/>
              </a:solidFill>
            </a:ln>
          </p:spPr>
        </p:pic>
        <p:sp>
          <p:nvSpPr>
            <p:cNvPr id="5" name="TextBox 31"/>
            <p:cNvSpPr txBox="1"/>
            <p:nvPr/>
          </p:nvSpPr>
          <p:spPr>
            <a:xfrm>
              <a:off x="3365838" y="2374604"/>
              <a:ext cx="1121452" cy="2592998"/>
            </a:xfrm>
            <a:prstGeom prst="rect">
              <a:avLst/>
            </a:prstGeom>
            <a:noFill/>
          </p:spPr>
          <p:txBody>
            <a:bodyPr vert="eaVert" wrap="square" lIns="128583" tIns="64291" rIns="128583" bIns="64291" rtlCol="0">
              <a:spAutoFit/>
            </a:bodyPr>
            <a:lstStyle/>
            <a:p>
              <a:pPr algn="dist"/>
              <a:r>
                <a:rPr lang="zh-CN" altLang="en-US" sz="5600" b="1" dirty="0">
                  <a:solidFill>
                    <a:srgbClr val="8BA76F"/>
                  </a:solidFill>
                  <a:cs typeface="+mn-ea"/>
                  <a:sym typeface="+mn-lt"/>
                </a:rPr>
                <a:t>目录</a:t>
              </a:r>
            </a:p>
          </p:txBody>
        </p:sp>
        <p:sp>
          <p:nvSpPr>
            <p:cNvPr id="6" name="矩形 5"/>
            <p:cNvSpPr/>
            <p:nvPr/>
          </p:nvSpPr>
          <p:spPr>
            <a:xfrm>
              <a:off x="2330791" y="2133601"/>
              <a:ext cx="2028825" cy="2999590"/>
            </a:xfrm>
            <a:prstGeom prst="rect">
              <a:avLst/>
            </a:prstGeom>
            <a:no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7" name="矩形 6"/>
            <p:cNvSpPr/>
            <p:nvPr/>
          </p:nvSpPr>
          <p:spPr>
            <a:xfrm>
              <a:off x="2516662" y="2468714"/>
              <a:ext cx="461665" cy="2498888"/>
            </a:xfrm>
            <a:prstGeom prst="rect">
              <a:avLst/>
            </a:prstGeom>
          </p:spPr>
          <p:txBody>
            <a:bodyPr vert="eaVert" wrap="square">
              <a:spAutoFit/>
            </a:bodyPr>
            <a:lstStyle/>
            <a:p>
              <a:pPr algn="dist"/>
              <a:r>
                <a:rPr lang="en-US" altLang="zh-CN" b="1" dirty="0">
                  <a:solidFill>
                    <a:srgbClr val="8BA76F"/>
                  </a:solidFill>
                  <a:cs typeface="+mn-ea"/>
                  <a:sym typeface="+mn-lt"/>
                </a:rPr>
                <a:t>CONTENTS</a:t>
              </a:r>
            </a:p>
          </p:txBody>
        </p:sp>
      </p:grpSp>
      <p:grpSp>
        <p:nvGrpSpPr>
          <p:cNvPr id="9" name="组合 8"/>
          <p:cNvGrpSpPr/>
          <p:nvPr/>
        </p:nvGrpSpPr>
        <p:grpSpPr>
          <a:xfrm>
            <a:off x="5066040" y="1124669"/>
            <a:ext cx="941573" cy="4628745"/>
            <a:chOff x="4319679" y="1652546"/>
            <a:chExt cx="941573" cy="4628745"/>
          </a:xfrm>
        </p:grpSpPr>
        <p:grpSp>
          <p:nvGrpSpPr>
            <p:cNvPr id="10" name="组合 9"/>
            <p:cNvGrpSpPr/>
            <p:nvPr/>
          </p:nvGrpSpPr>
          <p:grpSpPr>
            <a:xfrm>
              <a:off x="4520972" y="3073540"/>
              <a:ext cx="740280" cy="3207751"/>
              <a:chOff x="4310743" y="1742187"/>
              <a:chExt cx="740280" cy="3207751"/>
            </a:xfrm>
          </p:grpSpPr>
          <p:sp>
            <p:nvSpPr>
              <p:cNvPr id="12" name="矩形 11"/>
              <p:cNvSpPr/>
              <p:nvPr/>
            </p:nvSpPr>
            <p:spPr>
              <a:xfrm>
                <a:off x="4310743" y="1742187"/>
                <a:ext cx="740280" cy="3207751"/>
              </a:xfrm>
              <a:prstGeom prst="rect">
                <a:avLst/>
              </a:prstGeom>
              <a:solidFill>
                <a:srgbClr val="D9EB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13" name="矩形 12"/>
              <p:cNvSpPr/>
              <p:nvPr/>
            </p:nvSpPr>
            <p:spPr>
              <a:xfrm>
                <a:off x="4330018" y="2452046"/>
                <a:ext cx="701731" cy="2380175"/>
              </a:xfrm>
              <a:prstGeom prst="rect">
                <a:avLst/>
              </a:prstGeom>
            </p:spPr>
            <p:txBody>
              <a:bodyPr vert="eaVert" wrap="square">
                <a:spAutoFit/>
              </a:bodyPr>
              <a:lstStyle/>
              <a:p>
                <a:pPr>
                  <a:lnSpc>
                    <a:spcPct val="120000"/>
                  </a:lnSpc>
                </a:pPr>
                <a:r>
                  <a:rPr lang="zh-CN" altLang="en-US" sz="2800" dirty="0">
                    <a:solidFill>
                      <a:srgbClr val="8BA76F"/>
                    </a:solidFill>
                    <a:cs typeface="+mn-ea"/>
                    <a:sym typeface="+mn-lt"/>
                  </a:rPr>
                  <a:t>点击添加标题</a:t>
                </a:r>
              </a:p>
            </p:txBody>
          </p:sp>
          <p:sp>
            <p:nvSpPr>
              <p:cNvPr id="14" name="矩形 13"/>
              <p:cNvSpPr/>
              <p:nvPr/>
            </p:nvSpPr>
            <p:spPr>
              <a:xfrm>
                <a:off x="4366951" y="2010594"/>
                <a:ext cx="627864" cy="497957"/>
              </a:xfrm>
              <a:prstGeom prst="rect">
                <a:avLst/>
              </a:prstGeom>
            </p:spPr>
            <p:txBody>
              <a:bodyPr vert="horz" wrap="square">
                <a:spAutoFit/>
              </a:bodyPr>
              <a:lstStyle/>
              <a:p>
                <a:pPr algn="ctr">
                  <a:lnSpc>
                    <a:spcPct val="120000"/>
                  </a:lnSpc>
                </a:pPr>
                <a:r>
                  <a:rPr lang="en-US" altLang="zh-CN" sz="2400" dirty="0">
                    <a:solidFill>
                      <a:srgbClr val="8BA76F"/>
                    </a:solidFill>
                    <a:cs typeface="+mn-ea"/>
                    <a:sym typeface="+mn-lt"/>
                  </a:rPr>
                  <a:t>01</a:t>
                </a:r>
                <a:endParaRPr lang="zh-CN" altLang="en-US" sz="2400" dirty="0">
                  <a:solidFill>
                    <a:srgbClr val="8BA76F"/>
                  </a:solidFill>
                  <a:cs typeface="+mn-ea"/>
                  <a:sym typeface="+mn-lt"/>
                </a:endParaRPr>
              </a:p>
            </p:txBody>
          </p:sp>
        </p:grpSp>
        <p:pic>
          <p:nvPicPr>
            <p:cNvPr id="11" name="图片 10"/>
            <p:cNvPicPr>
              <a:picLocks noChangeAspect="1"/>
            </p:cNvPicPr>
            <p:nvPr/>
          </p:nvPicPr>
          <p:blipFill rotWithShape="1">
            <a:blip r:embed="rId3" cstate="email"/>
            <a:srcRect/>
            <a:stretch>
              <a:fillRect/>
            </a:stretch>
          </p:blipFill>
          <p:spPr>
            <a:xfrm>
              <a:off x="4319679" y="1652546"/>
              <a:ext cx="941573" cy="1334472"/>
            </a:xfrm>
            <a:prstGeom prst="rect">
              <a:avLst/>
            </a:prstGeom>
          </p:spPr>
        </p:pic>
      </p:grpSp>
      <p:grpSp>
        <p:nvGrpSpPr>
          <p:cNvPr id="15" name="组合 14"/>
          <p:cNvGrpSpPr/>
          <p:nvPr/>
        </p:nvGrpSpPr>
        <p:grpSpPr>
          <a:xfrm>
            <a:off x="6787946" y="1124669"/>
            <a:ext cx="941573" cy="4628745"/>
            <a:chOff x="6617515" y="1693549"/>
            <a:chExt cx="941573" cy="4628745"/>
          </a:xfrm>
        </p:grpSpPr>
        <p:grpSp>
          <p:nvGrpSpPr>
            <p:cNvPr id="16" name="组合 15"/>
            <p:cNvGrpSpPr/>
            <p:nvPr/>
          </p:nvGrpSpPr>
          <p:grpSpPr>
            <a:xfrm>
              <a:off x="6818808" y="3114543"/>
              <a:ext cx="740280" cy="3207751"/>
              <a:chOff x="4310743" y="1742187"/>
              <a:chExt cx="740280" cy="3207751"/>
            </a:xfrm>
          </p:grpSpPr>
          <p:sp>
            <p:nvSpPr>
              <p:cNvPr id="18" name="矩形 17"/>
              <p:cNvSpPr/>
              <p:nvPr/>
            </p:nvSpPr>
            <p:spPr>
              <a:xfrm>
                <a:off x="4310743" y="1742187"/>
                <a:ext cx="740280" cy="3207751"/>
              </a:xfrm>
              <a:prstGeom prst="rect">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19" name="矩形 18"/>
              <p:cNvSpPr/>
              <p:nvPr/>
            </p:nvSpPr>
            <p:spPr>
              <a:xfrm>
                <a:off x="4330018" y="2452046"/>
                <a:ext cx="701731" cy="2380175"/>
              </a:xfrm>
              <a:prstGeom prst="rect">
                <a:avLst/>
              </a:prstGeom>
            </p:spPr>
            <p:txBody>
              <a:bodyPr vert="eaVert" wrap="square">
                <a:spAutoFit/>
              </a:bodyPr>
              <a:lstStyle/>
              <a:p>
                <a:pPr>
                  <a:lnSpc>
                    <a:spcPct val="120000"/>
                  </a:lnSpc>
                </a:pPr>
                <a:r>
                  <a:rPr lang="zh-CN" altLang="en-US" sz="2800" dirty="0">
                    <a:solidFill>
                      <a:srgbClr val="8BA76F"/>
                    </a:solidFill>
                    <a:cs typeface="+mn-ea"/>
                    <a:sym typeface="+mn-lt"/>
                  </a:rPr>
                  <a:t>点击添加标题</a:t>
                </a:r>
              </a:p>
            </p:txBody>
          </p:sp>
          <p:sp>
            <p:nvSpPr>
              <p:cNvPr id="20" name="矩形 19"/>
              <p:cNvSpPr/>
              <p:nvPr/>
            </p:nvSpPr>
            <p:spPr>
              <a:xfrm>
                <a:off x="4366951" y="2010594"/>
                <a:ext cx="627864" cy="497957"/>
              </a:xfrm>
              <a:prstGeom prst="rect">
                <a:avLst/>
              </a:prstGeom>
            </p:spPr>
            <p:txBody>
              <a:bodyPr vert="horz" wrap="square">
                <a:spAutoFit/>
              </a:bodyPr>
              <a:lstStyle/>
              <a:p>
                <a:pPr algn="ctr">
                  <a:lnSpc>
                    <a:spcPct val="120000"/>
                  </a:lnSpc>
                </a:pPr>
                <a:r>
                  <a:rPr lang="en-US" altLang="zh-CN" sz="2400" dirty="0">
                    <a:solidFill>
                      <a:srgbClr val="8BA76F"/>
                    </a:solidFill>
                    <a:cs typeface="+mn-ea"/>
                    <a:sym typeface="+mn-lt"/>
                  </a:rPr>
                  <a:t>02</a:t>
                </a:r>
                <a:endParaRPr lang="zh-CN" altLang="en-US" sz="2400" dirty="0">
                  <a:solidFill>
                    <a:srgbClr val="8BA76F"/>
                  </a:solidFill>
                  <a:cs typeface="+mn-ea"/>
                  <a:sym typeface="+mn-lt"/>
                </a:endParaRPr>
              </a:p>
            </p:txBody>
          </p:sp>
        </p:grpSp>
        <p:pic>
          <p:nvPicPr>
            <p:cNvPr id="17" name="图片 16"/>
            <p:cNvPicPr>
              <a:picLocks noChangeAspect="1"/>
            </p:cNvPicPr>
            <p:nvPr/>
          </p:nvPicPr>
          <p:blipFill rotWithShape="1">
            <a:blip r:embed="rId3" cstate="email"/>
            <a:srcRect/>
            <a:stretch>
              <a:fillRect/>
            </a:stretch>
          </p:blipFill>
          <p:spPr>
            <a:xfrm>
              <a:off x="6617515" y="1693549"/>
              <a:ext cx="941573" cy="1334472"/>
            </a:xfrm>
            <a:prstGeom prst="rect">
              <a:avLst/>
            </a:prstGeom>
          </p:spPr>
        </p:pic>
      </p:grpSp>
      <p:grpSp>
        <p:nvGrpSpPr>
          <p:cNvPr id="21" name="组合 20"/>
          <p:cNvGrpSpPr/>
          <p:nvPr/>
        </p:nvGrpSpPr>
        <p:grpSpPr>
          <a:xfrm>
            <a:off x="8509852" y="1170188"/>
            <a:ext cx="960847" cy="4583226"/>
            <a:chOff x="8186956" y="1698065"/>
            <a:chExt cx="960847" cy="4583226"/>
          </a:xfrm>
        </p:grpSpPr>
        <p:grpSp>
          <p:nvGrpSpPr>
            <p:cNvPr id="22" name="组合 21"/>
            <p:cNvGrpSpPr/>
            <p:nvPr/>
          </p:nvGrpSpPr>
          <p:grpSpPr>
            <a:xfrm>
              <a:off x="8407523" y="3073540"/>
              <a:ext cx="740280" cy="3207751"/>
              <a:chOff x="4310743" y="1742187"/>
              <a:chExt cx="740280" cy="3207751"/>
            </a:xfrm>
          </p:grpSpPr>
          <p:sp>
            <p:nvSpPr>
              <p:cNvPr id="24" name="矩形 23"/>
              <p:cNvSpPr/>
              <p:nvPr/>
            </p:nvSpPr>
            <p:spPr>
              <a:xfrm>
                <a:off x="4310743" y="1742187"/>
                <a:ext cx="740280" cy="3207751"/>
              </a:xfrm>
              <a:prstGeom prst="rect">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25" name="矩形 24"/>
              <p:cNvSpPr/>
              <p:nvPr/>
            </p:nvSpPr>
            <p:spPr>
              <a:xfrm>
                <a:off x="4330018" y="2452046"/>
                <a:ext cx="701731" cy="2380175"/>
              </a:xfrm>
              <a:prstGeom prst="rect">
                <a:avLst/>
              </a:prstGeom>
            </p:spPr>
            <p:txBody>
              <a:bodyPr vert="eaVert" wrap="square">
                <a:spAutoFit/>
              </a:bodyPr>
              <a:lstStyle/>
              <a:p>
                <a:pPr>
                  <a:lnSpc>
                    <a:spcPct val="120000"/>
                  </a:lnSpc>
                </a:pPr>
                <a:r>
                  <a:rPr lang="zh-CN" altLang="en-US" sz="2800" dirty="0">
                    <a:solidFill>
                      <a:srgbClr val="8BA76F"/>
                    </a:solidFill>
                    <a:cs typeface="+mn-ea"/>
                    <a:sym typeface="+mn-lt"/>
                  </a:rPr>
                  <a:t>点击添加标题</a:t>
                </a:r>
              </a:p>
            </p:txBody>
          </p:sp>
          <p:sp>
            <p:nvSpPr>
              <p:cNvPr id="26" name="矩形 25"/>
              <p:cNvSpPr/>
              <p:nvPr/>
            </p:nvSpPr>
            <p:spPr>
              <a:xfrm>
                <a:off x="4366951" y="2010594"/>
                <a:ext cx="627864" cy="497957"/>
              </a:xfrm>
              <a:prstGeom prst="rect">
                <a:avLst/>
              </a:prstGeom>
            </p:spPr>
            <p:txBody>
              <a:bodyPr vert="horz" wrap="square">
                <a:spAutoFit/>
              </a:bodyPr>
              <a:lstStyle/>
              <a:p>
                <a:pPr algn="ctr">
                  <a:lnSpc>
                    <a:spcPct val="120000"/>
                  </a:lnSpc>
                </a:pPr>
                <a:r>
                  <a:rPr lang="en-US" altLang="zh-CN" sz="2400" dirty="0">
                    <a:solidFill>
                      <a:srgbClr val="8BA76F"/>
                    </a:solidFill>
                    <a:cs typeface="+mn-ea"/>
                    <a:sym typeface="+mn-lt"/>
                  </a:rPr>
                  <a:t>03</a:t>
                </a:r>
                <a:endParaRPr lang="zh-CN" altLang="en-US" sz="2400" dirty="0">
                  <a:solidFill>
                    <a:srgbClr val="8BA76F"/>
                  </a:solidFill>
                  <a:cs typeface="+mn-ea"/>
                  <a:sym typeface="+mn-lt"/>
                </a:endParaRPr>
              </a:p>
            </p:txBody>
          </p:sp>
        </p:grpSp>
        <p:pic>
          <p:nvPicPr>
            <p:cNvPr id="23" name="图片 22"/>
            <p:cNvPicPr>
              <a:picLocks noChangeAspect="1"/>
            </p:cNvPicPr>
            <p:nvPr/>
          </p:nvPicPr>
          <p:blipFill rotWithShape="1">
            <a:blip r:embed="rId3" cstate="email"/>
            <a:srcRect/>
            <a:stretch>
              <a:fillRect/>
            </a:stretch>
          </p:blipFill>
          <p:spPr>
            <a:xfrm>
              <a:off x="8186956" y="1698065"/>
              <a:ext cx="941573" cy="1334472"/>
            </a:xfrm>
            <a:prstGeom prst="rect">
              <a:avLst/>
            </a:prstGeom>
          </p:spPr>
        </p:pic>
      </p:grpSp>
      <p:grpSp>
        <p:nvGrpSpPr>
          <p:cNvPr id="27" name="组合 26"/>
          <p:cNvGrpSpPr/>
          <p:nvPr/>
        </p:nvGrpSpPr>
        <p:grpSpPr>
          <a:xfrm>
            <a:off x="10251032" y="1170188"/>
            <a:ext cx="960847" cy="4583226"/>
            <a:chOff x="10484792" y="1739068"/>
            <a:chExt cx="960847" cy="4583226"/>
          </a:xfrm>
        </p:grpSpPr>
        <p:grpSp>
          <p:nvGrpSpPr>
            <p:cNvPr id="28" name="组合 27"/>
            <p:cNvGrpSpPr/>
            <p:nvPr/>
          </p:nvGrpSpPr>
          <p:grpSpPr>
            <a:xfrm>
              <a:off x="10705359" y="3114543"/>
              <a:ext cx="740280" cy="3207751"/>
              <a:chOff x="4310743" y="1742187"/>
              <a:chExt cx="740280" cy="3207751"/>
            </a:xfrm>
          </p:grpSpPr>
          <p:sp>
            <p:nvSpPr>
              <p:cNvPr id="30" name="矩形 29"/>
              <p:cNvSpPr/>
              <p:nvPr/>
            </p:nvSpPr>
            <p:spPr>
              <a:xfrm>
                <a:off x="4310743" y="1742187"/>
                <a:ext cx="740280" cy="3207751"/>
              </a:xfrm>
              <a:prstGeom prst="rect">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31" name="矩形 30"/>
              <p:cNvSpPr/>
              <p:nvPr/>
            </p:nvSpPr>
            <p:spPr>
              <a:xfrm>
                <a:off x="4330018" y="2452046"/>
                <a:ext cx="701731" cy="2380175"/>
              </a:xfrm>
              <a:prstGeom prst="rect">
                <a:avLst/>
              </a:prstGeom>
            </p:spPr>
            <p:txBody>
              <a:bodyPr vert="eaVert" wrap="square">
                <a:spAutoFit/>
              </a:bodyPr>
              <a:lstStyle/>
              <a:p>
                <a:pPr>
                  <a:lnSpc>
                    <a:spcPct val="120000"/>
                  </a:lnSpc>
                </a:pPr>
                <a:r>
                  <a:rPr lang="zh-CN" altLang="en-US" sz="2800" dirty="0">
                    <a:solidFill>
                      <a:srgbClr val="8BA76F"/>
                    </a:solidFill>
                    <a:cs typeface="+mn-ea"/>
                    <a:sym typeface="+mn-lt"/>
                  </a:rPr>
                  <a:t>点击添加标题</a:t>
                </a:r>
              </a:p>
            </p:txBody>
          </p:sp>
          <p:sp>
            <p:nvSpPr>
              <p:cNvPr id="32" name="矩形 31"/>
              <p:cNvSpPr/>
              <p:nvPr/>
            </p:nvSpPr>
            <p:spPr>
              <a:xfrm>
                <a:off x="4366951" y="2010594"/>
                <a:ext cx="627864" cy="497957"/>
              </a:xfrm>
              <a:prstGeom prst="rect">
                <a:avLst/>
              </a:prstGeom>
            </p:spPr>
            <p:txBody>
              <a:bodyPr vert="horz" wrap="square">
                <a:spAutoFit/>
              </a:bodyPr>
              <a:lstStyle/>
              <a:p>
                <a:pPr algn="ctr">
                  <a:lnSpc>
                    <a:spcPct val="120000"/>
                  </a:lnSpc>
                </a:pPr>
                <a:r>
                  <a:rPr lang="en-US" altLang="zh-CN" sz="2400" dirty="0">
                    <a:solidFill>
                      <a:srgbClr val="8BA76F"/>
                    </a:solidFill>
                    <a:cs typeface="+mn-ea"/>
                    <a:sym typeface="+mn-lt"/>
                  </a:rPr>
                  <a:t>04</a:t>
                </a:r>
                <a:endParaRPr lang="zh-CN" altLang="en-US" sz="2400" dirty="0">
                  <a:solidFill>
                    <a:srgbClr val="8BA76F"/>
                  </a:solidFill>
                  <a:cs typeface="+mn-ea"/>
                  <a:sym typeface="+mn-lt"/>
                </a:endParaRPr>
              </a:p>
            </p:txBody>
          </p:sp>
        </p:grpSp>
        <p:pic>
          <p:nvPicPr>
            <p:cNvPr id="29" name="图片 28"/>
            <p:cNvPicPr>
              <a:picLocks noChangeAspect="1"/>
            </p:cNvPicPr>
            <p:nvPr/>
          </p:nvPicPr>
          <p:blipFill rotWithShape="1">
            <a:blip r:embed="rId3" cstate="email"/>
            <a:srcRect/>
            <a:stretch>
              <a:fillRect/>
            </a:stretch>
          </p:blipFill>
          <p:spPr>
            <a:xfrm>
              <a:off x="10484792" y="1739068"/>
              <a:ext cx="941573" cy="133447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grpSp>
        <p:nvGrpSpPr>
          <p:cNvPr id="2" name="组合 1"/>
          <p:cNvGrpSpPr/>
          <p:nvPr/>
        </p:nvGrpSpPr>
        <p:grpSpPr>
          <a:xfrm>
            <a:off x="3113600" y="792086"/>
            <a:ext cx="5087161" cy="525334"/>
            <a:chOff x="2927349" y="805918"/>
            <a:chExt cx="5088338" cy="525455"/>
          </a:xfrm>
        </p:grpSpPr>
        <p:sp>
          <p:nvSpPr>
            <p:cNvPr id="3" name="Copyright Notice"/>
            <p:cNvSpPr/>
            <p:nvPr/>
          </p:nvSpPr>
          <p:spPr bwMode="auto">
            <a:xfrm>
              <a:off x="4625382" y="805918"/>
              <a:ext cx="3390305" cy="49642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1983" tIns="32393" rIns="71983" bIns="32393"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800" cap="small" dirty="0">
                  <a:solidFill>
                    <a:srgbClr val="8BA76F"/>
                  </a:solidFill>
                  <a:cs typeface="+mn-ea"/>
                  <a:sym typeface="+mn-lt"/>
                </a:rPr>
                <a:t>点击加入标题文字</a:t>
              </a:r>
              <a:endParaRPr lang="en-US" sz="2800" cap="small" dirty="0">
                <a:solidFill>
                  <a:srgbClr val="8BA76F"/>
                </a:solidFill>
                <a:cs typeface="+mn-ea"/>
                <a:sym typeface="+mn-lt"/>
              </a:endParaRPr>
            </a:p>
          </p:txBody>
        </p:sp>
        <p:cxnSp>
          <p:nvCxnSpPr>
            <p:cNvPr id="4" name="直接连接符 3"/>
            <p:cNvCxnSpPr/>
            <p:nvPr/>
          </p:nvCxnSpPr>
          <p:spPr>
            <a:xfrm>
              <a:off x="2927349" y="1331373"/>
              <a:ext cx="4908615" cy="0"/>
            </a:xfrm>
            <a:prstGeom prst="line">
              <a:avLst/>
            </a:prstGeom>
            <a:ln w="3175">
              <a:solidFill>
                <a:srgbClr val="8BA76F"/>
              </a:solidFill>
            </a:ln>
          </p:spPr>
          <p:style>
            <a:lnRef idx="1">
              <a:schemeClr val="accent1"/>
            </a:lnRef>
            <a:fillRef idx="0">
              <a:schemeClr val="accent1"/>
            </a:fillRef>
            <a:effectRef idx="0">
              <a:schemeClr val="accent1"/>
            </a:effectRef>
            <a:fontRef idx="minor">
              <a:schemeClr val="tx1"/>
            </a:fontRef>
          </p:style>
        </p:cxnSp>
      </p:grpSp>
      <p:sp>
        <p:nvSpPr>
          <p:cNvPr id="5" name="椭圆 4"/>
          <p:cNvSpPr/>
          <p:nvPr/>
        </p:nvSpPr>
        <p:spPr>
          <a:xfrm flipV="1">
            <a:off x="7836355" y="2743589"/>
            <a:ext cx="881175" cy="881175"/>
          </a:xfrm>
          <a:prstGeom prst="ellipse">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6" name="椭圆 5"/>
          <p:cNvSpPr/>
          <p:nvPr/>
        </p:nvSpPr>
        <p:spPr>
          <a:xfrm flipV="1">
            <a:off x="4673895" y="2743589"/>
            <a:ext cx="881175" cy="881175"/>
          </a:xfrm>
          <a:prstGeom prst="ellipse">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sp>
        <p:nvSpPr>
          <p:cNvPr id="7" name="椭圆 6"/>
          <p:cNvSpPr/>
          <p:nvPr/>
        </p:nvSpPr>
        <p:spPr>
          <a:xfrm flipV="1">
            <a:off x="1481656" y="2743589"/>
            <a:ext cx="881175" cy="881175"/>
          </a:xfrm>
          <a:prstGeom prst="ellipse">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grpSp>
        <p:nvGrpSpPr>
          <p:cNvPr id="8" name="组合 7"/>
          <p:cNvGrpSpPr/>
          <p:nvPr/>
        </p:nvGrpSpPr>
        <p:grpSpPr>
          <a:xfrm>
            <a:off x="843952" y="2776293"/>
            <a:ext cx="4169847" cy="2318253"/>
            <a:chOff x="528437" y="1726587"/>
            <a:chExt cx="2808311" cy="1561302"/>
          </a:xfrm>
        </p:grpSpPr>
        <p:sp>
          <p:nvSpPr>
            <p:cNvPr id="9" name="TextBox 13"/>
            <p:cNvSpPr txBox="1"/>
            <p:nvPr/>
          </p:nvSpPr>
          <p:spPr>
            <a:xfrm>
              <a:off x="1065982" y="1726587"/>
              <a:ext cx="555675" cy="559530"/>
            </a:xfrm>
            <a:prstGeom prst="rect">
              <a:avLst/>
            </a:prstGeom>
            <a:noFill/>
            <a:effectLst/>
          </p:spPr>
          <p:txBody>
            <a:bodyPr wrap="square" rtlCol="0">
              <a:spAutoFit/>
            </a:bodyPr>
            <a:lstStyle/>
            <a:p>
              <a:r>
                <a:rPr lang="en-US" altLang="zh-CN" sz="4800" b="1" dirty="0">
                  <a:solidFill>
                    <a:srgbClr val="8BA76F"/>
                  </a:solidFill>
                  <a:cs typeface="+mn-ea"/>
                  <a:sym typeface="+mn-lt"/>
                </a:rPr>
                <a:t>1</a:t>
              </a:r>
              <a:endParaRPr lang="zh-CN" altLang="en-US" sz="4800" b="1" dirty="0">
                <a:solidFill>
                  <a:srgbClr val="8BA76F"/>
                </a:solidFill>
                <a:cs typeface="+mn-ea"/>
                <a:sym typeface="+mn-lt"/>
              </a:endParaRPr>
            </a:p>
          </p:txBody>
        </p:sp>
        <p:grpSp>
          <p:nvGrpSpPr>
            <p:cNvPr id="10" name="组合 9"/>
            <p:cNvGrpSpPr/>
            <p:nvPr/>
          </p:nvGrpSpPr>
          <p:grpSpPr>
            <a:xfrm>
              <a:off x="528437" y="2036266"/>
              <a:ext cx="2808311" cy="1251623"/>
              <a:chOff x="528437" y="2036266"/>
              <a:chExt cx="2808311" cy="1251623"/>
            </a:xfrm>
          </p:grpSpPr>
          <p:sp>
            <p:nvSpPr>
              <p:cNvPr id="11" name="TextBox 15"/>
              <p:cNvSpPr txBox="1"/>
              <p:nvPr/>
            </p:nvSpPr>
            <p:spPr>
              <a:xfrm>
                <a:off x="1615174" y="2036266"/>
                <a:ext cx="1516666" cy="352379"/>
              </a:xfrm>
              <a:prstGeom prst="rect">
                <a:avLst/>
              </a:prstGeom>
              <a:noFill/>
            </p:spPr>
            <p:txBody>
              <a:bodyPr wrap="square" rtlCol="0">
                <a:spAutoFit/>
              </a:bodyPr>
              <a:lstStyle/>
              <a:p>
                <a:r>
                  <a:rPr lang="zh-CN" altLang="en-US" sz="2800" b="1" dirty="0">
                    <a:solidFill>
                      <a:srgbClr val="8BA76F"/>
                    </a:solidFill>
                    <a:cs typeface="+mn-ea"/>
                    <a:sym typeface="+mn-lt"/>
                  </a:rPr>
                  <a:t>加入标题</a:t>
                </a:r>
              </a:p>
            </p:txBody>
          </p:sp>
          <p:sp>
            <p:nvSpPr>
              <p:cNvPr id="12" name="TextBox 16"/>
              <p:cNvSpPr txBox="1"/>
              <p:nvPr/>
            </p:nvSpPr>
            <p:spPr>
              <a:xfrm>
                <a:off x="528437" y="2479677"/>
                <a:ext cx="2808311" cy="808212"/>
              </a:xfrm>
              <a:prstGeom prst="rect">
                <a:avLst/>
              </a:prstGeom>
              <a:noFill/>
            </p:spPr>
            <p:txBody>
              <a:bodyPr wrap="square" rtlCol="0">
                <a:spAutoFit/>
              </a:bodyPr>
              <a:lstStyle/>
              <a:p>
                <a:pPr algn="ctr">
                  <a:lnSpc>
                    <a:spcPct val="150000"/>
                  </a:lnSpc>
                </a:pPr>
                <a:r>
                  <a:rPr lang="zh-CN" altLang="en-US" sz="1200" dirty="0">
                    <a:solidFill>
                      <a:srgbClr val="8BA76F"/>
                    </a:solidFill>
                    <a:cs typeface="+mn-ea"/>
                    <a:sym typeface="+mn-lt"/>
                  </a:rPr>
                  <a:t>点击此处添加文本此处添加文本</a:t>
                </a:r>
                <a:endParaRPr lang="en-US" altLang="zh-CN" sz="1200" dirty="0">
                  <a:solidFill>
                    <a:srgbClr val="8BA76F"/>
                  </a:solidFill>
                  <a:cs typeface="+mn-ea"/>
                  <a:sym typeface="+mn-lt"/>
                </a:endParaRPr>
              </a:p>
              <a:p>
                <a:pPr algn="ctr">
                  <a:lnSpc>
                    <a:spcPct val="150000"/>
                  </a:lnSpc>
                </a:pPr>
                <a:r>
                  <a:rPr lang="zh-CN" altLang="en-US" sz="1200" dirty="0">
                    <a:solidFill>
                      <a:srgbClr val="8BA76F"/>
                    </a:solidFill>
                    <a:cs typeface="+mn-ea"/>
                    <a:sym typeface="+mn-lt"/>
                  </a:rPr>
                  <a:t>点击此处添加文本此处添加文本</a:t>
                </a:r>
              </a:p>
              <a:p>
                <a:pPr algn="ctr">
                  <a:lnSpc>
                    <a:spcPct val="150000"/>
                  </a:lnSpc>
                </a:pPr>
                <a:r>
                  <a:rPr lang="zh-CN" altLang="en-US" sz="1200" dirty="0">
                    <a:solidFill>
                      <a:srgbClr val="8BA76F"/>
                    </a:solidFill>
                    <a:cs typeface="+mn-ea"/>
                    <a:sym typeface="+mn-lt"/>
                  </a:rPr>
                  <a:t>点击此处添加文本此处添加文本</a:t>
                </a:r>
              </a:p>
              <a:p>
                <a:pPr algn="ctr">
                  <a:lnSpc>
                    <a:spcPct val="150000"/>
                  </a:lnSpc>
                </a:pPr>
                <a:r>
                  <a:rPr lang="zh-CN" altLang="en-US" sz="1200" dirty="0">
                    <a:solidFill>
                      <a:srgbClr val="8BA76F"/>
                    </a:solidFill>
                    <a:cs typeface="+mn-ea"/>
                    <a:sym typeface="+mn-lt"/>
                  </a:rPr>
                  <a:t>点击此处添加文本此处添加文本</a:t>
                </a:r>
              </a:p>
            </p:txBody>
          </p:sp>
        </p:grpSp>
      </p:grpSp>
      <p:grpSp>
        <p:nvGrpSpPr>
          <p:cNvPr id="13" name="组合 12"/>
          <p:cNvGrpSpPr/>
          <p:nvPr/>
        </p:nvGrpSpPr>
        <p:grpSpPr>
          <a:xfrm>
            <a:off x="4030914" y="2776293"/>
            <a:ext cx="4169847" cy="2318253"/>
            <a:chOff x="528437" y="1726587"/>
            <a:chExt cx="2808311" cy="1561302"/>
          </a:xfrm>
        </p:grpSpPr>
        <p:sp>
          <p:nvSpPr>
            <p:cNvPr id="14" name="TextBox 18"/>
            <p:cNvSpPr txBox="1"/>
            <p:nvPr/>
          </p:nvSpPr>
          <p:spPr>
            <a:xfrm>
              <a:off x="1065982" y="1726587"/>
              <a:ext cx="555675" cy="559530"/>
            </a:xfrm>
            <a:prstGeom prst="rect">
              <a:avLst/>
            </a:prstGeom>
            <a:noFill/>
            <a:effectLst/>
          </p:spPr>
          <p:txBody>
            <a:bodyPr wrap="square" rtlCol="0">
              <a:spAutoFit/>
            </a:bodyPr>
            <a:lstStyle/>
            <a:p>
              <a:r>
                <a:rPr lang="en-US" altLang="zh-CN" sz="4800" b="1" dirty="0">
                  <a:solidFill>
                    <a:srgbClr val="8BA76F"/>
                  </a:solidFill>
                  <a:cs typeface="+mn-ea"/>
                  <a:sym typeface="+mn-lt"/>
                </a:rPr>
                <a:t>2</a:t>
              </a:r>
              <a:endParaRPr lang="zh-CN" altLang="en-US" sz="4800" b="1" dirty="0">
                <a:solidFill>
                  <a:srgbClr val="8BA76F"/>
                </a:solidFill>
                <a:cs typeface="+mn-ea"/>
                <a:sym typeface="+mn-lt"/>
              </a:endParaRPr>
            </a:p>
          </p:txBody>
        </p:sp>
        <p:grpSp>
          <p:nvGrpSpPr>
            <p:cNvPr id="15" name="组合 14"/>
            <p:cNvGrpSpPr/>
            <p:nvPr/>
          </p:nvGrpSpPr>
          <p:grpSpPr>
            <a:xfrm>
              <a:off x="528437" y="2036266"/>
              <a:ext cx="2808311" cy="1251623"/>
              <a:chOff x="528437" y="2036266"/>
              <a:chExt cx="2808311" cy="1251623"/>
            </a:xfrm>
          </p:grpSpPr>
          <p:sp>
            <p:nvSpPr>
              <p:cNvPr id="16" name="TextBox 20"/>
              <p:cNvSpPr txBox="1"/>
              <p:nvPr/>
            </p:nvSpPr>
            <p:spPr>
              <a:xfrm>
                <a:off x="1615174" y="2036266"/>
                <a:ext cx="1516666" cy="352379"/>
              </a:xfrm>
              <a:prstGeom prst="rect">
                <a:avLst/>
              </a:prstGeom>
              <a:noFill/>
            </p:spPr>
            <p:txBody>
              <a:bodyPr wrap="square" rtlCol="0">
                <a:spAutoFit/>
              </a:bodyPr>
              <a:lstStyle/>
              <a:p>
                <a:r>
                  <a:rPr lang="zh-CN" altLang="en-US" sz="2800" b="1" dirty="0">
                    <a:solidFill>
                      <a:srgbClr val="8BA76F"/>
                    </a:solidFill>
                    <a:cs typeface="+mn-ea"/>
                    <a:sym typeface="+mn-lt"/>
                  </a:rPr>
                  <a:t>加入标题</a:t>
                </a:r>
              </a:p>
            </p:txBody>
          </p:sp>
          <p:sp>
            <p:nvSpPr>
              <p:cNvPr id="17" name="TextBox 21"/>
              <p:cNvSpPr txBox="1"/>
              <p:nvPr/>
            </p:nvSpPr>
            <p:spPr>
              <a:xfrm>
                <a:off x="528437" y="2479677"/>
                <a:ext cx="2808311" cy="808212"/>
              </a:xfrm>
              <a:prstGeom prst="rect">
                <a:avLst/>
              </a:prstGeom>
              <a:noFill/>
            </p:spPr>
            <p:txBody>
              <a:bodyPr wrap="square" rtlCol="0">
                <a:spAutoFit/>
              </a:bodyPr>
              <a:lstStyle/>
              <a:p>
                <a:pPr algn="ctr">
                  <a:lnSpc>
                    <a:spcPct val="150000"/>
                  </a:lnSpc>
                </a:pPr>
                <a:r>
                  <a:rPr lang="zh-CN" altLang="en-US" sz="1200" dirty="0">
                    <a:solidFill>
                      <a:srgbClr val="8BA76F"/>
                    </a:solidFill>
                    <a:cs typeface="+mn-ea"/>
                    <a:sym typeface="+mn-lt"/>
                  </a:rPr>
                  <a:t>点击此处添加文本此处添加文本</a:t>
                </a:r>
                <a:endParaRPr lang="en-US" altLang="zh-CN" sz="1200" dirty="0">
                  <a:solidFill>
                    <a:srgbClr val="8BA76F"/>
                  </a:solidFill>
                  <a:cs typeface="+mn-ea"/>
                  <a:sym typeface="+mn-lt"/>
                </a:endParaRPr>
              </a:p>
              <a:p>
                <a:pPr algn="ctr">
                  <a:lnSpc>
                    <a:spcPct val="150000"/>
                  </a:lnSpc>
                </a:pPr>
                <a:r>
                  <a:rPr lang="zh-CN" altLang="en-US" sz="1200" dirty="0">
                    <a:solidFill>
                      <a:srgbClr val="8BA76F"/>
                    </a:solidFill>
                    <a:cs typeface="+mn-ea"/>
                    <a:sym typeface="+mn-lt"/>
                  </a:rPr>
                  <a:t>点击此处添加文本此处添加文本</a:t>
                </a:r>
              </a:p>
              <a:p>
                <a:pPr algn="ctr">
                  <a:lnSpc>
                    <a:spcPct val="150000"/>
                  </a:lnSpc>
                </a:pPr>
                <a:r>
                  <a:rPr lang="zh-CN" altLang="en-US" sz="1200" dirty="0">
                    <a:solidFill>
                      <a:srgbClr val="8BA76F"/>
                    </a:solidFill>
                    <a:cs typeface="+mn-ea"/>
                    <a:sym typeface="+mn-lt"/>
                  </a:rPr>
                  <a:t>点击此处添加文本此处添加文本</a:t>
                </a:r>
              </a:p>
              <a:p>
                <a:pPr algn="ctr">
                  <a:lnSpc>
                    <a:spcPct val="150000"/>
                  </a:lnSpc>
                </a:pPr>
                <a:r>
                  <a:rPr lang="zh-CN" altLang="en-US" sz="1200" dirty="0">
                    <a:solidFill>
                      <a:srgbClr val="8BA76F"/>
                    </a:solidFill>
                    <a:cs typeface="+mn-ea"/>
                    <a:sym typeface="+mn-lt"/>
                  </a:rPr>
                  <a:t>点击此处添加文本此处添加文本</a:t>
                </a:r>
              </a:p>
            </p:txBody>
          </p:sp>
        </p:grpSp>
      </p:grpSp>
      <p:grpSp>
        <p:nvGrpSpPr>
          <p:cNvPr id="18" name="组合 17"/>
          <p:cNvGrpSpPr/>
          <p:nvPr/>
        </p:nvGrpSpPr>
        <p:grpSpPr>
          <a:xfrm>
            <a:off x="7217877" y="2776293"/>
            <a:ext cx="4169847" cy="2318253"/>
            <a:chOff x="528437" y="1726587"/>
            <a:chExt cx="2808311" cy="1561302"/>
          </a:xfrm>
        </p:grpSpPr>
        <p:sp>
          <p:nvSpPr>
            <p:cNvPr id="19" name="TextBox 23"/>
            <p:cNvSpPr txBox="1"/>
            <p:nvPr/>
          </p:nvSpPr>
          <p:spPr>
            <a:xfrm>
              <a:off x="1065982" y="1726587"/>
              <a:ext cx="555675" cy="559530"/>
            </a:xfrm>
            <a:prstGeom prst="rect">
              <a:avLst/>
            </a:prstGeom>
            <a:noFill/>
            <a:effectLst/>
          </p:spPr>
          <p:txBody>
            <a:bodyPr wrap="square" rtlCol="0">
              <a:spAutoFit/>
            </a:bodyPr>
            <a:lstStyle/>
            <a:p>
              <a:r>
                <a:rPr lang="en-US" altLang="zh-CN" sz="4800" b="1" dirty="0">
                  <a:solidFill>
                    <a:srgbClr val="8BA76F"/>
                  </a:solidFill>
                  <a:cs typeface="+mn-ea"/>
                  <a:sym typeface="+mn-lt"/>
                </a:rPr>
                <a:t>3</a:t>
              </a:r>
              <a:endParaRPr lang="zh-CN" altLang="en-US" sz="4800" b="1" dirty="0">
                <a:solidFill>
                  <a:srgbClr val="8BA76F"/>
                </a:solidFill>
                <a:cs typeface="+mn-ea"/>
                <a:sym typeface="+mn-lt"/>
              </a:endParaRPr>
            </a:p>
          </p:txBody>
        </p:sp>
        <p:grpSp>
          <p:nvGrpSpPr>
            <p:cNvPr id="20" name="组合 19"/>
            <p:cNvGrpSpPr/>
            <p:nvPr/>
          </p:nvGrpSpPr>
          <p:grpSpPr>
            <a:xfrm>
              <a:off x="528437" y="2036266"/>
              <a:ext cx="2808311" cy="1251623"/>
              <a:chOff x="528437" y="2036266"/>
              <a:chExt cx="2808311" cy="1251623"/>
            </a:xfrm>
          </p:grpSpPr>
          <p:sp>
            <p:nvSpPr>
              <p:cNvPr id="21" name="TextBox 25"/>
              <p:cNvSpPr txBox="1"/>
              <p:nvPr/>
            </p:nvSpPr>
            <p:spPr>
              <a:xfrm>
                <a:off x="1615174" y="2036266"/>
                <a:ext cx="1516666" cy="352379"/>
              </a:xfrm>
              <a:prstGeom prst="rect">
                <a:avLst/>
              </a:prstGeom>
              <a:noFill/>
            </p:spPr>
            <p:txBody>
              <a:bodyPr wrap="square" rtlCol="0">
                <a:spAutoFit/>
              </a:bodyPr>
              <a:lstStyle/>
              <a:p>
                <a:r>
                  <a:rPr lang="zh-CN" altLang="en-US" sz="2800" b="1" dirty="0">
                    <a:solidFill>
                      <a:srgbClr val="8BA76F"/>
                    </a:solidFill>
                    <a:cs typeface="+mn-ea"/>
                    <a:sym typeface="+mn-lt"/>
                  </a:rPr>
                  <a:t>加入标题</a:t>
                </a:r>
              </a:p>
            </p:txBody>
          </p:sp>
          <p:sp>
            <p:nvSpPr>
              <p:cNvPr id="22" name="TextBox 26"/>
              <p:cNvSpPr txBox="1"/>
              <p:nvPr/>
            </p:nvSpPr>
            <p:spPr>
              <a:xfrm>
                <a:off x="528437" y="2479677"/>
                <a:ext cx="2808311" cy="808212"/>
              </a:xfrm>
              <a:prstGeom prst="rect">
                <a:avLst/>
              </a:prstGeom>
              <a:noFill/>
            </p:spPr>
            <p:txBody>
              <a:bodyPr wrap="square" rtlCol="0">
                <a:spAutoFit/>
              </a:bodyPr>
              <a:lstStyle/>
              <a:p>
                <a:pPr algn="ctr">
                  <a:lnSpc>
                    <a:spcPct val="150000"/>
                  </a:lnSpc>
                </a:pPr>
                <a:r>
                  <a:rPr lang="zh-CN" altLang="en-US" sz="1200" dirty="0">
                    <a:solidFill>
                      <a:srgbClr val="8BA76F"/>
                    </a:solidFill>
                    <a:cs typeface="+mn-ea"/>
                    <a:sym typeface="+mn-lt"/>
                  </a:rPr>
                  <a:t>点击此处添加文本此处添加文本</a:t>
                </a:r>
                <a:endParaRPr lang="en-US" altLang="zh-CN" sz="1200" dirty="0">
                  <a:solidFill>
                    <a:srgbClr val="8BA76F"/>
                  </a:solidFill>
                  <a:cs typeface="+mn-ea"/>
                  <a:sym typeface="+mn-lt"/>
                </a:endParaRPr>
              </a:p>
              <a:p>
                <a:pPr algn="ctr">
                  <a:lnSpc>
                    <a:spcPct val="150000"/>
                  </a:lnSpc>
                </a:pPr>
                <a:r>
                  <a:rPr lang="zh-CN" altLang="en-US" sz="1200" dirty="0">
                    <a:solidFill>
                      <a:srgbClr val="8BA76F"/>
                    </a:solidFill>
                    <a:cs typeface="+mn-ea"/>
                    <a:sym typeface="+mn-lt"/>
                  </a:rPr>
                  <a:t>点击此处添加文本此处添加文本</a:t>
                </a:r>
              </a:p>
              <a:p>
                <a:pPr algn="ctr">
                  <a:lnSpc>
                    <a:spcPct val="150000"/>
                  </a:lnSpc>
                </a:pPr>
                <a:r>
                  <a:rPr lang="zh-CN" altLang="en-US" sz="1200" dirty="0">
                    <a:solidFill>
                      <a:srgbClr val="8BA76F"/>
                    </a:solidFill>
                    <a:cs typeface="+mn-ea"/>
                    <a:sym typeface="+mn-lt"/>
                  </a:rPr>
                  <a:t>点击此处添加文本此处添加文本</a:t>
                </a:r>
              </a:p>
              <a:p>
                <a:pPr algn="ctr">
                  <a:lnSpc>
                    <a:spcPct val="150000"/>
                  </a:lnSpc>
                </a:pPr>
                <a:r>
                  <a:rPr lang="zh-CN" altLang="en-US" sz="1200" dirty="0">
                    <a:solidFill>
                      <a:srgbClr val="8BA76F"/>
                    </a:solidFill>
                    <a:cs typeface="+mn-ea"/>
                    <a:sym typeface="+mn-lt"/>
                  </a:rPr>
                  <a:t>点击此处添加文本此处添加文本</a:t>
                </a:r>
              </a:p>
            </p:txBody>
          </p:sp>
        </p:grpSp>
      </p:grpSp>
      <p:pic>
        <p:nvPicPr>
          <p:cNvPr id="23" name="图片 22"/>
          <p:cNvPicPr>
            <a:picLocks noChangeAspect="1"/>
          </p:cNvPicPr>
          <p:nvPr/>
        </p:nvPicPr>
        <p:blipFill>
          <a:blip r:embed="rId3" cstate="email"/>
          <a:stretch>
            <a:fillRect/>
          </a:stretch>
        </p:blipFill>
        <p:spPr>
          <a:xfrm>
            <a:off x="3404391" y="449771"/>
            <a:ext cx="1287322" cy="995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2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2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仙人掌, 树, 植物, 餐桌&#10;&#10;已生成极高可信度的说明"/>
          <p:cNvPicPr>
            <a:picLocks noChangeAspect="1"/>
          </p:cNvPicPr>
          <p:nvPr/>
        </p:nvPicPr>
        <p:blipFill>
          <a:blip r:embed="rId3" cstate="email"/>
          <a:stretch>
            <a:fillRect/>
          </a:stretch>
        </p:blipFill>
        <p:spPr>
          <a:xfrm>
            <a:off x="-28575" y="4024174"/>
            <a:ext cx="12192000" cy="3261360"/>
          </a:xfrm>
          <a:prstGeom prst="rect">
            <a:avLst/>
          </a:prstGeom>
        </p:spPr>
      </p:pic>
      <p:sp>
        <p:nvSpPr>
          <p:cNvPr id="22" name="文本框 21"/>
          <p:cNvSpPr txBox="1"/>
          <p:nvPr/>
        </p:nvSpPr>
        <p:spPr>
          <a:xfrm>
            <a:off x="3435937" y="2180354"/>
            <a:ext cx="5262979" cy="1569660"/>
          </a:xfrm>
          <a:prstGeom prst="rect">
            <a:avLst/>
          </a:prstGeom>
          <a:noFill/>
        </p:spPr>
        <p:txBody>
          <a:bodyPr wrap="none" rtlCol="0">
            <a:spAutoFit/>
          </a:bodyPr>
          <a:lstStyle/>
          <a:p>
            <a:pPr algn="ctr"/>
            <a:r>
              <a:rPr lang="zh-CN" altLang="en-US" sz="9600" spc="300" dirty="0">
                <a:solidFill>
                  <a:srgbClr val="8BA76F"/>
                </a:solidFill>
                <a:latin typeface="方正正黑简体" panose="02000000000000000000" pitchFamily="2" charset="-122"/>
                <a:ea typeface="方正正黑简体" panose="02000000000000000000" pitchFamily="2" charset="-122"/>
                <a:cs typeface="+mn-ea"/>
                <a:sym typeface="+mn-lt"/>
              </a:rPr>
              <a:t>感谢聆听</a:t>
            </a:r>
          </a:p>
        </p:txBody>
      </p:sp>
      <p:cxnSp>
        <p:nvCxnSpPr>
          <p:cNvPr id="24" name="直接连接符 23"/>
          <p:cNvCxnSpPr/>
          <p:nvPr/>
        </p:nvCxnSpPr>
        <p:spPr>
          <a:xfrm>
            <a:off x="3952875" y="1971675"/>
            <a:ext cx="4429125" cy="0"/>
          </a:xfrm>
          <a:prstGeom prst="line">
            <a:avLst/>
          </a:prstGeom>
          <a:ln>
            <a:solidFill>
              <a:srgbClr val="8AAE89"/>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4" cstate="email"/>
          <a:stretch>
            <a:fillRect/>
          </a:stretch>
        </p:blipFill>
        <p:spPr>
          <a:xfrm>
            <a:off x="5172075" y="876448"/>
            <a:ext cx="2198910" cy="10952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
                                        </p:tgtEl>
                                        <p:attrNameLst>
                                          <p:attrName>ppt_y</p:attrName>
                                        </p:attrNameLst>
                                      </p:cBhvr>
                                      <p:tavLst>
                                        <p:tav tm="0">
                                          <p:val>
                                            <p:strVal val="#ppt_y"/>
                                          </p:val>
                                        </p:tav>
                                        <p:tav tm="100000">
                                          <p:val>
                                            <p:strVal val="#ppt_y"/>
                                          </p:val>
                                        </p:tav>
                                      </p:tavLst>
                                    </p:anim>
                                    <p:anim calcmode="lin" valueType="num">
                                      <p:cBhvr>
                                        <p:cTn id="1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inVertical)">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10" y="3097350"/>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50"/>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70" y="356250"/>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197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仙人掌, 树, 植物, 餐桌&#10;&#10;已生成极高可信度的说明"/>
          <p:cNvPicPr>
            <a:picLocks noChangeAspect="1"/>
          </p:cNvPicPr>
          <p:nvPr/>
        </p:nvPicPr>
        <p:blipFill>
          <a:blip r:embed="rId3" cstate="email"/>
          <a:stretch>
            <a:fillRect/>
          </a:stretch>
        </p:blipFill>
        <p:spPr>
          <a:xfrm>
            <a:off x="-28575" y="4024174"/>
            <a:ext cx="12192000" cy="3261360"/>
          </a:xfrm>
          <a:prstGeom prst="rect">
            <a:avLst/>
          </a:prstGeom>
        </p:spPr>
      </p:pic>
      <p:sp>
        <p:nvSpPr>
          <p:cNvPr id="22" name="文本框 21"/>
          <p:cNvSpPr txBox="1"/>
          <p:nvPr/>
        </p:nvSpPr>
        <p:spPr>
          <a:xfrm>
            <a:off x="3534541" y="2120762"/>
            <a:ext cx="5389617" cy="923330"/>
          </a:xfrm>
          <a:prstGeom prst="rect">
            <a:avLst/>
          </a:prstGeom>
          <a:noFill/>
        </p:spPr>
        <p:txBody>
          <a:bodyPr wrap="none" rtlCol="0">
            <a:spAutoFit/>
          </a:bodyPr>
          <a:lstStyle/>
          <a:p>
            <a:pPr algn="ctr"/>
            <a:r>
              <a:rPr lang="en-US" altLang="zh-CN" sz="5400" dirty="0">
                <a:solidFill>
                  <a:srgbClr val="8BA76F"/>
                </a:solidFill>
                <a:latin typeface="方正正黑简体" panose="02000000000000000000" pitchFamily="2" charset="-122"/>
                <a:ea typeface="方正正黑简体" panose="02000000000000000000" pitchFamily="2" charset="-122"/>
                <a:cs typeface="+mn-ea"/>
                <a:sym typeface="+mn-lt"/>
              </a:rPr>
              <a:t>01,</a:t>
            </a:r>
            <a:r>
              <a:rPr lang="zh-CN" altLang="en-US" sz="5400" dirty="0">
                <a:solidFill>
                  <a:srgbClr val="8BA76F"/>
                </a:solidFill>
                <a:latin typeface="方正正黑简体" panose="02000000000000000000" pitchFamily="2" charset="-122"/>
                <a:ea typeface="方正正黑简体" panose="02000000000000000000" pitchFamily="2" charset="-122"/>
                <a:cs typeface="+mn-ea"/>
                <a:sym typeface="+mn-lt"/>
              </a:rPr>
              <a:t>点击添加标题</a:t>
            </a:r>
          </a:p>
        </p:txBody>
      </p:sp>
      <p:cxnSp>
        <p:nvCxnSpPr>
          <p:cNvPr id="24" name="直接连接符 23"/>
          <p:cNvCxnSpPr/>
          <p:nvPr/>
        </p:nvCxnSpPr>
        <p:spPr>
          <a:xfrm>
            <a:off x="3952875" y="1971675"/>
            <a:ext cx="4429125" cy="0"/>
          </a:xfrm>
          <a:prstGeom prst="line">
            <a:avLst/>
          </a:prstGeom>
          <a:ln>
            <a:solidFill>
              <a:srgbClr val="8AAE89"/>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4" cstate="email"/>
          <a:stretch>
            <a:fillRect/>
          </a:stretch>
        </p:blipFill>
        <p:spPr>
          <a:xfrm>
            <a:off x="5172075" y="876448"/>
            <a:ext cx="2198910" cy="10952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par>
                          <p:cTn id="18" fill="hold">
                            <p:stCondLst>
                              <p:cond delay="1899"/>
                            </p:stCondLst>
                            <p:childTnLst>
                              <p:par>
                                <p:cTn id="19" presetID="16" presetClass="entr" presetSubtype="21"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par>
                          <p:cTn id="22" fill="hold">
                            <p:stCondLst>
                              <p:cond delay="2399"/>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115" y="2152650"/>
            <a:ext cx="3465070" cy="3714750"/>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9935" y="2190750"/>
            <a:ext cx="3573930" cy="3695700"/>
          </a:xfrm>
          <a:prstGeom prst="rect">
            <a:avLst/>
          </a:prstGeom>
        </p:spPr>
      </p:pic>
      <p:pic>
        <p:nvPicPr>
          <p:cNvPr id="4" name="图片 3"/>
          <p:cNvPicPr>
            <a:picLocks noChangeAspect="1"/>
          </p:cNvPicPr>
          <p:nvPr/>
        </p:nvPicPr>
        <p:blipFill rotWithShape="1">
          <a:blip r:embed="rId7" cstate="email"/>
          <a:srcRect/>
          <a:stretch>
            <a:fillRect/>
          </a:stretch>
        </p:blipFill>
        <p:spPr>
          <a:xfrm>
            <a:off x="8054816" y="2133600"/>
            <a:ext cx="1081676" cy="1493744"/>
          </a:xfrm>
          <a:prstGeom prst="rect">
            <a:avLst/>
          </a:prstGeom>
        </p:spPr>
      </p:pic>
      <p:grpSp>
        <p:nvGrpSpPr>
          <p:cNvPr id="5" name="组合 4"/>
          <p:cNvGrpSpPr/>
          <p:nvPr/>
        </p:nvGrpSpPr>
        <p:grpSpPr>
          <a:xfrm>
            <a:off x="7634135" y="3690718"/>
            <a:ext cx="1923039" cy="2413126"/>
            <a:chOff x="7634135" y="3690718"/>
            <a:chExt cx="1923039" cy="2413126"/>
          </a:xfrm>
        </p:grpSpPr>
        <p:sp>
          <p:nvSpPr>
            <p:cNvPr id="6" name="矩形 5"/>
            <p:cNvSpPr/>
            <p:nvPr/>
          </p:nvSpPr>
          <p:spPr>
            <a:xfrm>
              <a:off x="7690779" y="3690718"/>
              <a:ext cx="1809750" cy="565604"/>
            </a:xfrm>
            <a:prstGeom prst="rect">
              <a:avLst/>
            </a:prstGeom>
          </p:spPr>
          <p:txBody>
            <a:bodyPr wrap="square">
              <a:spAutoFit/>
            </a:bodyPr>
            <a:lstStyle/>
            <a:p>
              <a:pPr>
                <a:lnSpc>
                  <a:spcPct val="120000"/>
                </a:lnSpc>
              </a:pPr>
              <a:r>
                <a:rPr lang="zh-CN" altLang="en-US" sz="2800" dirty="0">
                  <a:solidFill>
                    <a:srgbClr val="8BA76F"/>
                  </a:solidFill>
                  <a:cs typeface="+mn-ea"/>
                  <a:sym typeface="+mn-lt"/>
                </a:rPr>
                <a:t>添加标题</a:t>
              </a:r>
            </a:p>
          </p:txBody>
        </p:sp>
        <p:sp>
          <p:nvSpPr>
            <p:cNvPr id="7" name="MH_Text_1"/>
            <p:cNvSpPr/>
            <p:nvPr>
              <p:custDataLst>
                <p:tags r:id="rId2"/>
              </p:custDataLst>
            </p:nvPr>
          </p:nvSpPr>
          <p:spPr>
            <a:xfrm>
              <a:off x="7634135" y="4300116"/>
              <a:ext cx="1923039" cy="1803728"/>
            </a:xfrm>
            <a:prstGeom prst="rect">
              <a:avLst/>
            </a:prstGeom>
          </p:spPr>
          <p:txBody>
            <a:bodyPr vert="horz" wrap="square">
              <a:noAutofit/>
            </a:bodyPr>
            <a:lstStyle/>
            <a:p>
              <a:pPr algn="ctr">
                <a:lnSpc>
                  <a:spcPct val="150000"/>
                </a:lnSpc>
                <a:defRPr/>
              </a:pPr>
              <a:r>
                <a:rPr lang="zh-CN" altLang="en-US" sz="1400" spc="300" dirty="0">
                  <a:solidFill>
                    <a:srgbClr val="8BA76F"/>
                  </a:solidFill>
                  <a:cs typeface="+mn-ea"/>
                  <a:sym typeface="+mn-lt"/>
                </a:rPr>
                <a:t>点击添加文本信息点击添加文本信息点击添加文本信息</a:t>
              </a:r>
              <a:endParaRPr lang="en-US" altLang="zh-CN" sz="1400" spc="300" dirty="0">
                <a:solidFill>
                  <a:srgbClr val="8BA76F"/>
                </a:solidFill>
                <a:cs typeface="+mn-ea"/>
                <a:sym typeface="+mn-lt"/>
              </a:endParaRPr>
            </a:p>
            <a:p>
              <a:pPr algn="ctr">
                <a:lnSpc>
                  <a:spcPct val="150000"/>
                </a:lnSpc>
                <a:defRPr/>
              </a:pPr>
              <a:r>
                <a:rPr lang="zh-CN" altLang="en-US" sz="1400" spc="300" dirty="0">
                  <a:solidFill>
                    <a:srgbClr val="8BA76F"/>
                  </a:solidFill>
                  <a:cs typeface="+mn-ea"/>
                  <a:sym typeface="+mn-lt"/>
                </a:rPr>
                <a:t>点击添加文本信息点击添加文本信息</a:t>
              </a:r>
            </a:p>
          </p:txBody>
        </p:sp>
      </p:grpSp>
      <p:grpSp>
        <p:nvGrpSpPr>
          <p:cNvPr id="8" name="组合 7"/>
          <p:cNvGrpSpPr/>
          <p:nvPr/>
        </p:nvGrpSpPr>
        <p:grpSpPr>
          <a:xfrm>
            <a:off x="9973180" y="3690718"/>
            <a:ext cx="1923039" cy="2413126"/>
            <a:chOff x="9973180" y="3690718"/>
            <a:chExt cx="1923039" cy="2413126"/>
          </a:xfrm>
        </p:grpSpPr>
        <p:sp>
          <p:nvSpPr>
            <p:cNvPr id="9" name="矩形 8"/>
            <p:cNvSpPr/>
            <p:nvPr/>
          </p:nvSpPr>
          <p:spPr>
            <a:xfrm>
              <a:off x="10029824" y="3690718"/>
              <a:ext cx="1809750" cy="565604"/>
            </a:xfrm>
            <a:prstGeom prst="rect">
              <a:avLst/>
            </a:prstGeom>
          </p:spPr>
          <p:txBody>
            <a:bodyPr wrap="square">
              <a:spAutoFit/>
            </a:bodyPr>
            <a:lstStyle/>
            <a:p>
              <a:pPr>
                <a:lnSpc>
                  <a:spcPct val="120000"/>
                </a:lnSpc>
              </a:pPr>
              <a:r>
                <a:rPr lang="zh-CN" altLang="en-US" sz="2800" dirty="0">
                  <a:solidFill>
                    <a:srgbClr val="8BA76F"/>
                  </a:solidFill>
                  <a:cs typeface="+mn-ea"/>
                  <a:sym typeface="+mn-lt"/>
                </a:rPr>
                <a:t>添加标题</a:t>
              </a:r>
            </a:p>
          </p:txBody>
        </p:sp>
        <p:sp>
          <p:nvSpPr>
            <p:cNvPr id="10" name="MH_Text_1"/>
            <p:cNvSpPr/>
            <p:nvPr>
              <p:custDataLst>
                <p:tags r:id="rId1"/>
              </p:custDataLst>
            </p:nvPr>
          </p:nvSpPr>
          <p:spPr>
            <a:xfrm>
              <a:off x="9973180" y="4300116"/>
              <a:ext cx="1923039" cy="1803728"/>
            </a:xfrm>
            <a:prstGeom prst="rect">
              <a:avLst/>
            </a:prstGeom>
          </p:spPr>
          <p:txBody>
            <a:bodyPr vert="horz" wrap="square">
              <a:noAutofit/>
            </a:bodyPr>
            <a:lstStyle/>
            <a:p>
              <a:pPr algn="ctr">
                <a:lnSpc>
                  <a:spcPct val="150000"/>
                </a:lnSpc>
                <a:defRPr/>
              </a:pPr>
              <a:r>
                <a:rPr lang="zh-CN" altLang="en-US" sz="1400" spc="300" dirty="0">
                  <a:solidFill>
                    <a:srgbClr val="8BA76F"/>
                  </a:solidFill>
                  <a:cs typeface="+mn-ea"/>
                  <a:sym typeface="+mn-lt"/>
                </a:rPr>
                <a:t>点击添加文本信息点击添加文本信息点击添加文本信息</a:t>
              </a:r>
              <a:endParaRPr lang="en-US" altLang="zh-CN" sz="1400" spc="300" dirty="0">
                <a:solidFill>
                  <a:srgbClr val="8BA76F"/>
                </a:solidFill>
                <a:cs typeface="+mn-ea"/>
                <a:sym typeface="+mn-lt"/>
              </a:endParaRPr>
            </a:p>
            <a:p>
              <a:pPr algn="ctr">
                <a:lnSpc>
                  <a:spcPct val="150000"/>
                </a:lnSpc>
                <a:defRPr/>
              </a:pPr>
              <a:r>
                <a:rPr lang="zh-CN" altLang="en-US" sz="1400" spc="300" dirty="0">
                  <a:solidFill>
                    <a:srgbClr val="8BA76F"/>
                  </a:solidFill>
                  <a:cs typeface="+mn-ea"/>
                  <a:sym typeface="+mn-lt"/>
                </a:rPr>
                <a:t>点击添加文本信息点击添加文本信息</a:t>
              </a:r>
            </a:p>
          </p:txBody>
        </p:sp>
      </p:grpSp>
      <p:pic>
        <p:nvPicPr>
          <p:cNvPr id="11" name="图片 10"/>
          <p:cNvPicPr>
            <a:picLocks noChangeAspect="1"/>
          </p:cNvPicPr>
          <p:nvPr/>
        </p:nvPicPr>
        <p:blipFill rotWithShape="1">
          <a:blip r:embed="rId8" cstate="email"/>
          <a:srcRect/>
          <a:stretch>
            <a:fillRect/>
          </a:stretch>
        </p:blipFill>
        <p:spPr>
          <a:xfrm>
            <a:off x="10199345" y="2092204"/>
            <a:ext cx="1112368" cy="15765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sp>
        <p:nvSpPr>
          <p:cNvPr id="12" name="矩形 11"/>
          <p:cNvSpPr/>
          <p:nvPr/>
        </p:nvSpPr>
        <p:spPr>
          <a:xfrm>
            <a:off x="889000" y="2479649"/>
            <a:ext cx="5854701" cy="3667151"/>
          </a:xfrm>
          <a:prstGeom prst="rect">
            <a:avLst/>
          </a:prstGeom>
          <a:solidFill>
            <a:srgbClr val="DAE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76F"/>
              </a:solidFill>
              <a:cs typeface="+mn-ea"/>
              <a:sym typeface="+mn-lt"/>
            </a:endParaRPr>
          </a:p>
        </p:txBody>
      </p:sp>
      <p:grpSp>
        <p:nvGrpSpPr>
          <p:cNvPr id="13" name="组合 12"/>
          <p:cNvGrpSpPr/>
          <p:nvPr/>
        </p:nvGrpSpPr>
        <p:grpSpPr>
          <a:xfrm>
            <a:off x="1263004" y="3060508"/>
            <a:ext cx="3449092" cy="1220489"/>
            <a:chOff x="6312386" y="3037924"/>
            <a:chExt cx="3449092" cy="1214745"/>
          </a:xfrm>
        </p:grpSpPr>
        <p:sp>
          <p:nvSpPr>
            <p:cNvPr id="14" name="矩形 13"/>
            <p:cNvSpPr>
              <a:spLocks noChangeArrowheads="1"/>
            </p:cNvSpPr>
            <p:nvPr/>
          </p:nvSpPr>
          <p:spPr bwMode="auto">
            <a:xfrm>
              <a:off x="6382882" y="3037924"/>
              <a:ext cx="2076450" cy="2592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b="1" cap="all" dirty="0">
                  <a:solidFill>
                    <a:srgbClr val="8BA76F"/>
                  </a:solidFill>
                  <a:cs typeface="+mn-ea"/>
                  <a:sym typeface="+mn-lt"/>
                </a:rPr>
                <a:t>０１</a:t>
              </a:r>
              <a:r>
                <a:rPr lang="en-US" altLang="zh-CN" b="1" cap="all" dirty="0">
                  <a:solidFill>
                    <a:srgbClr val="8BA76F"/>
                  </a:solidFill>
                  <a:cs typeface="+mn-ea"/>
                  <a:sym typeface="+mn-lt"/>
                </a:rPr>
                <a:t>.</a:t>
              </a:r>
              <a:r>
                <a:rPr lang="zh-CN" altLang="en-US" b="1" cap="all" dirty="0">
                  <a:solidFill>
                    <a:srgbClr val="8BA76F"/>
                  </a:solidFill>
                  <a:cs typeface="+mn-ea"/>
                  <a:sym typeface="+mn-lt"/>
                </a:rPr>
                <a:t>点击添加标题</a:t>
              </a:r>
              <a:endParaRPr lang="en-US" altLang="zh-CN" b="1" cap="all" dirty="0">
                <a:solidFill>
                  <a:srgbClr val="8BA76F"/>
                </a:solidFill>
                <a:cs typeface="+mn-ea"/>
                <a:sym typeface="+mn-lt"/>
              </a:endParaRPr>
            </a:p>
          </p:txBody>
        </p:sp>
        <p:sp>
          <p:nvSpPr>
            <p:cNvPr id="15" name="矩形 14"/>
            <p:cNvSpPr/>
            <p:nvPr/>
          </p:nvSpPr>
          <p:spPr>
            <a:xfrm>
              <a:off x="6312386" y="3366168"/>
              <a:ext cx="3449092" cy="886501"/>
            </a:xfrm>
            <a:prstGeom prst="rect">
              <a:avLst/>
            </a:prstGeom>
          </p:spPr>
          <p:txBody>
            <a:bodyPr wrap="square">
              <a:spAutoFit/>
            </a:bodyPr>
            <a:lstStyle/>
            <a:p>
              <a:pPr algn="just">
                <a:lnSpc>
                  <a:spcPct val="150000"/>
                </a:lnSpc>
              </a:pPr>
              <a:r>
                <a:rPr lang="zh-CN" altLang="en-US" sz="1200" dirty="0">
                  <a:solidFill>
                    <a:srgbClr val="8BA76F"/>
                  </a:solidFill>
                  <a:cs typeface="+mn-ea"/>
                  <a:sym typeface="+mn-lt"/>
                </a:rPr>
                <a:t>此处添加标题内容点击此处添加内容点击此处添加内容此处添加标题内容点击此处添加内容点击此处添加内容</a:t>
              </a:r>
              <a:endParaRPr lang="zh-CN" altLang="zh-CN" sz="1200" dirty="0">
                <a:solidFill>
                  <a:srgbClr val="8BA76F"/>
                </a:solidFill>
                <a:cs typeface="+mn-ea"/>
                <a:sym typeface="+mn-lt"/>
              </a:endParaRPr>
            </a:p>
          </p:txBody>
        </p:sp>
      </p:grpSp>
      <p:grpSp>
        <p:nvGrpSpPr>
          <p:cNvPr id="16" name="组合 15"/>
          <p:cNvGrpSpPr/>
          <p:nvPr/>
        </p:nvGrpSpPr>
        <p:grpSpPr>
          <a:xfrm>
            <a:off x="1263004" y="4512371"/>
            <a:ext cx="3449092" cy="1220489"/>
            <a:chOff x="6312386" y="3037924"/>
            <a:chExt cx="3449092" cy="1214745"/>
          </a:xfrm>
        </p:grpSpPr>
        <p:sp>
          <p:nvSpPr>
            <p:cNvPr id="17" name="矩形 16"/>
            <p:cNvSpPr>
              <a:spLocks noChangeArrowheads="1"/>
            </p:cNvSpPr>
            <p:nvPr/>
          </p:nvSpPr>
          <p:spPr bwMode="auto">
            <a:xfrm>
              <a:off x="6382882" y="3037924"/>
              <a:ext cx="2076450" cy="2592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b="1" cap="all" dirty="0">
                  <a:solidFill>
                    <a:srgbClr val="8BA76F"/>
                  </a:solidFill>
                  <a:cs typeface="+mn-ea"/>
                  <a:sym typeface="+mn-lt"/>
                </a:rPr>
                <a:t>０２</a:t>
              </a:r>
              <a:r>
                <a:rPr lang="en-US" altLang="zh-CN" b="1" cap="all" dirty="0">
                  <a:solidFill>
                    <a:srgbClr val="8BA76F"/>
                  </a:solidFill>
                  <a:cs typeface="+mn-ea"/>
                  <a:sym typeface="+mn-lt"/>
                </a:rPr>
                <a:t>.</a:t>
              </a:r>
              <a:r>
                <a:rPr lang="zh-CN" altLang="en-US" b="1" cap="all" dirty="0">
                  <a:solidFill>
                    <a:srgbClr val="8BA76F"/>
                  </a:solidFill>
                  <a:cs typeface="+mn-ea"/>
                  <a:sym typeface="+mn-lt"/>
                </a:rPr>
                <a:t>点击添加标题</a:t>
              </a:r>
              <a:endParaRPr lang="en-US" altLang="zh-CN" b="1" cap="all" dirty="0">
                <a:solidFill>
                  <a:srgbClr val="8BA76F"/>
                </a:solidFill>
                <a:cs typeface="+mn-ea"/>
                <a:sym typeface="+mn-lt"/>
              </a:endParaRPr>
            </a:p>
          </p:txBody>
        </p:sp>
        <p:sp>
          <p:nvSpPr>
            <p:cNvPr id="18" name="矩形 17"/>
            <p:cNvSpPr/>
            <p:nvPr/>
          </p:nvSpPr>
          <p:spPr>
            <a:xfrm>
              <a:off x="6312386" y="3366168"/>
              <a:ext cx="3449092" cy="886501"/>
            </a:xfrm>
            <a:prstGeom prst="rect">
              <a:avLst/>
            </a:prstGeom>
          </p:spPr>
          <p:txBody>
            <a:bodyPr wrap="square">
              <a:spAutoFit/>
            </a:bodyPr>
            <a:lstStyle/>
            <a:p>
              <a:pPr algn="just">
                <a:lnSpc>
                  <a:spcPct val="150000"/>
                </a:lnSpc>
              </a:pPr>
              <a:r>
                <a:rPr lang="zh-CN" altLang="en-US" sz="1200" dirty="0">
                  <a:solidFill>
                    <a:srgbClr val="8BA76F"/>
                  </a:solidFill>
                  <a:cs typeface="+mn-ea"/>
                  <a:sym typeface="+mn-lt"/>
                </a:rPr>
                <a:t>此处添加标题内容点击此处添加内容点击此处添加内容此处添加标题内容点击此处添加内容点击此处添加内容</a:t>
              </a:r>
              <a:endParaRPr lang="zh-CN" altLang="zh-CN" sz="1200" dirty="0">
                <a:solidFill>
                  <a:srgbClr val="8BA76F"/>
                </a:solidFill>
                <a:cs typeface="+mn-ea"/>
                <a:sym typeface="+mn-lt"/>
              </a:endParaRPr>
            </a:p>
          </p:txBody>
        </p:sp>
      </p:grpSp>
      <p:pic>
        <p:nvPicPr>
          <p:cNvPr id="19" name="图片 18"/>
          <p:cNvPicPr>
            <a:picLocks noChangeAspect="1"/>
          </p:cNvPicPr>
          <p:nvPr/>
        </p:nvPicPr>
        <p:blipFill>
          <a:blip r:embed="rId3" cstate="email"/>
          <a:stretch>
            <a:fillRect/>
          </a:stretch>
        </p:blipFill>
        <p:spPr>
          <a:xfrm>
            <a:off x="5086100" y="1107777"/>
            <a:ext cx="5975024" cy="373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165" y="1890932"/>
            <a:ext cx="3465070" cy="3714750"/>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8985" y="1929032"/>
            <a:ext cx="3573930" cy="3695700"/>
          </a:xfrm>
          <a:prstGeom prst="rect">
            <a:avLst/>
          </a:prstGeom>
        </p:spPr>
      </p:pic>
      <p:pic>
        <p:nvPicPr>
          <p:cNvPr id="4" name="图片 3"/>
          <p:cNvPicPr>
            <a:picLocks noChangeAspect="1"/>
          </p:cNvPicPr>
          <p:nvPr/>
        </p:nvPicPr>
        <p:blipFill rotWithShape="1">
          <a:blip r:embed="rId7" cstate="email"/>
          <a:srcRect/>
          <a:stretch>
            <a:fillRect/>
          </a:stretch>
        </p:blipFill>
        <p:spPr>
          <a:xfrm>
            <a:off x="8073866" y="1871882"/>
            <a:ext cx="1081676" cy="1493744"/>
          </a:xfrm>
          <a:prstGeom prst="rect">
            <a:avLst/>
          </a:prstGeom>
        </p:spPr>
      </p:pic>
      <p:grpSp>
        <p:nvGrpSpPr>
          <p:cNvPr id="5" name="组合 4"/>
          <p:cNvGrpSpPr/>
          <p:nvPr/>
        </p:nvGrpSpPr>
        <p:grpSpPr>
          <a:xfrm>
            <a:off x="7653185" y="3429000"/>
            <a:ext cx="1923039" cy="2413126"/>
            <a:chOff x="7634135" y="3690718"/>
            <a:chExt cx="1923039" cy="2413126"/>
          </a:xfrm>
        </p:grpSpPr>
        <p:sp>
          <p:nvSpPr>
            <p:cNvPr id="6" name="矩形 5"/>
            <p:cNvSpPr/>
            <p:nvPr/>
          </p:nvSpPr>
          <p:spPr>
            <a:xfrm>
              <a:off x="7690779" y="3690718"/>
              <a:ext cx="1809750" cy="565604"/>
            </a:xfrm>
            <a:prstGeom prst="rect">
              <a:avLst/>
            </a:prstGeom>
          </p:spPr>
          <p:txBody>
            <a:bodyPr wrap="square">
              <a:spAutoFit/>
            </a:bodyPr>
            <a:lstStyle/>
            <a:p>
              <a:pPr>
                <a:lnSpc>
                  <a:spcPct val="120000"/>
                </a:lnSpc>
              </a:pPr>
              <a:r>
                <a:rPr lang="zh-CN" altLang="en-US" sz="2800" dirty="0">
                  <a:solidFill>
                    <a:srgbClr val="8BA76F"/>
                  </a:solidFill>
                  <a:cs typeface="+mn-ea"/>
                  <a:sym typeface="+mn-lt"/>
                </a:rPr>
                <a:t>添加标题</a:t>
              </a:r>
            </a:p>
          </p:txBody>
        </p:sp>
        <p:sp>
          <p:nvSpPr>
            <p:cNvPr id="7" name="MH_Text_1"/>
            <p:cNvSpPr/>
            <p:nvPr>
              <p:custDataLst>
                <p:tags r:id="rId2"/>
              </p:custDataLst>
            </p:nvPr>
          </p:nvSpPr>
          <p:spPr>
            <a:xfrm>
              <a:off x="7634135" y="4300116"/>
              <a:ext cx="1923039" cy="1803728"/>
            </a:xfrm>
            <a:prstGeom prst="rect">
              <a:avLst/>
            </a:prstGeom>
          </p:spPr>
          <p:txBody>
            <a:bodyPr vert="horz" wrap="square">
              <a:noAutofit/>
            </a:bodyPr>
            <a:lstStyle/>
            <a:p>
              <a:pPr algn="ctr">
                <a:lnSpc>
                  <a:spcPct val="150000"/>
                </a:lnSpc>
                <a:defRPr/>
              </a:pPr>
              <a:r>
                <a:rPr lang="zh-CN" altLang="en-US" sz="1400" spc="300" dirty="0">
                  <a:solidFill>
                    <a:srgbClr val="8BA76F"/>
                  </a:solidFill>
                  <a:cs typeface="+mn-ea"/>
                  <a:sym typeface="+mn-lt"/>
                </a:rPr>
                <a:t>点击添加文本信息点击添加文本信息点击添加文本信息</a:t>
              </a:r>
              <a:endParaRPr lang="en-US" altLang="zh-CN" sz="1400" spc="300" dirty="0">
                <a:solidFill>
                  <a:srgbClr val="8BA76F"/>
                </a:solidFill>
                <a:cs typeface="+mn-ea"/>
                <a:sym typeface="+mn-lt"/>
              </a:endParaRPr>
            </a:p>
            <a:p>
              <a:pPr algn="ctr">
                <a:lnSpc>
                  <a:spcPct val="150000"/>
                </a:lnSpc>
                <a:defRPr/>
              </a:pPr>
              <a:r>
                <a:rPr lang="zh-CN" altLang="en-US" sz="1400" spc="300" dirty="0">
                  <a:solidFill>
                    <a:srgbClr val="8BA76F"/>
                  </a:solidFill>
                  <a:cs typeface="+mn-ea"/>
                  <a:sym typeface="+mn-lt"/>
                </a:rPr>
                <a:t>点击添加文本信息点击添加文本信息</a:t>
              </a:r>
            </a:p>
          </p:txBody>
        </p:sp>
      </p:grpSp>
      <p:grpSp>
        <p:nvGrpSpPr>
          <p:cNvPr id="8" name="组合 7"/>
          <p:cNvGrpSpPr/>
          <p:nvPr/>
        </p:nvGrpSpPr>
        <p:grpSpPr>
          <a:xfrm>
            <a:off x="9992230" y="3429000"/>
            <a:ext cx="1923039" cy="2413126"/>
            <a:chOff x="9973180" y="3690718"/>
            <a:chExt cx="1923039" cy="2413126"/>
          </a:xfrm>
        </p:grpSpPr>
        <p:sp>
          <p:nvSpPr>
            <p:cNvPr id="9" name="矩形 8"/>
            <p:cNvSpPr/>
            <p:nvPr/>
          </p:nvSpPr>
          <p:spPr>
            <a:xfrm>
              <a:off x="10029824" y="3690718"/>
              <a:ext cx="1809750" cy="565604"/>
            </a:xfrm>
            <a:prstGeom prst="rect">
              <a:avLst/>
            </a:prstGeom>
          </p:spPr>
          <p:txBody>
            <a:bodyPr wrap="square">
              <a:spAutoFit/>
            </a:bodyPr>
            <a:lstStyle/>
            <a:p>
              <a:pPr>
                <a:lnSpc>
                  <a:spcPct val="120000"/>
                </a:lnSpc>
              </a:pPr>
              <a:r>
                <a:rPr lang="zh-CN" altLang="en-US" sz="2800" dirty="0">
                  <a:solidFill>
                    <a:srgbClr val="8BA76F"/>
                  </a:solidFill>
                  <a:cs typeface="+mn-ea"/>
                  <a:sym typeface="+mn-lt"/>
                </a:rPr>
                <a:t>添加标题</a:t>
              </a:r>
            </a:p>
          </p:txBody>
        </p:sp>
        <p:sp>
          <p:nvSpPr>
            <p:cNvPr id="10" name="MH_Text_1"/>
            <p:cNvSpPr/>
            <p:nvPr>
              <p:custDataLst>
                <p:tags r:id="rId1"/>
              </p:custDataLst>
            </p:nvPr>
          </p:nvSpPr>
          <p:spPr>
            <a:xfrm>
              <a:off x="9973180" y="4300116"/>
              <a:ext cx="1923039" cy="1803728"/>
            </a:xfrm>
            <a:prstGeom prst="rect">
              <a:avLst/>
            </a:prstGeom>
          </p:spPr>
          <p:txBody>
            <a:bodyPr vert="horz" wrap="square">
              <a:noAutofit/>
            </a:bodyPr>
            <a:lstStyle/>
            <a:p>
              <a:pPr algn="ctr">
                <a:lnSpc>
                  <a:spcPct val="150000"/>
                </a:lnSpc>
                <a:defRPr/>
              </a:pPr>
              <a:r>
                <a:rPr lang="zh-CN" altLang="en-US" sz="1400" spc="300" dirty="0">
                  <a:solidFill>
                    <a:srgbClr val="8BA76F"/>
                  </a:solidFill>
                  <a:cs typeface="+mn-ea"/>
                  <a:sym typeface="+mn-lt"/>
                </a:rPr>
                <a:t>点击添加文本信息点击添加文本信息点击添加文本信息</a:t>
              </a:r>
              <a:endParaRPr lang="en-US" altLang="zh-CN" sz="1400" spc="300" dirty="0">
                <a:solidFill>
                  <a:srgbClr val="8BA76F"/>
                </a:solidFill>
                <a:cs typeface="+mn-ea"/>
                <a:sym typeface="+mn-lt"/>
              </a:endParaRPr>
            </a:p>
            <a:p>
              <a:pPr algn="ctr">
                <a:lnSpc>
                  <a:spcPct val="150000"/>
                </a:lnSpc>
                <a:defRPr/>
              </a:pPr>
              <a:r>
                <a:rPr lang="zh-CN" altLang="en-US" sz="1400" spc="300" dirty="0">
                  <a:solidFill>
                    <a:srgbClr val="8BA76F"/>
                  </a:solidFill>
                  <a:cs typeface="+mn-ea"/>
                  <a:sym typeface="+mn-lt"/>
                </a:rPr>
                <a:t>点击添加文本信息点击添加文本信息</a:t>
              </a:r>
            </a:p>
          </p:txBody>
        </p:sp>
      </p:grpSp>
      <p:pic>
        <p:nvPicPr>
          <p:cNvPr id="11" name="图片 10"/>
          <p:cNvPicPr>
            <a:picLocks noChangeAspect="1"/>
          </p:cNvPicPr>
          <p:nvPr/>
        </p:nvPicPr>
        <p:blipFill rotWithShape="1">
          <a:blip r:embed="rId8" cstate="email"/>
          <a:srcRect/>
          <a:stretch>
            <a:fillRect/>
          </a:stretch>
        </p:blipFill>
        <p:spPr>
          <a:xfrm>
            <a:off x="10218395" y="1830486"/>
            <a:ext cx="1112368" cy="15765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grpSp>
        <p:nvGrpSpPr>
          <p:cNvPr id="33" name="组合 32"/>
          <p:cNvGrpSpPr/>
          <p:nvPr/>
        </p:nvGrpSpPr>
        <p:grpSpPr>
          <a:xfrm>
            <a:off x="1654849" y="1330899"/>
            <a:ext cx="3152381" cy="4534954"/>
            <a:chOff x="1654849" y="1330899"/>
            <a:chExt cx="3152381" cy="4534954"/>
          </a:xfrm>
        </p:grpSpPr>
        <p:grpSp>
          <p:nvGrpSpPr>
            <p:cNvPr id="27" name="组合 26"/>
            <p:cNvGrpSpPr/>
            <p:nvPr/>
          </p:nvGrpSpPr>
          <p:grpSpPr>
            <a:xfrm>
              <a:off x="1654850" y="1330899"/>
              <a:ext cx="3152380" cy="523241"/>
              <a:chOff x="1352864" y="1330899"/>
              <a:chExt cx="2936810" cy="523241"/>
            </a:xfrm>
          </p:grpSpPr>
          <p:sp>
            <p:nvSpPr>
              <p:cNvPr id="31" name="矩形 30"/>
              <p:cNvSpPr/>
              <p:nvPr userDrawn="1"/>
            </p:nvSpPr>
            <p:spPr>
              <a:xfrm>
                <a:off x="1352864" y="1330899"/>
                <a:ext cx="2936810" cy="523241"/>
              </a:xfrm>
              <a:prstGeom prst="rect">
                <a:avLst/>
              </a:prstGeom>
              <a:solidFill>
                <a:srgbClr val="8AA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Rectangle 8"/>
              <p:cNvSpPr/>
              <p:nvPr/>
            </p:nvSpPr>
            <p:spPr>
              <a:xfrm>
                <a:off x="1554340" y="1407853"/>
                <a:ext cx="2409825" cy="369332"/>
              </a:xfrm>
              <a:prstGeom prst="rect">
                <a:avLst/>
              </a:prstGeom>
              <a:noFill/>
              <a:ln w="9525">
                <a:noFill/>
              </a:ln>
            </p:spPr>
            <p:txBody>
              <a:bodyPr anchor="t">
                <a:spAutoFit/>
              </a:bodyPr>
              <a:lstStyle/>
              <a:p>
                <a:pPr lvl="0" indent="0" algn="ctr">
                  <a:buFont typeface="Arial" panose="020B0604020202020204" pitchFamily="34" charset="0"/>
                  <a:buNone/>
                </a:pPr>
                <a:r>
                  <a:rPr lang="zh-CN" altLang="en-US" b="1" dirty="0">
                    <a:solidFill>
                      <a:schemeClr val="bg1"/>
                    </a:solidFill>
                    <a:cs typeface="+mn-ea"/>
                    <a:sym typeface="+mn-lt"/>
                  </a:rPr>
                  <a:t>请在此处输入标题</a:t>
                </a:r>
              </a:p>
            </p:txBody>
          </p:sp>
        </p:grpSp>
        <p:pic>
          <p:nvPicPr>
            <p:cNvPr id="32" name="图片 31"/>
            <p:cNvPicPr>
              <a:picLocks noChangeAspect="1"/>
            </p:cNvPicPr>
            <p:nvPr/>
          </p:nvPicPr>
          <p:blipFill>
            <a:blip r:embed="rId7"/>
            <a:stretch>
              <a:fillRect/>
            </a:stretch>
          </p:blipFill>
          <p:spPr>
            <a:xfrm>
              <a:off x="1654849" y="1884901"/>
              <a:ext cx="3152381" cy="3980952"/>
            </a:xfrm>
            <a:prstGeom prst="rect">
              <a:avLst/>
            </a:prstGeom>
            <a:ln>
              <a:solidFill>
                <a:schemeClr val="bg1">
                  <a:lumMod val="50000"/>
                </a:schemeClr>
              </a:solidFill>
            </a:ln>
          </p:spPr>
        </p:pic>
      </p:grpSp>
      <p:grpSp>
        <p:nvGrpSpPr>
          <p:cNvPr id="34" name="组合 33"/>
          <p:cNvGrpSpPr/>
          <p:nvPr/>
        </p:nvGrpSpPr>
        <p:grpSpPr>
          <a:xfrm>
            <a:off x="5471886" y="1326484"/>
            <a:ext cx="2851603" cy="2102516"/>
            <a:chOff x="7634135" y="3686303"/>
            <a:chExt cx="2410331" cy="2102516"/>
          </a:xfrm>
        </p:grpSpPr>
        <p:sp>
          <p:nvSpPr>
            <p:cNvPr id="35" name="矩形 34"/>
            <p:cNvSpPr/>
            <p:nvPr/>
          </p:nvSpPr>
          <p:spPr>
            <a:xfrm>
              <a:off x="7634135" y="3686303"/>
              <a:ext cx="2410331" cy="565604"/>
            </a:xfrm>
            <a:prstGeom prst="rect">
              <a:avLst/>
            </a:prstGeom>
          </p:spPr>
          <p:txBody>
            <a:bodyPr wrap="square">
              <a:spAutoFit/>
            </a:bodyPr>
            <a:lstStyle/>
            <a:p>
              <a:pPr>
                <a:lnSpc>
                  <a:spcPct val="120000"/>
                </a:lnSpc>
              </a:pPr>
              <a:r>
                <a:rPr lang="zh-CN" altLang="en-US" sz="2800" dirty="0">
                  <a:solidFill>
                    <a:srgbClr val="8AAE89"/>
                  </a:solidFill>
                  <a:cs typeface="+mn-ea"/>
                  <a:sym typeface="+mn-lt"/>
                </a:rPr>
                <a:t>点击添加标题</a:t>
              </a:r>
            </a:p>
          </p:txBody>
        </p:sp>
        <p:sp>
          <p:nvSpPr>
            <p:cNvPr id="36" name="MH_Text_1"/>
            <p:cNvSpPr/>
            <p:nvPr>
              <p:custDataLst>
                <p:tags r:id="rId4"/>
              </p:custDataLst>
            </p:nvPr>
          </p:nvSpPr>
          <p:spPr>
            <a:xfrm>
              <a:off x="7634135" y="4300116"/>
              <a:ext cx="2276475" cy="1488703"/>
            </a:xfrm>
            <a:prstGeom prst="rect">
              <a:avLst/>
            </a:prstGeom>
          </p:spPr>
          <p:txBody>
            <a:bodyPr vert="horz" wrap="square">
              <a:noAutofit/>
            </a:bodyPr>
            <a:lstStyle/>
            <a:p>
              <a:pPr>
                <a:lnSpc>
                  <a:spcPct val="150000"/>
                </a:lnSpc>
              </a:pPr>
              <a:r>
                <a:rPr lang="zh-CN" altLang="en-US" sz="1400" spc="300" dirty="0">
                  <a:solidFill>
                    <a:srgbClr val="8BA76F"/>
                  </a:solidFill>
                  <a:cs typeface="+mn-ea"/>
                  <a:sym typeface="+mn-lt"/>
                </a:rPr>
                <a:t>点击添加文本信息点击添加文本信息点击添加文本信息点击添加文本信息</a:t>
              </a:r>
              <a:endParaRPr lang="en-US" altLang="zh-CN" sz="1400" spc="300" dirty="0">
                <a:solidFill>
                  <a:srgbClr val="8BA76F"/>
                </a:solidFill>
                <a:cs typeface="+mn-ea"/>
                <a:sym typeface="+mn-lt"/>
              </a:endParaRPr>
            </a:p>
          </p:txBody>
        </p:sp>
      </p:grpSp>
      <p:grpSp>
        <p:nvGrpSpPr>
          <p:cNvPr id="37" name="组合 36"/>
          <p:cNvGrpSpPr/>
          <p:nvPr/>
        </p:nvGrpSpPr>
        <p:grpSpPr>
          <a:xfrm>
            <a:off x="8292647" y="1326484"/>
            <a:ext cx="2851603" cy="2102516"/>
            <a:chOff x="7634135" y="3686303"/>
            <a:chExt cx="2410331" cy="2102516"/>
          </a:xfrm>
        </p:grpSpPr>
        <p:sp>
          <p:nvSpPr>
            <p:cNvPr id="38" name="矩形 37"/>
            <p:cNvSpPr/>
            <p:nvPr/>
          </p:nvSpPr>
          <p:spPr>
            <a:xfrm>
              <a:off x="7634135" y="3686303"/>
              <a:ext cx="2410331" cy="565604"/>
            </a:xfrm>
            <a:prstGeom prst="rect">
              <a:avLst/>
            </a:prstGeom>
          </p:spPr>
          <p:txBody>
            <a:bodyPr wrap="square">
              <a:spAutoFit/>
            </a:bodyPr>
            <a:lstStyle/>
            <a:p>
              <a:pPr>
                <a:lnSpc>
                  <a:spcPct val="120000"/>
                </a:lnSpc>
              </a:pPr>
              <a:r>
                <a:rPr lang="zh-CN" altLang="en-US" sz="2800" dirty="0">
                  <a:solidFill>
                    <a:srgbClr val="8AAE89"/>
                  </a:solidFill>
                  <a:cs typeface="+mn-ea"/>
                  <a:sym typeface="+mn-lt"/>
                </a:rPr>
                <a:t>点击添加标题</a:t>
              </a:r>
            </a:p>
          </p:txBody>
        </p:sp>
        <p:sp>
          <p:nvSpPr>
            <p:cNvPr id="39" name="MH_Text_1"/>
            <p:cNvSpPr/>
            <p:nvPr>
              <p:custDataLst>
                <p:tags r:id="rId3"/>
              </p:custDataLst>
            </p:nvPr>
          </p:nvSpPr>
          <p:spPr>
            <a:xfrm>
              <a:off x="7634135" y="4300116"/>
              <a:ext cx="2276475" cy="1488703"/>
            </a:xfrm>
            <a:prstGeom prst="rect">
              <a:avLst/>
            </a:prstGeom>
          </p:spPr>
          <p:txBody>
            <a:bodyPr vert="horz" wrap="square">
              <a:noAutofit/>
            </a:bodyPr>
            <a:lstStyle/>
            <a:p>
              <a:pPr>
                <a:lnSpc>
                  <a:spcPct val="150000"/>
                </a:lnSpc>
              </a:pPr>
              <a:r>
                <a:rPr lang="zh-CN" altLang="en-US" sz="1400" spc="300" dirty="0">
                  <a:solidFill>
                    <a:srgbClr val="8BA76F"/>
                  </a:solidFill>
                  <a:cs typeface="+mn-ea"/>
                  <a:sym typeface="+mn-lt"/>
                </a:rPr>
                <a:t>点击添加文本信息点击添加文本信息点击添加文本信息点击添加文本信息</a:t>
              </a:r>
              <a:endParaRPr lang="en-US" altLang="zh-CN" sz="1400" spc="300" dirty="0">
                <a:solidFill>
                  <a:srgbClr val="8BA76F"/>
                </a:solidFill>
                <a:cs typeface="+mn-ea"/>
                <a:sym typeface="+mn-lt"/>
              </a:endParaRPr>
            </a:p>
          </p:txBody>
        </p:sp>
      </p:grpSp>
      <p:grpSp>
        <p:nvGrpSpPr>
          <p:cNvPr id="40" name="组合 39"/>
          <p:cNvGrpSpPr/>
          <p:nvPr/>
        </p:nvGrpSpPr>
        <p:grpSpPr>
          <a:xfrm>
            <a:off x="5471886" y="3612484"/>
            <a:ext cx="2851603" cy="2102516"/>
            <a:chOff x="7634135" y="3686303"/>
            <a:chExt cx="2410331" cy="2102516"/>
          </a:xfrm>
        </p:grpSpPr>
        <p:sp>
          <p:nvSpPr>
            <p:cNvPr id="41" name="矩形 40"/>
            <p:cNvSpPr/>
            <p:nvPr/>
          </p:nvSpPr>
          <p:spPr>
            <a:xfrm>
              <a:off x="7634135" y="3686303"/>
              <a:ext cx="2410331" cy="565604"/>
            </a:xfrm>
            <a:prstGeom prst="rect">
              <a:avLst/>
            </a:prstGeom>
          </p:spPr>
          <p:txBody>
            <a:bodyPr wrap="square">
              <a:spAutoFit/>
            </a:bodyPr>
            <a:lstStyle/>
            <a:p>
              <a:pPr>
                <a:lnSpc>
                  <a:spcPct val="120000"/>
                </a:lnSpc>
              </a:pPr>
              <a:r>
                <a:rPr lang="zh-CN" altLang="en-US" sz="2800" dirty="0">
                  <a:solidFill>
                    <a:srgbClr val="8AAE89"/>
                  </a:solidFill>
                  <a:cs typeface="+mn-ea"/>
                  <a:sym typeface="+mn-lt"/>
                </a:rPr>
                <a:t>点击添加标题</a:t>
              </a:r>
            </a:p>
          </p:txBody>
        </p:sp>
        <p:sp>
          <p:nvSpPr>
            <p:cNvPr id="42" name="MH_Text_1"/>
            <p:cNvSpPr/>
            <p:nvPr>
              <p:custDataLst>
                <p:tags r:id="rId2"/>
              </p:custDataLst>
            </p:nvPr>
          </p:nvSpPr>
          <p:spPr>
            <a:xfrm>
              <a:off x="7634135" y="4300116"/>
              <a:ext cx="2276475" cy="1488703"/>
            </a:xfrm>
            <a:prstGeom prst="rect">
              <a:avLst/>
            </a:prstGeom>
          </p:spPr>
          <p:txBody>
            <a:bodyPr vert="horz" wrap="square">
              <a:noAutofit/>
            </a:bodyPr>
            <a:lstStyle/>
            <a:p>
              <a:pPr>
                <a:lnSpc>
                  <a:spcPct val="150000"/>
                </a:lnSpc>
                <a:defRPr/>
              </a:pPr>
              <a:r>
                <a:rPr lang="zh-CN" altLang="en-US" sz="1400" spc="300" dirty="0">
                  <a:solidFill>
                    <a:srgbClr val="8BA76F"/>
                  </a:solidFill>
                  <a:cs typeface="+mn-ea"/>
                  <a:sym typeface="+mn-lt"/>
                </a:rPr>
                <a:t>点击添加文本信息点击添加文本信息点击添加文本信息点击添加文本信息</a:t>
              </a:r>
              <a:endParaRPr lang="en-US" altLang="zh-CN" sz="1400" spc="300" dirty="0">
                <a:solidFill>
                  <a:srgbClr val="8BA76F"/>
                </a:solidFill>
                <a:cs typeface="+mn-ea"/>
                <a:sym typeface="+mn-lt"/>
              </a:endParaRPr>
            </a:p>
          </p:txBody>
        </p:sp>
      </p:grpSp>
      <p:grpSp>
        <p:nvGrpSpPr>
          <p:cNvPr id="43" name="组合 42"/>
          <p:cNvGrpSpPr/>
          <p:nvPr/>
        </p:nvGrpSpPr>
        <p:grpSpPr>
          <a:xfrm>
            <a:off x="8292647" y="3612484"/>
            <a:ext cx="2851603" cy="2102516"/>
            <a:chOff x="7634135" y="3686303"/>
            <a:chExt cx="2410331" cy="2102516"/>
          </a:xfrm>
        </p:grpSpPr>
        <p:sp>
          <p:nvSpPr>
            <p:cNvPr id="44" name="矩形 43"/>
            <p:cNvSpPr/>
            <p:nvPr/>
          </p:nvSpPr>
          <p:spPr>
            <a:xfrm>
              <a:off x="7634135" y="3686303"/>
              <a:ext cx="2410331" cy="565604"/>
            </a:xfrm>
            <a:prstGeom prst="rect">
              <a:avLst/>
            </a:prstGeom>
          </p:spPr>
          <p:txBody>
            <a:bodyPr wrap="square">
              <a:spAutoFit/>
            </a:bodyPr>
            <a:lstStyle/>
            <a:p>
              <a:pPr>
                <a:lnSpc>
                  <a:spcPct val="120000"/>
                </a:lnSpc>
              </a:pPr>
              <a:r>
                <a:rPr lang="zh-CN" altLang="en-US" sz="2800" dirty="0">
                  <a:solidFill>
                    <a:srgbClr val="8AAE89"/>
                  </a:solidFill>
                  <a:cs typeface="+mn-ea"/>
                  <a:sym typeface="+mn-lt"/>
                </a:rPr>
                <a:t>点击添加标题</a:t>
              </a:r>
            </a:p>
          </p:txBody>
        </p:sp>
        <p:sp>
          <p:nvSpPr>
            <p:cNvPr id="45" name="MH_Text_1"/>
            <p:cNvSpPr/>
            <p:nvPr>
              <p:custDataLst>
                <p:tags r:id="rId1"/>
              </p:custDataLst>
            </p:nvPr>
          </p:nvSpPr>
          <p:spPr>
            <a:xfrm>
              <a:off x="7634135" y="4300116"/>
              <a:ext cx="2276475" cy="1488703"/>
            </a:xfrm>
            <a:prstGeom prst="rect">
              <a:avLst/>
            </a:prstGeom>
          </p:spPr>
          <p:txBody>
            <a:bodyPr vert="horz" wrap="square">
              <a:noAutofit/>
            </a:bodyPr>
            <a:lstStyle/>
            <a:p>
              <a:pPr>
                <a:lnSpc>
                  <a:spcPct val="150000"/>
                </a:lnSpc>
              </a:pPr>
              <a:r>
                <a:rPr lang="zh-CN" altLang="en-US" sz="1400" spc="300" dirty="0">
                  <a:solidFill>
                    <a:srgbClr val="8BA76F"/>
                  </a:solidFill>
                  <a:cs typeface="+mn-ea"/>
                  <a:sym typeface="+mn-lt"/>
                </a:rPr>
                <a:t>点击添加文本信息点击添加文本信息点击添加文本信息点击添加文本信息</a:t>
              </a:r>
              <a:endParaRPr lang="en-US" altLang="zh-CN" sz="1400" spc="300" dirty="0">
                <a:solidFill>
                  <a:srgbClr val="8BA76F"/>
                </a:solidFill>
                <a:cs typeface="+mn-ea"/>
                <a:sym typeface="+mn-lt"/>
              </a:endParaRPr>
            </a:p>
          </p:txBody>
        </p:sp>
      </p:grpSp>
      <p:sp>
        <p:nvSpPr>
          <p:cNvPr id="20" name="TextBox 19"/>
          <p:cNvSpPr txBox="1"/>
          <p:nvPr/>
        </p:nvSpPr>
        <p:spPr>
          <a:xfrm>
            <a:off x="6523289" y="631933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F6F6ED"/>
                </a:solidFill>
                <a:effectLst/>
                <a:uLnTx/>
                <a:uFillTx/>
              </a:rPr>
              <a:t>PPT</a:t>
            </a:r>
            <a:r>
              <a:rPr kumimoji="0" lang="zh-CN" altLang="en-US" sz="100" b="0" i="0" u="none" strike="noStrike" kern="0" cap="none" spc="0" normalizeH="0" baseline="0" noProof="0" dirty="0" smtClean="0">
                <a:ln>
                  <a:noFill/>
                </a:ln>
                <a:solidFill>
                  <a:srgbClr val="F6F6ED"/>
                </a:solidFill>
                <a:effectLst/>
                <a:uLnTx/>
                <a:uFillTx/>
              </a:rPr>
              <a:t>模板 </a:t>
            </a:r>
            <a:r>
              <a:rPr kumimoji="0" lang="en-US" altLang="zh-CN" sz="100" b="0" i="0" u="none" strike="noStrike" kern="0" cap="none" spc="0" normalizeH="0" baseline="0" noProof="0" dirty="0" smtClean="0">
                <a:ln>
                  <a:noFill/>
                </a:ln>
                <a:solidFill>
                  <a:srgbClr val="F6F6ED"/>
                </a:solidFill>
                <a:effectLst/>
                <a:uLnTx/>
                <a:uFillTx/>
              </a:rPr>
              <a:t>http://www.1ppt.com/moban/</a:t>
            </a:r>
            <a:r>
              <a:rPr kumimoji="0" lang="zh-CN" altLang="en-US" sz="100" b="0" i="0" u="none" strike="noStrike" kern="0" cap="none" spc="0" normalizeH="0" baseline="0" noProof="0" dirty="0" smtClean="0">
                <a:ln>
                  <a:noFill/>
                </a:ln>
                <a:solidFill>
                  <a:srgbClr val="F6F6ED"/>
                </a:solidFill>
                <a:effectLst/>
                <a:uLnTx/>
                <a:uFillTx/>
              </a:rPr>
              <a:t> </a:t>
            </a:r>
            <a:endParaRPr kumimoji="0" lang="en-US" altLang="zh-CN" sz="100" b="0" i="0" u="none" strike="noStrike" kern="0" cap="none" spc="0" normalizeH="0" baseline="0" noProof="0" dirty="0" smtClean="0">
              <a:ln>
                <a:noFill/>
              </a:ln>
              <a:solidFill>
                <a:srgbClr val="F6F6ED"/>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仙人掌, 树, 植物, 餐桌&#10;&#10;已生成极高可信度的说明"/>
          <p:cNvPicPr>
            <a:picLocks noChangeAspect="1"/>
          </p:cNvPicPr>
          <p:nvPr/>
        </p:nvPicPr>
        <p:blipFill>
          <a:blip r:embed="rId3" cstate="email"/>
          <a:stretch>
            <a:fillRect/>
          </a:stretch>
        </p:blipFill>
        <p:spPr>
          <a:xfrm>
            <a:off x="-28575" y="4024174"/>
            <a:ext cx="12192000" cy="3261360"/>
          </a:xfrm>
          <a:prstGeom prst="rect">
            <a:avLst/>
          </a:prstGeom>
        </p:spPr>
      </p:pic>
      <p:sp>
        <p:nvSpPr>
          <p:cNvPr id="22" name="文本框 21"/>
          <p:cNvSpPr txBox="1"/>
          <p:nvPr/>
        </p:nvSpPr>
        <p:spPr>
          <a:xfrm>
            <a:off x="3534541" y="2120762"/>
            <a:ext cx="5389617" cy="923330"/>
          </a:xfrm>
          <a:prstGeom prst="rect">
            <a:avLst/>
          </a:prstGeom>
          <a:noFill/>
        </p:spPr>
        <p:txBody>
          <a:bodyPr wrap="none" rtlCol="0">
            <a:spAutoFit/>
          </a:bodyPr>
          <a:lstStyle>
            <a:defPPr>
              <a:defRPr lang="zh-CN"/>
            </a:defPPr>
            <a:lvl1pPr algn="ctr">
              <a:defRPr sz="5400">
                <a:solidFill>
                  <a:srgbClr val="8BA76F"/>
                </a:solidFill>
                <a:latin typeface="方正正黑简体" panose="02000000000000000000" pitchFamily="2" charset="-122"/>
                <a:ea typeface="方正正黑简体" panose="02000000000000000000" pitchFamily="2" charset="-122"/>
                <a:cs typeface="+mn-ea"/>
              </a:defRPr>
            </a:lvl1pPr>
          </a:lstStyle>
          <a:p>
            <a:r>
              <a:rPr lang="en-US" altLang="zh-CN" dirty="0">
                <a:sym typeface="+mn-lt"/>
              </a:rPr>
              <a:t>02,</a:t>
            </a:r>
            <a:r>
              <a:rPr lang="zh-CN" altLang="en-US" dirty="0">
                <a:sym typeface="+mn-lt"/>
              </a:rPr>
              <a:t>点击添加标题</a:t>
            </a:r>
          </a:p>
        </p:txBody>
      </p:sp>
      <p:cxnSp>
        <p:nvCxnSpPr>
          <p:cNvPr id="24" name="直接连接符 23"/>
          <p:cNvCxnSpPr/>
          <p:nvPr/>
        </p:nvCxnSpPr>
        <p:spPr>
          <a:xfrm>
            <a:off x="3952875" y="1971675"/>
            <a:ext cx="4429125" cy="0"/>
          </a:xfrm>
          <a:prstGeom prst="line">
            <a:avLst/>
          </a:prstGeom>
          <a:ln>
            <a:solidFill>
              <a:srgbClr val="8AAE89"/>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4" cstate="email"/>
          <a:stretch>
            <a:fillRect/>
          </a:stretch>
        </p:blipFill>
        <p:spPr>
          <a:xfrm>
            <a:off x="5172075" y="876448"/>
            <a:ext cx="2198910" cy="10952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par>
                          <p:cTn id="18" fill="hold">
                            <p:stCondLst>
                              <p:cond delay="1900"/>
                            </p:stCondLst>
                            <p:childTnLst>
                              <p:par>
                                <p:cTn id="19" presetID="16" presetClass="entr" presetSubtype="21"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par>
                          <p:cTn id="22" fill="hold">
                            <p:stCondLst>
                              <p:cond delay="2400"/>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E8AF"/>
        </a:solidFill>
        <a:effectLst/>
      </p:bgPr>
    </p:bg>
    <p:spTree>
      <p:nvGrpSpPr>
        <p:cNvPr id="1" name=""/>
        <p:cNvGrpSpPr/>
        <p:nvPr/>
      </p:nvGrpSpPr>
      <p:grpSpPr>
        <a:xfrm>
          <a:off x="0" y="0"/>
          <a:ext cx="0" cy="0"/>
          <a:chOff x="0" y="0"/>
          <a:chExt cx="0" cy="0"/>
        </a:xfrm>
      </p:grpSpPr>
      <p:grpSp>
        <p:nvGrpSpPr>
          <p:cNvPr id="2" name="组合 1"/>
          <p:cNvGrpSpPr/>
          <p:nvPr/>
        </p:nvGrpSpPr>
        <p:grpSpPr>
          <a:xfrm>
            <a:off x="8131917" y="3989837"/>
            <a:ext cx="2835343" cy="1370112"/>
            <a:chOff x="5274509" y="1549245"/>
            <a:chExt cx="2835343" cy="1370112"/>
          </a:xfrm>
        </p:grpSpPr>
        <p:sp>
          <p:nvSpPr>
            <p:cNvPr id="3" name="矩形 2"/>
            <p:cNvSpPr/>
            <p:nvPr/>
          </p:nvSpPr>
          <p:spPr>
            <a:xfrm>
              <a:off x="5529381" y="1549245"/>
              <a:ext cx="2352027" cy="565604"/>
            </a:xfrm>
            <a:prstGeom prst="rect">
              <a:avLst/>
            </a:prstGeom>
          </p:spPr>
          <p:txBody>
            <a:bodyPr vert="horz" wrap="square">
              <a:spAutoFit/>
            </a:bodyPr>
            <a:lstStyle/>
            <a:p>
              <a:pPr algn="ctr">
                <a:lnSpc>
                  <a:spcPct val="120000"/>
                </a:lnSpc>
              </a:pPr>
              <a:r>
                <a:rPr lang="zh-CN" altLang="en-US" sz="2800" b="1" spc="300" dirty="0">
                  <a:solidFill>
                    <a:srgbClr val="8BA76F"/>
                  </a:solidFill>
                  <a:cs typeface="+mn-ea"/>
                  <a:sym typeface="+mn-lt"/>
                </a:rPr>
                <a:t>添加标题</a:t>
              </a:r>
              <a:endParaRPr lang="zh-CN" altLang="en-US" sz="2800" b="1" dirty="0">
                <a:solidFill>
                  <a:srgbClr val="8BA76F"/>
                </a:solidFill>
                <a:cs typeface="+mn-ea"/>
                <a:sym typeface="+mn-lt"/>
              </a:endParaRPr>
            </a:p>
          </p:txBody>
        </p:sp>
        <p:sp>
          <p:nvSpPr>
            <p:cNvPr id="4" name="矩形 39"/>
            <p:cNvSpPr>
              <a:spLocks noChangeArrowheads="1"/>
            </p:cNvSpPr>
            <p:nvPr/>
          </p:nvSpPr>
          <p:spPr bwMode="auto">
            <a:xfrm>
              <a:off x="5274509" y="2131834"/>
              <a:ext cx="2835343"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a:t>
              </a:r>
            </a:p>
          </p:txBody>
        </p:sp>
      </p:grpSp>
      <p:grpSp>
        <p:nvGrpSpPr>
          <p:cNvPr id="5" name="组合 4"/>
          <p:cNvGrpSpPr/>
          <p:nvPr/>
        </p:nvGrpSpPr>
        <p:grpSpPr>
          <a:xfrm>
            <a:off x="994587" y="3989837"/>
            <a:ext cx="2835343" cy="1370112"/>
            <a:chOff x="5274509" y="1549245"/>
            <a:chExt cx="2835343" cy="1370112"/>
          </a:xfrm>
        </p:grpSpPr>
        <p:sp>
          <p:nvSpPr>
            <p:cNvPr id="6" name="矩形 5"/>
            <p:cNvSpPr/>
            <p:nvPr/>
          </p:nvSpPr>
          <p:spPr>
            <a:xfrm>
              <a:off x="5529381" y="1549245"/>
              <a:ext cx="2352027" cy="565604"/>
            </a:xfrm>
            <a:prstGeom prst="rect">
              <a:avLst/>
            </a:prstGeom>
          </p:spPr>
          <p:txBody>
            <a:bodyPr vert="horz" wrap="square">
              <a:spAutoFit/>
            </a:bodyPr>
            <a:lstStyle/>
            <a:p>
              <a:pPr algn="ctr">
                <a:lnSpc>
                  <a:spcPct val="120000"/>
                </a:lnSpc>
              </a:pPr>
              <a:r>
                <a:rPr lang="zh-CN" altLang="en-US" sz="2800" b="1" spc="300" dirty="0">
                  <a:solidFill>
                    <a:srgbClr val="8BA76F"/>
                  </a:solidFill>
                  <a:cs typeface="+mn-ea"/>
                  <a:sym typeface="+mn-lt"/>
                </a:rPr>
                <a:t>添加标题</a:t>
              </a:r>
              <a:endParaRPr lang="zh-CN" altLang="en-US" sz="2800" b="1" dirty="0">
                <a:solidFill>
                  <a:srgbClr val="8BA76F"/>
                </a:solidFill>
                <a:cs typeface="+mn-ea"/>
                <a:sym typeface="+mn-lt"/>
              </a:endParaRPr>
            </a:p>
          </p:txBody>
        </p:sp>
        <p:sp>
          <p:nvSpPr>
            <p:cNvPr id="7" name="矩形 39"/>
            <p:cNvSpPr>
              <a:spLocks noChangeArrowheads="1"/>
            </p:cNvSpPr>
            <p:nvPr/>
          </p:nvSpPr>
          <p:spPr bwMode="auto">
            <a:xfrm>
              <a:off x="5274509" y="2131834"/>
              <a:ext cx="2835343"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a:t>
              </a:r>
            </a:p>
          </p:txBody>
        </p:sp>
      </p:grpSp>
      <p:grpSp>
        <p:nvGrpSpPr>
          <p:cNvPr id="8" name="组合 7"/>
          <p:cNvGrpSpPr/>
          <p:nvPr/>
        </p:nvGrpSpPr>
        <p:grpSpPr>
          <a:xfrm>
            <a:off x="4787634" y="1703768"/>
            <a:ext cx="2835343" cy="1370112"/>
            <a:chOff x="5274509" y="1549245"/>
            <a:chExt cx="2835343" cy="1370112"/>
          </a:xfrm>
        </p:grpSpPr>
        <p:sp>
          <p:nvSpPr>
            <p:cNvPr id="9" name="矩形 8"/>
            <p:cNvSpPr/>
            <p:nvPr/>
          </p:nvSpPr>
          <p:spPr>
            <a:xfrm>
              <a:off x="5529381" y="1549245"/>
              <a:ext cx="2352027" cy="565604"/>
            </a:xfrm>
            <a:prstGeom prst="rect">
              <a:avLst/>
            </a:prstGeom>
          </p:spPr>
          <p:txBody>
            <a:bodyPr vert="horz" wrap="square">
              <a:spAutoFit/>
            </a:bodyPr>
            <a:lstStyle/>
            <a:p>
              <a:pPr algn="ctr">
                <a:lnSpc>
                  <a:spcPct val="120000"/>
                </a:lnSpc>
              </a:pPr>
              <a:r>
                <a:rPr lang="zh-CN" altLang="en-US" sz="2800" b="1" spc="300" dirty="0">
                  <a:solidFill>
                    <a:srgbClr val="8BA76F"/>
                  </a:solidFill>
                  <a:cs typeface="+mn-ea"/>
                  <a:sym typeface="+mn-lt"/>
                </a:rPr>
                <a:t>添加标题</a:t>
              </a:r>
              <a:endParaRPr lang="zh-CN" altLang="en-US" sz="2800" b="1" dirty="0">
                <a:solidFill>
                  <a:srgbClr val="8BA76F"/>
                </a:solidFill>
                <a:cs typeface="+mn-ea"/>
                <a:sym typeface="+mn-lt"/>
              </a:endParaRPr>
            </a:p>
          </p:txBody>
        </p:sp>
        <p:sp>
          <p:nvSpPr>
            <p:cNvPr id="10" name="矩形 39"/>
            <p:cNvSpPr>
              <a:spLocks noChangeArrowheads="1"/>
            </p:cNvSpPr>
            <p:nvPr/>
          </p:nvSpPr>
          <p:spPr bwMode="auto">
            <a:xfrm>
              <a:off x="5274509" y="2131834"/>
              <a:ext cx="2835343"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8565">
                <a:lnSpc>
                  <a:spcPct val="150000"/>
                </a:lnSpc>
                <a:spcBef>
                  <a:spcPts val="1000"/>
                </a:spcBef>
                <a:defRPr/>
              </a:pPr>
              <a:r>
                <a:rPr lang="zh-CN" altLang="en-US" sz="1600" dirty="0">
                  <a:solidFill>
                    <a:srgbClr val="8BA76F"/>
                  </a:solidFill>
                  <a:latin typeface="+mn-lt"/>
                  <a:ea typeface="+mn-ea"/>
                  <a:cs typeface="+mn-ea"/>
                  <a:sym typeface="+mn-lt"/>
                </a:rPr>
                <a:t>单击此处添加段落文本单击此处添加段落文本单击此处添加</a:t>
              </a:r>
            </a:p>
          </p:txBody>
        </p:sp>
      </p:grpSp>
      <p:pic>
        <p:nvPicPr>
          <p:cNvPr id="11" name="图片 10"/>
          <p:cNvPicPr>
            <a:picLocks noChangeAspect="1"/>
          </p:cNvPicPr>
          <p:nvPr/>
        </p:nvPicPr>
        <p:blipFill rotWithShape="1">
          <a:blip r:embed="rId3" cstate="email"/>
          <a:srcRect/>
          <a:stretch>
            <a:fillRect/>
          </a:stretch>
        </p:blipFill>
        <p:spPr>
          <a:xfrm>
            <a:off x="5444080" y="3588259"/>
            <a:ext cx="1261021" cy="2216742"/>
          </a:xfrm>
          <a:prstGeom prst="rect">
            <a:avLst/>
          </a:prstGeom>
        </p:spPr>
      </p:pic>
      <p:pic>
        <p:nvPicPr>
          <p:cNvPr id="12" name="图片 11"/>
          <p:cNvPicPr>
            <a:picLocks noChangeAspect="1"/>
          </p:cNvPicPr>
          <p:nvPr/>
        </p:nvPicPr>
        <p:blipFill rotWithShape="1">
          <a:blip r:embed="rId4" cstate="email"/>
          <a:srcRect/>
          <a:stretch>
            <a:fillRect/>
          </a:stretch>
        </p:blipFill>
        <p:spPr>
          <a:xfrm>
            <a:off x="1581164" y="1388470"/>
            <a:ext cx="2180043" cy="2044182"/>
          </a:xfrm>
          <a:prstGeom prst="rect">
            <a:avLst/>
          </a:prstGeom>
        </p:spPr>
      </p:pic>
      <p:pic>
        <p:nvPicPr>
          <p:cNvPr id="13" name="图片 12"/>
          <p:cNvPicPr>
            <a:picLocks noChangeAspect="1"/>
          </p:cNvPicPr>
          <p:nvPr/>
        </p:nvPicPr>
        <p:blipFill rotWithShape="1">
          <a:blip r:embed="rId5" cstate="email"/>
          <a:srcRect/>
          <a:stretch>
            <a:fillRect/>
          </a:stretch>
        </p:blipFill>
        <p:spPr>
          <a:xfrm>
            <a:off x="8751692" y="1281589"/>
            <a:ext cx="1407033" cy="2257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524145842"/>
  <p:tag name="MH_LIBRARY" val="GRAPHIC"/>
  <p:tag name="MH_TYPE" val="SubTitle"/>
  <p:tag name="MH_ORDER"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5ug4fu5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2167</Words>
  <Application>Microsoft Office PowerPoint</Application>
  <PresentationFormat>自定义</PresentationFormat>
  <Paragraphs>166</Paragraphs>
  <Slides>22</Slides>
  <Notes>20</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仙人掌</dc:title>
  <dc:creator>第一PPT</dc:creator>
  <cp:keywords>www.1ppt.com</cp:keywords>
  <dc:description>www.1ppt.com</dc:description>
  <cp:lastModifiedBy>Windows User</cp:lastModifiedBy>
  <cp:revision>33</cp:revision>
  <dcterms:created xsi:type="dcterms:W3CDTF">2021-07-15T00:35:54Z</dcterms:created>
  <dcterms:modified xsi:type="dcterms:W3CDTF">2022-01-07T07:20:08Z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1EC235EE765F4EA6B8F551CCFE231168</vt:lpwstr>
  </property>
</Properties>
</file>