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1"/>
  </p:notesMasterIdLst>
  <p:handoutMasterIdLst>
    <p:handoutMasterId r:id="rId32"/>
  </p:handoutMasterIdLst>
  <p:sldIdLst>
    <p:sldId id="258" r:id="rId3"/>
    <p:sldId id="257" r:id="rId4"/>
    <p:sldId id="259" r:id="rId5"/>
    <p:sldId id="263" r:id="rId6"/>
    <p:sldId id="264" r:id="rId7"/>
    <p:sldId id="273" r:id="rId8"/>
    <p:sldId id="274" r:id="rId9"/>
    <p:sldId id="275" r:id="rId10"/>
    <p:sldId id="269" r:id="rId11"/>
    <p:sldId id="276" r:id="rId12"/>
    <p:sldId id="277" r:id="rId13"/>
    <p:sldId id="278" r:id="rId14"/>
    <p:sldId id="279" r:id="rId15"/>
    <p:sldId id="280" r:id="rId16"/>
    <p:sldId id="270" r:id="rId17"/>
    <p:sldId id="281" r:id="rId18"/>
    <p:sldId id="282" r:id="rId19"/>
    <p:sldId id="285" r:id="rId20"/>
    <p:sldId id="286" r:id="rId21"/>
    <p:sldId id="287" r:id="rId22"/>
    <p:sldId id="271" r:id="rId23"/>
    <p:sldId id="283" r:id="rId24"/>
    <p:sldId id="284" r:id="rId25"/>
    <p:sldId id="288" r:id="rId26"/>
    <p:sldId id="289" r:id="rId27"/>
    <p:sldId id="290" r:id="rId28"/>
    <p:sldId id="268" r:id="rId29"/>
    <p:sldId id="291"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EDD"/>
    <a:srgbClr val="9DAC6E"/>
    <a:srgbClr val="E1DCB9"/>
    <a:srgbClr val="60B176"/>
    <a:srgbClr val="9E8348"/>
    <a:srgbClr val="F2E5CE"/>
    <a:srgbClr val="FBF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6" autoAdjust="0"/>
    <p:restoredTop sz="96318" autoAdjust="0"/>
  </p:normalViewPr>
  <p:slideViewPr>
    <p:cSldViewPr snapToGrid="0">
      <p:cViewPr varScale="1">
        <p:scale>
          <a:sx n="105" d="100"/>
          <a:sy n="105" d="100"/>
        </p:scale>
        <p:origin x="882"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54" d="100"/>
          <a:sy n="54" d="100"/>
        </p:scale>
        <p:origin x="2565"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Sales</c:v>
                </c:pt>
              </c:strCache>
            </c:strRef>
          </c:tx>
          <c:spPr>
            <a:ln>
              <a:noFill/>
            </a:ln>
            <a:effectLst/>
          </c:spPr>
          <c:dPt>
            <c:idx val="0"/>
            <c:bubble3D val="0"/>
            <c:spPr>
              <a:solidFill>
                <a:sysClr val="window" lastClr="FFFFFF"/>
              </a:solidFill>
              <a:ln w="19050">
                <a:noFill/>
              </a:ln>
              <a:effectLst/>
            </c:spPr>
            <c:extLst xmlns:c16r2="http://schemas.microsoft.com/office/drawing/2015/06/chart">
              <c:ext xmlns:c16="http://schemas.microsoft.com/office/drawing/2014/chart" uri="{C3380CC4-5D6E-409C-BE32-E72D297353CC}">
                <c16:uniqueId val="{00000001-4C42-44F1-A865-B7A3C799D785}"/>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4C42-44F1-A865-B7A3C799D785}"/>
              </c:ext>
            </c:extLst>
          </c:dPt>
          <c:dPt>
            <c:idx val="2"/>
            <c:bubble3D val="0"/>
            <c:spPr>
              <a:solidFill>
                <a:srgbClr val="9DAC6E"/>
              </a:solidFill>
              <a:ln w="19050">
                <a:noFill/>
              </a:ln>
              <a:effectLst/>
            </c:spPr>
            <c:extLst xmlns:c16r2="http://schemas.microsoft.com/office/drawing/2015/06/chart">
              <c:ext xmlns:c16="http://schemas.microsoft.com/office/drawing/2014/chart" uri="{C3380CC4-5D6E-409C-BE32-E72D297353CC}">
                <c16:uniqueId val="{00000005-4C42-44F1-A865-B7A3C799D785}"/>
              </c:ext>
            </c:extLst>
          </c:dPt>
          <c:dPt>
            <c:idx val="3"/>
            <c:bubble3D val="0"/>
            <c:spPr>
              <a:solidFill>
                <a:sysClr val="window" lastClr="FFFFFF">
                  <a:lumMod val="95000"/>
                </a:sysClr>
              </a:solidFill>
              <a:ln w="19050">
                <a:noFill/>
              </a:ln>
              <a:effectLst/>
            </c:spPr>
            <c:extLst xmlns:c16r2="http://schemas.microsoft.com/office/drawing/2015/06/chart">
              <c:ext xmlns:c16="http://schemas.microsoft.com/office/drawing/2014/chart" uri="{C3380CC4-5D6E-409C-BE32-E72D297353CC}">
                <c16:uniqueId val="{00000007-4C42-44F1-A865-B7A3C799D78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2">
                  <c:v>4.4000000000000004</c:v>
                </c:pt>
                <c:pt idx="3">
                  <c:v>2.2000000000000002</c:v>
                </c:pt>
              </c:numCache>
            </c:numRef>
          </c:val>
          <c:extLst xmlns:c16r2="http://schemas.microsoft.com/office/drawing/2015/06/chart">
            <c:ext xmlns:c16="http://schemas.microsoft.com/office/drawing/2014/chart" uri="{C3380CC4-5D6E-409C-BE32-E72D297353CC}">
              <c16:uniqueId val="{00000008-4C42-44F1-A865-B7A3C799D785}"/>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1"/>
        <c:delete val="1"/>
      </c:legendEntry>
      <c:legendEntry>
        <c:idx val="3"/>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12700">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F3C7C5A2-D2CC-4490-BF1B-AADC9F45D1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1C24C61-FEA9-482D-A9B2-F078BB643B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BDBFB-335B-4833-AAD8-7FA865EB714A}" type="datetimeFigureOut">
              <a:rPr lang="zh-CN" altLang="en-US" smtClean="0"/>
              <a:t>2021/3/10</a:t>
            </a:fld>
            <a:endParaRPr lang="zh-CN" altLang="en-US"/>
          </a:p>
        </p:txBody>
      </p:sp>
      <p:sp>
        <p:nvSpPr>
          <p:cNvPr id="4" name="页脚占位符 3">
            <a:extLst>
              <a:ext uri="{FF2B5EF4-FFF2-40B4-BE49-F238E27FC236}">
                <a16:creationId xmlns="" xmlns:a16="http://schemas.microsoft.com/office/drawing/2014/main" id="{1ACC6F54-EBC2-4487-89D4-B9A34E0282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B8119475-11C0-48F1-9065-143A06725B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3F5C4-C75D-443A-8F1B-DA87FE5E5CED}" type="slidenum">
              <a:rPr lang="zh-CN" altLang="en-US" smtClean="0"/>
              <a:t>‹#›</a:t>
            </a:fld>
            <a:endParaRPr lang="zh-CN" altLang="en-US"/>
          </a:p>
        </p:txBody>
      </p:sp>
    </p:spTree>
    <p:extLst>
      <p:ext uri="{BB962C8B-B14F-4D97-AF65-F5344CB8AC3E}">
        <p14:creationId xmlns:p14="http://schemas.microsoft.com/office/powerpoint/2010/main" val="155481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D5BB6-74A5-4E98-82D7-A891A8507847}" type="datetimeFigureOut">
              <a:rPr lang="zh-CN" altLang="en-US" smtClean="0"/>
              <a:t>2021/3/10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FC19E-AD4C-4772-BBF8-9095375C4E1F}" type="slidenum">
              <a:rPr lang="zh-CN" altLang="en-US" smtClean="0"/>
              <a:t>‹#›</a:t>
            </a:fld>
            <a:endParaRPr lang="zh-CN" altLang="en-US"/>
          </a:p>
        </p:txBody>
      </p:sp>
    </p:spTree>
    <p:extLst>
      <p:ext uri="{BB962C8B-B14F-4D97-AF65-F5344CB8AC3E}">
        <p14:creationId xmlns:p14="http://schemas.microsoft.com/office/powerpoint/2010/main" val="260155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a:t>
            </a:fld>
            <a:endParaRPr lang="zh-CN" altLang="en-US"/>
          </a:p>
        </p:txBody>
      </p:sp>
    </p:spTree>
    <p:extLst>
      <p:ext uri="{BB962C8B-B14F-4D97-AF65-F5344CB8AC3E}">
        <p14:creationId xmlns:p14="http://schemas.microsoft.com/office/powerpoint/2010/main" val="952644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10</a:t>
            </a:fld>
            <a:endParaRPr lang="zh-CN" altLang="en-US"/>
          </a:p>
        </p:txBody>
      </p:sp>
    </p:spTree>
    <p:extLst>
      <p:ext uri="{BB962C8B-B14F-4D97-AF65-F5344CB8AC3E}">
        <p14:creationId xmlns:p14="http://schemas.microsoft.com/office/powerpoint/2010/main" val="300488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11</a:t>
            </a:fld>
            <a:endParaRPr lang="zh-CN" altLang="en-US"/>
          </a:p>
        </p:txBody>
      </p:sp>
    </p:spTree>
    <p:extLst>
      <p:ext uri="{BB962C8B-B14F-4D97-AF65-F5344CB8AC3E}">
        <p14:creationId xmlns:p14="http://schemas.microsoft.com/office/powerpoint/2010/main" val="3310367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12</a:t>
            </a:fld>
            <a:endParaRPr lang="zh-CN" altLang="en-US"/>
          </a:p>
        </p:txBody>
      </p:sp>
    </p:spTree>
    <p:extLst>
      <p:ext uri="{BB962C8B-B14F-4D97-AF65-F5344CB8AC3E}">
        <p14:creationId xmlns:p14="http://schemas.microsoft.com/office/powerpoint/2010/main" val="1353266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13</a:t>
            </a:fld>
            <a:endParaRPr lang="zh-CN" altLang="en-US"/>
          </a:p>
        </p:txBody>
      </p:sp>
    </p:spTree>
    <p:extLst>
      <p:ext uri="{BB962C8B-B14F-4D97-AF65-F5344CB8AC3E}">
        <p14:creationId xmlns:p14="http://schemas.microsoft.com/office/powerpoint/2010/main" val="159243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14</a:t>
            </a:fld>
            <a:endParaRPr lang="zh-CN" altLang="en-US"/>
          </a:p>
        </p:txBody>
      </p:sp>
    </p:spTree>
    <p:extLst>
      <p:ext uri="{BB962C8B-B14F-4D97-AF65-F5344CB8AC3E}">
        <p14:creationId xmlns:p14="http://schemas.microsoft.com/office/powerpoint/2010/main" val="711123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15</a:t>
            </a:fld>
            <a:endParaRPr lang="zh-CN" altLang="en-US"/>
          </a:p>
        </p:txBody>
      </p:sp>
    </p:spTree>
    <p:extLst>
      <p:ext uri="{BB962C8B-B14F-4D97-AF65-F5344CB8AC3E}">
        <p14:creationId xmlns:p14="http://schemas.microsoft.com/office/powerpoint/2010/main" val="76242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16</a:t>
            </a:fld>
            <a:endParaRPr lang="zh-CN" altLang="en-US"/>
          </a:p>
        </p:txBody>
      </p:sp>
    </p:spTree>
    <p:extLst>
      <p:ext uri="{BB962C8B-B14F-4D97-AF65-F5344CB8AC3E}">
        <p14:creationId xmlns:p14="http://schemas.microsoft.com/office/powerpoint/2010/main" val="1313972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17</a:t>
            </a:fld>
            <a:endParaRPr lang="zh-CN" altLang="en-US"/>
          </a:p>
        </p:txBody>
      </p:sp>
    </p:spTree>
    <p:extLst>
      <p:ext uri="{BB962C8B-B14F-4D97-AF65-F5344CB8AC3E}">
        <p14:creationId xmlns:p14="http://schemas.microsoft.com/office/powerpoint/2010/main" val="171935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18</a:t>
            </a:fld>
            <a:endParaRPr lang="zh-CN" altLang="en-US"/>
          </a:p>
        </p:txBody>
      </p:sp>
    </p:spTree>
    <p:extLst>
      <p:ext uri="{BB962C8B-B14F-4D97-AF65-F5344CB8AC3E}">
        <p14:creationId xmlns:p14="http://schemas.microsoft.com/office/powerpoint/2010/main" val="1927951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19</a:t>
            </a:fld>
            <a:endParaRPr lang="zh-CN" altLang="en-US"/>
          </a:p>
        </p:txBody>
      </p:sp>
    </p:spTree>
    <p:extLst>
      <p:ext uri="{BB962C8B-B14F-4D97-AF65-F5344CB8AC3E}">
        <p14:creationId xmlns:p14="http://schemas.microsoft.com/office/powerpoint/2010/main" val="308980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a:t>
            </a:fld>
            <a:endParaRPr lang="zh-CN" altLang="en-US"/>
          </a:p>
        </p:txBody>
      </p:sp>
    </p:spTree>
    <p:extLst>
      <p:ext uri="{BB962C8B-B14F-4D97-AF65-F5344CB8AC3E}">
        <p14:creationId xmlns:p14="http://schemas.microsoft.com/office/powerpoint/2010/main" val="3795277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20</a:t>
            </a:fld>
            <a:endParaRPr lang="zh-CN" altLang="en-US"/>
          </a:p>
        </p:txBody>
      </p:sp>
    </p:spTree>
    <p:extLst>
      <p:ext uri="{BB962C8B-B14F-4D97-AF65-F5344CB8AC3E}">
        <p14:creationId xmlns:p14="http://schemas.microsoft.com/office/powerpoint/2010/main" val="3705827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21</a:t>
            </a:fld>
            <a:endParaRPr lang="zh-CN" altLang="en-US"/>
          </a:p>
        </p:txBody>
      </p:sp>
    </p:spTree>
    <p:extLst>
      <p:ext uri="{BB962C8B-B14F-4D97-AF65-F5344CB8AC3E}">
        <p14:creationId xmlns:p14="http://schemas.microsoft.com/office/powerpoint/2010/main" val="2431493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22</a:t>
            </a:fld>
            <a:endParaRPr lang="zh-CN" altLang="en-US"/>
          </a:p>
        </p:txBody>
      </p:sp>
    </p:spTree>
    <p:extLst>
      <p:ext uri="{BB962C8B-B14F-4D97-AF65-F5344CB8AC3E}">
        <p14:creationId xmlns:p14="http://schemas.microsoft.com/office/powerpoint/2010/main" val="498132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23</a:t>
            </a:fld>
            <a:endParaRPr lang="zh-CN" altLang="en-US"/>
          </a:p>
        </p:txBody>
      </p:sp>
    </p:spTree>
    <p:extLst>
      <p:ext uri="{BB962C8B-B14F-4D97-AF65-F5344CB8AC3E}">
        <p14:creationId xmlns:p14="http://schemas.microsoft.com/office/powerpoint/2010/main" val="659641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24</a:t>
            </a:fld>
            <a:endParaRPr lang="zh-CN" altLang="en-US"/>
          </a:p>
        </p:txBody>
      </p:sp>
    </p:spTree>
    <p:extLst>
      <p:ext uri="{BB962C8B-B14F-4D97-AF65-F5344CB8AC3E}">
        <p14:creationId xmlns:p14="http://schemas.microsoft.com/office/powerpoint/2010/main" val="1276260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25</a:t>
            </a:fld>
            <a:endParaRPr lang="zh-CN" altLang="en-US"/>
          </a:p>
        </p:txBody>
      </p:sp>
    </p:spTree>
    <p:extLst>
      <p:ext uri="{BB962C8B-B14F-4D97-AF65-F5344CB8AC3E}">
        <p14:creationId xmlns:p14="http://schemas.microsoft.com/office/powerpoint/2010/main" val="2094756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26</a:t>
            </a:fld>
            <a:endParaRPr lang="zh-CN" altLang="en-US"/>
          </a:p>
        </p:txBody>
      </p:sp>
    </p:spTree>
    <p:extLst>
      <p:ext uri="{BB962C8B-B14F-4D97-AF65-F5344CB8AC3E}">
        <p14:creationId xmlns:p14="http://schemas.microsoft.com/office/powerpoint/2010/main" val="1500990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27</a:t>
            </a:fld>
            <a:endParaRPr lang="zh-CN" altLang="en-US"/>
          </a:p>
        </p:txBody>
      </p:sp>
    </p:spTree>
    <p:extLst>
      <p:ext uri="{BB962C8B-B14F-4D97-AF65-F5344CB8AC3E}">
        <p14:creationId xmlns:p14="http://schemas.microsoft.com/office/powerpoint/2010/main" val="2120275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7884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3</a:t>
            </a:fld>
            <a:endParaRPr lang="zh-CN" altLang="en-US"/>
          </a:p>
        </p:txBody>
      </p:sp>
    </p:spTree>
    <p:extLst>
      <p:ext uri="{BB962C8B-B14F-4D97-AF65-F5344CB8AC3E}">
        <p14:creationId xmlns:p14="http://schemas.microsoft.com/office/powerpoint/2010/main" val="4252969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4</a:t>
            </a:fld>
            <a:endParaRPr lang="zh-CN" altLang="en-US"/>
          </a:p>
        </p:txBody>
      </p:sp>
    </p:spTree>
    <p:extLst>
      <p:ext uri="{BB962C8B-B14F-4D97-AF65-F5344CB8AC3E}">
        <p14:creationId xmlns:p14="http://schemas.microsoft.com/office/powerpoint/2010/main" val="249323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5"/>
          </p:nvPr>
        </p:nvSpPr>
        <p:spPr/>
        <p:txBody>
          <a:bodyPr/>
          <a:lstStyle/>
          <a:p>
            <a:fld id="{DEFFC19E-AD4C-4772-BBF8-9095375C4E1F}" type="slidenum">
              <a:rPr lang="zh-CN" altLang="en-US" smtClean="0"/>
              <a:t>5</a:t>
            </a:fld>
            <a:endParaRPr lang="zh-CN" altLang="en-US"/>
          </a:p>
        </p:txBody>
      </p:sp>
    </p:spTree>
    <p:extLst>
      <p:ext uri="{BB962C8B-B14F-4D97-AF65-F5344CB8AC3E}">
        <p14:creationId xmlns:p14="http://schemas.microsoft.com/office/powerpoint/2010/main" val="3429968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6</a:t>
            </a:fld>
            <a:endParaRPr lang="zh-CN" altLang="en-US"/>
          </a:p>
        </p:txBody>
      </p:sp>
    </p:spTree>
    <p:extLst>
      <p:ext uri="{BB962C8B-B14F-4D97-AF65-F5344CB8AC3E}">
        <p14:creationId xmlns:p14="http://schemas.microsoft.com/office/powerpoint/2010/main" val="3975025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7</a:t>
            </a:fld>
            <a:endParaRPr lang="zh-CN" altLang="en-US"/>
          </a:p>
        </p:txBody>
      </p:sp>
    </p:spTree>
    <p:extLst>
      <p:ext uri="{BB962C8B-B14F-4D97-AF65-F5344CB8AC3E}">
        <p14:creationId xmlns:p14="http://schemas.microsoft.com/office/powerpoint/2010/main" val="343848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8</a:t>
            </a:fld>
            <a:endParaRPr lang="zh-CN" altLang="en-US"/>
          </a:p>
        </p:txBody>
      </p:sp>
    </p:spTree>
    <p:extLst>
      <p:ext uri="{BB962C8B-B14F-4D97-AF65-F5344CB8AC3E}">
        <p14:creationId xmlns:p14="http://schemas.microsoft.com/office/powerpoint/2010/main" val="394540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t>9</a:t>
            </a:fld>
            <a:endParaRPr lang="zh-CN" altLang="en-US"/>
          </a:p>
        </p:txBody>
      </p:sp>
    </p:spTree>
    <p:extLst>
      <p:ext uri="{BB962C8B-B14F-4D97-AF65-F5344CB8AC3E}">
        <p14:creationId xmlns:p14="http://schemas.microsoft.com/office/powerpoint/2010/main" val="3914412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3B4B36A6-7FCA-4B1E-AB8D-0A55CA90B8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77769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B2444C8-C302-4B7E-89F1-8290F5F6FF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32379965-E16F-451E-BA7A-BB192092B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4B0E0F52-D4C0-4D44-ACDB-1B9D9887E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16AEA0E2-E28A-4A38-8399-BD26AB82EDC5}"/>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6" name="页脚占位符 5">
            <a:extLst>
              <a:ext uri="{FF2B5EF4-FFF2-40B4-BE49-F238E27FC236}">
                <a16:creationId xmlns="" xmlns:a16="http://schemas.microsoft.com/office/drawing/2014/main" id="{57DDA938-D628-42FF-8240-61C03010A3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5F0A619-0069-4F43-ACEE-349D94642DC7}"/>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43841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6BD4EC-15B8-4DA9-9F79-A5C652199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5A22CEC-14CF-4461-8BB1-55D1B0A82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5DFA52F5-D8C3-4673-B6CC-5B0E22971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84E3ADA4-C9A1-4C43-8566-A5CDCF4FA0CB}"/>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6" name="页脚占位符 5">
            <a:extLst>
              <a:ext uri="{FF2B5EF4-FFF2-40B4-BE49-F238E27FC236}">
                <a16:creationId xmlns="" xmlns:a16="http://schemas.microsoft.com/office/drawing/2014/main" id="{A5F8856F-4745-4DD4-87D7-44D3AB0D5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6AAB7BCE-8FFE-43D6-ABFA-1618734884C0}"/>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1007410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17A4521-C115-42A5-9394-87AC11A6EA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3F09BE0E-B027-45DC-9B57-3A3FB39385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51DB192F-2063-4949-80C0-AC76A71C45CD}"/>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5" name="页脚占位符 4">
            <a:extLst>
              <a:ext uri="{FF2B5EF4-FFF2-40B4-BE49-F238E27FC236}">
                <a16:creationId xmlns="" xmlns:a16="http://schemas.microsoft.com/office/drawing/2014/main" id="{FDEC8D57-EAB1-4601-9A8E-5804996819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90F8040-BE49-4452-B8FC-4E8B1AF4AA2A}"/>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1982657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EF6D4459-E365-4D99-8BB6-9B8F486C70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EADC4B9-3DD1-49EE-9B48-D53E885032D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ADEBF203-5AFE-44D6-8BA2-A6FA6C229A9F}"/>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5" name="页脚占位符 4">
            <a:extLst>
              <a:ext uri="{FF2B5EF4-FFF2-40B4-BE49-F238E27FC236}">
                <a16:creationId xmlns="" xmlns:a16="http://schemas.microsoft.com/office/drawing/2014/main" id="{41198C62-8C3B-48AB-8913-F24553C4C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5B04EDED-8543-4726-BCA8-B99E1E640D1A}"/>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23239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1303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306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248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0782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518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733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3B4B36A6-7FCA-4B1E-AB8D-0A55CA90B8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9190"/>
            <a:ext cx="12192000" cy="6858000"/>
          </a:xfrm>
          <a:prstGeom prst="rect">
            <a:avLst/>
          </a:prstGeom>
        </p:spPr>
      </p:pic>
      <p:pic>
        <p:nvPicPr>
          <p:cNvPr id="8" name="图片 7">
            <a:extLst>
              <a:ext uri="{FF2B5EF4-FFF2-40B4-BE49-F238E27FC236}">
                <a16:creationId xmlns="" xmlns:a16="http://schemas.microsoft.com/office/drawing/2014/main" id="{E6ADB1D6-B2BC-4DAC-96F5-1F991B007A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42001" b="-1561"/>
          <a:stretch/>
        </p:blipFill>
        <p:spPr>
          <a:xfrm>
            <a:off x="2659217" y="0"/>
            <a:ext cx="2938897" cy="2504815"/>
          </a:xfrm>
          <a:prstGeom prst="rect">
            <a:avLst/>
          </a:prstGeom>
        </p:spPr>
      </p:pic>
      <p:pic>
        <p:nvPicPr>
          <p:cNvPr id="13" name="图片 12">
            <a:extLst>
              <a:ext uri="{FF2B5EF4-FFF2-40B4-BE49-F238E27FC236}">
                <a16:creationId xmlns="" xmlns:a16="http://schemas.microsoft.com/office/drawing/2014/main" id="{795B288F-6038-4F55-9274-C0B4264BF99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b="36907"/>
          <a:stretch/>
        </p:blipFill>
        <p:spPr>
          <a:xfrm>
            <a:off x="193072" y="4303644"/>
            <a:ext cx="3526441" cy="2554356"/>
          </a:xfrm>
          <a:prstGeom prst="rect">
            <a:avLst/>
          </a:prstGeom>
        </p:spPr>
      </p:pic>
      <p:pic>
        <p:nvPicPr>
          <p:cNvPr id="4" name="图片 3">
            <a:extLst>
              <a:ext uri="{FF2B5EF4-FFF2-40B4-BE49-F238E27FC236}">
                <a16:creationId xmlns="" xmlns:a16="http://schemas.microsoft.com/office/drawing/2014/main" id="{1DDAAF87-A27E-44B1-A331-9ADBC6033373}"/>
              </a:ext>
            </a:extLst>
          </p:cNvPr>
          <p:cNvPicPr>
            <a:picLocks noChangeAspect="1"/>
          </p:cNvPicPr>
          <p:nvPr userDrawn="1"/>
        </p:nvPicPr>
        <p:blipFill>
          <a:blip r:embed="rId5">
            <a:lum bright="70000" contrast="-70000"/>
            <a:extLst>
              <a:ext uri="{28A0092B-C50C-407E-A947-70E740481C1C}">
                <a14:useLocalDpi xmlns:a14="http://schemas.microsoft.com/office/drawing/2010/main"/>
              </a:ext>
            </a:extLst>
          </a:blip>
          <a:stretch>
            <a:fillRect/>
          </a:stretch>
        </p:blipFill>
        <p:spPr>
          <a:xfrm>
            <a:off x="5194000" y="26536"/>
            <a:ext cx="6804928" cy="6804928"/>
          </a:xfrm>
          <a:prstGeom prst="rect">
            <a:avLst/>
          </a:prstGeom>
        </p:spPr>
      </p:pic>
      <p:pic>
        <p:nvPicPr>
          <p:cNvPr id="5" name="图片 4">
            <a:extLst>
              <a:ext uri="{FF2B5EF4-FFF2-40B4-BE49-F238E27FC236}">
                <a16:creationId xmlns="" xmlns:a16="http://schemas.microsoft.com/office/drawing/2014/main" id="{F436243D-9837-4531-83B3-72BE4C795F6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344357" y="2955944"/>
            <a:ext cx="2556634" cy="2431062"/>
          </a:xfrm>
          <a:prstGeom prst="rect">
            <a:avLst/>
          </a:prstGeom>
        </p:spPr>
      </p:pic>
      <p:pic>
        <p:nvPicPr>
          <p:cNvPr id="9" name="图片 8">
            <a:extLst>
              <a:ext uri="{FF2B5EF4-FFF2-40B4-BE49-F238E27FC236}">
                <a16:creationId xmlns="" xmlns:a16="http://schemas.microsoft.com/office/drawing/2014/main" id="{D30066E3-10FA-4CD1-B3D3-7EF9D5185A38}"/>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748749" y="715617"/>
            <a:ext cx="10290312" cy="5612296"/>
          </a:xfrm>
          <a:prstGeom prst="rect">
            <a:avLst/>
          </a:prstGeom>
        </p:spPr>
      </p:pic>
    </p:spTree>
    <p:extLst>
      <p:ext uri="{BB962C8B-B14F-4D97-AF65-F5344CB8AC3E}">
        <p14:creationId xmlns:p14="http://schemas.microsoft.com/office/powerpoint/2010/main" val="2491553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7749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56647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138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6749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855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3B4B36A6-7FCA-4B1E-AB8D-0A55CA90B8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5924"/>
            <a:ext cx="12192000" cy="6858000"/>
          </a:xfrm>
          <a:prstGeom prst="rect">
            <a:avLst/>
          </a:prstGeom>
        </p:spPr>
      </p:pic>
      <p:pic>
        <p:nvPicPr>
          <p:cNvPr id="9" name="图片 8">
            <a:extLst>
              <a:ext uri="{FF2B5EF4-FFF2-40B4-BE49-F238E27FC236}">
                <a16:creationId xmlns="" xmlns:a16="http://schemas.microsoft.com/office/drawing/2014/main" id="{2D000224-D773-491D-B9AC-529AA45D7E4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b="36907"/>
          <a:stretch/>
        </p:blipFill>
        <p:spPr>
          <a:xfrm>
            <a:off x="193072" y="4303644"/>
            <a:ext cx="3526441" cy="2554356"/>
          </a:xfrm>
          <a:prstGeom prst="rect">
            <a:avLst/>
          </a:prstGeom>
        </p:spPr>
      </p:pic>
      <p:pic>
        <p:nvPicPr>
          <p:cNvPr id="4" name="图片 3">
            <a:extLst>
              <a:ext uri="{FF2B5EF4-FFF2-40B4-BE49-F238E27FC236}">
                <a16:creationId xmlns="" xmlns:a16="http://schemas.microsoft.com/office/drawing/2014/main" id="{2D85B392-39D4-499D-91CD-64485D84E984}"/>
              </a:ext>
            </a:extLst>
          </p:cNvPr>
          <p:cNvPicPr>
            <a:picLocks noChangeAspect="1"/>
          </p:cNvPicPr>
          <p:nvPr userDrawn="1"/>
        </p:nvPicPr>
        <p:blipFill>
          <a:blip r:embed="rId4">
            <a:lum bright="70000" contrast="-70000"/>
            <a:extLst>
              <a:ext uri="{28A0092B-C50C-407E-A947-70E740481C1C}">
                <a14:useLocalDpi xmlns:a14="http://schemas.microsoft.com/office/drawing/2010/main"/>
              </a:ext>
            </a:extLst>
          </a:blip>
          <a:stretch>
            <a:fillRect/>
          </a:stretch>
        </p:blipFill>
        <p:spPr>
          <a:xfrm>
            <a:off x="5194000" y="26536"/>
            <a:ext cx="6804928" cy="6804928"/>
          </a:xfrm>
          <a:prstGeom prst="rect">
            <a:avLst/>
          </a:prstGeom>
        </p:spPr>
      </p:pic>
      <p:pic>
        <p:nvPicPr>
          <p:cNvPr id="5" name="图片 4">
            <a:extLst>
              <a:ext uri="{FF2B5EF4-FFF2-40B4-BE49-F238E27FC236}">
                <a16:creationId xmlns="" xmlns:a16="http://schemas.microsoft.com/office/drawing/2014/main" id="{90953A44-C07B-496A-835F-1093C17F769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44357" y="2955944"/>
            <a:ext cx="2556634" cy="2431062"/>
          </a:xfrm>
          <a:prstGeom prst="rect">
            <a:avLst/>
          </a:prstGeom>
        </p:spPr>
      </p:pic>
      <p:pic>
        <p:nvPicPr>
          <p:cNvPr id="6" name="图片 5">
            <a:extLst>
              <a:ext uri="{FF2B5EF4-FFF2-40B4-BE49-F238E27FC236}">
                <a16:creationId xmlns="" xmlns:a16="http://schemas.microsoft.com/office/drawing/2014/main" id="{A5B84019-75AF-40C1-B8ED-2C4DC1B7C195}"/>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748749" y="715617"/>
            <a:ext cx="10290312" cy="5612296"/>
          </a:xfrm>
          <a:prstGeom prst="rect">
            <a:avLst/>
          </a:prstGeom>
        </p:spPr>
      </p:pic>
      <p:pic>
        <p:nvPicPr>
          <p:cNvPr id="10" name="图片 9">
            <a:extLst>
              <a:ext uri="{FF2B5EF4-FFF2-40B4-BE49-F238E27FC236}">
                <a16:creationId xmlns="" xmlns:a16="http://schemas.microsoft.com/office/drawing/2014/main" id="{321234A4-C706-46E6-B693-27B1BFFD92B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spTree>
    <p:extLst>
      <p:ext uri="{BB962C8B-B14F-4D97-AF65-F5344CB8AC3E}">
        <p14:creationId xmlns:p14="http://schemas.microsoft.com/office/powerpoint/2010/main" val="215211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F9E47E-6B59-4470-BF0F-C7E1C8CCA8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AEC34A78-5300-49EF-9D42-7688CA9B03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5A571FBE-6AC4-4FDE-A9A1-D630FFEC8A75}"/>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5" name="页脚占位符 4">
            <a:extLst>
              <a:ext uri="{FF2B5EF4-FFF2-40B4-BE49-F238E27FC236}">
                <a16:creationId xmlns="" xmlns:a16="http://schemas.microsoft.com/office/drawing/2014/main" id="{C364430B-54B2-4A6E-88CB-51A8092F31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9E7B1D-142D-4FC3-9C3C-0765CC478BB5}"/>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357009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E221823-F45F-470D-A7F6-A023C20218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0CF48563-7B62-4C8D-9D21-3B6025C54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7E772956-AC3D-411F-8920-6D0F67701F8D}"/>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5" name="页脚占位符 4">
            <a:extLst>
              <a:ext uri="{FF2B5EF4-FFF2-40B4-BE49-F238E27FC236}">
                <a16:creationId xmlns="" xmlns:a16="http://schemas.microsoft.com/office/drawing/2014/main" id="{8762BAE9-E994-4325-931D-9C6BE9A1F6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656EDD-A912-4139-93E4-8210F4A6C0E2}"/>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296374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57B35A0-87AA-41E4-8E6A-941E779A00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9062799-586D-4411-A208-4E3899B20A3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F6BB92C-819F-450E-A2F7-83A9EB278CD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1DC06CC0-0C64-440E-82CC-7988979DAA93}"/>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6" name="页脚占位符 5">
            <a:extLst>
              <a:ext uri="{FF2B5EF4-FFF2-40B4-BE49-F238E27FC236}">
                <a16:creationId xmlns="" xmlns:a16="http://schemas.microsoft.com/office/drawing/2014/main" id="{52F2BA52-7197-4274-843A-CF787DA59E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885838A-FF10-43DA-8D42-C311621EBA2E}"/>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348468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603AB26-7B02-44BE-A555-A9A42B852B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FC7DA0DC-35D0-4F1C-B195-258998FD7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8C2DCAA7-6004-4C87-A22C-D9B4FEEEA7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4FF12779-8C7C-4E5E-92C1-2890E0B65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7AF22B0F-F0CC-4B77-87D7-EAB33024612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140E50AF-9C55-45D5-8DF0-2F96F4AFF6E4}"/>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8" name="页脚占位符 7">
            <a:extLst>
              <a:ext uri="{FF2B5EF4-FFF2-40B4-BE49-F238E27FC236}">
                <a16:creationId xmlns="" xmlns:a16="http://schemas.microsoft.com/office/drawing/2014/main" id="{7D6321BD-92D8-40B3-877D-3DBC6713FB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BFE61964-92D0-42DE-8C15-E6EDD61FA7FD}"/>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
        <p:nvSpPr>
          <p:cNvPr id="11" name="矩形 10"/>
          <p:cNvSpPr/>
          <p:nvPr userDrawn="1"/>
        </p:nvSpPr>
        <p:spPr>
          <a:xfrm>
            <a:off x="8148765" y="540643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74244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CB860A-FE20-44AF-98D7-9E1AC87FFD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07289A02-78CE-4628-96C0-D5D41A589DF1}"/>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4" name="页脚占位符 3">
            <a:extLst>
              <a:ext uri="{FF2B5EF4-FFF2-40B4-BE49-F238E27FC236}">
                <a16:creationId xmlns="" xmlns:a16="http://schemas.microsoft.com/office/drawing/2014/main" id="{B25ACC7A-71EE-4695-9FD0-8ECE3FF5CF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DFE5E40C-D3A6-4F74-82D8-E13F54036B56}"/>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20471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5A6E7D8-D652-419F-ABC6-938F44740B8D}"/>
              </a:ext>
            </a:extLst>
          </p:cNvPr>
          <p:cNvSpPr>
            <a:spLocks noGrp="1"/>
          </p:cNvSpPr>
          <p:nvPr>
            <p:ph type="dt" sz="half" idx="10"/>
          </p:nvPr>
        </p:nvSpPr>
        <p:spPr/>
        <p:txBody>
          <a:bodyPr/>
          <a:lstStyle/>
          <a:p>
            <a:fld id="{10CC1F5C-930E-4364-922E-656094D6B736}" type="datetimeFigureOut">
              <a:rPr lang="zh-CN" altLang="en-US" smtClean="0"/>
              <a:t>2021/3/10</a:t>
            </a:fld>
            <a:endParaRPr lang="zh-CN" altLang="en-US"/>
          </a:p>
        </p:txBody>
      </p:sp>
      <p:sp>
        <p:nvSpPr>
          <p:cNvPr id="3" name="页脚占位符 2">
            <a:extLst>
              <a:ext uri="{FF2B5EF4-FFF2-40B4-BE49-F238E27FC236}">
                <a16:creationId xmlns="" xmlns:a16="http://schemas.microsoft.com/office/drawing/2014/main" id="{B1F35997-37DC-4FA1-90E4-C92651F745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76255E90-F552-41F3-A54D-7AC4CAAB52F0}"/>
              </a:ext>
            </a:extLst>
          </p:cNvPr>
          <p:cNvSpPr>
            <a:spLocks noGrp="1"/>
          </p:cNvSpPr>
          <p:nvPr>
            <p:ph type="sldNum" sz="quarter" idx="12"/>
          </p:nvPr>
        </p:nvSpPr>
        <p:spPr/>
        <p:txBody>
          <a:body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2285823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E54D9F4F-8E50-4BCD-BF66-20F0B38D2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723D83C9-848A-4BCF-9A4C-43DD43FAC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9B08FAE9-D5BA-4C2D-8B28-D23D9BEA2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C1F5C-930E-4364-922E-656094D6B736}" type="datetimeFigureOut">
              <a:rPr lang="zh-CN" altLang="en-US" smtClean="0"/>
              <a:t>2021/3/10</a:t>
            </a:fld>
            <a:endParaRPr lang="zh-CN" altLang="en-US"/>
          </a:p>
        </p:txBody>
      </p:sp>
      <p:sp>
        <p:nvSpPr>
          <p:cNvPr id="5" name="页脚占位符 4">
            <a:extLst>
              <a:ext uri="{FF2B5EF4-FFF2-40B4-BE49-F238E27FC236}">
                <a16:creationId xmlns="" xmlns:a16="http://schemas.microsoft.com/office/drawing/2014/main" id="{B6F8CBE9-B832-4570-8141-848196240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E7573083-E7E2-4C09-8BCF-AAAC8CD20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4CBAC-BAB9-43A6-8F62-AEB586750050}" type="slidenum">
              <a:rPr lang="zh-CN" altLang="en-US" smtClean="0"/>
              <a:t>‹#›</a:t>
            </a:fld>
            <a:endParaRPr lang="zh-CN" altLang="en-US"/>
          </a:p>
        </p:txBody>
      </p:sp>
    </p:spTree>
    <p:extLst>
      <p:ext uri="{BB962C8B-B14F-4D97-AF65-F5344CB8AC3E}">
        <p14:creationId xmlns:p14="http://schemas.microsoft.com/office/powerpoint/2010/main" val="186852308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2021/3/10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873832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9CFC1534-D06F-46AD-8C01-1B9438D0495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63"/>
          <a:stretch/>
        </p:blipFill>
        <p:spPr>
          <a:xfrm>
            <a:off x="153708" y="-75063"/>
            <a:ext cx="2688035" cy="2285717"/>
          </a:xfrm>
          <a:prstGeom prst="rect">
            <a:avLst/>
          </a:prstGeom>
        </p:spPr>
      </p:pic>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4">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sp>
        <p:nvSpPr>
          <p:cNvPr id="17" name="文本框 16">
            <a:extLst>
              <a:ext uri="{FF2B5EF4-FFF2-40B4-BE49-F238E27FC236}">
                <a16:creationId xmlns="" xmlns:a16="http://schemas.microsoft.com/office/drawing/2014/main" id="{E8181D9E-A5E7-40A7-9BE4-99F147A6C690}"/>
              </a:ext>
            </a:extLst>
          </p:cNvPr>
          <p:cNvSpPr txBox="1"/>
          <p:nvPr/>
        </p:nvSpPr>
        <p:spPr>
          <a:xfrm>
            <a:off x="-893764" y="564957"/>
            <a:ext cx="13979525" cy="3154710"/>
          </a:xfrm>
          <a:prstGeom prst="rect">
            <a:avLst/>
          </a:prstGeom>
          <a:noFill/>
        </p:spPr>
        <p:txBody>
          <a:bodyPr wrap="square" rtlCol="0">
            <a:spAutoFit/>
          </a:bodyPr>
          <a:lstStyle/>
          <a:p>
            <a:pPr algn="ctr"/>
            <a:r>
              <a:rPr lang="en-US" altLang="zh-CN" sz="19900" spc="-300" dirty="0">
                <a:solidFill>
                  <a:schemeClr val="accent6">
                    <a:lumMod val="20000"/>
                    <a:lumOff val="80000"/>
                  </a:schemeClr>
                </a:solidFill>
                <a:latin typeface="微软雅黑" panose="020B0503020204020204" pitchFamily="34" charset="-122"/>
                <a:ea typeface="微软雅黑" panose="020B0503020204020204" pitchFamily="34" charset="-122"/>
              </a:rPr>
              <a:t>BUSINESS</a:t>
            </a:r>
            <a:endParaRPr lang="zh-CN" altLang="en-US" sz="19900" spc="-300" dirty="0">
              <a:solidFill>
                <a:schemeClr val="accent6">
                  <a:lumMod val="20000"/>
                  <a:lumOff val="8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3762" y="1805427"/>
            <a:ext cx="908420" cy="810453"/>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740090" y="2770454"/>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2728727" y="3392053"/>
            <a:ext cx="6734537" cy="1323439"/>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8000" spc="300" dirty="0" smtClean="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清新淡雅绿植</a:t>
            </a:r>
            <a:endParaRPr lang="zh-CN" altLang="en-US" sz="80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4881659"/>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spTree>
    <p:extLst>
      <p:ext uri="{BB962C8B-B14F-4D97-AF65-F5344CB8AC3E}">
        <p14:creationId xmlns:p14="http://schemas.microsoft.com/office/powerpoint/2010/main" val="83876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0-#ppt_w/2"/>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3"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1+#ppt_w/2"/>
                                          </p:val>
                                        </p:tav>
                                        <p:tav tm="100000">
                                          <p:val>
                                            <p:strVal val="#ppt_x"/>
                                          </p:val>
                                        </p:tav>
                                      </p:tavLst>
                                    </p:anim>
                                    <p:anim calcmode="lin" valueType="num">
                                      <p:cBhvr additive="base">
                                        <p:cTn id="20" dur="1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500" fill="hold"/>
                                        <p:tgtEl>
                                          <p:spTgt spid="27"/>
                                        </p:tgtEl>
                                        <p:attrNameLst>
                                          <p:attrName>ppt_x</p:attrName>
                                        </p:attrNameLst>
                                      </p:cBhvr>
                                      <p:tavLst>
                                        <p:tav tm="0">
                                          <p:val>
                                            <p:strVal val="0-#ppt_w/2"/>
                                          </p:val>
                                        </p:tav>
                                        <p:tav tm="100000">
                                          <p:val>
                                            <p:strVal val="#ppt_x"/>
                                          </p:val>
                                        </p:tav>
                                      </p:tavLst>
                                    </p:anim>
                                    <p:anim calcmode="lin" valueType="num">
                                      <p:cBhvr additive="base">
                                        <p:cTn id="24" dur="150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50" presetClass="entr" presetSubtype="0" decel="10000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3"/>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childTnLst>
                          </p:cTn>
                        </p:par>
                        <p:par>
                          <p:cTn id="31" fill="hold">
                            <p:stCondLst>
                              <p:cond delay="2500"/>
                            </p:stCondLst>
                            <p:childTnLst>
                              <p:par>
                                <p:cTn id="32" presetID="2" presetClass="entr" presetSubtype="12" fill="hold" grpId="0" nodeType="after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0-#ppt_w/2"/>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par>
                                <p:cTn id="36" presetID="26" presetClass="emph" presetSubtype="0" fill="hold" grpId="1" nodeType="withEffect">
                                  <p:stCondLst>
                                    <p:cond delay="1000"/>
                                  </p:stCondLst>
                                  <p:iterate type="lt">
                                    <p:tmPct val="10000"/>
                                  </p:iterate>
                                  <p:childTnLst>
                                    <p:animEffect transition="out" filter="fade">
                                      <p:cBhvr>
                                        <p:cTn id="37" dur="500" tmFilter="0, 0; .2, .5; .8, .5; 1, 0"/>
                                        <p:tgtEl>
                                          <p:spTgt spid="26"/>
                                        </p:tgtEl>
                                      </p:cBhvr>
                                    </p:animEffect>
                                    <p:animScale>
                                      <p:cBhvr>
                                        <p:cTn id="38" dur="250" autoRev="1" fill="hold"/>
                                        <p:tgtEl>
                                          <p:spTgt spid="26"/>
                                        </p:tgtEl>
                                      </p:cBhvr>
                                      <p:by x="105000" y="105000"/>
                                    </p:animScale>
                                  </p:childTnLst>
                                </p:cTn>
                              </p:par>
                            </p:childTnLst>
                          </p:cTn>
                        </p:par>
                        <p:par>
                          <p:cTn id="39" fill="hold">
                            <p:stCondLst>
                              <p:cond delay="4250"/>
                            </p:stCondLst>
                            <p:childTnLst>
                              <p:par>
                                <p:cTn id="40" presetID="14" presetClass="entr" presetSubtype="1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randombar(horizontal)">
                                      <p:cBhvr>
                                        <p:cTn id="42" dur="500"/>
                                        <p:tgtEl>
                                          <p:spTgt spid="29"/>
                                        </p:tgtEl>
                                      </p:cBhvr>
                                    </p:animEffect>
                                  </p:childTnLst>
                                </p:cTn>
                              </p:par>
                            </p:childTnLst>
                          </p:cTn>
                        </p:par>
                        <p:par>
                          <p:cTn id="43" fill="hold">
                            <p:stCondLst>
                              <p:cond delay="4750"/>
                            </p:stCondLst>
                            <p:childTnLst>
                              <p:par>
                                <p:cTn id="44" presetID="2" presetClass="entr" presetSubtype="6" decel="10000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1500" fill="hold"/>
                                        <p:tgtEl>
                                          <p:spTgt spid="31"/>
                                        </p:tgtEl>
                                        <p:attrNameLst>
                                          <p:attrName>ppt_x</p:attrName>
                                        </p:attrNameLst>
                                      </p:cBhvr>
                                      <p:tavLst>
                                        <p:tav tm="0">
                                          <p:val>
                                            <p:strVal val="1+#ppt_w/2"/>
                                          </p:val>
                                        </p:tav>
                                        <p:tav tm="100000">
                                          <p:val>
                                            <p:strVal val="#ppt_x"/>
                                          </p:val>
                                        </p:tav>
                                      </p:tavLst>
                                    </p:anim>
                                    <p:anim calcmode="lin" valueType="num">
                                      <p:cBhvr additive="base">
                                        <p:cTn id="47"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26" grpId="1"/>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 xmlns:a16="http://schemas.microsoft.com/office/drawing/2014/main" id="{3C38B0BD-5239-47E3-BED5-B3AA916092AD}"/>
              </a:ext>
            </a:extLst>
          </p:cNvPr>
          <p:cNvGrpSpPr/>
          <p:nvPr/>
        </p:nvGrpSpPr>
        <p:grpSpPr>
          <a:xfrm>
            <a:off x="6777702" y="1299257"/>
            <a:ext cx="311150" cy="3945502"/>
            <a:chOff x="6777702" y="1299257"/>
            <a:chExt cx="311150" cy="3945502"/>
          </a:xfrm>
        </p:grpSpPr>
        <p:sp>
          <p:nvSpPr>
            <p:cNvPr id="4" name="椭圆 3">
              <a:extLst>
                <a:ext uri="{FF2B5EF4-FFF2-40B4-BE49-F238E27FC236}">
                  <a16:creationId xmlns="" xmlns:a16="http://schemas.microsoft.com/office/drawing/2014/main" id="{A58674C0-C85E-44F0-B21B-F768F33787DA}"/>
                </a:ext>
              </a:extLst>
            </p:cNvPr>
            <p:cNvSpPr/>
            <p:nvPr/>
          </p:nvSpPr>
          <p:spPr>
            <a:xfrm>
              <a:off x="6777702" y="1299257"/>
              <a:ext cx="285750" cy="285750"/>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cxnSp>
          <p:nvCxnSpPr>
            <p:cNvPr id="5" name="直接连接符 4">
              <a:extLst>
                <a:ext uri="{FF2B5EF4-FFF2-40B4-BE49-F238E27FC236}">
                  <a16:creationId xmlns="" xmlns:a16="http://schemas.microsoft.com/office/drawing/2014/main" id="{25D955F1-A200-4CB8-9E94-A64CB66494DD}"/>
                </a:ext>
              </a:extLst>
            </p:cNvPr>
            <p:cNvCxnSpPr/>
            <p:nvPr/>
          </p:nvCxnSpPr>
          <p:spPr>
            <a:xfrm>
              <a:off x="6930102" y="1727881"/>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 xmlns:a16="http://schemas.microsoft.com/office/drawing/2014/main" id="{C7E8797B-9C8C-45CC-B83F-4BCB92EA07BC}"/>
                </a:ext>
              </a:extLst>
            </p:cNvPr>
            <p:cNvSpPr/>
            <p:nvPr/>
          </p:nvSpPr>
          <p:spPr>
            <a:xfrm>
              <a:off x="6787227" y="2504232"/>
              <a:ext cx="285750" cy="285750"/>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sp>
          <p:nvSpPr>
            <p:cNvPr id="7" name="椭圆 6">
              <a:extLst>
                <a:ext uri="{FF2B5EF4-FFF2-40B4-BE49-F238E27FC236}">
                  <a16:creationId xmlns="" xmlns:a16="http://schemas.microsoft.com/office/drawing/2014/main" id="{71858C7B-D82A-4CBD-BAE4-D07269BB07EE}"/>
                </a:ext>
              </a:extLst>
            </p:cNvPr>
            <p:cNvSpPr/>
            <p:nvPr/>
          </p:nvSpPr>
          <p:spPr>
            <a:xfrm>
              <a:off x="6793577" y="3754034"/>
              <a:ext cx="285750" cy="285750"/>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cxnSp>
          <p:nvCxnSpPr>
            <p:cNvPr id="8" name="直接连接符 7">
              <a:extLst>
                <a:ext uri="{FF2B5EF4-FFF2-40B4-BE49-F238E27FC236}">
                  <a16:creationId xmlns="" xmlns:a16="http://schemas.microsoft.com/office/drawing/2014/main" id="{9F2342FE-E09F-4C82-B417-E5095BC846CE}"/>
                </a:ext>
              </a:extLst>
            </p:cNvPr>
            <p:cNvCxnSpPr/>
            <p:nvPr/>
          </p:nvCxnSpPr>
          <p:spPr>
            <a:xfrm>
              <a:off x="6945977" y="4182658"/>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 xmlns:a16="http://schemas.microsoft.com/office/drawing/2014/main" id="{C7553FA9-9712-40C0-B278-4C830BD50CF5}"/>
                </a:ext>
              </a:extLst>
            </p:cNvPr>
            <p:cNvSpPr/>
            <p:nvPr/>
          </p:nvSpPr>
          <p:spPr>
            <a:xfrm>
              <a:off x="6803102" y="4959009"/>
              <a:ext cx="285750" cy="285750"/>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pitchFamily="2" charset="-122"/>
                <a:cs typeface="+mn-cs"/>
              </a:endParaRPr>
            </a:p>
          </p:txBody>
        </p:sp>
        <p:cxnSp>
          <p:nvCxnSpPr>
            <p:cNvPr id="10" name="直接连接符 9">
              <a:extLst>
                <a:ext uri="{FF2B5EF4-FFF2-40B4-BE49-F238E27FC236}">
                  <a16:creationId xmlns="" xmlns:a16="http://schemas.microsoft.com/office/drawing/2014/main" id="{0855B4FB-3CF8-45D3-8495-4DBE7B531B35}"/>
                </a:ext>
              </a:extLst>
            </p:cNvPr>
            <p:cNvCxnSpPr/>
            <p:nvPr/>
          </p:nvCxnSpPr>
          <p:spPr>
            <a:xfrm>
              <a:off x="6935506" y="2918433"/>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 xmlns:a16="http://schemas.microsoft.com/office/drawing/2014/main" id="{2F13060B-BA7B-4145-8C1E-87EECE7C9760}"/>
              </a:ext>
            </a:extLst>
          </p:cNvPr>
          <p:cNvSpPr txBox="1"/>
          <p:nvPr/>
        </p:nvSpPr>
        <p:spPr>
          <a:xfrm>
            <a:off x="7146910" y="1215675"/>
            <a:ext cx="208794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BRAND STRATEGY</a:t>
            </a:r>
            <a:endParaRPr kumimoji="0" lang="zh-CN" altLang="en-US"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a:extLst>
              <a:ext uri="{FF2B5EF4-FFF2-40B4-BE49-F238E27FC236}">
                <a16:creationId xmlns="" xmlns:a16="http://schemas.microsoft.com/office/drawing/2014/main" id="{40C2FD9C-B743-4E4A-96BD-1F6CCDE239D6}"/>
              </a:ext>
            </a:extLst>
          </p:cNvPr>
          <p:cNvSpPr>
            <a:spLocks noChangeArrowheads="1"/>
          </p:cNvSpPr>
          <p:nvPr/>
        </p:nvSpPr>
        <p:spPr bwMode="auto">
          <a:xfrm>
            <a:off x="7163239" y="1547306"/>
            <a:ext cx="3124679" cy="69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latin typeface="+mn-ea"/>
                <a:cs typeface="Arial" panose="020B0604020202020204" pitchFamily="34" charset="0"/>
              </a:rPr>
              <a:t>Youth is not a time of life; it is a state of mind; it is not a matter of rosy cheeks, red lips and supple knees;</a:t>
            </a:r>
          </a:p>
        </p:txBody>
      </p:sp>
      <p:sp>
        <p:nvSpPr>
          <p:cNvPr id="13" name="文本框 12">
            <a:extLst>
              <a:ext uri="{FF2B5EF4-FFF2-40B4-BE49-F238E27FC236}">
                <a16:creationId xmlns="" xmlns:a16="http://schemas.microsoft.com/office/drawing/2014/main" id="{B367C86D-822B-4702-A6B7-EBACEF75AFBB}"/>
              </a:ext>
            </a:extLst>
          </p:cNvPr>
          <p:cNvSpPr txBox="1"/>
          <p:nvPr/>
        </p:nvSpPr>
        <p:spPr>
          <a:xfrm>
            <a:off x="7146910" y="2420650"/>
            <a:ext cx="208794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BRAND STRATEGY</a:t>
            </a:r>
            <a:endParaRPr kumimoji="0" lang="zh-CN" altLang="en-US"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a:extLst>
              <a:ext uri="{FF2B5EF4-FFF2-40B4-BE49-F238E27FC236}">
                <a16:creationId xmlns="" xmlns:a16="http://schemas.microsoft.com/office/drawing/2014/main" id="{A5943351-C79C-40A9-8E2A-1201382D6B62}"/>
              </a:ext>
            </a:extLst>
          </p:cNvPr>
          <p:cNvSpPr>
            <a:spLocks noChangeArrowheads="1"/>
          </p:cNvSpPr>
          <p:nvPr/>
        </p:nvSpPr>
        <p:spPr bwMode="auto">
          <a:xfrm>
            <a:off x="7163239" y="2752281"/>
            <a:ext cx="3124679" cy="69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latin typeface="+mn-ea"/>
                <a:cs typeface="Arial" panose="020B0604020202020204" pitchFamily="34" charset="0"/>
              </a:rPr>
              <a:t>Youth is not a time of life; it is a state of mind; it is not a matter of rosy cheeks, red lips and supple knees;</a:t>
            </a:r>
          </a:p>
        </p:txBody>
      </p:sp>
      <p:sp>
        <p:nvSpPr>
          <p:cNvPr id="15" name="文本框 14">
            <a:extLst>
              <a:ext uri="{FF2B5EF4-FFF2-40B4-BE49-F238E27FC236}">
                <a16:creationId xmlns="" xmlns:a16="http://schemas.microsoft.com/office/drawing/2014/main" id="{EB0FD1AC-F310-471B-BE47-1A41C03E5ACC}"/>
              </a:ext>
            </a:extLst>
          </p:cNvPr>
          <p:cNvSpPr txBox="1"/>
          <p:nvPr/>
        </p:nvSpPr>
        <p:spPr>
          <a:xfrm>
            <a:off x="7163239" y="3625625"/>
            <a:ext cx="208794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BRAND STRATEGY</a:t>
            </a:r>
            <a:endParaRPr kumimoji="0" lang="zh-CN" altLang="en-US"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矩形 15">
            <a:extLst>
              <a:ext uri="{FF2B5EF4-FFF2-40B4-BE49-F238E27FC236}">
                <a16:creationId xmlns="" xmlns:a16="http://schemas.microsoft.com/office/drawing/2014/main" id="{41775535-2A74-4F37-A02D-372272068CDD}"/>
              </a:ext>
            </a:extLst>
          </p:cNvPr>
          <p:cNvSpPr>
            <a:spLocks noChangeArrowheads="1"/>
          </p:cNvSpPr>
          <p:nvPr/>
        </p:nvSpPr>
        <p:spPr bwMode="auto">
          <a:xfrm>
            <a:off x="7179568" y="3957256"/>
            <a:ext cx="3124679" cy="69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latin typeface="+mn-ea"/>
                <a:cs typeface="Arial" panose="020B0604020202020204" pitchFamily="34" charset="0"/>
              </a:rPr>
              <a:t>Youth is not a time of life; it is a state of mind; it is not a matter of rosy cheeks, red lips and supple knees;</a:t>
            </a:r>
          </a:p>
        </p:txBody>
      </p:sp>
      <p:sp>
        <p:nvSpPr>
          <p:cNvPr id="17" name="文本框 16">
            <a:extLst>
              <a:ext uri="{FF2B5EF4-FFF2-40B4-BE49-F238E27FC236}">
                <a16:creationId xmlns="" xmlns:a16="http://schemas.microsoft.com/office/drawing/2014/main" id="{236AE562-82F8-4107-9773-A94BF12523B9}"/>
              </a:ext>
            </a:extLst>
          </p:cNvPr>
          <p:cNvSpPr txBox="1"/>
          <p:nvPr/>
        </p:nvSpPr>
        <p:spPr>
          <a:xfrm>
            <a:off x="7179568" y="4875427"/>
            <a:ext cx="208794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BRAND STRATEGY</a:t>
            </a:r>
            <a:endParaRPr kumimoji="0" lang="zh-CN" altLang="en-US" sz="1600" b="1"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a:extLst>
              <a:ext uri="{FF2B5EF4-FFF2-40B4-BE49-F238E27FC236}">
                <a16:creationId xmlns="" xmlns:a16="http://schemas.microsoft.com/office/drawing/2014/main" id="{76124C04-A417-413E-80AA-5BBF60CB5F23}"/>
              </a:ext>
            </a:extLst>
          </p:cNvPr>
          <p:cNvSpPr>
            <a:spLocks noChangeArrowheads="1"/>
          </p:cNvSpPr>
          <p:nvPr/>
        </p:nvSpPr>
        <p:spPr bwMode="auto">
          <a:xfrm>
            <a:off x="7195897" y="5207058"/>
            <a:ext cx="3124679" cy="69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latin typeface="+mn-ea"/>
                <a:cs typeface="Arial" panose="020B0604020202020204" pitchFamily="34" charset="0"/>
              </a:rPr>
              <a:t>Youth is not a time of life; it is a state of mind; it is not a matter of rosy cheeks, red lips and supple knees;</a:t>
            </a:r>
          </a:p>
        </p:txBody>
      </p:sp>
      <p:pic>
        <p:nvPicPr>
          <p:cNvPr id="23" name="pasted-image.tiff">
            <a:extLst>
              <a:ext uri="{FF2B5EF4-FFF2-40B4-BE49-F238E27FC236}">
                <a16:creationId xmlns="" xmlns:a16="http://schemas.microsoft.com/office/drawing/2014/main" id="{ADA76023-78F2-41E3-BC05-841772F7592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6329" y="1795980"/>
            <a:ext cx="7445609" cy="5229070"/>
          </a:xfrm>
          <a:prstGeom prst="rect">
            <a:avLst/>
          </a:prstGeom>
          <a:ln w="12700">
            <a:miter lim="400000"/>
          </a:ln>
          <a:effectLst>
            <a:outerShdw blurRad="1270000" dist="635000" dir="3300000" rotWithShape="0">
              <a:schemeClr val="accent6">
                <a:hueOff val="-2214564"/>
                <a:satOff val="-18455"/>
                <a:lumOff val="-82930"/>
                <a:alpha val="24538"/>
              </a:schemeClr>
            </a:outerShdw>
          </a:effectLst>
        </p:spPr>
      </p:pic>
      <p:pic>
        <p:nvPicPr>
          <p:cNvPr id="24" name="图片占位符 1">
            <a:extLst>
              <a:ext uri="{FF2B5EF4-FFF2-40B4-BE49-F238E27FC236}">
                <a16:creationId xmlns="" xmlns:a16="http://schemas.microsoft.com/office/drawing/2014/main" id="{CBFC2961-A68A-4E27-8852-2048C93FB5B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7170" y="2727183"/>
            <a:ext cx="3497099" cy="2187152"/>
          </a:xfrm>
          <a:prstGeom prst="rect">
            <a:avLst/>
          </a:prstGeom>
          <a:solidFill>
            <a:schemeClr val="bg1"/>
          </a:solidFill>
        </p:spPr>
      </p:pic>
      <p:sp>
        <p:nvSpPr>
          <p:cNvPr id="25" name="文本框 24">
            <a:extLst>
              <a:ext uri="{FF2B5EF4-FFF2-40B4-BE49-F238E27FC236}">
                <a16:creationId xmlns="" xmlns:a16="http://schemas.microsoft.com/office/drawing/2014/main" id="{7694010A-ABDE-4224-B550-124BC83BB4B9}"/>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02</a:t>
            </a:r>
            <a:endParaRPr lang="zh-CN" altLang="en-US" sz="8000" b="1" spc="600" dirty="0">
              <a:solidFill>
                <a:schemeClr val="bg1"/>
              </a:solidFill>
              <a:latin typeface="Chiller" panose="04020404031007020602" pitchFamily="82" charset="0"/>
            </a:endParaRPr>
          </a:p>
        </p:txBody>
      </p:sp>
      <p:sp>
        <p:nvSpPr>
          <p:cNvPr id="26" name="文本框 25">
            <a:extLst>
              <a:ext uri="{FF2B5EF4-FFF2-40B4-BE49-F238E27FC236}">
                <a16:creationId xmlns="" xmlns:a16="http://schemas.microsoft.com/office/drawing/2014/main" id="{FD4CF710-8DB3-43D5-9DCB-F07DA594491A}"/>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spTree>
    <p:extLst>
      <p:ext uri="{BB962C8B-B14F-4D97-AF65-F5344CB8AC3E}">
        <p14:creationId xmlns:p14="http://schemas.microsoft.com/office/powerpoint/2010/main" val="73909188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500" fill="hold"/>
                                        <p:tgtEl>
                                          <p:spTgt spid="25"/>
                                        </p:tgtEl>
                                        <p:attrNameLst>
                                          <p:attrName>ppt_x</p:attrName>
                                        </p:attrNameLst>
                                      </p:cBhvr>
                                      <p:tavLst>
                                        <p:tav tm="0">
                                          <p:val>
                                            <p:strVal val="0-#ppt_w/2"/>
                                          </p:val>
                                        </p:tav>
                                        <p:tav tm="100000">
                                          <p:val>
                                            <p:strVal val="#ppt_x"/>
                                          </p:val>
                                        </p:tav>
                                      </p:tavLst>
                                    </p:anim>
                                    <p:anim calcmode="lin" valueType="num">
                                      <p:cBhvr additive="base">
                                        <p:cTn id="8" dur="1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500" fill="hold"/>
                                        <p:tgtEl>
                                          <p:spTgt spid="26"/>
                                        </p:tgtEl>
                                        <p:attrNameLst>
                                          <p:attrName>ppt_x</p:attrName>
                                        </p:attrNameLst>
                                      </p:cBhvr>
                                      <p:tavLst>
                                        <p:tav tm="0">
                                          <p:val>
                                            <p:strVal val="0-#ppt_w/2"/>
                                          </p:val>
                                        </p:tav>
                                        <p:tav tm="100000">
                                          <p:val>
                                            <p:strVal val="#ppt_x"/>
                                          </p:val>
                                        </p:tav>
                                      </p:tavLst>
                                    </p:anim>
                                    <p:anim calcmode="lin" valueType="num">
                                      <p:cBhvr additive="base">
                                        <p:cTn id="12" dur="1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7"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ppt_x</p:attrName>
                                        </p:attrNameLst>
                                      </p:cBhvr>
                                      <p:tavLst>
                                        <p:tav tm="0">
                                          <p:val>
                                            <p:strVal val="#ppt_x-#ppt_w/2"/>
                                          </p:val>
                                        </p:tav>
                                        <p:tav tm="100000">
                                          <p:val>
                                            <p:strVal val="#ppt_x"/>
                                          </p:val>
                                        </p:tav>
                                      </p:tavLst>
                                    </p:anim>
                                    <p:anim calcmode="lin" valueType="num">
                                      <p:cBhvr>
                                        <p:cTn id="17" dur="500" fill="hold"/>
                                        <p:tgtEl>
                                          <p:spTgt spid="19"/>
                                        </p:tgtEl>
                                        <p:attrNameLst>
                                          <p:attrName>ppt_y</p:attrName>
                                        </p:attrNameLst>
                                      </p:cBhvr>
                                      <p:tavLst>
                                        <p:tav tm="0">
                                          <p:val>
                                            <p:strVal val="#ppt_y"/>
                                          </p:val>
                                        </p:tav>
                                        <p:tav tm="100000">
                                          <p:val>
                                            <p:strVal val="#ppt_y"/>
                                          </p:val>
                                        </p:tav>
                                      </p:tavLst>
                                    </p:anim>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strVal val="#ppt_h"/>
                                          </p:val>
                                        </p:tav>
                                        <p:tav tm="100000">
                                          <p:val>
                                            <p:strVal val="#ppt_h"/>
                                          </p:val>
                                        </p:tav>
                                      </p:tavLst>
                                    </p:anim>
                                  </p:childTnLst>
                                </p:cTn>
                              </p:par>
                            </p:childTnLst>
                          </p:cTn>
                        </p:par>
                        <p:par>
                          <p:cTn id="20" fill="hold">
                            <p:stCondLst>
                              <p:cond delay="2000"/>
                            </p:stCondLst>
                            <p:childTnLst>
                              <p:par>
                                <p:cTn id="21" presetID="2" presetClass="entr" presetSubtype="2" decel="10000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500" fill="hold"/>
                                        <p:tgtEl>
                                          <p:spTgt spid="11"/>
                                        </p:tgtEl>
                                        <p:attrNameLst>
                                          <p:attrName>ppt_x</p:attrName>
                                        </p:attrNameLst>
                                      </p:cBhvr>
                                      <p:tavLst>
                                        <p:tav tm="0">
                                          <p:val>
                                            <p:strVal val="1+#ppt_w/2"/>
                                          </p:val>
                                        </p:tav>
                                        <p:tav tm="100000">
                                          <p:val>
                                            <p:strVal val="#ppt_x"/>
                                          </p:val>
                                        </p:tav>
                                      </p:tavLst>
                                    </p:anim>
                                    <p:anim calcmode="lin" valueType="num">
                                      <p:cBhvr additive="base">
                                        <p:cTn id="24" dur="1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500" fill="hold"/>
                                        <p:tgtEl>
                                          <p:spTgt spid="13"/>
                                        </p:tgtEl>
                                        <p:attrNameLst>
                                          <p:attrName>ppt_x</p:attrName>
                                        </p:attrNameLst>
                                      </p:cBhvr>
                                      <p:tavLst>
                                        <p:tav tm="0">
                                          <p:val>
                                            <p:strVal val="1+#ppt_w/2"/>
                                          </p:val>
                                        </p:tav>
                                        <p:tav tm="100000">
                                          <p:val>
                                            <p:strVal val="#ppt_x"/>
                                          </p:val>
                                        </p:tav>
                                      </p:tavLst>
                                    </p:anim>
                                    <p:anim calcmode="lin" valueType="num">
                                      <p:cBhvr additive="base">
                                        <p:cTn id="28" dur="1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10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500" fill="hold"/>
                                        <p:tgtEl>
                                          <p:spTgt spid="15"/>
                                        </p:tgtEl>
                                        <p:attrNameLst>
                                          <p:attrName>ppt_x</p:attrName>
                                        </p:attrNameLst>
                                      </p:cBhvr>
                                      <p:tavLst>
                                        <p:tav tm="0">
                                          <p:val>
                                            <p:strVal val="1+#ppt_w/2"/>
                                          </p:val>
                                        </p:tav>
                                        <p:tav tm="100000">
                                          <p:val>
                                            <p:strVal val="#ppt_x"/>
                                          </p:val>
                                        </p:tav>
                                      </p:tavLst>
                                    </p:anim>
                                    <p:anim calcmode="lin" valueType="num">
                                      <p:cBhvr additive="base">
                                        <p:cTn id="32" dur="15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15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1500" fill="hold"/>
                                        <p:tgtEl>
                                          <p:spTgt spid="17"/>
                                        </p:tgtEl>
                                        <p:attrNameLst>
                                          <p:attrName>ppt_x</p:attrName>
                                        </p:attrNameLst>
                                      </p:cBhvr>
                                      <p:tavLst>
                                        <p:tav tm="0">
                                          <p:val>
                                            <p:strVal val="1+#ppt_w/2"/>
                                          </p:val>
                                        </p:tav>
                                        <p:tav tm="100000">
                                          <p:val>
                                            <p:strVal val="#ppt_x"/>
                                          </p:val>
                                        </p:tav>
                                      </p:tavLst>
                                    </p:anim>
                                    <p:anim calcmode="lin" valueType="num">
                                      <p:cBhvr additive="base">
                                        <p:cTn id="36" dur="1500" fill="hold"/>
                                        <p:tgtEl>
                                          <p:spTgt spid="17"/>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5500"/>
                            </p:stCondLst>
                            <p:childTnLst>
                              <p:par>
                                <p:cTn id="42" presetID="14" presetClass="entr" presetSubtype="1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par>
                          <p:cTn id="45" fill="hold">
                            <p:stCondLst>
                              <p:cond delay="6000"/>
                            </p:stCondLst>
                            <p:childTnLst>
                              <p:par>
                                <p:cTn id="46" presetID="14"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horizontal)">
                                      <p:cBhvr>
                                        <p:cTn id="48" dur="500"/>
                                        <p:tgtEl>
                                          <p:spTgt spid="16"/>
                                        </p:tgtEl>
                                      </p:cBhvr>
                                    </p:animEffect>
                                  </p:childTnLst>
                                </p:cTn>
                              </p:par>
                            </p:childTnLst>
                          </p:cTn>
                        </p:par>
                        <p:par>
                          <p:cTn id="49" fill="hold">
                            <p:stCondLst>
                              <p:cond delay="6500"/>
                            </p:stCondLst>
                            <p:childTnLst>
                              <p:par>
                                <p:cTn id="50" presetID="14" presetClass="entr" presetSubtype="1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randombar(horizontal)">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02</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grpSp>
        <p:nvGrpSpPr>
          <p:cNvPr id="4" name="组合 3"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7626E13E-6827-41FA-8BC1-CADEDD009956}"/>
              </a:ext>
            </a:extLst>
          </p:cNvPr>
          <p:cNvGrpSpPr/>
          <p:nvPr/>
        </p:nvGrpSpPr>
        <p:grpSpPr>
          <a:xfrm>
            <a:off x="1649897" y="1748412"/>
            <a:ext cx="5286768" cy="4332923"/>
            <a:chOff x="417513" y="1122363"/>
            <a:chExt cx="5578475" cy="4572000"/>
          </a:xfrm>
          <a:solidFill>
            <a:srgbClr val="9DAC6E"/>
          </a:solidFill>
          <a:effectLst/>
        </p:grpSpPr>
        <p:sp>
          <p:nvSpPr>
            <p:cNvPr id="5" name="Freeform 6">
              <a:extLst>
                <a:ext uri="{FF2B5EF4-FFF2-40B4-BE49-F238E27FC236}">
                  <a16:creationId xmlns="" xmlns:a16="http://schemas.microsoft.com/office/drawing/2014/main" id="{CAAB610D-46D0-4491-A4F0-6B109E5F64C9}"/>
                </a:ext>
              </a:extLst>
            </p:cNvPr>
            <p:cNvSpPr>
              <a:spLocks/>
            </p:cNvSpPr>
            <p:nvPr/>
          </p:nvSpPr>
          <p:spPr bwMode="auto">
            <a:xfrm>
              <a:off x="2757488" y="1176338"/>
              <a:ext cx="2444750" cy="2066925"/>
            </a:xfrm>
            <a:custGeom>
              <a:avLst/>
              <a:gdLst>
                <a:gd name="T0" fmla="*/ 672 w 714"/>
                <a:gd name="T1" fmla="*/ 52 h 609"/>
                <a:gd name="T2" fmla="*/ 632 w 714"/>
                <a:gd name="T3" fmla="*/ 59 h 609"/>
                <a:gd name="T4" fmla="*/ 608 w 714"/>
                <a:gd name="T5" fmla="*/ 29 h 609"/>
                <a:gd name="T6" fmla="*/ 584 w 714"/>
                <a:gd name="T7" fmla="*/ 30 h 609"/>
                <a:gd name="T8" fmla="*/ 564 w 714"/>
                <a:gd name="T9" fmla="*/ 11 h 609"/>
                <a:gd name="T10" fmla="*/ 570 w 714"/>
                <a:gd name="T11" fmla="*/ 23 h 609"/>
                <a:gd name="T12" fmla="*/ 574 w 714"/>
                <a:gd name="T13" fmla="*/ 42 h 609"/>
                <a:gd name="T14" fmla="*/ 552 w 714"/>
                <a:gd name="T15" fmla="*/ 122 h 609"/>
                <a:gd name="T16" fmla="*/ 490 w 714"/>
                <a:gd name="T17" fmla="*/ 158 h 609"/>
                <a:gd name="T18" fmla="*/ 522 w 714"/>
                <a:gd name="T19" fmla="*/ 214 h 609"/>
                <a:gd name="T20" fmla="*/ 568 w 714"/>
                <a:gd name="T21" fmla="*/ 215 h 609"/>
                <a:gd name="T22" fmla="*/ 509 w 714"/>
                <a:gd name="T23" fmla="*/ 271 h 609"/>
                <a:gd name="T24" fmla="*/ 455 w 714"/>
                <a:gd name="T25" fmla="*/ 332 h 609"/>
                <a:gd name="T26" fmla="*/ 393 w 714"/>
                <a:gd name="T27" fmla="*/ 364 h 609"/>
                <a:gd name="T28" fmla="*/ 353 w 714"/>
                <a:gd name="T29" fmla="*/ 423 h 609"/>
                <a:gd name="T30" fmla="*/ 215 w 714"/>
                <a:gd name="T31" fmla="*/ 466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8 w 714"/>
                <a:gd name="T43" fmla="*/ 523 h 609"/>
                <a:gd name="T44" fmla="*/ 95 w 714"/>
                <a:gd name="T45" fmla="*/ 542 h 609"/>
                <a:gd name="T46" fmla="*/ 109 w 714"/>
                <a:gd name="T47" fmla="*/ 559 h 609"/>
                <a:gd name="T48" fmla="*/ 121 w 714"/>
                <a:gd name="T49" fmla="*/ 556 h 609"/>
                <a:gd name="T50" fmla="*/ 180 w 714"/>
                <a:gd name="T51" fmla="*/ 536 h 609"/>
                <a:gd name="T52" fmla="*/ 191 w 714"/>
                <a:gd name="T53" fmla="*/ 562 h 609"/>
                <a:gd name="T54" fmla="*/ 167 w 714"/>
                <a:gd name="T55" fmla="*/ 582 h 609"/>
                <a:gd name="T56" fmla="*/ 209 w 714"/>
                <a:gd name="T57" fmla="*/ 605 h 609"/>
                <a:gd name="T58" fmla="*/ 236 w 714"/>
                <a:gd name="T59" fmla="*/ 554 h 609"/>
                <a:gd name="T60" fmla="*/ 261 w 714"/>
                <a:gd name="T61" fmla="*/ 546 h 609"/>
                <a:gd name="T62" fmla="*/ 270 w 714"/>
                <a:gd name="T63" fmla="*/ 590 h 609"/>
                <a:gd name="T64" fmla="*/ 306 w 714"/>
                <a:gd name="T65" fmla="*/ 608 h 609"/>
                <a:gd name="T66" fmla="*/ 332 w 714"/>
                <a:gd name="T67" fmla="*/ 564 h 609"/>
                <a:gd name="T68" fmla="*/ 366 w 714"/>
                <a:gd name="T69" fmla="*/ 539 h 609"/>
                <a:gd name="T70" fmla="*/ 377 w 714"/>
                <a:gd name="T71" fmla="*/ 533 h 609"/>
                <a:gd name="T72" fmla="*/ 402 w 714"/>
                <a:gd name="T73" fmla="*/ 526 h 609"/>
                <a:gd name="T74" fmla="*/ 425 w 714"/>
                <a:gd name="T75" fmla="*/ 504 h 609"/>
                <a:gd name="T76" fmla="*/ 456 w 714"/>
                <a:gd name="T77" fmla="*/ 493 h 609"/>
                <a:gd name="T78" fmla="*/ 456 w 714"/>
                <a:gd name="T79" fmla="*/ 463 h 609"/>
                <a:gd name="T80" fmla="*/ 478 w 714"/>
                <a:gd name="T81" fmla="*/ 420 h 609"/>
                <a:gd name="T82" fmla="*/ 494 w 714"/>
                <a:gd name="T83" fmla="*/ 448 h 609"/>
                <a:gd name="T84" fmla="*/ 506 w 714"/>
                <a:gd name="T85" fmla="*/ 433 h 609"/>
                <a:gd name="T86" fmla="*/ 536 w 714"/>
                <a:gd name="T87" fmla="*/ 404 h 609"/>
                <a:gd name="T88" fmla="*/ 562 w 714"/>
                <a:gd name="T89" fmla="*/ 398 h 609"/>
                <a:gd name="T90" fmla="*/ 572 w 714"/>
                <a:gd name="T91" fmla="*/ 418 h 609"/>
                <a:gd name="T92" fmla="*/ 601 w 714"/>
                <a:gd name="T93" fmla="*/ 445 h 609"/>
                <a:gd name="T94" fmla="*/ 613 w 714"/>
                <a:gd name="T95" fmla="*/ 436 h 609"/>
                <a:gd name="T96" fmla="*/ 632 w 714"/>
                <a:gd name="T97" fmla="*/ 416 h 609"/>
                <a:gd name="T98" fmla="*/ 676 w 714"/>
                <a:gd name="T99" fmla="*/ 386 h 609"/>
                <a:gd name="T100" fmla="*/ 712 w 714"/>
                <a:gd name="T101" fmla="*/ 354 h 609"/>
                <a:gd name="T102" fmla="*/ 699 w 714"/>
                <a:gd name="T103" fmla="*/ 324 h 609"/>
                <a:gd name="T104" fmla="*/ 674 w 714"/>
                <a:gd name="T105" fmla="*/ 322 h 609"/>
                <a:gd name="T106" fmla="*/ 656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9 h 609"/>
                <a:gd name="T118" fmla="*/ 691 w 714"/>
                <a:gd name="T119" fmla="*/ 164 h 609"/>
                <a:gd name="T120" fmla="*/ 698 w 714"/>
                <a:gd name="T121" fmla="*/ 126 h 609"/>
                <a:gd name="T122" fmla="*/ 700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5"/>
                  </a:moveTo>
                  <a:cubicBezTo>
                    <a:pt x="696" y="56"/>
                    <a:pt x="696" y="56"/>
                    <a:pt x="696" y="56"/>
                  </a:cubicBezTo>
                  <a:cubicBezTo>
                    <a:pt x="689" y="44"/>
                    <a:pt x="689" y="44"/>
                    <a:pt x="689" y="44"/>
                  </a:cubicBezTo>
                  <a:cubicBezTo>
                    <a:pt x="683" y="40"/>
                    <a:pt x="683" y="40"/>
                    <a:pt x="683" y="40"/>
                  </a:cubicBezTo>
                  <a:cubicBezTo>
                    <a:pt x="677" y="44"/>
                    <a:pt x="677" y="44"/>
                    <a:pt x="677" y="44"/>
                  </a:cubicBezTo>
                  <a:cubicBezTo>
                    <a:pt x="674" y="51"/>
                    <a:pt x="674" y="51"/>
                    <a:pt x="674" y="51"/>
                  </a:cubicBezTo>
                  <a:cubicBezTo>
                    <a:pt x="673" y="52"/>
                    <a:pt x="673" y="52"/>
                    <a:pt x="673" y="52"/>
                  </a:cubicBezTo>
                  <a:cubicBezTo>
                    <a:pt x="672" y="52"/>
                    <a:pt x="672" y="52"/>
                    <a:pt x="672" y="52"/>
                  </a:cubicBezTo>
                  <a:cubicBezTo>
                    <a:pt x="672" y="52"/>
                    <a:pt x="672" y="52"/>
                    <a:pt x="672" y="52"/>
                  </a:cubicBezTo>
                  <a:cubicBezTo>
                    <a:pt x="661" y="54"/>
                    <a:pt x="661" y="54"/>
                    <a:pt x="661" y="54"/>
                  </a:cubicBezTo>
                  <a:cubicBezTo>
                    <a:pt x="660" y="54"/>
                    <a:pt x="658" y="55"/>
                    <a:pt x="658" y="56"/>
                  </a:cubicBezTo>
                  <a:cubicBezTo>
                    <a:pt x="655" y="59"/>
                    <a:pt x="655" y="59"/>
                    <a:pt x="655" y="59"/>
                  </a:cubicBezTo>
                  <a:cubicBezTo>
                    <a:pt x="649" y="64"/>
                    <a:pt x="649" y="64"/>
                    <a:pt x="649" y="64"/>
                  </a:cubicBezTo>
                  <a:cubicBezTo>
                    <a:pt x="648" y="64"/>
                    <a:pt x="648" y="64"/>
                    <a:pt x="648" y="64"/>
                  </a:cubicBezTo>
                  <a:cubicBezTo>
                    <a:pt x="642" y="65"/>
                    <a:pt x="642" y="65"/>
                    <a:pt x="642" y="65"/>
                  </a:cubicBezTo>
                  <a:cubicBezTo>
                    <a:pt x="640" y="65"/>
                    <a:pt x="636" y="63"/>
                    <a:pt x="632" y="59"/>
                  </a:cubicBezTo>
                  <a:cubicBezTo>
                    <a:pt x="631" y="59"/>
                    <a:pt x="631" y="59"/>
                    <a:pt x="631" y="59"/>
                  </a:cubicBezTo>
                  <a:cubicBezTo>
                    <a:pt x="623" y="51"/>
                    <a:pt x="619" y="45"/>
                    <a:pt x="619" y="42"/>
                  </a:cubicBezTo>
                  <a:cubicBezTo>
                    <a:pt x="619" y="32"/>
                    <a:pt x="619" y="32"/>
                    <a:pt x="619" y="32"/>
                  </a:cubicBezTo>
                  <a:cubicBezTo>
                    <a:pt x="619" y="31"/>
                    <a:pt x="619" y="31"/>
                    <a:pt x="619" y="31"/>
                  </a:cubicBezTo>
                  <a:cubicBezTo>
                    <a:pt x="619" y="31"/>
                    <a:pt x="619" y="31"/>
                    <a:pt x="619" y="31"/>
                  </a:cubicBezTo>
                  <a:cubicBezTo>
                    <a:pt x="620" y="29"/>
                    <a:pt x="620" y="29"/>
                    <a:pt x="620" y="29"/>
                  </a:cubicBezTo>
                  <a:cubicBezTo>
                    <a:pt x="609" y="25"/>
                    <a:pt x="609" y="25"/>
                    <a:pt x="609" y="25"/>
                  </a:cubicBezTo>
                  <a:cubicBezTo>
                    <a:pt x="608" y="29"/>
                    <a:pt x="608" y="29"/>
                    <a:pt x="608" y="29"/>
                  </a:cubicBezTo>
                  <a:cubicBezTo>
                    <a:pt x="608" y="30"/>
                    <a:pt x="607" y="32"/>
                    <a:pt x="605" y="33"/>
                  </a:cubicBezTo>
                  <a:cubicBezTo>
                    <a:pt x="601" y="34"/>
                    <a:pt x="601" y="34"/>
                    <a:pt x="601" y="34"/>
                  </a:cubicBezTo>
                  <a:cubicBezTo>
                    <a:pt x="600" y="34"/>
                    <a:pt x="600" y="34"/>
                    <a:pt x="600" y="34"/>
                  </a:cubicBezTo>
                  <a:cubicBezTo>
                    <a:pt x="600" y="34"/>
                    <a:pt x="600" y="34"/>
                    <a:pt x="600" y="34"/>
                  </a:cubicBezTo>
                  <a:cubicBezTo>
                    <a:pt x="594" y="32"/>
                    <a:pt x="594" y="32"/>
                    <a:pt x="594" y="32"/>
                  </a:cubicBezTo>
                  <a:cubicBezTo>
                    <a:pt x="595" y="37"/>
                    <a:pt x="595" y="37"/>
                    <a:pt x="595" y="37"/>
                  </a:cubicBezTo>
                  <a:cubicBezTo>
                    <a:pt x="584" y="30"/>
                    <a:pt x="584" y="30"/>
                    <a:pt x="584" y="30"/>
                  </a:cubicBezTo>
                  <a:cubicBezTo>
                    <a:pt x="584" y="30"/>
                    <a:pt x="584" y="30"/>
                    <a:pt x="584" y="30"/>
                  </a:cubicBezTo>
                  <a:cubicBezTo>
                    <a:pt x="584" y="30"/>
                    <a:pt x="584" y="30"/>
                    <a:pt x="584" y="30"/>
                  </a:cubicBezTo>
                  <a:cubicBezTo>
                    <a:pt x="584" y="30"/>
                    <a:pt x="584" y="30"/>
                    <a:pt x="584" y="30"/>
                  </a:cubicBezTo>
                  <a:cubicBezTo>
                    <a:pt x="582" y="25"/>
                    <a:pt x="581" y="21"/>
                    <a:pt x="581" y="16"/>
                  </a:cubicBezTo>
                  <a:cubicBezTo>
                    <a:pt x="581" y="12"/>
                    <a:pt x="582" y="10"/>
                    <a:pt x="583" y="8"/>
                  </a:cubicBezTo>
                  <a:cubicBezTo>
                    <a:pt x="586" y="4"/>
                    <a:pt x="586" y="4"/>
                    <a:pt x="586" y="4"/>
                  </a:cubicBezTo>
                  <a:cubicBezTo>
                    <a:pt x="585" y="0"/>
                    <a:pt x="585" y="0"/>
                    <a:pt x="585" y="0"/>
                  </a:cubicBezTo>
                  <a:cubicBezTo>
                    <a:pt x="574" y="2"/>
                    <a:pt x="574" y="2"/>
                    <a:pt x="574" y="2"/>
                  </a:cubicBezTo>
                  <a:cubicBezTo>
                    <a:pt x="569" y="2"/>
                    <a:pt x="566" y="5"/>
                    <a:pt x="564" y="11"/>
                  </a:cubicBezTo>
                  <a:cubicBezTo>
                    <a:pt x="564" y="12"/>
                    <a:pt x="564" y="12"/>
                    <a:pt x="564" y="12"/>
                  </a:cubicBezTo>
                  <a:cubicBezTo>
                    <a:pt x="564" y="12"/>
                    <a:pt x="564" y="12"/>
                    <a:pt x="564" y="12"/>
                  </a:cubicBezTo>
                  <a:cubicBezTo>
                    <a:pt x="558" y="21"/>
                    <a:pt x="558" y="21"/>
                    <a:pt x="558" y="21"/>
                  </a:cubicBezTo>
                  <a:cubicBezTo>
                    <a:pt x="564" y="20"/>
                    <a:pt x="564" y="20"/>
                    <a:pt x="564" y="20"/>
                  </a:cubicBezTo>
                  <a:cubicBezTo>
                    <a:pt x="564" y="20"/>
                    <a:pt x="564" y="20"/>
                    <a:pt x="564" y="20"/>
                  </a:cubicBezTo>
                  <a:cubicBezTo>
                    <a:pt x="564" y="20"/>
                    <a:pt x="564" y="20"/>
                    <a:pt x="564" y="20"/>
                  </a:cubicBezTo>
                  <a:cubicBezTo>
                    <a:pt x="565" y="21"/>
                    <a:pt x="565" y="21"/>
                    <a:pt x="565" y="21"/>
                  </a:cubicBezTo>
                  <a:cubicBezTo>
                    <a:pt x="570" y="23"/>
                    <a:pt x="570" y="23"/>
                    <a:pt x="570" y="23"/>
                  </a:cubicBezTo>
                  <a:cubicBezTo>
                    <a:pt x="570" y="23"/>
                    <a:pt x="570" y="23"/>
                    <a:pt x="570" y="23"/>
                  </a:cubicBezTo>
                  <a:cubicBezTo>
                    <a:pt x="571" y="23"/>
                    <a:pt x="571" y="23"/>
                    <a:pt x="571" y="23"/>
                  </a:cubicBezTo>
                  <a:cubicBezTo>
                    <a:pt x="571" y="24"/>
                    <a:pt x="571" y="24"/>
                    <a:pt x="571" y="24"/>
                  </a:cubicBezTo>
                  <a:cubicBezTo>
                    <a:pt x="572" y="33"/>
                    <a:pt x="572" y="33"/>
                    <a:pt x="572" y="33"/>
                  </a:cubicBezTo>
                  <a:cubicBezTo>
                    <a:pt x="574" y="41"/>
                    <a:pt x="574" y="41"/>
                    <a:pt x="574" y="41"/>
                  </a:cubicBezTo>
                  <a:cubicBezTo>
                    <a:pt x="574" y="41"/>
                    <a:pt x="574" y="41"/>
                    <a:pt x="574" y="41"/>
                  </a:cubicBezTo>
                  <a:cubicBezTo>
                    <a:pt x="574" y="42"/>
                    <a:pt x="574" y="42"/>
                    <a:pt x="574" y="42"/>
                  </a:cubicBezTo>
                  <a:cubicBezTo>
                    <a:pt x="574" y="42"/>
                    <a:pt x="574" y="42"/>
                    <a:pt x="574" y="42"/>
                  </a:cubicBezTo>
                  <a:cubicBezTo>
                    <a:pt x="561" y="68"/>
                    <a:pt x="561" y="68"/>
                    <a:pt x="561" y="68"/>
                  </a:cubicBezTo>
                  <a:cubicBezTo>
                    <a:pt x="559" y="72"/>
                    <a:pt x="558" y="81"/>
                    <a:pt x="557" y="96"/>
                  </a:cubicBezTo>
                  <a:cubicBezTo>
                    <a:pt x="557" y="97"/>
                    <a:pt x="557" y="97"/>
                    <a:pt x="557" y="97"/>
                  </a:cubicBezTo>
                  <a:cubicBezTo>
                    <a:pt x="552" y="107"/>
                    <a:pt x="552" y="107"/>
                    <a:pt x="552" y="107"/>
                  </a:cubicBezTo>
                  <a:cubicBezTo>
                    <a:pt x="555" y="111"/>
                    <a:pt x="555" y="111"/>
                    <a:pt x="555" y="111"/>
                  </a:cubicBezTo>
                  <a:cubicBezTo>
                    <a:pt x="555" y="112"/>
                    <a:pt x="555" y="112"/>
                    <a:pt x="555" y="112"/>
                  </a:cubicBezTo>
                  <a:cubicBezTo>
                    <a:pt x="556" y="118"/>
                    <a:pt x="555" y="121"/>
                    <a:pt x="554" y="122"/>
                  </a:cubicBezTo>
                  <a:cubicBezTo>
                    <a:pt x="552" y="122"/>
                    <a:pt x="552" y="122"/>
                    <a:pt x="552" y="122"/>
                  </a:cubicBezTo>
                  <a:cubicBezTo>
                    <a:pt x="550" y="124"/>
                    <a:pt x="540" y="134"/>
                    <a:pt x="526" y="152"/>
                  </a:cubicBezTo>
                  <a:cubicBezTo>
                    <a:pt x="524" y="153"/>
                    <a:pt x="524" y="153"/>
                    <a:pt x="524" y="153"/>
                  </a:cubicBezTo>
                  <a:cubicBezTo>
                    <a:pt x="524" y="152"/>
                    <a:pt x="524" y="152"/>
                    <a:pt x="524" y="152"/>
                  </a:cubicBezTo>
                  <a:cubicBezTo>
                    <a:pt x="522" y="152"/>
                    <a:pt x="522" y="152"/>
                    <a:pt x="522" y="152"/>
                  </a:cubicBezTo>
                  <a:cubicBezTo>
                    <a:pt x="517" y="148"/>
                    <a:pt x="512" y="145"/>
                    <a:pt x="510" y="142"/>
                  </a:cubicBezTo>
                  <a:cubicBezTo>
                    <a:pt x="507" y="140"/>
                    <a:pt x="501" y="139"/>
                    <a:pt x="491" y="139"/>
                  </a:cubicBezTo>
                  <a:cubicBezTo>
                    <a:pt x="491" y="157"/>
                    <a:pt x="491" y="157"/>
                    <a:pt x="491" y="157"/>
                  </a:cubicBezTo>
                  <a:cubicBezTo>
                    <a:pt x="490" y="158"/>
                    <a:pt x="490" y="158"/>
                    <a:pt x="490" y="158"/>
                  </a:cubicBezTo>
                  <a:cubicBezTo>
                    <a:pt x="483" y="192"/>
                    <a:pt x="483" y="192"/>
                    <a:pt x="483" y="192"/>
                  </a:cubicBezTo>
                  <a:cubicBezTo>
                    <a:pt x="482" y="197"/>
                    <a:pt x="481" y="205"/>
                    <a:pt x="481" y="217"/>
                  </a:cubicBezTo>
                  <a:cubicBezTo>
                    <a:pt x="484" y="220"/>
                    <a:pt x="484" y="220"/>
                    <a:pt x="484" y="220"/>
                  </a:cubicBezTo>
                  <a:cubicBezTo>
                    <a:pt x="486" y="216"/>
                    <a:pt x="486" y="216"/>
                    <a:pt x="486" y="216"/>
                  </a:cubicBezTo>
                  <a:cubicBezTo>
                    <a:pt x="487" y="216"/>
                    <a:pt x="487" y="216"/>
                    <a:pt x="487" y="216"/>
                  </a:cubicBezTo>
                  <a:cubicBezTo>
                    <a:pt x="487" y="215"/>
                    <a:pt x="487" y="215"/>
                    <a:pt x="487" y="215"/>
                  </a:cubicBezTo>
                  <a:cubicBezTo>
                    <a:pt x="496" y="210"/>
                    <a:pt x="496" y="210"/>
                    <a:pt x="496" y="210"/>
                  </a:cubicBezTo>
                  <a:cubicBezTo>
                    <a:pt x="522" y="214"/>
                    <a:pt x="522" y="214"/>
                    <a:pt x="522" y="214"/>
                  </a:cubicBezTo>
                  <a:cubicBezTo>
                    <a:pt x="525" y="211"/>
                    <a:pt x="525" y="211"/>
                    <a:pt x="525" y="211"/>
                  </a:cubicBezTo>
                  <a:cubicBezTo>
                    <a:pt x="528" y="204"/>
                    <a:pt x="528" y="204"/>
                    <a:pt x="528" y="204"/>
                  </a:cubicBezTo>
                  <a:cubicBezTo>
                    <a:pt x="529" y="204"/>
                    <a:pt x="529" y="204"/>
                    <a:pt x="529" y="204"/>
                  </a:cubicBezTo>
                  <a:cubicBezTo>
                    <a:pt x="529" y="204"/>
                    <a:pt x="529" y="204"/>
                    <a:pt x="529" y="204"/>
                  </a:cubicBezTo>
                  <a:cubicBezTo>
                    <a:pt x="530" y="204"/>
                    <a:pt x="530" y="204"/>
                    <a:pt x="530" y="204"/>
                  </a:cubicBezTo>
                  <a:cubicBezTo>
                    <a:pt x="540" y="202"/>
                    <a:pt x="540" y="202"/>
                    <a:pt x="540" y="202"/>
                  </a:cubicBezTo>
                  <a:cubicBezTo>
                    <a:pt x="553" y="201"/>
                    <a:pt x="553" y="201"/>
                    <a:pt x="553" y="201"/>
                  </a:cubicBezTo>
                  <a:cubicBezTo>
                    <a:pt x="557" y="202"/>
                    <a:pt x="562" y="207"/>
                    <a:pt x="568" y="215"/>
                  </a:cubicBezTo>
                  <a:cubicBezTo>
                    <a:pt x="584" y="223"/>
                    <a:pt x="592" y="230"/>
                    <a:pt x="594" y="236"/>
                  </a:cubicBezTo>
                  <a:cubicBezTo>
                    <a:pt x="596" y="240"/>
                    <a:pt x="596" y="242"/>
                    <a:pt x="594" y="245"/>
                  </a:cubicBezTo>
                  <a:cubicBezTo>
                    <a:pt x="593" y="248"/>
                    <a:pt x="590" y="249"/>
                    <a:pt x="586" y="250"/>
                  </a:cubicBezTo>
                  <a:cubicBezTo>
                    <a:pt x="586" y="250"/>
                    <a:pt x="586" y="250"/>
                    <a:pt x="586" y="250"/>
                  </a:cubicBezTo>
                  <a:cubicBezTo>
                    <a:pt x="566" y="249"/>
                    <a:pt x="555" y="249"/>
                    <a:pt x="551" y="250"/>
                  </a:cubicBezTo>
                  <a:cubicBezTo>
                    <a:pt x="542" y="256"/>
                    <a:pt x="542" y="256"/>
                    <a:pt x="542" y="256"/>
                  </a:cubicBezTo>
                  <a:cubicBezTo>
                    <a:pt x="530" y="265"/>
                    <a:pt x="522" y="270"/>
                    <a:pt x="517" y="270"/>
                  </a:cubicBezTo>
                  <a:cubicBezTo>
                    <a:pt x="509" y="271"/>
                    <a:pt x="509" y="271"/>
                    <a:pt x="509" y="271"/>
                  </a:cubicBezTo>
                  <a:cubicBezTo>
                    <a:pt x="504" y="291"/>
                    <a:pt x="504" y="291"/>
                    <a:pt x="504" y="291"/>
                  </a:cubicBezTo>
                  <a:cubicBezTo>
                    <a:pt x="503" y="297"/>
                    <a:pt x="501" y="301"/>
                    <a:pt x="498" y="304"/>
                  </a:cubicBezTo>
                  <a:cubicBezTo>
                    <a:pt x="494" y="307"/>
                    <a:pt x="490" y="309"/>
                    <a:pt x="483" y="310"/>
                  </a:cubicBezTo>
                  <a:cubicBezTo>
                    <a:pt x="476" y="311"/>
                    <a:pt x="469" y="314"/>
                    <a:pt x="463" y="318"/>
                  </a:cubicBezTo>
                  <a:cubicBezTo>
                    <a:pt x="456" y="332"/>
                    <a:pt x="456" y="332"/>
                    <a:pt x="456"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6" y="338"/>
                    <a:pt x="426" y="338"/>
                    <a:pt x="426" y="338"/>
                  </a:cubicBezTo>
                  <a:cubicBezTo>
                    <a:pt x="419" y="337"/>
                    <a:pt x="414" y="335"/>
                    <a:pt x="410" y="332"/>
                  </a:cubicBezTo>
                  <a:cubicBezTo>
                    <a:pt x="405" y="330"/>
                    <a:pt x="400" y="330"/>
                    <a:pt x="394" y="331"/>
                  </a:cubicBezTo>
                  <a:cubicBezTo>
                    <a:pt x="390" y="338"/>
                    <a:pt x="387" y="346"/>
                    <a:pt x="388" y="356"/>
                  </a:cubicBezTo>
                  <a:cubicBezTo>
                    <a:pt x="388" y="360"/>
                    <a:pt x="389" y="364"/>
                    <a:pt x="390" y="364"/>
                  </a:cubicBezTo>
                  <a:cubicBezTo>
                    <a:pt x="393" y="364"/>
                    <a:pt x="393" y="364"/>
                    <a:pt x="393" y="364"/>
                  </a:cubicBezTo>
                  <a:cubicBezTo>
                    <a:pt x="396" y="362"/>
                    <a:pt x="396" y="362"/>
                    <a:pt x="396" y="362"/>
                  </a:cubicBezTo>
                  <a:cubicBezTo>
                    <a:pt x="397" y="375"/>
                    <a:pt x="397" y="375"/>
                    <a:pt x="397" y="375"/>
                  </a:cubicBezTo>
                  <a:cubicBezTo>
                    <a:pt x="397" y="379"/>
                    <a:pt x="396" y="382"/>
                    <a:pt x="392" y="385"/>
                  </a:cubicBezTo>
                  <a:cubicBezTo>
                    <a:pt x="390" y="386"/>
                    <a:pt x="387" y="388"/>
                    <a:pt x="382" y="390"/>
                  </a:cubicBezTo>
                  <a:cubicBezTo>
                    <a:pt x="378" y="390"/>
                    <a:pt x="378" y="390"/>
                    <a:pt x="378" y="390"/>
                  </a:cubicBezTo>
                  <a:cubicBezTo>
                    <a:pt x="374" y="392"/>
                    <a:pt x="366" y="403"/>
                    <a:pt x="354" y="422"/>
                  </a:cubicBezTo>
                  <a:cubicBezTo>
                    <a:pt x="354" y="423"/>
                    <a:pt x="354" y="423"/>
                    <a:pt x="354" y="423"/>
                  </a:cubicBezTo>
                  <a:cubicBezTo>
                    <a:pt x="353" y="423"/>
                    <a:pt x="353" y="423"/>
                    <a:pt x="353" y="423"/>
                  </a:cubicBezTo>
                  <a:cubicBezTo>
                    <a:pt x="341" y="430"/>
                    <a:pt x="341" y="430"/>
                    <a:pt x="341" y="430"/>
                  </a:cubicBezTo>
                  <a:cubicBezTo>
                    <a:pt x="343" y="430"/>
                    <a:pt x="344" y="431"/>
                    <a:pt x="344" y="432"/>
                  </a:cubicBezTo>
                  <a:cubicBezTo>
                    <a:pt x="344" y="434"/>
                    <a:pt x="342" y="434"/>
                    <a:pt x="339" y="435"/>
                  </a:cubicBezTo>
                  <a:cubicBezTo>
                    <a:pt x="305" y="434"/>
                    <a:pt x="305" y="434"/>
                    <a:pt x="305" y="434"/>
                  </a:cubicBezTo>
                  <a:cubicBezTo>
                    <a:pt x="267" y="433"/>
                    <a:pt x="238" y="443"/>
                    <a:pt x="216" y="465"/>
                  </a:cubicBezTo>
                  <a:cubicBezTo>
                    <a:pt x="216" y="465"/>
                    <a:pt x="216" y="465"/>
                    <a:pt x="216" y="465"/>
                  </a:cubicBezTo>
                  <a:cubicBezTo>
                    <a:pt x="215" y="466"/>
                    <a:pt x="215" y="466"/>
                    <a:pt x="215" y="466"/>
                  </a:cubicBezTo>
                  <a:cubicBezTo>
                    <a:pt x="215" y="466"/>
                    <a:pt x="215" y="466"/>
                    <a:pt x="215" y="466"/>
                  </a:cubicBezTo>
                  <a:cubicBezTo>
                    <a:pt x="201" y="467"/>
                    <a:pt x="201" y="467"/>
                    <a:pt x="201" y="467"/>
                  </a:cubicBezTo>
                  <a:cubicBezTo>
                    <a:pt x="200" y="468"/>
                    <a:pt x="200" y="468"/>
                    <a:pt x="200" y="468"/>
                  </a:cubicBezTo>
                  <a:cubicBezTo>
                    <a:pt x="199" y="468"/>
                    <a:pt x="199" y="468"/>
                    <a:pt x="199" y="468"/>
                  </a:cubicBezTo>
                  <a:cubicBezTo>
                    <a:pt x="195" y="458"/>
                    <a:pt x="195" y="458"/>
                    <a:pt x="195" y="458"/>
                  </a:cubicBezTo>
                  <a:cubicBezTo>
                    <a:pt x="181" y="462"/>
                    <a:pt x="181" y="462"/>
                    <a:pt x="181" y="462"/>
                  </a:cubicBezTo>
                  <a:cubicBezTo>
                    <a:pt x="173" y="462"/>
                    <a:pt x="163" y="460"/>
                    <a:pt x="152" y="454"/>
                  </a:cubicBezTo>
                  <a:cubicBezTo>
                    <a:pt x="142" y="450"/>
                    <a:pt x="132" y="444"/>
                    <a:pt x="123" y="437"/>
                  </a:cubicBezTo>
                  <a:cubicBezTo>
                    <a:pt x="117" y="432"/>
                    <a:pt x="110" y="429"/>
                    <a:pt x="101" y="427"/>
                  </a:cubicBezTo>
                  <a:cubicBezTo>
                    <a:pt x="88" y="426"/>
                    <a:pt x="88" y="426"/>
                    <a:pt x="88" y="426"/>
                  </a:cubicBezTo>
                  <a:cubicBezTo>
                    <a:pt x="74" y="428"/>
                    <a:pt x="74" y="428"/>
                    <a:pt x="74" y="428"/>
                  </a:cubicBezTo>
                  <a:cubicBezTo>
                    <a:pt x="63" y="430"/>
                    <a:pt x="53" y="430"/>
                    <a:pt x="43" y="429"/>
                  </a:cubicBezTo>
                  <a:cubicBezTo>
                    <a:pt x="32" y="428"/>
                    <a:pt x="18" y="425"/>
                    <a:pt x="1" y="420"/>
                  </a:cubicBezTo>
                  <a:cubicBezTo>
                    <a:pt x="0" y="422"/>
                    <a:pt x="0" y="422"/>
                    <a:pt x="0" y="422"/>
                  </a:cubicBezTo>
                  <a:cubicBezTo>
                    <a:pt x="0" y="422"/>
                    <a:pt x="0" y="422"/>
                    <a:pt x="0" y="422"/>
                  </a:cubicBezTo>
                  <a:cubicBezTo>
                    <a:pt x="0" y="422"/>
                    <a:pt x="0" y="422"/>
                    <a:pt x="0" y="422"/>
                  </a:cubicBezTo>
                  <a:cubicBezTo>
                    <a:pt x="1" y="422"/>
                    <a:pt x="1" y="422"/>
                    <a:pt x="1" y="422"/>
                  </a:cubicBezTo>
                  <a:cubicBezTo>
                    <a:pt x="1" y="423"/>
                    <a:pt x="1" y="423"/>
                    <a:pt x="1" y="423"/>
                  </a:cubicBezTo>
                  <a:cubicBezTo>
                    <a:pt x="1" y="427"/>
                    <a:pt x="1" y="427"/>
                    <a:pt x="1" y="427"/>
                  </a:cubicBezTo>
                  <a:cubicBezTo>
                    <a:pt x="5" y="434"/>
                    <a:pt x="5" y="434"/>
                    <a:pt x="5" y="434"/>
                  </a:cubicBezTo>
                  <a:cubicBezTo>
                    <a:pt x="13" y="445"/>
                    <a:pt x="13" y="445"/>
                    <a:pt x="13" y="445"/>
                  </a:cubicBezTo>
                  <a:cubicBezTo>
                    <a:pt x="14" y="446"/>
                    <a:pt x="14" y="446"/>
                    <a:pt x="14" y="446"/>
                  </a:cubicBezTo>
                  <a:cubicBezTo>
                    <a:pt x="12" y="454"/>
                    <a:pt x="12" y="454"/>
                    <a:pt x="12" y="454"/>
                  </a:cubicBezTo>
                  <a:cubicBezTo>
                    <a:pt x="12" y="454"/>
                    <a:pt x="12" y="454"/>
                    <a:pt x="12" y="454"/>
                  </a:cubicBezTo>
                  <a:cubicBezTo>
                    <a:pt x="12" y="454"/>
                    <a:pt x="12" y="454"/>
                    <a:pt x="12" y="454"/>
                  </a:cubicBezTo>
                  <a:cubicBezTo>
                    <a:pt x="7" y="460"/>
                    <a:pt x="7" y="460"/>
                    <a:pt x="7" y="460"/>
                  </a:cubicBezTo>
                  <a:cubicBezTo>
                    <a:pt x="12" y="466"/>
                    <a:pt x="12" y="466"/>
                    <a:pt x="12" y="466"/>
                  </a:cubicBezTo>
                  <a:cubicBezTo>
                    <a:pt x="14" y="468"/>
                    <a:pt x="15" y="469"/>
                    <a:pt x="15" y="471"/>
                  </a:cubicBezTo>
                  <a:cubicBezTo>
                    <a:pt x="16" y="478"/>
                    <a:pt x="16" y="478"/>
                    <a:pt x="16" y="478"/>
                  </a:cubicBezTo>
                  <a:cubicBezTo>
                    <a:pt x="22" y="484"/>
                    <a:pt x="22" y="484"/>
                    <a:pt x="22" y="484"/>
                  </a:cubicBezTo>
                  <a:cubicBezTo>
                    <a:pt x="22" y="485"/>
                    <a:pt x="22" y="485"/>
                    <a:pt x="22"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9"/>
                    <a:pt x="39" y="489"/>
                    <a:pt x="39" y="489"/>
                  </a:cubicBezTo>
                  <a:cubicBezTo>
                    <a:pt x="60" y="487"/>
                    <a:pt x="60" y="487"/>
                    <a:pt x="60" y="487"/>
                  </a:cubicBezTo>
                  <a:cubicBezTo>
                    <a:pt x="68" y="484"/>
                    <a:pt x="68" y="484"/>
                    <a:pt x="68" y="484"/>
                  </a:cubicBezTo>
                  <a:cubicBezTo>
                    <a:pt x="69" y="483"/>
                    <a:pt x="69" y="483"/>
                    <a:pt x="69" y="483"/>
                  </a:cubicBezTo>
                  <a:cubicBezTo>
                    <a:pt x="70" y="482"/>
                    <a:pt x="70" y="482"/>
                    <a:pt x="70"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2" y="515"/>
                    <a:pt x="62" y="515"/>
                    <a:pt x="62" y="515"/>
                  </a:cubicBezTo>
                  <a:cubicBezTo>
                    <a:pt x="63" y="518"/>
                    <a:pt x="63" y="518"/>
                    <a:pt x="63" y="518"/>
                  </a:cubicBezTo>
                  <a:cubicBezTo>
                    <a:pt x="68" y="523"/>
                    <a:pt x="68" y="523"/>
                    <a:pt x="68" y="523"/>
                  </a:cubicBezTo>
                  <a:cubicBezTo>
                    <a:pt x="74" y="526"/>
                    <a:pt x="74" y="526"/>
                    <a:pt x="74" y="526"/>
                  </a:cubicBezTo>
                  <a:cubicBezTo>
                    <a:pt x="74" y="526"/>
                    <a:pt x="74" y="526"/>
                    <a:pt x="74" y="526"/>
                  </a:cubicBezTo>
                  <a:cubicBezTo>
                    <a:pt x="76" y="529"/>
                    <a:pt x="78" y="531"/>
                    <a:pt x="81" y="532"/>
                  </a:cubicBezTo>
                  <a:cubicBezTo>
                    <a:pt x="84" y="533"/>
                    <a:pt x="86" y="535"/>
                    <a:pt x="89" y="538"/>
                  </a:cubicBezTo>
                  <a:cubicBezTo>
                    <a:pt x="89" y="540"/>
                    <a:pt x="89" y="540"/>
                    <a:pt x="89" y="540"/>
                  </a:cubicBezTo>
                  <a:cubicBezTo>
                    <a:pt x="93" y="541"/>
                    <a:pt x="93" y="541"/>
                    <a:pt x="93" y="541"/>
                  </a:cubicBezTo>
                  <a:cubicBezTo>
                    <a:pt x="94" y="542"/>
                    <a:pt x="94" y="542"/>
                    <a:pt x="94" y="542"/>
                  </a:cubicBezTo>
                  <a:cubicBezTo>
                    <a:pt x="95" y="542"/>
                    <a:pt x="95" y="542"/>
                    <a:pt x="95" y="542"/>
                  </a:cubicBezTo>
                  <a:cubicBezTo>
                    <a:pt x="96" y="546"/>
                    <a:pt x="96" y="546"/>
                    <a:pt x="96" y="546"/>
                  </a:cubicBezTo>
                  <a:cubicBezTo>
                    <a:pt x="96" y="546"/>
                    <a:pt x="96" y="546"/>
                    <a:pt x="96" y="546"/>
                  </a:cubicBezTo>
                  <a:cubicBezTo>
                    <a:pt x="96" y="550"/>
                    <a:pt x="96" y="550"/>
                    <a:pt x="96" y="550"/>
                  </a:cubicBezTo>
                  <a:cubicBezTo>
                    <a:pt x="98" y="557"/>
                    <a:pt x="98" y="557"/>
                    <a:pt x="98" y="557"/>
                  </a:cubicBezTo>
                  <a:cubicBezTo>
                    <a:pt x="108" y="558"/>
                    <a:pt x="108" y="558"/>
                    <a:pt x="108" y="558"/>
                  </a:cubicBezTo>
                  <a:cubicBezTo>
                    <a:pt x="109" y="558"/>
                    <a:pt x="109" y="558"/>
                    <a:pt x="109" y="558"/>
                  </a:cubicBezTo>
                  <a:cubicBezTo>
                    <a:pt x="109" y="559"/>
                    <a:pt x="109" y="559"/>
                    <a:pt x="109" y="559"/>
                  </a:cubicBezTo>
                  <a:cubicBezTo>
                    <a:pt x="109" y="559"/>
                    <a:pt x="109" y="559"/>
                    <a:pt x="109" y="559"/>
                  </a:cubicBezTo>
                  <a:cubicBezTo>
                    <a:pt x="110" y="560"/>
                    <a:pt x="110" y="560"/>
                    <a:pt x="110" y="560"/>
                  </a:cubicBezTo>
                  <a:cubicBezTo>
                    <a:pt x="112" y="566"/>
                    <a:pt x="112" y="566"/>
                    <a:pt x="112" y="566"/>
                  </a:cubicBezTo>
                  <a:cubicBezTo>
                    <a:pt x="120" y="568"/>
                    <a:pt x="120" y="568"/>
                    <a:pt x="120" y="568"/>
                  </a:cubicBezTo>
                  <a:cubicBezTo>
                    <a:pt x="126" y="566"/>
                    <a:pt x="126" y="566"/>
                    <a:pt x="126" y="566"/>
                  </a:cubicBezTo>
                  <a:cubicBezTo>
                    <a:pt x="125" y="562"/>
                    <a:pt x="125" y="562"/>
                    <a:pt x="125" y="562"/>
                  </a:cubicBezTo>
                  <a:cubicBezTo>
                    <a:pt x="120" y="558"/>
                    <a:pt x="120" y="558"/>
                    <a:pt x="120" y="558"/>
                  </a:cubicBezTo>
                  <a:cubicBezTo>
                    <a:pt x="121" y="557"/>
                    <a:pt x="121" y="557"/>
                    <a:pt x="121" y="557"/>
                  </a:cubicBezTo>
                  <a:cubicBezTo>
                    <a:pt x="121" y="556"/>
                    <a:pt x="121" y="556"/>
                    <a:pt x="121" y="556"/>
                  </a:cubicBezTo>
                  <a:cubicBezTo>
                    <a:pt x="125" y="548"/>
                    <a:pt x="125" y="548"/>
                    <a:pt x="125" y="548"/>
                  </a:cubicBezTo>
                  <a:cubicBezTo>
                    <a:pt x="135" y="548"/>
                    <a:pt x="135" y="548"/>
                    <a:pt x="135" y="548"/>
                  </a:cubicBezTo>
                  <a:cubicBezTo>
                    <a:pt x="135" y="548"/>
                    <a:pt x="135" y="548"/>
                    <a:pt x="135" y="548"/>
                  </a:cubicBezTo>
                  <a:cubicBezTo>
                    <a:pt x="149" y="553"/>
                    <a:pt x="149" y="553"/>
                    <a:pt x="149" y="553"/>
                  </a:cubicBezTo>
                  <a:cubicBezTo>
                    <a:pt x="156" y="552"/>
                    <a:pt x="156" y="552"/>
                    <a:pt x="156" y="552"/>
                  </a:cubicBezTo>
                  <a:cubicBezTo>
                    <a:pt x="162" y="546"/>
                    <a:pt x="162" y="546"/>
                    <a:pt x="162" y="546"/>
                  </a:cubicBezTo>
                  <a:cubicBezTo>
                    <a:pt x="169" y="538"/>
                    <a:pt x="174" y="534"/>
                    <a:pt x="176" y="536"/>
                  </a:cubicBezTo>
                  <a:cubicBezTo>
                    <a:pt x="180" y="536"/>
                    <a:pt x="180" y="536"/>
                    <a:pt x="180" y="536"/>
                  </a:cubicBezTo>
                  <a:cubicBezTo>
                    <a:pt x="183" y="536"/>
                    <a:pt x="185" y="536"/>
                    <a:pt x="186" y="536"/>
                  </a:cubicBezTo>
                  <a:cubicBezTo>
                    <a:pt x="187" y="537"/>
                    <a:pt x="187" y="538"/>
                    <a:pt x="187" y="539"/>
                  </a:cubicBezTo>
                  <a:cubicBezTo>
                    <a:pt x="187" y="540"/>
                    <a:pt x="189" y="544"/>
                    <a:pt x="191" y="548"/>
                  </a:cubicBezTo>
                  <a:cubicBezTo>
                    <a:pt x="191" y="548"/>
                    <a:pt x="191" y="548"/>
                    <a:pt x="191" y="548"/>
                  </a:cubicBezTo>
                  <a:cubicBezTo>
                    <a:pt x="191" y="549"/>
                    <a:pt x="191" y="549"/>
                    <a:pt x="191" y="549"/>
                  </a:cubicBezTo>
                  <a:cubicBezTo>
                    <a:pt x="192" y="554"/>
                    <a:pt x="192" y="554"/>
                    <a:pt x="192" y="554"/>
                  </a:cubicBezTo>
                  <a:cubicBezTo>
                    <a:pt x="192" y="556"/>
                    <a:pt x="192" y="556"/>
                    <a:pt x="192" y="556"/>
                  </a:cubicBezTo>
                  <a:cubicBezTo>
                    <a:pt x="191" y="562"/>
                    <a:pt x="191" y="562"/>
                    <a:pt x="191" y="562"/>
                  </a:cubicBezTo>
                  <a:cubicBezTo>
                    <a:pt x="191" y="562"/>
                    <a:pt x="191" y="562"/>
                    <a:pt x="191" y="562"/>
                  </a:cubicBezTo>
                  <a:cubicBezTo>
                    <a:pt x="191" y="562"/>
                    <a:pt x="191" y="562"/>
                    <a:pt x="191" y="562"/>
                  </a:cubicBezTo>
                  <a:cubicBezTo>
                    <a:pt x="190" y="563"/>
                    <a:pt x="190" y="563"/>
                    <a:pt x="190" y="563"/>
                  </a:cubicBezTo>
                  <a:cubicBezTo>
                    <a:pt x="184" y="571"/>
                    <a:pt x="184" y="571"/>
                    <a:pt x="184" y="571"/>
                  </a:cubicBezTo>
                  <a:cubicBezTo>
                    <a:pt x="183" y="571"/>
                    <a:pt x="183" y="571"/>
                    <a:pt x="183" y="571"/>
                  </a:cubicBezTo>
                  <a:cubicBezTo>
                    <a:pt x="183" y="571"/>
                    <a:pt x="183" y="571"/>
                    <a:pt x="183" y="571"/>
                  </a:cubicBezTo>
                  <a:cubicBezTo>
                    <a:pt x="169" y="578"/>
                    <a:pt x="169" y="578"/>
                    <a:pt x="169" y="578"/>
                  </a:cubicBezTo>
                  <a:cubicBezTo>
                    <a:pt x="167" y="582"/>
                    <a:pt x="167" y="582"/>
                    <a:pt x="167" y="582"/>
                  </a:cubicBezTo>
                  <a:cubicBezTo>
                    <a:pt x="165" y="593"/>
                    <a:pt x="165" y="593"/>
                    <a:pt x="165" y="593"/>
                  </a:cubicBezTo>
                  <a:cubicBezTo>
                    <a:pt x="166" y="599"/>
                    <a:pt x="166" y="599"/>
                    <a:pt x="166" y="599"/>
                  </a:cubicBezTo>
                  <a:cubicBezTo>
                    <a:pt x="170" y="605"/>
                    <a:pt x="170" y="605"/>
                    <a:pt x="170" y="605"/>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3"/>
                    <a:pt x="213" y="602"/>
                    <a:pt x="214" y="602"/>
                  </a:cubicBezTo>
                  <a:cubicBezTo>
                    <a:pt x="224" y="604"/>
                    <a:pt x="224" y="604"/>
                    <a:pt x="224" y="604"/>
                  </a:cubicBezTo>
                  <a:cubicBezTo>
                    <a:pt x="224" y="602"/>
                    <a:pt x="224" y="602"/>
                    <a:pt x="224" y="602"/>
                  </a:cubicBezTo>
                  <a:cubicBezTo>
                    <a:pt x="224" y="599"/>
                    <a:pt x="224" y="597"/>
                    <a:pt x="225" y="594"/>
                  </a:cubicBezTo>
                  <a:cubicBezTo>
                    <a:pt x="229" y="588"/>
                    <a:pt x="229" y="588"/>
                    <a:pt x="229" y="588"/>
                  </a:cubicBezTo>
                  <a:cubicBezTo>
                    <a:pt x="229" y="575"/>
                    <a:pt x="229" y="575"/>
                    <a:pt x="229" y="575"/>
                  </a:cubicBezTo>
                  <a:cubicBezTo>
                    <a:pt x="229" y="574"/>
                    <a:pt x="229" y="574"/>
                    <a:pt x="229" y="574"/>
                  </a:cubicBezTo>
                  <a:cubicBezTo>
                    <a:pt x="236" y="554"/>
                    <a:pt x="236" y="554"/>
                    <a:pt x="236" y="554"/>
                  </a:cubicBezTo>
                  <a:cubicBezTo>
                    <a:pt x="237" y="553"/>
                    <a:pt x="237" y="553"/>
                    <a:pt x="237" y="553"/>
                  </a:cubicBezTo>
                  <a:cubicBezTo>
                    <a:pt x="237" y="553"/>
                    <a:pt x="237" y="553"/>
                    <a:pt x="237" y="553"/>
                  </a:cubicBezTo>
                  <a:cubicBezTo>
                    <a:pt x="237" y="553"/>
                    <a:pt x="237" y="553"/>
                    <a:pt x="237" y="553"/>
                  </a:cubicBezTo>
                  <a:cubicBezTo>
                    <a:pt x="237" y="552"/>
                    <a:pt x="237" y="552"/>
                    <a:pt x="237" y="552"/>
                  </a:cubicBezTo>
                  <a:cubicBezTo>
                    <a:pt x="250" y="542"/>
                    <a:pt x="250" y="542"/>
                    <a:pt x="250" y="542"/>
                  </a:cubicBezTo>
                  <a:cubicBezTo>
                    <a:pt x="250" y="542"/>
                    <a:pt x="250" y="542"/>
                    <a:pt x="250" y="542"/>
                  </a:cubicBezTo>
                  <a:cubicBezTo>
                    <a:pt x="261" y="546"/>
                    <a:pt x="261" y="546"/>
                    <a:pt x="261" y="546"/>
                  </a:cubicBezTo>
                  <a:cubicBezTo>
                    <a:pt x="261" y="546"/>
                    <a:pt x="261" y="546"/>
                    <a:pt x="261" y="546"/>
                  </a:cubicBezTo>
                  <a:cubicBezTo>
                    <a:pt x="267" y="550"/>
                    <a:pt x="270" y="554"/>
                    <a:pt x="270" y="556"/>
                  </a:cubicBezTo>
                  <a:cubicBezTo>
                    <a:pt x="269" y="564"/>
                    <a:pt x="269" y="564"/>
                    <a:pt x="269" y="564"/>
                  </a:cubicBezTo>
                  <a:cubicBezTo>
                    <a:pt x="265" y="570"/>
                    <a:pt x="265" y="570"/>
                    <a:pt x="265" y="570"/>
                  </a:cubicBezTo>
                  <a:cubicBezTo>
                    <a:pt x="262" y="578"/>
                    <a:pt x="262" y="578"/>
                    <a:pt x="262" y="578"/>
                  </a:cubicBezTo>
                  <a:cubicBezTo>
                    <a:pt x="262" y="587"/>
                    <a:pt x="262" y="587"/>
                    <a:pt x="262" y="587"/>
                  </a:cubicBezTo>
                  <a:cubicBezTo>
                    <a:pt x="265" y="591"/>
                    <a:pt x="265" y="591"/>
                    <a:pt x="265" y="591"/>
                  </a:cubicBezTo>
                  <a:cubicBezTo>
                    <a:pt x="269" y="590"/>
                    <a:pt x="269" y="590"/>
                    <a:pt x="269" y="590"/>
                  </a:cubicBezTo>
                  <a:cubicBezTo>
                    <a:pt x="270" y="590"/>
                    <a:pt x="270" y="590"/>
                    <a:pt x="270" y="590"/>
                  </a:cubicBezTo>
                  <a:cubicBezTo>
                    <a:pt x="276" y="590"/>
                    <a:pt x="276" y="590"/>
                    <a:pt x="276" y="590"/>
                  </a:cubicBezTo>
                  <a:cubicBezTo>
                    <a:pt x="279" y="592"/>
                    <a:pt x="281" y="595"/>
                    <a:pt x="282" y="599"/>
                  </a:cubicBezTo>
                  <a:cubicBezTo>
                    <a:pt x="286" y="600"/>
                    <a:pt x="286" y="600"/>
                    <a:pt x="286" y="600"/>
                  </a:cubicBezTo>
                  <a:cubicBezTo>
                    <a:pt x="286" y="600"/>
                    <a:pt x="286" y="600"/>
                    <a:pt x="286" y="600"/>
                  </a:cubicBezTo>
                  <a:cubicBezTo>
                    <a:pt x="286" y="600"/>
                    <a:pt x="286" y="600"/>
                    <a:pt x="286" y="600"/>
                  </a:cubicBezTo>
                  <a:cubicBezTo>
                    <a:pt x="287" y="600"/>
                    <a:pt x="287" y="600"/>
                    <a:pt x="287" y="600"/>
                  </a:cubicBezTo>
                  <a:cubicBezTo>
                    <a:pt x="300" y="606"/>
                    <a:pt x="300" y="606"/>
                    <a:pt x="300" y="606"/>
                  </a:cubicBezTo>
                  <a:cubicBezTo>
                    <a:pt x="306" y="608"/>
                    <a:pt x="306" y="608"/>
                    <a:pt x="306" y="608"/>
                  </a:cubicBezTo>
                  <a:cubicBezTo>
                    <a:pt x="315" y="607"/>
                    <a:pt x="315" y="607"/>
                    <a:pt x="315" y="607"/>
                  </a:cubicBezTo>
                  <a:cubicBezTo>
                    <a:pt x="318" y="602"/>
                    <a:pt x="318" y="602"/>
                    <a:pt x="318" y="602"/>
                  </a:cubicBezTo>
                  <a:cubicBezTo>
                    <a:pt x="323" y="583"/>
                    <a:pt x="323" y="583"/>
                    <a:pt x="323" y="583"/>
                  </a:cubicBezTo>
                  <a:cubicBezTo>
                    <a:pt x="324" y="572"/>
                    <a:pt x="324" y="572"/>
                    <a:pt x="324" y="572"/>
                  </a:cubicBezTo>
                  <a:cubicBezTo>
                    <a:pt x="324" y="571"/>
                    <a:pt x="324" y="571"/>
                    <a:pt x="324" y="571"/>
                  </a:cubicBezTo>
                  <a:cubicBezTo>
                    <a:pt x="324" y="571"/>
                    <a:pt x="324" y="571"/>
                    <a:pt x="324" y="571"/>
                  </a:cubicBezTo>
                  <a:cubicBezTo>
                    <a:pt x="325" y="570"/>
                    <a:pt x="325" y="570"/>
                    <a:pt x="325" y="570"/>
                  </a:cubicBezTo>
                  <a:cubicBezTo>
                    <a:pt x="332" y="564"/>
                    <a:pt x="332" y="564"/>
                    <a:pt x="332" y="564"/>
                  </a:cubicBezTo>
                  <a:cubicBezTo>
                    <a:pt x="337" y="558"/>
                    <a:pt x="337" y="558"/>
                    <a:pt x="337" y="558"/>
                  </a:cubicBezTo>
                  <a:cubicBezTo>
                    <a:pt x="337" y="558"/>
                    <a:pt x="337" y="558"/>
                    <a:pt x="337" y="558"/>
                  </a:cubicBezTo>
                  <a:cubicBezTo>
                    <a:pt x="345" y="554"/>
                    <a:pt x="345" y="554"/>
                    <a:pt x="345" y="554"/>
                  </a:cubicBezTo>
                  <a:cubicBezTo>
                    <a:pt x="350" y="552"/>
                    <a:pt x="350" y="552"/>
                    <a:pt x="350" y="552"/>
                  </a:cubicBezTo>
                  <a:cubicBezTo>
                    <a:pt x="356" y="549"/>
                    <a:pt x="356" y="549"/>
                    <a:pt x="356" y="549"/>
                  </a:cubicBezTo>
                  <a:cubicBezTo>
                    <a:pt x="353" y="537"/>
                    <a:pt x="353" y="537"/>
                    <a:pt x="353" y="537"/>
                  </a:cubicBezTo>
                  <a:cubicBezTo>
                    <a:pt x="366" y="539"/>
                    <a:pt x="366" y="539"/>
                    <a:pt x="366" y="539"/>
                  </a:cubicBezTo>
                  <a:cubicBezTo>
                    <a:pt x="366" y="539"/>
                    <a:pt x="366" y="539"/>
                    <a:pt x="366" y="539"/>
                  </a:cubicBezTo>
                  <a:cubicBezTo>
                    <a:pt x="366" y="539"/>
                    <a:pt x="366" y="539"/>
                    <a:pt x="366" y="539"/>
                  </a:cubicBezTo>
                  <a:cubicBezTo>
                    <a:pt x="366" y="539"/>
                    <a:pt x="366" y="539"/>
                    <a:pt x="366" y="539"/>
                  </a:cubicBezTo>
                  <a:cubicBezTo>
                    <a:pt x="374" y="542"/>
                    <a:pt x="374" y="542"/>
                    <a:pt x="374" y="542"/>
                  </a:cubicBezTo>
                  <a:cubicBezTo>
                    <a:pt x="374" y="542"/>
                    <a:pt x="374" y="542"/>
                    <a:pt x="374" y="542"/>
                  </a:cubicBezTo>
                  <a:cubicBezTo>
                    <a:pt x="374" y="542"/>
                    <a:pt x="374" y="542"/>
                    <a:pt x="374" y="542"/>
                  </a:cubicBezTo>
                  <a:cubicBezTo>
                    <a:pt x="376" y="534"/>
                    <a:pt x="376" y="534"/>
                    <a:pt x="376" y="534"/>
                  </a:cubicBezTo>
                  <a:cubicBezTo>
                    <a:pt x="376" y="533"/>
                    <a:pt x="376" y="533"/>
                    <a:pt x="376" y="533"/>
                  </a:cubicBezTo>
                  <a:cubicBezTo>
                    <a:pt x="377" y="533"/>
                    <a:pt x="377" y="533"/>
                    <a:pt x="377" y="533"/>
                  </a:cubicBezTo>
                  <a:cubicBezTo>
                    <a:pt x="378" y="533"/>
                    <a:pt x="378" y="533"/>
                    <a:pt x="378" y="533"/>
                  </a:cubicBezTo>
                  <a:cubicBezTo>
                    <a:pt x="384" y="535"/>
                    <a:pt x="384" y="535"/>
                    <a:pt x="384" y="535"/>
                  </a:cubicBezTo>
                  <a:cubicBezTo>
                    <a:pt x="387" y="535"/>
                    <a:pt x="387" y="535"/>
                    <a:pt x="387" y="535"/>
                  </a:cubicBezTo>
                  <a:cubicBezTo>
                    <a:pt x="393" y="528"/>
                    <a:pt x="393" y="528"/>
                    <a:pt x="393" y="528"/>
                  </a:cubicBezTo>
                  <a:cubicBezTo>
                    <a:pt x="394" y="528"/>
                    <a:pt x="394" y="528"/>
                    <a:pt x="394" y="528"/>
                  </a:cubicBezTo>
                  <a:cubicBezTo>
                    <a:pt x="394" y="528"/>
                    <a:pt x="394" y="528"/>
                    <a:pt x="394" y="528"/>
                  </a:cubicBezTo>
                  <a:cubicBezTo>
                    <a:pt x="394" y="528"/>
                    <a:pt x="394" y="528"/>
                    <a:pt x="394" y="528"/>
                  </a:cubicBezTo>
                  <a:cubicBezTo>
                    <a:pt x="402" y="526"/>
                    <a:pt x="402" y="526"/>
                    <a:pt x="402" y="526"/>
                  </a:cubicBezTo>
                  <a:cubicBezTo>
                    <a:pt x="409" y="520"/>
                    <a:pt x="409" y="520"/>
                    <a:pt x="409" y="520"/>
                  </a:cubicBezTo>
                  <a:cubicBezTo>
                    <a:pt x="413" y="514"/>
                    <a:pt x="413" y="514"/>
                    <a:pt x="413" y="514"/>
                  </a:cubicBezTo>
                  <a:cubicBezTo>
                    <a:pt x="413" y="508"/>
                    <a:pt x="413" y="508"/>
                    <a:pt x="413" y="508"/>
                  </a:cubicBezTo>
                  <a:cubicBezTo>
                    <a:pt x="413" y="506"/>
                    <a:pt x="414" y="504"/>
                    <a:pt x="416" y="503"/>
                  </a:cubicBezTo>
                  <a:cubicBezTo>
                    <a:pt x="416" y="503"/>
                    <a:pt x="416" y="503"/>
                    <a:pt x="416" y="503"/>
                  </a:cubicBezTo>
                  <a:cubicBezTo>
                    <a:pt x="417" y="503"/>
                    <a:pt x="417" y="503"/>
                    <a:pt x="417" y="503"/>
                  </a:cubicBezTo>
                  <a:cubicBezTo>
                    <a:pt x="418" y="503"/>
                    <a:pt x="418" y="503"/>
                    <a:pt x="418" y="503"/>
                  </a:cubicBezTo>
                  <a:cubicBezTo>
                    <a:pt x="425" y="504"/>
                    <a:pt x="425" y="504"/>
                    <a:pt x="425" y="504"/>
                  </a:cubicBezTo>
                  <a:cubicBezTo>
                    <a:pt x="428" y="502"/>
                    <a:pt x="428" y="502"/>
                    <a:pt x="428" y="502"/>
                  </a:cubicBezTo>
                  <a:cubicBezTo>
                    <a:pt x="430" y="496"/>
                    <a:pt x="430" y="496"/>
                    <a:pt x="430" y="496"/>
                  </a:cubicBezTo>
                  <a:cubicBezTo>
                    <a:pt x="438" y="494"/>
                    <a:pt x="438" y="494"/>
                    <a:pt x="438" y="494"/>
                  </a:cubicBezTo>
                  <a:cubicBezTo>
                    <a:pt x="438" y="494"/>
                    <a:pt x="438" y="494"/>
                    <a:pt x="438" y="494"/>
                  </a:cubicBezTo>
                  <a:cubicBezTo>
                    <a:pt x="438" y="494"/>
                    <a:pt x="438" y="494"/>
                    <a:pt x="438" y="494"/>
                  </a:cubicBezTo>
                  <a:cubicBezTo>
                    <a:pt x="438" y="494"/>
                    <a:pt x="438" y="494"/>
                    <a:pt x="438" y="494"/>
                  </a:cubicBezTo>
                  <a:cubicBezTo>
                    <a:pt x="448" y="495"/>
                    <a:pt x="448" y="495"/>
                    <a:pt x="448" y="495"/>
                  </a:cubicBezTo>
                  <a:cubicBezTo>
                    <a:pt x="456" y="493"/>
                    <a:pt x="456" y="493"/>
                    <a:pt x="456" y="493"/>
                  </a:cubicBezTo>
                  <a:cubicBezTo>
                    <a:pt x="461" y="488"/>
                    <a:pt x="461" y="488"/>
                    <a:pt x="461" y="488"/>
                  </a:cubicBezTo>
                  <a:cubicBezTo>
                    <a:pt x="464" y="482"/>
                    <a:pt x="464" y="482"/>
                    <a:pt x="464" y="482"/>
                  </a:cubicBezTo>
                  <a:cubicBezTo>
                    <a:pt x="458" y="475"/>
                    <a:pt x="458" y="475"/>
                    <a:pt x="458" y="475"/>
                  </a:cubicBezTo>
                  <a:cubicBezTo>
                    <a:pt x="458" y="475"/>
                    <a:pt x="458" y="475"/>
                    <a:pt x="458" y="475"/>
                  </a:cubicBezTo>
                  <a:cubicBezTo>
                    <a:pt x="458" y="475"/>
                    <a:pt x="458" y="475"/>
                    <a:pt x="458" y="475"/>
                  </a:cubicBezTo>
                  <a:cubicBezTo>
                    <a:pt x="457" y="470"/>
                    <a:pt x="457" y="470"/>
                    <a:pt x="457" y="470"/>
                  </a:cubicBezTo>
                  <a:cubicBezTo>
                    <a:pt x="457" y="470"/>
                    <a:pt x="457" y="470"/>
                    <a:pt x="457" y="470"/>
                  </a:cubicBezTo>
                  <a:cubicBezTo>
                    <a:pt x="456" y="463"/>
                    <a:pt x="456" y="463"/>
                    <a:pt x="456" y="463"/>
                  </a:cubicBezTo>
                  <a:cubicBezTo>
                    <a:pt x="456" y="462"/>
                    <a:pt x="456" y="462"/>
                    <a:pt x="456" y="462"/>
                  </a:cubicBezTo>
                  <a:cubicBezTo>
                    <a:pt x="459" y="456"/>
                    <a:pt x="459" y="456"/>
                    <a:pt x="459" y="456"/>
                  </a:cubicBezTo>
                  <a:cubicBezTo>
                    <a:pt x="459" y="454"/>
                    <a:pt x="460" y="451"/>
                    <a:pt x="464" y="448"/>
                  </a:cubicBezTo>
                  <a:cubicBezTo>
                    <a:pt x="468" y="439"/>
                    <a:pt x="468" y="439"/>
                    <a:pt x="468" y="439"/>
                  </a:cubicBezTo>
                  <a:cubicBezTo>
                    <a:pt x="468" y="439"/>
                    <a:pt x="468" y="439"/>
                    <a:pt x="468" y="439"/>
                  </a:cubicBezTo>
                  <a:cubicBezTo>
                    <a:pt x="468" y="439"/>
                    <a:pt x="468" y="439"/>
                    <a:pt x="468" y="439"/>
                  </a:cubicBezTo>
                  <a:cubicBezTo>
                    <a:pt x="472" y="432"/>
                    <a:pt x="472" y="432"/>
                    <a:pt x="472" y="432"/>
                  </a:cubicBezTo>
                  <a:cubicBezTo>
                    <a:pt x="478" y="420"/>
                    <a:pt x="478" y="420"/>
                    <a:pt x="478" y="420"/>
                  </a:cubicBezTo>
                  <a:cubicBezTo>
                    <a:pt x="484" y="428"/>
                    <a:pt x="484" y="428"/>
                    <a:pt x="484" y="428"/>
                  </a:cubicBezTo>
                  <a:cubicBezTo>
                    <a:pt x="484" y="429"/>
                    <a:pt x="484" y="429"/>
                    <a:pt x="484" y="429"/>
                  </a:cubicBezTo>
                  <a:cubicBezTo>
                    <a:pt x="484" y="429"/>
                    <a:pt x="484" y="429"/>
                    <a:pt x="484" y="429"/>
                  </a:cubicBezTo>
                  <a:cubicBezTo>
                    <a:pt x="486" y="437"/>
                    <a:pt x="486" y="437"/>
                    <a:pt x="486" y="437"/>
                  </a:cubicBezTo>
                  <a:cubicBezTo>
                    <a:pt x="486" y="438"/>
                    <a:pt x="486" y="438"/>
                    <a:pt x="486" y="438"/>
                  </a:cubicBezTo>
                  <a:cubicBezTo>
                    <a:pt x="488" y="446"/>
                    <a:pt x="488" y="446"/>
                    <a:pt x="488" y="446"/>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9"/>
                    <a:pt x="495" y="449"/>
                    <a:pt x="495" y="449"/>
                  </a:cubicBezTo>
                  <a:cubicBezTo>
                    <a:pt x="496" y="448"/>
                    <a:pt x="496" y="448"/>
                    <a:pt x="496" y="448"/>
                  </a:cubicBezTo>
                  <a:cubicBezTo>
                    <a:pt x="500" y="440"/>
                    <a:pt x="500" y="440"/>
                    <a:pt x="500" y="440"/>
                  </a:cubicBezTo>
                  <a:cubicBezTo>
                    <a:pt x="503" y="432"/>
                    <a:pt x="503" y="432"/>
                    <a:pt x="503" y="432"/>
                  </a:cubicBezTo>
                  <a:cubicBezTo>
                    <a:pt x="504" y="432"/>
                    <a:pt x="504" y="432"/>
                    <a:pt x="504" y="432"/>
                  </a:cubicBezTo>
                  <a:cubicBezTo>
                    <a:pt x="506" y="433"/>
                    <a:pt x="506" y="433"/>
                    <a:pt x="506" y="433"/>
                  </a:cubicBezTo>
                  <a:cubicBezTo>
                    <a:pt x="517" y="437"/>
                    <a:pt x="517" y="437"/>
                    <a:pt x="517" y="437"/>
                  </a:cubicBezTo>
                  <a:cubicBezTo>
                    <a:pt x="523" y="432"/>
                    <a:pt x="523" y="432"/>
                    <a:pt x="523" y="432"/>
                  </a:cubicBezTo>
                  <a:cubicBezTo>
                    <a:pt x="523" y="432"/>
                    <a:pt x="523" y="432"/>
                    <a:pt x="523" y="432"/>
                  </a:cubicBezTo>
                  <a:cubicBezTo>
                    <a:pt x="524" y="432"/>
                    <a:pt x="524" y="432"/>
                    <a:pt x="524" y="432"/>
                  </a:cubicBezTo>
                  <a:cubicBezTo>
                    <a:pt x="530" y="432"/>
                    <a:pt x="530" y="432"/>
                    <a:pt x="530" y="432"/>
                  </a:cubicBezTo>
                  <a:cubicBezTo>
                    <a:pt x="534" y="425"/>
                    <a:pt x="534" y="425"/>
                    <a:pt x="534" y="425"/>
                  </a:cubicBezTo>
                  <a:cubicBezTo>
                    <a:pt x="534" y="416"/>
                    <a:pt x="534" y="416"/>
                    <a:pt x="534" y="416"/>
                  </a:cubicBezTo>
                  <a:cubicBezTo>
                    <a:pt x="536" y="404"/>
                    <a:pt x="536" y="404"/>
                    <a:pt x="536" y="404"/>
                  </a:cubicBezTo>
                  <a:cubicBezTo>
                    <a:pt x="537" y="404"/>
                    <a:pt x="537" y="404"/>
                    <a:pt x="537" y="404"/>
                  </a:cubicBezTo>
                  <a:cubicBezTo>
                    <a:pt x="538" y="404"/>
                    <a:pt x="538" y="404"/>
                    <a:pt x="538" y="404"/>
                  </a:cubicBezTo>
                  <a:cubicBezTo>
                    <a:pt x="547" y="406"/>
                    <a:pt x="547" y="406"/>
                    <a:pt x="547" y="406"/>
                  </a:cubicBezTo>
                  <a:cubicBezTo>
                    <a:pt x="551" y="399"/>
                    <a:pt x="551" y="399"/>
                    <a:pt x="551" y="399"/>
                  </a:cubicBezTo>
                  <a:cubicBezTo>
                    <a:pt x="552" y="399"/>
                    <a:pt x="552" y="399"/>
                    <a:pt x="552" y="399"/>
                  </a:cubicBezTo>
                  <a:cubicBezTo>
                    <a:pt x="552" y="399"/>
                    <a:pt x="552" y="399"/>
                    <a:pt x="552" y="399"/>
                  </a:cubicBezTo>
                  <a:cubicBezTo>
                    <a:pt x="560" y="398"/>
                    <a:pt x="560" y="398"/>
                    <a:pt x="560" y="398"/>
                  </a:cubicBezTo>
                  <a:cubicBezTo>
                    <a:pt x="562" y="398"/>
                    <a:pt x="562" y="398"/>
                    <a:pt x="562" y="398"/>
                  </a:cubicBezTo>
                  <a:cubicBezTo>
                    <a:pt x="562" y="398"/>
                    <a:pt x="562" y="398"/>
                    <a:pt x="562" y="398"/>
                  </a:cubicBezTo>
                  <a:cubicBezTo>
                    <a:pt x="562" y="399"/>
                    <a:pt x="562" y="399"/>
                    <a:pt x="562" y="399"/>
                  </a:cubicBezTo>
                  <a:cubicBezTo>
                    <a:pt x="566" y="404"/>
                    <a:pt x="566" y="404"/>
                    <a:pt x="566" y="404"/>
                  </a:cubicBezTo>
                  <a:cubicBezTo>
                    <a:pt x="566" y="405"/>
                    <a:pt x="566" y="405"/>
                    <a:pt x="566" y="405"/>
                  </a:cubicBezTo>
                  <a:cubicBezTo>
                    <a:pt x="567" y="405"/>
                    <a:pt x="567" y="405"/>
                    <a:pt x="567" y="405"/>
                  </a:cubicBezTo>
                  <a:cubicBezTo>
                    <a:pt x="567" y="406"/>
                    <a:pt x="567" y="406"/>
                    <a:pt x="567" y="406"/>
                  </a:cubicBezTo>
                  <a:cubicBezTo>
                    <a:pt x="568" y="414"/>
                    <a:pt x="568" y="414"/>
                    <a:pt x="568" y="414"/>
                  </a:cubicBezTo>
                  <a:cubicBezTo>
                    <a:pt x="572" y="418"/>
                    <a:pt x="572" y="418"/>
                    <a:pt x="572" y="418"/>
                  </a:cubicBezTo>
                  <a:cubicBezTo>
                    <a:pt x="577" y="412"/>
                    <a:pt x="577" y="412"/>
                    <a:pt x="577" y="412"/>
                  </a:cubicBezTo>
                  <a:cubicBezTo>
                    <a:pt x="578" y="414"/>
                    <a:pt x="578" y="414"/>
                    <a:pt x="578" y="414"/>
                  </a:cubicBezTo>
                  <a:cubicBezTo>
                    <a:pt x="580" y="416"/>
                    <a:pt x="581" y="418"/>
                    <a:pt x="581" y="420"/>
                  </a:cubicBezTo>
                  <a:cubicBezTo>
                    <a:pt x="581" y="428"/>
                    <a:pt x="581" y="428"/>
                    <a:pt x="581" y="428"/>
                  </a:cubicBezTo>
                  <a:cubicBezTo>
                    <a:pt x="578" y="435"/>
                    <a:pt x="578" y="435"/>
                    <a:pt x="578" y="435"/>
                  </a:cubicBezTo>
                  <a:cubicBezTo>
                    <a:pt x="580" y="438"/>
                    <a:pt x="580" y="438"/>
                    <a:pt x="580" y="438"/>
                  </a:cubicBezTo>
                  <a:cubicBezTo>
                    <a:pt x="584" y="442"/>
                    <a:pt x="584" y="442"/>
                    <a:pt x="584" y="442"/>
                  </a:cubicBezTo>
                  <a:cubicBezTo>
                    <a:pt x="601" y="445"/>
                    <a:pt x="601" y="445"/>
                    <a:pt x="601" y="445"/>
                  </a:cubicBezTo>
                  <a:cubicBezTo>
                    <a:pt x="602" y="445"/>
                    <a:pt x="602" y="445"/>
                    <a:pt x="602" y="445"/>
                  </a:cubicBezTo>
                  <a:cubicBezTo>
                    <a:pt x="602" y="445"/>
                    <a:pt x="602" y="445"/>
                    <a:pt x="602" y="445"/>
                  </a:cubicBezTo>
                  <a:cubicBezTo>
                    <a:pt x="602" y="446"/>
                    <a:pt x="602" y="446"/>
                    <a:pt x="602" y="446"/>
                  </a:cubicBezTo>
                  <a:cubicBezTo>
                    <a:pt x="602" y="446"/>
                    <a:pt x="602" y="446"/>
                    <a:pt x="602" y="446"/>
                  </a:cubicBezTo>
                  <a:cubicBezTo>
                    <a:pt x="604" y="447"/>
                    <a:pt x="604" y="447"/>
                    <a:pt x="604" y="447"/>
                  </a:cubicBezTo>
                  <a:cubicBezTo>
                    <a:pt x="608" y="440"/>
                    <a:pt x="608" y="440"/>
                    <a:pt x="608"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8" y="410"/>
                    <a:pt x="618" y="410"/>
                    <a:pt x="618" y="410"/>
                  </a:cubicBezTo>
                  <a:cubicBezTo>
                    <a:pt x="619" y="410"/>
                    <a:pt x="619" y="410"/>
                    <a:pt x="619" y="410"/>
                  </a:cubicBezTo>
                  <a:cubicBezTo>
                    <a:pt x="619" y="410"/>
                    <a:pt x="619" y="410"/>
                    <a:pt x="619" y="410"/>
                  </a:cubicBezTo>
                  <a:cubicBezTo>
                    <a:pt x="624" y="416"/>
                    <a:pt x="624" y="416"/>
                    <a:pt x="624" y="416"/>
                  </a:cubicBezTo>
                  <a:cubicBezTo>
                    <a:pt x="628" y="420"/>
                    <a:pt x="628" y="420"/>
                    <a:pt x="628" y="420"/>
                  </a:cubicBezTo>
                  <a:cubicBezTo>
                    <a:pt x="632" y="416"/>
                    <a:pt x="632" y="416"/>
                    <a:pt x="632" y="416"/>
                  </a:cubicBezTo>
                  <a:cubicBezTo>
                    <a:pt x="649" y="398"/>
                    <a:pt x="649" y="398"/>
                    <a:pt x="649" y="398"/>
                  </a:cubicBezTo>
                  <a:cubicBezTo>
                    <a:pt x="649" y="398"/>
                    <a:pt x="649" y="398"/>
                    <a:pt x="649" y="398"/>
                  </a:cubicBezTo>
                  <a:cubicBezTo>
                    <a:pt x="650" y="398"/>
                    <a:pt x="650" y="398"/>
                    <a:pt x="650" y="398"/>
                  </a:cubicBezTo>
                  <a:cubicBezTo>
                    <a:pt x="656" y="394"/>
                    <a:pt x="656" y="394"/>
                    <a:pt x="656" y="394"/>
                  </a:cubicBezTo>
                  <a:cubicBezTo>
                    <a:pt x="662" y="384"/>
                    <a:pt x="662" y="384"/>
                    <a:pt x="662" y="384"/>
                  </a:cubicBezTo>
                  <a:cubicBezTo>
                    <a:pt x="663" y="383"/>
                    <a:pt x="663" y="383"/>
                    <a:pt x="663" y="383"/>
                  </a:cubicBezTo>
                  <a:cubicBezTo>
                    <a:pt x="672" y="386"/>
                    <a:pt x="672" y="386"/>
                    <a:pt x="672" y="386"/>
                  </a:cubicBezTo>
                  <a:cubicBezTo>
                    <a:pt x="676" y="386"/>
                    <a:pt x="676" y="386"/>
                    <a:pt x="676" y="386"/>
                  </a:cubicBezTo>
                  <a:cubicBezTo>
                    <a:pt x="676" y="382"/>
                    <a:pt x="677" y="380"/>
                    <a:pt x="678" y="378"/>
                  </a:cubicBezTo>
                  <a:cubicBezTo>
                    <a:pt x="684" y="370"/>
                    <a:pt x="684" y="370"/>
                    <a:pt x="684" y="370"/>
                  </a:cubicBezTo>
                  <a:cubicBezTo>
                    <a:pt x="686" y="369"/>
                    <a:pt x="686" y="369"/>
                    <a:pt x="686" y="369"/>
                  </a:cubicBezTo>
                  <a:cubicBezTo>
                    <a:pt x="694" y="372"/>
                    <a:pt x="694" y="372"/>
                    <a:pt x="694" y="372"/>
                  </a:cubicBezTo>
                  <a:cubicBezTo>
                    <a:pt x="704" y="370"/>
                    <a:pt x="704" y="370"/>
                    <a:pt x="704" y="370"/>
                  </a:cubicBezTo>
                  <a:cubicBezTo>
                    <a:pt x="710" y="364"/>
                    <a:pt x="710" y="364"/>
                    <a:pt x="710" y="364"/>
                  </a:cubicBezTo>
                  <a:cubicBezTo>
                    <a:pt x="714" y="358"/>
                    <a:pt x="714" y="358"/>
                    <a:pt x="714" y="358"/>
                  </a:cubicBezTo>
                  <a:cubicBezTo>
                    <a:pt x="712" y="354"/>
                    <a:pt x="712" y="354"/>
                    <a:pt x="712" y="354"/>
                  </a:cubicBezTo>
                  <a:cubicBezTo>
                    <a:pt x="706" y="357"/>
                    <a:pt x="706" y="357"/>
                    <a:pt x="706" y="357"/>
                  </a:cubicBezTo>
                  <a:cubicBezTo>
                    <a:pt x="706" y="357"/>
                    <a:pt x="706" y="357"/>
                    <a:pt x="706" y="357"/>
                  </a:cubicBezTo>
                  <a:cubicBezTo>
                    <a:pt x="705" y="356"/>
                    <a:pt x="705" y="356"/>
                    <a:pt x="705" y="356"/>
                  </a:cubicBezTo>
                  <a:cubicBezTo>
                    <a:pt x="698" y="350"/>
                    <a:pt x="698" y="350"/>
                    <a:pt x="698" y="350"/>
                  </a:cubicBezTo>
                  <a:cubicBezTo>
                    <a:pt x="698" y="350"/>
                    <a:pt x="698" y="350"/>
                    <a:pt x="698" y="350"/>
                  </a:cubicBezTo>
                  <a:cubicBezTo>
                    <a:pt x="700" y="339"/>
                    <a:pt x="700" y="339"/>
                    <a:pt x="700" y="339"/>
                  </a:cubicBezTo>
                  <a:cubicBezTo>
                    <a:pt x="701" y="331"/>
                    <a:pt x="701" y="331"/>
                    <a:pt x="701" y="331"/>
                  </a:cubicBezTo>
                  <a:cubicBezTo>
                    <a:pt x="699" y="324"/>
                    <a:pt x="699" y="324"/>
                    <a:pt x="699" y="324"/>
                  </a:cubicBezTo>
                  <a:cubicBezTo>
                    <a:pt x="694" y="322"/>
                    <a:pt x="694" y="322"/>
                    <a:pt x="694" y="322"/>
                  </a:cubicBezTo>
                  <a:cubicBezTo>
                    <a:pt x="694" y="322"/>
                    <a:pt x="694" y="322"/>
                    <a:pt x="694" y="322"/>
                  </a:cubicBezTo>
                  <a:cubicBezTo>
                    <a:pt x="693" y="321"/>
                    <a:pt x="693" y="321"/>
                    <a:pt x="693" y="321"/>
                  </a:cubicBezTo>
                  <a:cubicBezTo>
                    <a:pt x="693" y="321"/>
                    <a:pt x="693" y="321"/>
                    <a:pt x="693" y="321"/>
                  </a:cubicBezTo>
                  <a:cubicBezTo>
                    <a:pt x="688" y="311"/>
                    <a:pt x="688" y="311"/>
                    <a:pt x="688" y="311"/>
                  </a:cubicBezTo>
                  <a:cubicBezTo>
                    <a:pt x="687" y="310"/>
                    <a:pt x="687" y="310"/>
                    <a:pt x="687" y="310"/>
                  </a:cubicBezTo>
                  <a:cubicBezTo>
                    <a:pt x="680" y="318"/>
                    <a:pt x="680" y="318"/>
                    <a:pt x="680" y="318"/>
                  </a:cubicBezTo>
                  <a:cubicBezTo>
                    <a:pt x="674" y="322"/>
                    <a:pt x="674" y="322"/>
                    <a:pt x="674" y="322"/>
                  </a:cubicBezTo>
                  <a:cubicBezTo>
                    <a:pt x="672" y="323"/>
                    <a:pt x="672" y="323"/>
                    <a:pt x="672" y="323"/>
                  </a:cubicBezTo>
                  <a:cubicBezTo>
                    <a:pt x="672" y="323"/>
                    <a:pt x="672" y="323"/>
                    <a:pt x="672" y="323"/>
                  </a:cubicBezTo>
                  <a:cubicBezTo>
                    <a:pt x="671" y="322"/>
                    <a:pt x="671" y="322"/>
                    <a:pt x="671" y="322"/>
                  </a:cubicBezTo>
                  <a:cubicBezTo>
                    <a:pt x="664" y="315"/>
                    <a:pt x="664" y="315"/>
                    <a:pt x="664" y="315"/>
                  </a:cubicBezTo>
                  <a:cubicBezTo>
                    <a:pt x="664" y="315"/>
                    <a:pt x="664" y="315"/>
                    <a:pt x="664" y="315"/>
                  </a:cubicBezTo>
                  <a:cubicBezTo>
                    <a:pt x="659" y="304"/>
                    <a:pt x="659" y="304"/>
                    <a:pt x="659" y="304"/>
                  </a:cubicBezTo>
                  <a:cubicBezTo>
                    <a:pt x="659" y="303"/>
                    <a:pt x="659" y="303"/>
                    <a:pt x="659" y="303"/>
                  </a:cubicBezTo>
                  <a:cubicBezTo>
                    <a:pt x="656" y="295"/>
                    <a:pt x="656" y="295"/>
                    <a:pt x="656" y="295"/>
                  </a:cubicBezTo>
                  <a:cubicBezTo>
                    <a:pt x="656" y="295"/>
                    <a:pt x="656" y="295"/>
                    <a:pt x="656" y="295"/>
                  </a:cubicBezTo>
                  <a:cubicBezTo>
                    <a:pt x="656" y="295"/>
                    <a:pt x="656" y="295"/>
                    <a:pt x="656" y="295"/>
                  </a:cubicBezTo>
                  <a:cubicBezTo>
                    <a:pt x="656" y="283"/>
                    <a:pt x="656" y="283"/>
                    <a:pt x="656" y="283"/>
                  </a:cubicBezTo>
                  <a:cubicBezTo>
                    <a:pt x="656" y="276"/>
                    <a:pt x="656" y="276"/>
                    <a:pt x="656" y="276"/>
                  </a:cubicBezTo>
                  <a:cubicBezTo>
                    <a:pt x="650" y="274"/>
                    <a:pt x="650" y="274"/>
                    <a:pt x="650" y="274"/>
                  </a:cubicBezTo>
                  <a:cubicBezTo>
                    <a:pt x="650" y="274"/>
                    <a:pt x="650" y="274"/>
                    <a:pt x="650" y="274"/>
                  </a:cubicBezTo>
                  <a:cubicBezTo>
                    <a:pt x="650" y="273"/>
                    <a:pt x="650" y="273"/>
                    <a:pt x="650" y="273"/>
                  </a:cubicBezTo>
                  <a:cubicBezTo>
                    <a:pt x="637" y="263"/>
                    <a:pt x="637" y="263"/>
                    <a:pt x="637" y="263"/>
                  </a:cubicBezTo>
                  <a:cubicBezTo>
                    <a:pt x="638" y="262"/>
                    <a:pt x="638" y="262"/>
                    <a:pt x="638" y="262"/>
                  </a:cubicBezTo>
                  <a:cubicBezTo>
                    <a:pt x="644" y="256"/>
                    <a:pt x="644" y="256"/>
                    <a:pt x="644" y="256"/>
                  </a:cubicBezTo>
                  <a:cubicBezTo>
                    <a:pt x="644" y="255"/>
                    <a:pt x="644" y="255"/>
                    <a:pt x="644" y="255"/>
                  </a:cubicBezTo>
                  <a:cubicBezTo>
                    <a:pt x="644" y="255"/>
                    <a:pt x="644" y="255"/>
                    <a:pt x="644" y="255"/>
                  </a:cubicBezTo>
                  <a:cubicBezTo>
                    <a:pt x="644" y="255"/>
                    <a:pt x="644" y="255"/>
                    <a:pt x="644" y="255"/>
                  </a:cubicBezTo>
                  <a:cubicBezTo>
                    <a:pt x="644" y="255"/>
                    <a:pt x="644" y="255"/>
                    <a:pt x="644" y="255"/>
                  </a:cubicBezTo>
                  <a:cubicBezTo>
                    <a:pt x="651" y="254"/>
                    <a:pt x="651" y="254"/>
                    <a:pt x="651" y="254"/>
                  </a:cubicBezTo>
                  <a:cubicBezTo>
                    <a:pt x="652" y="254"/>
                    <a:pt x="652" y="254"/>
                    <a:pt x="652" y="254"/>
                  </a:cubicBezTo>
                  <a:cubicBezTo>
                    <a:pt x="654" y="254"/>
                    <a:pt x="656" y="255"/>
                    <a:pt x="657" y="257"/>
                  </a:cubicBezTo>
                  <a:cubicBezTo>
                    <a:pt x="663" y="262"/>
                    <a:pt x="663" y="262"/>
                    <a:pt x="663" y="262"/>
                  </a:cubicBezTo>
                  <a:cubicBezTo>
                    <a:pt x="669" y="257"/>
                    <a:pt x="669" y="257"/>
                    <a:pt x="669" y="257"/>
                  </a:cubicBezTo>
                  <a:cubicBezTo>
                    <a:pt x="673" y="251"/>
                    <a:pt x="673" y="251"/>
                    <a:pt x="673" y="251"/>
                  </a:cubicBezTo>
                  <a:cubicBezTo>
                    <a:pt x="673" y="246"/>
                    <a:pt x="673" y="246"/>
                    <a:pt x="673" y="246"/>
                  </a:cubicBezTo>
                  <a:cubicBezTo>
                    <a:pt x="672" y="233"/>
                    <a:pt x="672" y="233"/>
                    <a:pt x="672" y="233"/>
                  </a:cubicBezTo>
                  <a:cubicBezTo>
                    <a:pt x="670" y="228"/>
                    <a:pt x="670" y="228"/>
                    <a:pt x="670" y="228"/>
                  </a:cubicBezTo>
                  <a:cubicBezTo>
                    <a:pt x="662" y="226"/>
                    <a:pt x="662" y="226"/>
                    <a:pt x="662" y="226"/>
                  </a:cubicBezTo>
                  <a:cubicBezTo>
                    <a:pt x="662" y="221"/>
                    <a:pt x="662" y="221"/>
                    <a:pt x="662" y="221"/>
                  </a:cubicBezTo>
                  <a:cubicBezTo>
                    <a:pt x="654" y="211"/>
                    <a:pt x="654" y="211"/>
                    <a:pt x="654" y="211"/>
                  </a:cubicBezTo>
                  <a:cubicBezTo>
                    <a:pt x="653" y="210"/>
                    <a:pt x="653" y="210"/>
                    <a:pt x="653" y="210"/>
                  </a:cubicBezTo>
                  <a:cubicBezTo>
                    <a:pt x="649" y="203"/>
                    <a:pt x="649" y="203"/>
                    <a:pt x="649" y="203"/>
                  </a:cubicBezTo>
                  <a:cubicBezTo>
                    <a:pt x="648" y="202"/>
                    <a:pt x="648" y="202"/>
                    <a:pt x="648" y="202"/>
                  </a:cubicBezTo>
                  <a:cubicBezTo>
                    <a:pt x="648" y="202"/>
                    <a:pt x="648" y="202"/>
                    <a:pt x="648" y="202"/>
                  </a:cubicBezTo>
                  <a:cubicBezTo>
                    <a:pt x="648" y="202"/>
                    <a:pt x="648" y="202"/>
                    <a:pt x="648" y="202"/>
                  </a:cubicBezTo>
                  <a:cubicBezTo>
                    <a:pt x="657" y="190"/>
                    <a:pt x="657" y="190"/>
                    <a:pt x="657" y="190"/>
                  </a:cubicBezTo>
                  <a:cubicBezTo>
                    <a:pt x="657" y="190"/>
                    <a:pt x="657" y="190"/>
                    <a:pt x="657" y="190"/>
                  </a:cubicBezTo>
                  <a:cubicBezTo>
                    <a:pt x="658" y="189"/>
                    <a:pt x="658" y="189"/>
                    <a:pt x="658" y="189"/>
                  </a:cubicBezTo>
                  <a:cubicBezTo>
                    <a:pt x="658" y="189"/>
                    <a:pt x="658" y="189"/>
                    <a:pt x="658" y="189"/>
                  </a:cubicBezTo>
                  <a:cubicBezTo>
                    <a:pt x="658" y="189"/>
                    <a:pt x="658" y="189"/>
                    <a:pt x="658" y="189"/>
                  </a:cubicBezTo>
                  <a:cubicBezTo>
                    <a:pt x="662" y="188"/>
                    <a:pt x="662" y="188"/>
                    <a:pt x="662" y="188"/>
                  </a:cubicBezTo>
                  <a:cubicBezTo>
                    <a:pt x="666" y="185"/>
                    <a:pt x="666" y="185"/>
                    <a:pt x="666" y="185"/>
                  </a:cubicBezTo>
                  <a:cubicBezTo>
                    <a:pt x="672" y="169"/>
                    <a:pt x="672" y="169"/>
                    <a:pt x="672" y="169"/>
                  </a:cubicBezTo>
                  <a:cubicBezTo>
                    <a:pt x="672" y="169"/>
                    <a:pt x="672" y="169"/>
                    <a:pt x="672" y="169"/>
                  </a:cubicBezTo>
                  <a:cubicBezTo>
                    <a:pt x="672" y="168"/>
                    <a:pt x="672" y="168"/>
                    <a:pt x="672" y="168"/>
                  </a:cubicBezTo>
                  <a:cubicBezTo>
                    <a:pt x="678" y="161"/>
                    <a:pt x="678" y="161"/>
                    <a:pt x="678" y="161"/>
                  </a:cubicBezTo>
                  <a:cubicBezTo>
                    <a:pt x="678" y="161"/>
                    <a:pt x="678" y="161"/>
                    <a:pt x="678" y="161"/>
                  </a:cubicBezTo>
                  <a:cubicBezTo>
                    <a:pt x="679" y="161"/>
                    <a:pt x="679" y="161"/>
                    <a:pt x="679" y="161"/>
                  </a:cubicBezTo>
                  <a:cubicBezTo>
                    <a:pt x="679" y="161"/>
                    <a:pt x="679" y="161"/>
                    <a:pt x="679" y="161"/>
                  </a:cubicBezTo>
                  <a:cubicBezTo>
                    <a:pt x="686" y="159"/>
                    <a:pt x="686" y="159"/>
                    <a:pt x="686" y="159"/>
                  </a:cubicBezTo>
                  <a:cubicBezTo>
                    <a:pt x="686" y="160"/>
                    <a:pt x="686" y="160"/>
                    <a:pt x="686" y="160"/>
                  </a:cubicBezTo>
                  <a:cubicBezTo>
                    <a:pt x="691" y="164"/>
                    <a:pt x="691" y="164"/>
                    <a:pt x="691" y="164"/>
                  </a:cubicBezTo>
                  <a:cubicBezTo>
                    <a:pt x="693" y="164"/>
                    <a:pt x="693" y="164"/>
                    <a:pt x="693" y="164"/>
                  </a:cubicBezTo>
                  <a:cubicBezTo>
                    <a:pt x="696" y="152"/>
                    <a:pt x="696" y="152"/>
                    <a:pt x="696" y="152"/>
                  </a:cubicBezTo>
                  <a:cubicBezTo>
                    <a:pt x="693" y="143"/>
                    <a:pt x="693" y="143"/>
                    <a:pt x="693" y="143"/>
                  </a:cubicBezTo>
                  <a:cubicBezTo>
                    <a:pt x="692" y="142"/>
                    <a:pt x="692" y="142"/>
                    <a:pt x="692" y="142"/>
                  </a:cubicBezTo>
                  <a:cubicBezTo>
                    <a:pt x="692" y="142"/>
                    <a:pt x="692" y="142"/>
                    <a:pt x="692" y="142"/>
                  </a:cubicBezTo>
                  <a:cubicBezTo>
                    <a:pt x="694" y="132"/>
                    <a:pt x="694" y="132"/>
                    <a:pt x="694" y="132"/>
                  </a:cubicBezTo>
                  <a:cubicBezTo>
                    <a:pt x="694" y="131"/>
                    <a:pt x="694" y="131"/>
                    <a:pt x="694" y="131"/>
                  </a:cubicBezTo>
                  <a:cubicBezTo>
                    <a:pt x="698" y="126"/>
                    <a:pt x="698" y="126"/>
                    <a:pt x="698" y="126"/>
                  </a:cubicBezTo>
                  <a:cubicBezTo>
                    <a:pt x="702" y="120"/>
                    <a:pt x="702" y="120"/>
                    <a:pt x="702" y="120"/>
                  </a:cubicBezTo>
                  <a:cubicBezTo>
                    <a:pt x="702" y="115"/>
                    <a:pt x="702" y="115"/>
                    <a:pt x="702" y="115"/>
                  </a:cubicBezTo>
                  <a:cubicBezTo>
                    <a:pt x="702" y="113"/>
                    <a:pt x="701" y="109"/>
                    <a:pt x="698" y="103"/>
                  </a:cubicBezTo>
                  <a:cubicBezTo>
                    <a:pt x="698" y="103"/>
                    <a:pt x="698" y="103"/>
                    <a:pt x="698" y="103"/>
                  </a:cubicBezTo>
                  <a:cubicBezTo>
                    <a:pt x="698" y="103"/>
                    <a:pt x="698" y="103"/>
                    <a:pt x="698" y="103"/>
                  </a:cubicBezTo>
                  <a:cubicBezTo>
                    <a:pt x="698" y="93"/>
                    <a:pt x="698" y="93"/>
                    <a:pt x="698" y="93"/>
                  </a:cubicBezTo>
                  <a:cubicBezTo>
                    <a:pt x="698" y="93"/>
                    <a:pt x="698" y="93"/>
                    <a:pt x="698" y="93"/>
                  </a:cubicBezTo>
                  <a:cubicBezTo>
                    <a:pt x="700" y="84"/>
                    <a:pt x="700" y="84"/>
                    <a:pt x="700" y="84"/>
                  </a:cubicBezTo>
                  <a:cubicBezTo>
                    <a:pt x="699" y="81"/>
                    <a:pt x="698" y="78"/>
                    <a:pt x="698" y="76"/>
                  </a:cubicBezTo>
                  <a:lnTo>
                    <a:pt x="699" y="6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6" name="Freeform 7">
              <a:extLst>
                <a:ext uri="{FF2B5EF4-FFF2-40B4-BE49-F238E27FC236}">
                  <a16:creationId xmlns="" xmlns:a16="http://schemas.microsoft.com/office/drawing/2014/main" id="{8BE205FC-B5A1-461F-9868-F334DFA274F1}"/>
                </a:ext>
              </a:extLst>
            </p:cNvPr>
            <p:cNvSpPr>
              <a:spLocks/>
            </p:cNvSpPr>
            <p:nvPr/>
          </p:nvSpPr>
          <p:spPr bwMode="auto">
            <a:xfrm>
              <a:off x="2289175" y="2574925"/>
              <a:ext cx="1560513" cy="1309688"/>
            </a:xfrm>
            <a:custGeom>
              <a:avLst/>
              <a:gdLst>
                <a:gd name="T0" fmla="*/ 268 w 456"/>
                <a:gd name="T1" fmla="*/ 154 h 386"/>
                <a:gd name="T2" fmla="*/ 258 w 456"/>
                <a:gd name="T3" fmla="*/ 161 h 386"/>
                <a:gd name="T4" fmla="*/ 222 w 456"/>
                <a:gd name="T5" fmla="*/ 129 h 386"/>
                <a:gd name="T6" fmla="*/ 196 w 456"/>
                <a:gd name="T7" fmla="*/ 108 h 386"/>
                <a:gd name="T8" fmla="*/ 199 w 456"/>
                <a:gd name="T9" fmla="*/ 79 h 386"/>
                <a:gd name="T10" fmla="*/ 170 w 456"/>
                <a:gd name="T11" fmla="*/ 87 h 386"/>
                <a:gd name="T12" fmla="*/ 148 w 456"/>
                <a:gd name="T13" fmla="*/ 59 h 386"/>
                <a:gd name="T14" fmla="*/ 138 w 456"/>
                <a:gd name="T15" fmla="*/ 25 h 386"/>
                <a:gd name="T16" fmla="*/ 128 w 456"/>
                <a:gd name="T17" fmla="*/ 8 h 386"/>
                <a:gd name="T18" fmla="*/ 105 w 456"/>
                <a:gd name="T19" fmla="*/ 16 h 386"/>
                <a:gd name="T20" fmla="*/ 89 w 456"/>
                <a:gd name="T21" fmla="*/ 32 h 386"/>
                <a:gd name="T22" fmla="*/ 49 w 456"/>
                <a:gd name="T23" fmla="*/ 45 h 386"/>
                <a:gd name="T24" fmla="*/ 25 w 456"/>
                <a:gd name="T25" fmla="*/ 73 h 386"/>
                <a:gd name="T26" fmla="*/ 2 w 456"/>
                <a:gd name="T27" fmla="*/ 92 h 386"/>
                <a:gd name="T28" fmla="*/ 33 w 456"/>
                <a:gd name="T29" fmla="*/ 120 h 386"/>
                <a:gd name="T30" fmla="*/ 56 w 456"/>
                <a:gd name="T31" fmla="*/ 127 h 386"/>
                <a:gd name="T32" fmla="*/ 112 w 456"/>
                <a:gd name="T33" fmla="*/ 150 h 386"/>
                <a:gd name="T34" fmla="*/ 152 w 456"/>
                <a:gd name="T35" fmla="*/ 142 h 386"/>
                <a:gd name="T36" fmla="*/ 186 w 456"/>
                <a:gd name="T37" fmla="*/ 157 h 386"/>
                <a:gd name="T38" fmla="*/ 215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4 h 386"/>
                <a:gd name="T50" fmla="*/ 249 w 456"/>
                <a:gd name="T51" fmla="*/ 353 h 386"/>
                <a:gd name="T52" fmla="*/ 261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6 h 386"/>
                <a:gd name="T66" fmla="*/ 364 w 456"/>
                <a:gd name="T67" fmla="*/ 357 h 386"/>
                <a:gd name="T68" fmla="*/ 368 w 456"/>
                <a:gd name="T69" fmla="*/ 350 h 386"/>
                <a:gd name="T70" fmla="*/ 383 w 456"/>
                <a:gd name="T71" fmla="*/ 325 h 386"/>
                <a:gd name="T72" fmla="*/ 385 w 456"/>
                <a:gd name="T73" fmla="*/ 308 h 386"/>
                <a:gd name="T74" fmla="*/ 400 w 456"/>
                <a:gd name="T75" fmla="*/ 291 h 386"/>
                <a:gd name="T76" fmla="*/ 423 w 456"/>
                <a:gd name="T77" fmla="*/ 287 h 386"/>
                <a:gd name="T78" fmla="*/ 445 w 456"/>
                <a:gd name="T79" fmla="*/ 278 h 386"/>
                <a:gd name="T80" fmla="*/ 453 w 456"/>
                <a:gd name="T81" fmla="*/ 244 h 386"/>
                <a:gd name="T82" fmla="*/ 412 w 456"/>
                <a:gd name="T83" fmla="*/ 219 h 386"/>
                <a:gd name="T84" fmla="*/ 395 w 456"/>
                <a:gd name="T85" fmla="*/ 246 h 386"/>
                <a:gd name="T86" fmla="*/ 407 w 456"/>
                <a:gd name="T87" fmla="*/ 256 h 386"/>
                <a:gd name="T88" fmla="*/ 405 w 456"/>
                <a:gd name="T89" fmla="*/ 270 h 386"/>
                <a:gd name="T90" fmla="*/ 389 w 456"/>
                <a:gd name="T91" fmla="*/ 275 h 386"/>
                <a:gd name="T92" fmla="*/ 374 w 456"/>
                <a:gd name="T93" fmla="*/ 284 h 386"/>
                <a:gd name="T94" fmla="*/ 363 w 456"/>
                <a:gd name="T95" fmla="*/ 274 h 386"/>
                <a:gd name="T96" fmla="*/ 356 w 456"/>
                <a:gd name="T97" fmla="*/ 257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5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9"/>
                    <a:pt x="266" y="149"/>
                    <a:pt x="266" y="149"/>
                  </a:cubicBezTo>
                  <a:cubicBezTo>
                    <a:pt x="268" y="154"/>
                    <a:pt x="268" y="154"/>
                    <a:pt x="268" y="154"/>
                  </a:cubicBezTo>
                  <a:cubicBezTo>
                    <a:pt x="268" y="154"/>
                    <a:pt x="268" y="154"/>
                    <a:pt x="268" y="154"/>
                  </a:cubicBezTo>
                  <a:cubicBezTo>
                    <a:pt x="268" y="156"/>
                    <a:pt x="268" y="156"/>
                    <a:pt x="268" y="156"/>
                  </a:cubicBezTo>
                  <a:cubicBezTo>
                    <a:pt x="267" y="156"/>
                    <a:pt x="267" y="156"/>
                    <a:pt x="267" y="156"/>
                  </a:cubicBezTo>
                  <a:cubicBezTo>
                    <a:pt x="259" y="160"/>
                    <a:pt x="259" y="160"/>
                    <a:pt x="259" y="160"/>
                  </a:cubicBezTo>
                  <a:cubicBezTo>
                    <a:pt x="258" y="161"/>
                    <a:pt x="258" y="161"/>
                    <a:pt x="258" y="161"/>
                  </a:cubicBezTo>
                  <a:cubicBezTo>
                    <a:pt x="258" y="161"/>
                    <a:pt x="258" y="161"/>
                    <a:pt x="258" y="161"/>
                  </a:cubicBezTo>
                  <a:cubicBezTo>
                    <a:pt x="258" y="161"/>
                    <a:pt x="258" y="161"/>
                    <a:pt x="258" y="161"/>
                  </a:cubicBezTo>
                  <a:cubicBezTo>
                    <a:pt x="257" y="161"/>
                    <a:pt x="257" y="161"/>
                    <a:pt x="257" y="161"/>
                  </a:cubicBezTo>
                  <a:cubicBezTo>
                    <a:pt x="251" y="160"/>
                    <a:pt x="247" y="158"/>
                    <a:pt x="246" y="155"/>
                  </a:cubicBezTo>
                  <a:cubicBezTo>
                    <a:pt x="243" y="150"/>
                    <a:pt x="243" y="150"/>
                    <a:pt x="243" y="150"/>
                  </a:cubicBezTo>
                  <a:cubicBezTo>
                    <a:pt x="231" y="148"/>
                    <a:pt x="231" y="148"/>
                    <a:pt x="231" y="148"/>
                  </a:cubicBezTo>
                  <a:cubicBezTo>
                    <a:pt x="228" y="133"/>
                    <a:pt x="228" y="133"/>
                    <a:pt x="228" y="133"/>
                  </a:cubicBezTo>
                  <a:cubicBezTo>
                    <a:pt x="226" y="132"/>
                    <a:pt x="224" y="131"/>
                    <a:pt x="223" y="130"/>
                  </a:cubicBezTo>
                  <a:cubicBezTo>
                    <a:pt x="222" y="129"/>
                    <a:pt x="222" y="129"/>
                    <a:pt x="222" y="129"/>
                  </a:cubicBezTo>
                  <a:cubicBezTo>
                    <a:pt x="220" y="126"/>
                    <a:pt x="219" y="124"/>
                    <a:pt x="216" y="124"/>
                  </a:cubicBezTo>
                  <a:cubicBezTo>
                    <a:pt x="213" y="123"/>
                    <a:pt x="210" y="120"/>
                    <a:pt x="208" y="117"/>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8"/>
                    <a:pt x="196" y="108"/>
                    <a:pt x="196" y="108"/>
                  </a:cubicBezTo>
                  <a:cubicBezTo>
                    <a:pt x="196" y="108"/>
                    <a:pt x="196" y="108"/>
                    <a:pt x="196" y="108"/>
                  </a:cubicBezTo>
                  <a:cubicBezTo>
                    <a:pt x="195" y="102"/>
                    <a:pt x="195" y="102"/>
                    <a:pt x="195" y="102"/>
                  </a:cubicBezTo>
                  <a:cubicBezTo>
                    <a:pt x="195" y="102"/>
                    <a:pt x="195" y="102"/>
                    <a:pt x="195" y="102"/>
                  </a:cubicBezTo>
                  <a:cubicBezTo>
                    <a:pt x="207" y="84"/>
                    <a:pt x="207" y="84"/>
                    <a:pt x="207" y="84"/>
                  </a:cubicBezTo>
                  <a:cubicBezTo>
                    <a:pt x="208" y="83"/>
                    <a:pt x="208" y="82"/>
                    <a:pt x="208" y="82"/>
                  </a:cubicBezTo>
                  <a:cubicBezTo>
                    <a:pt x="205" y="76"/>
                    <a:pt x="205" y="76"/>
                    <a:pt x="205" y="76"/>
                  </a:cubicBezTo>
                  <a:cubicBezTo>
                    <a:pt x="199" y="79"/>
                    <a:pt x="199" y="79"/>
                    <a:pt x="199" y="79"/>
                  </a:cubicBezTo>
                  <a:cubicBezTo>
                    <a:pt x="198" y="79"/>
                    <a:pt x="198" y="79"/>
                    <a:pt x="198" y="79"/>
                  </a:cubicBezTo>
                  <a:cubicBezTo>
                    <a:pt x="198" y="79"/>
                    <a:pt x="198" y="79"/>
                    <a:pt x="198" y="79"/>
                  </a:cubicBezTo>
                  <a:cubicBezTo>
                    <a:pt x="198" y="79"/>
                    <a:pt x="198" y="79"/>
                    <a:pt x="198" y="79"/>
                  </a:cubicBezTo>
                  <a:cubicBezTo>
                    <a:pt x="180" y="80"/>
                    <a:pt x="180" y="80"/>
                    <a:pt x="180" y="80"/>
                  </a:cubicBezTo>
                  <a:cubicBezTo>
                    <a:pt x="173" y="82"/>
                    <a:pt x="173" y="82"/>
                    <a:pt x="173" y="82"/>
                  </a:cubicBezTo>
                  <a:cubicBezTo>
                    <a:pt x="171" y="84"/>
                    <a:pt x="171" y="84"/>
                    <a:pt x="171" y="84"/>
                  </a:cubicBezTo>
                  <a:cubicBezTo>
                    <a:pt x="170" y="87"/>
                    <a:pt x="170" y="87"/>
                    <a:pt x="170" y="87"/>
                  </a:cubicBezTo>
                  <a:cubicBezTo>
                    <a:pt x="168" y="89"/>
                    <a:pt x="166" y="90"/>
                    <a:pt x="162" y="89"/>
                  </a:cubicBezTo>
                  <a:cubicBezTo>
                    <a:pt x="162" y="89"/>
                    <a:pt x="162" y="89"/>
                    <a:pt x="162" y="89"/>
                  </a:cubicBezTo>
                  <a:cubicBezTo>
                    <a:pt x="162" y="89"/>
                    <a:pt x="162" y="89"/>
                    <a:pt x="162" y="89"/>
                  </a:cubicBezTo>
                  <a:cubicBezTo>
                    <a:pt x="156" y="84"/>
                    <a:pt x="156" y="84"/>
                    <a:pt x="156" y="84"/>
                  </a:cubicBezTo>
                  <a:cubicBezTo>
                    <a:pt x="155" y="74"/>
                    <a:pt x="155" y="74"/>
                    <a:pt x="155" y="74"/>
                  </a:cubicBezTo>
                  <a:cubicBezTo>
                    <a:pt x="152" y="72"/>
                    <a:pt x="150" y="70"/>
                    <a:pt x="149" y="68"/>
                  </a:cubicBezTo>
                  <a:cubicBezTo>
                    <a:pt x="148" y="59"/>
                    <a:pt x="148" y="59"/>
                    <a:pt x="148" y="59"/>
                  </a:cubicBezTo>
                  <a:cubicBezTo>
                    <a:pt x="144" y="54"/>
                    <a:pt x="144" y="54"/>
                    <a:pt x="144" y="54"/>
                  </a:cubicBezTo>
                  <a:cubicBezTo>
                    <a:pt x="139" y="50"/>
                    <a:pt x="139" y="50"/>
                    <a:pt x="139" y="50"/>
                  </a:cubicBezTo>
                  <a:cubicBezTo>
                    <a:pt x="137" y="49"/>
                    <a:pt x="137" y="49"/>
                    <a:pt x="137" y="49"/>
                  </a:cubicBezTo>
                  <a:cubicBezTo>
                    <a:pt x="145" y="40"/>
                    <a:pt x="145" y="40"/>
                    <a:pt x="145" y="40"/>
                  </a:cubicBezTo>
                  <a:cubicBezTo>
                    <a:pt x="146" y="35"/>
                    <a:pt x="146" y="35"/>
                    <a:pt x="146" y="35"/>
                  </a:cubicBezTo>
                  <a:cubicBezTo>
                    <a:pt x="138" y="25"/>
                    <a:pt x="138" y="25"/>
                    <a:pt x="138" y="25"/>
                  </a:cubicBezTo>
                  <a:cubicBezTo>
                    <a:pt x="138" y="25"/>
                    <a:pt x="138" y="25"/>
                    <a:pt x="138" y="25"/>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3" y="12"/>
                    <a:pt x="133" y="12"/>
                    <a:pt x="133" y="12"/>
                  </a:cubicBezTo>
                  <a:cubicBezTo>
                    <a:pt x="128" y="8"/>
                    <a:pt x="128" y="8"/>
                    <a:pt x="128" y="8"/>
                  </a:cubicBezTo>
                  <a:cubicBezTo>
                    <a:pt x="128" y="8"/>
                    <a:pt x="128" y="8"/>
                    <a:pt x="128" y="8"/>
                  </a:cubicBezTo>
                  <a:cubicBezTo>
                    <a:pt x="128" y="8"/>
                    <a:pt x="128" y="8"/>
                    <a:pt x="128" y="8"/>
                  </a:cubicBezTo>
                  <a:cubicBezTo>
                    <a:pt x="128" y="8"/>
                    <a:pt x="128" y="8"/>
                    <a:pt x="128" y="8"/>
                  </a:cubicBezTo>
                  <a:cubicBezTo>
                    <a:pt x="123" y="2"/>
                    <a:pt x="123" y="2"/>
                    <a:pt x="123" y="2"/>
                  </a:cubicBezTo>
                  <a:cubicBezTo>
                    <a:pt x="115" y="0"/>
                    <a:pt x="115" y="0"/>
                    <a:pt x="115" y="0"/>
                  </a:cubicBezTo>
                  <a:cubicBezTo>
                    <a:pt x="107" y="3"/>
                    <a:pt x="107" y="3"/>
                    <a:pt x="107" y="3"/>
                  </a:cubicBezTo>
                  <a:cubicBezTo>
                    <a:pt x="106" y="4"/>
                    <a:pt x="106" y="4"/>
                    <a:pt x="106" y="4"/>
                  </a:cubicBezTo>
                  <a:cubicBezTo>
                    <a:pt x="105" y="16"/>
                    <a:pt x="105" y="16"/>
                    <a:pt x="105" y="16"/>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2"/>
                    <a:pt x="96" y="32"/>
                    <a:pt x="96" y="32"/>
                  </a:cubicBezTo>
                  <a:cubicBezTo>
                    <a:pt x="96" y="32"/>
                    <a:pt x="96" y="32"/>
                    <a:pt x="96" y="32"/>
                  </a:cubicBezTo>
                  <a:cubicBezTo>
                    <a:pt x="89" y="32"/>
                    <a:pt x="89" y="32"/>
                    <a:pt x="89" y="32"/>
                  </a:cubicBezTo>
                  <a:cubicBezTo>
                    <a:pt x="85" y="34"/>
                    <a:pt x="81" y="36"/>
                    <a:pt x="77" y="38"/>
                  </a:cubicBezTo>
                  <a:cubicBezTo>
                    <a:pt x="76" y="38"/>
                    <a:pt x="76" y="38"/>
                    <a:pt x="76" y="38"/>
                  </a:cubicBezTo>
                  <a:cubicBezTo>
                    <a:pt x="76" y="38"/>
                    <a:pt x="76" y="38"/>
                    <a:pt x="76" y="38"/>
                  </a:cubicBezTo>
                  <a:cubicBezTo>
                    <a:pt x="76" y="38"/>
                    <a:pt x="76" y="38"/>
                    <a:pt x="76" y="38"/>
                  </a:cubicBezTo>
                  <a:cubicBezTo>
                    <a:pt x="62" y="35"/>
                    <a:pt x="62" y="35"/>
                    <a:pt x="62" y="35"/>
                  </a:cubicBezTo>
                  <a:cubicBezTo>
                    <a:pt x="57" y="41"/>
                    <a:pt x="57" y="41"/>
                    <a:pt x="57" y="41"/>
                  </a:cubicBezTo>
                  <a:cubicBezTo>
                    <a:pt x="55" y="42"/>
                    <a:pt x="53" y="44"/>
                    <a:pt x="49" y="45"/>
                  </a:cubicBezTo>
                  <a:cubicBezTo>
                    <a:pt x="41" y="52"/>
                    <a:pt x="41" y="52"/>
                    <a:pt x="41" y="52"/>
                  </a:cubicBezTo>
                  <a:cubicBezTo>
                    <a:pt x="36" y="58"/>
                    <a:pt x="36" y="58"/>
                    <a:pt x="36" y="58"/>
                  </a:cubicBezTo>
                  <a:cubicBezTo>
                    <a:pt x="36" y="59"/>
                    <a:pt x="36" y="59"/>
                    <a:pt x="36" y="59"/>
                  </a:cubicBezTo>
                  <a:cubicBezTo>
                    <a:pt x="36" y="59"/>
                    <a:pt x="36" y="59"/>
                    <a:pt x="36" y="59"/>
                  </a:cubicBezTo>
                  <a:cubicBezTo>
                    <a:pt x="33" y="63"/>
                    <a:pt x="31" y="66"/>
                    <a:pt x="30" y="67"/>
                  </a:cubicBezTo>
                  <a:cubicBezTo>
                    <a:pt x="25" y="73"/>
                    <a:pt x="25" y="73"/>
                    <a:pt x="25" y="73"/>
                  </a:cubicBezTo>
                  <a:cubicBezTo>
                    <a:pt x="25" y="73"/>
                    <a:pt x="25" y="73"/>
                    <a:pt x="25" y="73"/>
                  </a:cubicBezTo>
                  <a:cubicBezTo>
                    <a:pt x="25" y="74"/>
                    <a:pt x="25" y="74"/>
                    <a:pt x="25" y="74"/>
                  </a:cubicBezTo>
                  <a:cubicBezTo>
                    <a:pt x="22" y="76"/>
                    <a:pt x="22" y="76"/>
                    <a:pt x="22" y="76"/>
                  </a:cubicBezTo>
                  <a:cubicBezTo>
                    <a:pt x="20" y="76"/>
                    <a:pt x="18" y="77"/>
                    <a:pt x="16" y="77"/>
                  </a:cubicBezTo>
                  <a:cubicBezTo>
                    <a:pt x="6" y="76"/>
                    <a:pt x="6" y="76"/>
                    <a:pt x="6" y="76"/>
                  </a:cubicBezTo>
                  <a:cubicBezTo>
                    <a:pt x="4" y="80"/>
                    <a:pt x="4" y="80"/>
                    <a:pt x="4" y="80"/>
                  </a:cubicBezTo>
                  <a:cubicBezTo>
                    <a:pt x="0" y="86"/>
                    <a:pt x="0" y="86"/>
                    <a:pt x="0" y="86"/>
                  </a:cubicBezTo>
                  <a:cubicBezTo>
                    <a:pt x="2" y="92"/>
                    <a:pt x="2" y="92"/>
                    <a:pt x="2" y="92"/>
                  </a:cubicBezTo>
                  <a:cubicBezTo>
                    <a:pt x="1" y="108"/>
                    <a:pt x="1" y="108"/>
                    <a:pt x="1" y="108"/>
                  </a:cubicBezTo>
                  <a:cubicBezTo>
                    <a:pt x="4" y="113"/>
                    <a:pt x="4" y="113"/>
                    <a:pt x="4" y="113"/>
                  </a:cubicBezTo>
                  <a:cubicBezTo>
                    <a:pt x="4" y="113"/>
                    <a:pt x="4" y="113"/>
                    <a:pt x="4" y="113"/>
                  </a:cubicBezTo>
                  <a:cubicBezTo>
                    <a:pt x="5" y="117"/>
                    <a:pt x="5" y="117"/>
                    <a:pt x="5" y="117"/>
                  </a:cubicBezTo>
                  <a:cubicBezTo>
                    <a:pt x="11" y="117"/>
                    <a:pt x="11" y="117"/>
                    <a:pt x="11" y="117"/>
                  </a:cubicBezTo>
                  <a:cubicBezTo>
                    <a:pt x="20" y="119"/>
                    <a:pt x="20" y="119"/>
                    <a:pt x="20" y="119"/>
                  </a:cubicBezTo>
                  <a:cubicBezTo>
                    <a:pt x="33" y="120"/>
                    <a:pt x="33" y="120"/>
                    <a:pt x="33" y="120"/>
                  </a:cubicBezTo>
                  <a:cubicBezTo>
                    <a:pt x="38" y="119"/>
                    <a:pt x="38" y="119"/>
                    <a:pt x="38" y="119"/>
                  </a:cubicBezTo>
                  <a:cubicBezTo>
                    <a:pt x="39" y="119"/>
                    <a:pt x="39" y="119"/>
                    <a:pt x="39" y="119"/>
                  </a:cubicBezTo>
                  <a:cubicBezTo>
                    <a:pt x="39" y="119"/>
                    <a:pt x="39" y="119"/>
                    <a:pt x="39" y="119"/>
                  </a:cubicBezTo>
                  <a:cubicBezTo>
                    <a:pt x="50" y="123"/>
                    <a:pt x="50" y="123"/>
                    <a:pt x="50" y="123"/>
                  </a:cubicBezTo>
                  <a:cubicBezTo>
                    <a:pt x="50" y="123"/>
                    <a:pt x="50" y="123"/>
                    <a:pt x="50" y="123"/>
                  </a:cubicBezTo>
                  <a:cubicBezTo>
                    <a:pt x="51" y="123"/>
                    <a:pt x="51" y="123"/>
                    <a:pt x="51" y="123"/>
                  </a:cubicBezTo>
                  <a:cubicBezTo>
                    <a:pt x="56" y="127"/>
                    <a:pt x="56" y="127"/>
                    <a:pt x="56" y="127"/>
                  </a:cubicBezTo>
                  <a:cubicBezTo>
                    <a:pt x="68" y="132"/>
                    <a:pt x="68" y="132"/>
                    <a:pt x="68" y="132"/>
                  </a:cubicBezTo>
                  <a:cubicBezTo>
                    <a:pt x="69" y="132"/>
                    <a:pt x="69" y="132"/>
                    <a:pt x="69" y="132"/>
                  </a:cubicBezTo>
                  <a:cubicBezTo>
                    <a:pt x="77" y="136"/>
                    <a:pt x="77" y="136"/>
                    <a:pt x="77" y="136"/>
                  </a:cubicBezTo>
                  <a:cubicBezTo>
                    <a:pt x="96" y="154"/>
                    <a:pt x="96" y="154"/>
                    <a:pt x="96" y="154"/>
                  </a:cubicBezTo>
                  <a:cubicBezTo>
                    <a:pt x="105" y="158"/>
                    <a:pt x="105" y="158"/>
                    <a:pt x="105" y="158"/>
                  </a:cubicBezTo>
                  <a:cubicBezTo>
                    <a:pt x="109" y="157"/>
                    <a:pt x="109" y="157"/>
                    <a:pt x="109" y="157"/>
                  </a:cubicBezTo>
                  <a:cubicBezTo>
                    <a:pt x="112" y="150"/>
                    <a:pt x="112" y="150"/>
                    <a:pt x="112" y="150"/>
                  </a:cubicBezTo>
                  <a:cubicBezTo>
                    <a:pt x="110" y="139"/>
                    <a:pt x="110" y="139"/>
                    <a:pt x="110" y="139"/>
                  </a:cubicBezTo>
                  <a:cubicBezTo>
                    <a:pt x="110" y="136"/>
                    <a:pt x="113" y="134"/>
                    <a:pt x="117" y="132"/>
                  </a:cubicBezTo>
                  <a:cubicBezTo>
                    <a:pt x="118" y="132"/>
                    <a:pt x="118" y="132"/>
                    <a:pt x="118" y="132"/>
                  </a:cubicBezTo>
                  <a:cubicBezTo>
                    <a:pt x="143" y="146"/>
                    <a:pt x="143" y="146"/>
                    <a:pt x="143" y="146"/>
                  </a:cubicBezTo>
                  <a:cubicBezTo>
                    <a:pt x="145" y="145"/>
                    <a:pt x="145" y="145"/>
                    <a:pt x="145"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9"/>
                    <a:pt x="162" y="139"/>
                    <a:pt x="162" y="139"/>
                  </a:cubicBezTo>
                  <a:cubicBezTo>
                    <a:pt x="176" y="149"/>
                    <a:pt x="176" y="149"/>
                    <a:pt x="176" y="149"/>
                  </a:cubicBezTo>
                  <a:cubicBezTo>
                    <a:pt x="177" y="149"/>
                    <a:pt x="177" y="149"/>
                    <a:pt x="177" y="149"/>
                  </a:cubicBezTo>
                  <a:cubicBezTo>
                    <a:pt x="186" y="157"/>
                    <a:pt x="186" y="157"/>
                    <a:pt x="186" y="157"/>
                  </a:cubicBezTo>
                  <a:cubicBezTo>
                    <a:pt x="188" y="158"/>
                    <a:pt x="191" y="161"/>
                    <a:pt x="194" y="165"/>
                  </a:cubicBezTo>
                  <a:cubicBezTo>
                    <a:pt x="199" y="170"/>
                    <a:pt x="199" y="170"/>
                    <a:pt x="199" y="170"/>
                  </a:cubicBezTo>
                  <a:cubicBezTo>
                    <a:pt x="202" y="170"/>
                    <a:pt x="202" y="170"/>
                    <a:pt x="202" y="170"/>
                  </a:cubicBezTo>
                  <a:cubicBezTo>
                    <a:pt x="206" y="162"/>
                    <a:pt x="206" y="162"/>
                    <a:pt x="206" y="162"/>
                  </a:cubicBezTo>
                  <a:cubicBezTo>
                    <a:pt x="215" y="168"/>
                    <a:pt x="215" y="168"/>
                    <a:pt x="215" y="168"/>
                  </a:cubicBezTo>
                  <a:cubicBezTo>
                    <a:pt x="215" y="168"/>
                    <a:pt x="215" y="168"/>
                    <a:pt x="215" y="168"/>
                  </a:cubicBezTo>
                  <a:cubicBezTo>
                    <a:pt x="215" y="168"/>
                    <a:pt x="215" y="168"/>
                    <a:pt x="215" y="168"/>
                  </a:cubicBezTo>
                  <a:cubicBezTo>
                    <a:pt x="215" y="168"/>
                    <a:pt x="215" y="168"/>
                    <a:pt x="215" y="168"/>
                  </a:cubicBezTo>
                  <a:cubicBezTo>
                    <a:pt x="222" y="176"/>
                    <a:pt x="222" y="176"/>
                    <a:pt x="222" y="176"/>
                  </a:cubicBezTo>
                  <a:cubicBezTo>
                    <a:pt x="240" y="190"/>
                    <a:pt x="240" y="190"/>
                    <a:pt x="240" y="190"/>
                  </a:cubicBezTo>
                  <a:cubicBezTo>
                    <a:pt x="240" y="190"/>
                    <a:pt x="240" y="190"/>
                    <a:pt x="240" y="190"/>
                  </a:cubicBezTo>
                  <a:cubicBezTo>
                    <a:pt x="245" y="196"/>
                    <a:pt x="245" y="196"/>
                    <a:pt x="245" y="196"/>
                  </a:cubicBezTo>
                  <a:cubicBezTo>
                    <a:pt x="261" y="192"/>
                    <a:pt x="261" y="192"/>
                    <a:pt x="261" y="192"/>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9"/>
                    <a:pt x="274" y="219"/>
                    <a:pt x="274" y="219"/>
                  </a:cubicBezTo>
                  <a:cubicBezTo>
                    <a:pt x="274" y="219"/>
                    <a:pt x="274" y="219"/>
                    <a:pt x="274" y="219"/>
                  </a:cubicBezTo>
                  <a:cubicBezTo>
                    <a:pt x="274" y="220"/>
                    <a:pt x="274" y="220"/>
                    <a:pt x="274" y="220"/>
                  </a:cubicBezTo>
                  <a:cubicBezTo>
                    <a:pt x="274" y="220"/>
                    <a:pt x="274" y="220"/>
                    <a:pt x="274" y="220"/>
                  </a:cubicBezTo>
                  <a:cubicBezTo>
                    <a:pt x="280" y="248"/>
                    <a:pt x="280" y="248"/>
                    <a:pt x="280" y="248"/>
                  </a:cubicBezTo>
                  <a:cubicBezTo>
                    <a:pt x="286" y="259"/>
                    <a:pt x="286" y="259"/>
                    <a:pt x="286" y="259"/>
                  </a:cubicBezTo>
                  <a:cubicBezTo>
                    <a:pt x="278" y="279"/>
                    <a:pt x="278" y="279"/>
                    <a:pt x="278" y="279"/>
                  </a:cubicBezTo>
                  <a:cubicBezTo>
                    <a:pt x="278" y="280"/>
                    <a:pt x="278" y="280"/>
                    <a:pt x="278" y="280"/>
                  </a:cubicBezTo>
                  <a:cubicBezTo>
                    <a:pt x="271" y="282"/>
                    <a:pt x="271" y="282"/>
                    <a:pt x="271" y="282"/>
                  </a:cubicBezTo>
                  <a:cubicBezTo>
                    <a:pt x="271" y="288"/>
                    <a:pt x="271" y="288"/>
                    <a:pt x="271" y="288"/>
                  </a:cubicBezTo>
                  <a:cubicBezTo>
                    <a:pt x="271" y="288"/>
                    <a:pt x="271" y="288"/>
                    <a:pt x="271" y="288"/>
                  </a:cubicBezTo>
                  <a:cubicBezTo>
                    <a:pt x="264" y="300"/>
                    <a:pt x="264" y="300"/>
                    <a:pt x="264" y="300"/>
                  </a:cubicBezTo>
                  <a:cubicBezTo>
                    <a:pt x="263" y="300"/>
                    <a:pt x="263" y="300"/>
                    <a:pt x="263" y="300"/>
                  </a:cubicBezTo>
                  <a:cubicBezTo>
                    <a:pt x="254" y="300"/>
                    <a:pt x="254" y="300"/>
                    <a:pt x="254" y="300"/>
                  </a:cubicBezTo>
                  <a:cubicBezTo>
                    <a:pt x="244" y="308"/>
                    <a:pt x="244" y="308"/>
                    <a:pt x="244" y="308"/>
                  </a:cubicBezTo>
                  <a:cubicBezTo>
                    <a:pt x="245" y="310"/>
                    <a:pt x="247" y="310"/>
                    <a:pt x="250" y="312"/>
                  </a:cubicBezTo>
                  <a:cubicBezTo>
                    <a:pt x="254" y="313"/>
                    <a:pt x="254" y="316"/>
                    <a:pt x="252" y="322"/>
                  </a:cubicBezTo>
                  <a:cubicBezTo>
                    <a:pt x="252" y="322"/>
                    <a:pt x="252" y="322"/>
                    <a:pt x="252" y="322"/>
                  </a:cubicBezTo>
                  <a:cubicBezTo>
                    <a:pt x="245" y="329"/>
                    <a:pt x="245" y="329"/>
                    <a:pt x="245" y="329"/>
                  </a:cubicBezTo>
                  <a:cubicBezTo>
                    <a:pt x="245" y="329"/>
                    <a:pt x="245" y="329"/>
                    <a:pt x="245" y="329"/>
                  </a:cubicBezTo>
                  <a:cubicBezTo>
                    <a:pt x="245" y="330"/>
                    <a:pt x="245" y="330"/>
                    <a:pt x="245" y="330"/>
                  </a:cubicBezTo>
                  <a:cubicBezTo>
                    <a:pt x="244" y="330"/>
                    <a:pt x="244" y="330"/>
                    <a:pt x="244" y="330"/>
                  </a:cubicBezTo>
                  <a:cubicBezTo>
                    <a:pt x="244" y="330"/>
                    <a:pt x="244" y="330"/>
                    <a:pt x="244" y="330"/>
                  </a:cubicBezTo>
                  <a:cubicBezTo>
                    <a:pt x="225" y="327"/>
                    <a:pt x="225" y="327"/>
                    <a:pt x="225" y="327"/>
                  </a:cubicBezTo>
                  <a:cubicBezTo>
                    <a:pt x="224" y="334"/>
                    <a:pt x="224" y="334"/>
                    <a:pt x="224" y="334"/>
                  </a:cubicBezTo>
                  <a:cubicBezTo>
                    <a:pt x="226" y="348"/>
                    <a:pt x="226" y="348"/>
                    <a:pt x="226" y="348"/>
                  </a:cubicBezTo>
                  <a:cubicBezTo>
                    <a:pt x="242" y="355"/>
                    <a:pt x="242" y="355"/>
                    <a:pt x="242" y="355"/>
                  </a:cubicBezTo>
                  <a:cubicBezTo>
                    <a:pt x="242" y="356"/>
                    <a:pt x="242" y="356"/>
                    <a:pt x="242" y="356"/>
                  </a:cubicBezTo>
                  <a:cubicBezTo>
                    <a:pt x="242" y="356"/>
                    <a:pt x="242" y="356"/>
                    <a:pt x="242" y="356"/>
                  </a:cubicBezTo>
                  <a:cubicBezTo>
                    <a:pt x="248" y="354"/>
                    <a:pt x="248" y="354"/>
                    <a:pt x="248" y="354"/>
                  </a:cubicBezTo>
                  <a:cubicBezTo>
                    <a:pt x="249" y="353"/>
                    <a:pt x="249" y="353"/>
                    <a:pt x="249" y="353"/>
                  </a:cubicBezTo>
                  <a:cubicBezTo>
                    <a:pt x="249" y="353"/>
                    <a:pt x="249" y="353"/>
                    <a:pt x="249" y="353"/>
                  </a:cubicBezTo>
                  <a:cubicBezTo>
                    <a:pt x="250" y="354"/>
                    <a:pt x="250" y="354"/>
                    <a:pt x="250" y="354"/>
                  </a:cubicBezTo>
                  <a:cubicBezTo>
                    <a:pt x="250" y="354"/>
                    <a:pt x="250" y="354"/>
                    <a:pt x="250" y="354"/>
                  </a:cubicBezTo>
                  <a:cubicBezTo>
                    <a:pt x="255" y="356"/>
                    <a:pt x="255" y="356"/>
                    <a:pt x="255" y="356"/>
                  </a:cubicBezTo>
                  <a:cubicBezTo>
                    <a:pt x="261" y="356"/>
                    <a:pt x="261" y="356"/>
                    <a:pt x="261" y="356"/>
                  </a:cubicBezTo>
                  <a:cubicBezTo>
                    <a:pt x="264" y="356"/>
                    <a:pt x="264" y="356"/>
                    <a:pt x="264" y="356"/>
                  </a:cubicBezTo>
                  <a:cubicBezTo>
                    <a:pt x="261" y="348"/>
                    <a:pt x="261" y="348"/>
                    <a:pt x="261" y="348"/>
                  </a:cubicBezTo>
                  <a:cubicBezTo>
                    <a:pt x="261" y="348"/>
                    <a:pt x="261" y="348"/>
                    <a:pt x="261" y="348"/>
                  </a:cubicBezTo>
                  <a:cubicBezTo>
                    <a:pt x="261" y="348"/>
                    <a:pt x="261" y="348"/>
                    <a:pt x="261" y="348"/>
                  </a:cubicBezTo>
                  <a:cubicBezTo>
                    <a:pt x="260" y="340"/>
                    <a:pt x="260" y="340"/>
                    <a:pt x="260" y="340"/>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3" y="335"/>
                    <a:pt x="263" y="335"/>
                    <a:pt x="263" y="335"/>
                  </a:cubicBezTo>
                  <a:cubicBezTo>
                    <a:pt x="263" y="334"/>
                    <a:pt x="263" y="334"/>
                    <a:pt x="263" y="334"/>
                  </a:cubicBezTo>
                  <a:cubicBezTo>
                    <a:pt x="263" y="334"/>
                    <a:pt x="263" y="334"/>
                    <a:pt x="263" y="334"/>
                  </a:cubicBezTo>
                  <a:cubicBezTo>
                    <a:pt x="264" y="334"/>
                    <a:pt x="264" y="334"/>
                    <a:pt x="264" y="334"/>
                  </a:cubicBezTo>
                  <a:cubicBezTo>
                    <a:pt x="268" y="328"/>
                    <a:pt x="268" y="328"/>
                    <a:pt x="268" y="328"/>
                  </a:cubicBezTo>
                  <a:cubicBezTo>
                    <a:pt x="269" y="328"/>
                    <a:pt x="269" y="328"/>
                    <a:pt x="269" y="328"/>
                  </a:cubicBezTo>
                  <a:cubicBezTo>
                    <a:pt x="276" y="322"/>
                    <a:pt x="276" y="322"/>
                    <a:pt x="276" y="322"/>
                  </a:cubicBezTo>
                  <a:cubicBezTo>
                    <a:pt x="276" y="322"/>
                    <a:pt x="276" y="322"/>
                    <a:pt x="276" y="322"/>
                  </a:cubicBezTo>
                  <a:cubicBezTo>
                    <a:pt x="276" y="322"/>
                    <a:pt x="276" y="322"/>
                    <a:pt x="276" y="322"/>
                  </a:cubicBezTo>
                  <a:cubicBezTo>
                    <a:pt x="277" y="322"/>
                    <a:pt x="277" y="322"/>
                    <a:pt x="277" y="322"/>
                  </a:cubicBezTo>
                  <a:cubicBezTo>
                    <a:pt x="277" y="322"/>
                    <a:pt x="277" y="322"/>
                    <a:pt x="277" y="322"/>
                  </a:cubicBezTo>
                  <a:cubicBezTo>
                    <a:pt x="285" y="320"/>
                    <a:pt x="285" y="320"/>
                    <a:pt x="285" y="320"/>
                  </a:cubicBezTo>
                  <a:cubicBezTo>
                    <a:pt x="285" y="323"/>
                    <a:pt x="285" y="323"/>
                    <a:pt x="285" y="323"/>
                  </a:cubicBezTo>
                  <a:cubicBezTo>
                    <a:pt x="285" y="326"/>
                    <a:pt x="286" y="328"/>
                    <a:pt x="286" y="329"/>
                  </a:cubicBezTo>
                  <a:cubicBezTo>
                    <a:pt x="288" y="332"/>
                    <a:pt x="288" y="332"/>
                    <a:pt x="288" y="332"/>
                  </a:cubicBezTo>
                  <a:cubicBezTo>
                    <a:pt x="290" y="338"/>
                    <a:pt x="290" y="338"/>
                    <a:pt x="290" y="338"/>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1" y="353"/>
                    <a:pt x="321" y="353"/>
                    <a:pt x="321" y="353"/>
                  </a:cubicBezTo>
                  <a:cubicBezTo>
                    <a:pt x="328" y="360"/>
                    <a:pt x="328" y="360"/>
                    <a:pt x="328" y="360"/>
                  </a:cubicBezTo>
                  <a:cubicBezTo>
                    <a:pt x="333" y="362"/>
                    <a:pt x="333" y="362"/>
                    <a:pt x="333" y="362"/>
                  </a:cubicBezTo>
                  <a:cubicBezTo>
                    <a:pt x="333" y="362"/>
                    <a:pt x="333" y="362"/>
                    <a:pt x="333" y="362"/>
                  </a:cubicBezTo>
                  <a:cubicBezTo>
                    <a:pt x="333" y="363"/>
                    <a:pt x="333" y="363"/>
                    <a:pt x="333" y="363"/>
                  </a:cubicBezTo>
                  <a:cubicBezTo>
                    <a:pt x="334" y="364"/>
                    <a:pt x="334" y="364"/>
                    <a:pt x="334" y="364"/>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3" y="382"/>
                  </a:cubicBezTo>
                  <a:cubicBezTo>
                    <a:pt x="353" y="386"/>
                    <a:pt x="353" y="386"/>
                    <a:pt x="353" y="386"/>
                  </a:cubicBezTo>
                  <a:cubicBezTo>
                    <a:pt x="358" y="382"/>
                    <a:pt x="358" y="382"/>
                    <a:pt x="358" y="382"/>
                  </a:cubicBezTo>
                  <a:cubicBezTo>
                    <a:pt x="364" y="376"/>
                    <a:pt x="364" y="376"/>
                    <a:pt x="364" y="376"/>
                  </a:cubicBezTo>
                  <a:cubicBezTo>
                    <a:pt x="365" y="373"/>
                    <a:pt x="365" y="373"/>
                    <a:pt x="365" y="373"/>
                  </a:cubicBezTo>
                  <a:cubicBezTo>
                    <a:pt x="365" y="372"/>
                    <a:pt x="365" y="372"/>
                    <a:pt x="365" y="372"/>
                  </a:cubicBezTo>
                  <a:cubicBezTo>
                    <a:pt x="366" y="372"/>
                    <a:pt x="366" y="372"/>
                    <a:pt x="366" y="372"/>
                  </a:cubicBezTo>
                  <a:cubicBezTo>
                    <a:pt x="367" y="371"/>
                    <a:pt x="367" y="371"/>
                    <a:pt x="367" y="371"/>
                  </a:cubicBezTo>
                  <a:cubicBezTo>
                    <a:pt x="367" y="370"/>
                    <a:pt x="367" y="370"/>
                    <a:pt x="367" y="370"/>
                  </a:cubicBezTo>
                  <a:cubicBezTo>
                    <a:pt x="365" y="362"/>
                    <a:pt x="365" y="362"/>
                    <a:pt x="365" y="362"/>
                  </a:cubicBezTo>
                  <a:cubicBezTo>
                    <a:pt x="364" y="357"/>
                    <a:pt x="364" y="357"/>
                    <a:pt x="364" y="357"/>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7" y="350"/>
                    <a:pt x="367" y="350"/>
                    <a:pt x="367" y="350"/>
                  </a:cubicBezTo>
                  <a:cubicBezTo>
                    <a:pt x="368" y="350"/>
                    <a:pt x="368" y="350"/>
                    <a:pt x="368" y="350"/>
                  </a:cubicBezTo>
                  <a:cubicBezTo>
                    <a:pt x="368" y="350"/>
                    <a:pt x="368" y="350"/>
                    <a:pt x="368" y="350"/>
                  </a:cubicBezTo>
                  <a:cubicBezTo>
                    <a:pt x="374" y="346"/>
                    <a:pt x="374" y="346"/>
                    <a:pt x="374" y="346"/>
                  </a:cubicBezTo>
                  <a:cubicBezTo>
                    <a:pt x="375" y="346"/>
                    <a:pt x="375" y="346"/>
                    <a:pt x="375" y="346"/>
                  </a:cubicBezTo>
                  <a:cubicBezTo>
                    <a:pt x="388" y="346"/>
                    <a:pt x="388" y="346"/>
                    <a:pt x="388" y="346"/>
                  </a:cubicBezTo>
                  <a:cubicBezTo>
                    <a:pt x="390" y="345"/>
                    <a:pt x="390" y="345"/>
                    <a:pt x="390" y="345"/>
                  </a:cubicBezTo>
                  <a:cubicBezTo>
                    <a:pt x="389" y="338"/>
                    <a:pt x="389" y="338"/>
                    <a:pt x="389" y="338"/>
                  </a:cubicBezTo>
                  <a:cubicBezTo>
                    <a:pt x="387" y="332"/>
                    <a:pt x="387" y="332"/>
                    <a:pt x="387" y="332"/>
                  </a:cubicBezTo>
                  <a:cubicBezTo>
                    <a:pt x="383" y="325"/>
                    <a:pt x="383" y="325"/>
                    <a:pt x="383" y="325"/>
                  </a:cubicBezTo>
                  <a:cubicBezTo>
                    <a:pt x="383" y="324"/>
                    <a:pt x="383" y="324"/>
                    <a:pt x="383" y="324"/>
                  </a:cubicBezTo>
                  <a:cubicBezTo>
                    <a:pt x="383" y="324"/>
                    <a:pt x="383" y="324"/>
                    <a:pt x="383" y="324"/>
                  </a:cubicBezTo>
                  <a:cubicBezTo>
                    <a:pt x="383" y="314"/>
                    <a:pt x="383" y="314"/>
                    <a:pt x="383" y="314"/>
                  </a:cubicBezTo>
                  <a:cubicBezTo>
                    <a:pt x="383" y="314"/>
                    <a:pt x="383" y="314"/>
                    <a:pt x="383" y="314"/>
                  </a:cubicBezTo>
                  <a:cubicBezTo>
                    <a:pt x="383" y="314"/>
                    <a:pt x="383" y="314"/>
                    <a:pt x="383" y="314"/>
                  </a:cubicBezTo>
                  <a:cubicBezTo>
                    <a:pt x="385" y="308"/>
                    <a:pt x="385" y="308"/>
                    <a:pt x="385" y="308"/>
                  </a:cubicBezTo>
                  <a:cubicBezTo>
                    <a:pt x="385" y="308"/>
                    <a:pt x="385" y="308"/>
                    <a:pt x="385" y="308"/>
                  </a:cubicBezTo>
                  <a:cubicBezTo>
                    <a:pt x="385" y="307"/>
                    <a:pt x="385" y="307"/>
                    <a:pt x="385" y="307"/>
                  </a:cubicBezTo>
                  <a:cubicBezTo>
                    <a:pt x="385" y="307"/>
                    <a:pt x="385" y="307"/>
                    <a:pt x="385" y="307"/>
                  </a:cubicBezTo>
                  <a:cubicBezTo>
                    <a:pt x="396" y="292"/>
                    <a:pt x="396" y="292"/>
                    <a:pt x="396" y="292"/>
                  </a:cubicBezTo>
                  <a:cubicBezTo>
                    <a:pt x="397" y="291"/>
                    <a:pt x="397" y="291"/>
                    <a:pt x="397" y="291"/>
                  </a:cubicBezTo>
                  <a:cubicBezTo>
                    <a:pt x="397" y="291"/>
                    <a:pt x="397" y="291"/>
                    <a:pt x="397" y="291"/>
                  </a:cubicBezTo>
                  <a:cubicBezTo>
                    <a:pt x="398" y="291"/>
                    <a:pt x="398" y="291"/>
                    <a:pt x="398" y="291"/>
                  </a:cubicBezTo>
                  <a:cubicBezTo>
                    <a:pt x="400" y="291"/>
                    <a:pt x="400" y="291"/>
                    <a:pt x="400" y="291"/>
                  </a:cubicBezTo>
                  <a:cubicBezTo>
                    <a:pt x="404" y="291"/>
                    <a:pt x="404" y="291"/>
                    <a:pt x="404" y="291"/>
                  </a:cubicBezTo>
                  <a:cubicBezTo>
                    <a:pt x="413" y="296"/>
                    <a:pt x="413" y="296"/>
                    <a:pt x="413" y="296"/>
                  </a:cubicBezTo>
                  <a:cubicBezTo>
                    <a:pt x="419" y="298"/>
                    <a:pt x="419" y="298"/>
                    <a:pt x="419" y="298"/>
                  </a:cubicBezTo>
                  <a:cubicBezTo>
                    <a:pt x="420" y="295"/>
                    <a:pt x="420" y="295"/>
                    <a:pt x="420" y="295"/>
                  </a:cubicBezTo>
                  <a:cubicBezTo>
                    <a:pt x="419" y="294"/>
                    <a:pt x="419" y="294"/>
                    <a:pt x="419" y="294"/>
                  </a:cubicBezTo>
                  <a:cubicBezTo>
                    <a:pt x="419" y="293"/>
                    <a:pt x="419" y="293"/>
                    <a:pt x="419" y="293"/>
                  </a:cubicBezTo>
                  <a:cubicBezTo>
                    <a:pt x="419" y="291"/>
                    <a:pt x="420" y="289"/>
                    <a:pt x="423" y="287"/>
                  </a:cubicBezTo>
                  <a:cubicBezTo>
                    <a:pt x="430" y="282"/>
                    <a:pt x="430" y="282"/>
                    <a:pt x="430" y="282"/>
                  </a:cubicBezTo>
                  <a:cubicBezTo>
                    <a:pt x="430" y="281"/>
                    <a:pt x="430" y="281"/>
                    <a:pt x="430" y="281"/>
                  </a:cubicBezTo>
                  <a:cubicBezTo>
                    <a:pt x="430" y="281"/>
                    <a:pt x="430" y="281"/>
                    <a:pt x="430" y="281"/>
                  </a:cubicBezTo>
                  <a:cubicBezTo>
                    <a:pt x="430" y="281"/>
                    <a:pt x="430" y="281"/>
                    <a:pt x="430" y="281"/>
                  </a:cubicBezTo>
                  <a:cubicBezTo>
                    <a:pt x="434" y="280"/>
                    <a:pt x="437" y="279"/>
                    <a:pt x="438" y="279"/>
                  </a:cubicBezTo>
                  <a:cubicBezTo>
                    <a:pt x="445" y="278"/>
                    <a:pt x="445" y="278"/>
                    <a:pt x="445" y="278"/>
                  </a:cubicBezTo>
                  <a:cubicBezTo>
                    <a:pt x="445" y="278"/>
                    <a:pt x="445" y="278"/>
                    <a:pt x="445" y="278"/>
                  </a:cubicBezTo>
                  <a:cubicBezTo>
                    <a:pt x="445" y="278"/>
                    <a:pt x="445" y="278"/>
                    <a:pt x="445" y="278"/>
                  </a:cubicBezTo>
                  <a:cubicBezTo>
                    <a:pt x="449" y="279"/>
                    <a:pt x="449" y="279"/>
                    <a:pt x="449" y="279"/>
                  </a:cubicBezTo>
                  <a:cubicBezTo>
                    <a:pt x="452" y="269"/>
                    <a:pt x="452" y="269"/>
                    <a:pt x="452" y="269"/>
                  </a:cubicBezTo>
                  <a:cubicBezTo>
                    <a:pt x="452" y="262"/>
                    <a:pt x="452" y="262"/>
                    <a:pt x="452" y="262"/>
                  </a:cubicBezTo>
                  <a:cubicBezTo>
                    <a:pt x="452" y="258"/>
                    <a:pt x="452" y="255"/>
                    <a:pt x="453" y="254"/>
                  </a:cubicBezTo>
                  <a:cubicBezTo>
                    <a:pt x="456" y="249"/>
                    <a:pt x="456" y="249"/>
                    <a:pt x="456" y="249"/>
                  </a:cubicBezTo>
                  <a:cubicBezTo>
                    <a:pt x="453" y="244"/>
                    <a:pt x="453" y="244"/>
                    <a:pt x="453" y="244"/>
                  </a:cubicBezTo>
                  <a:cubicBezTo>
                    <a:pt x="448" y="241"/>
                    <a:pt x="448" y="241"/>
                    <a:pt x="448" y="241"/>
                  </a:cubicBezTo>
                  <a:cubicBezTo>
                    <a:pt x="438" y="238"/>
                    <a:pt x="438" y="238"/>
                    <a:pt x="438" y="238"/>
                  </a:cubicBezTo>
                  <a:cubicBezTo>
                    <a:pt x="436" y="238"/>
                    <a:pt x="432" y="236"/>
                    <a:pt x="426" y="231"/>
                  </a:cubicBezTo>
                  <a:cubicBezTo>
                    <a:pt x="420" y="228"/>
                    <a:pt x="420" y="228"/>
                    <a:pt x="420" y="228"/>
                  </a:cubicBezTo>
                  <a:cubicBezTo>
                    <a:pt x="420" y="228"/>
                    <a:pt x="420" y="228"/>
                    <a:pt x="420" y="228"/>
                  </a:cubicBezTo>
                  <a:cubicBezTo>
                    <a:pt x="419" y="228"/>
                    <a:pt x="419" y="228"/>
                    <a:pt x="419" y="228"/>
                  </a:cubicBezTo>
                  <a:cubicBezTo>
                    <a:pt x="412" y="219"/>
                    <a:pt x="412" y="219"/>
                    <a:pt x="412" y="219"/>
                  </a:cubicBezTo>
                  <a:cubicBezTo>
                    <a:pt x="405" y="219"/>
                    <a:pt x="405" y="219"/>
                    <a:pt x="405" y="219"/>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9"/>
                    <a:pt x="394" y="239"/>
                    <a:pt x="394" y="239"/>
                  </a:cubicBezTo>
                  <a:cubicBezTo>
                    <a:pt x="395" y="246"/>
                    <a:pt x="395" y="246"/>
                    <a:pt x="395"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9"/>
                    <a:pt x="404" y="249"/>
                    <a:pt x="404" y="249"/>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6" y="269"/>
                    <a:pt x="406" y="269"/>
                    <a:pt x="406" y="269"/>
                  </a:cubicBezTo>
                  <a:cubicBezTo>
                    <a:pt x="406" y="270"/>
                    <a:pt x="406" y="270"/>
                    <a:pt x="406" y="270"/>
                  </a:cubicBezTo>
                  <a:cubicBezTo>
                    <a:pt x="406" y="270"/>
                    <a:pt x="406" y="270"/>
                    <a:pt x="406" y="270"/>
                  </a:cubicBezTo>
                  <a:cubicBezTo>
                    <a:pt x="405" y="270"/>
                    <a:pt x="405" y="270"/>
                    <a:pt x="405" y="270"/>
                  </a:cubicBezTo>
                  <a:cubicBezTo>
                    <a:pt x="403" y="272"/>
                    <a:pt x="402" y="272"/>
                    <a:pt x="400" y="274"/>
                  </a:cubicBezTo>
                  <a:cubicBezTo>
                    <a:pt x="399" y="274"/>
                    <a:pt x="399" y="274"/>
                    <a:pt x="399" y="274"/>
                  </a:cubicBezTo>
                  <a:cubicBezTo>
                    <a:pt x="399" y="274"/>
                    <a:pt x="399" y="274"/>
                    <a:pt x="399" y="274"/>
                  </a:cubicBezTo>
                  <a:cubicBezTo>
                    <a:pt x="398" y="274"/>
                    <a:pt x="398" y="274"/>
                    <a:pt x="398" y="274"/>
                  </a:cubicBezTo>
                  <a:cubicBezTo>
                    <a:pt x="395" y="273"/>
                    <a:pt x="395" y="273"/>
                    <a:pt x="395" y="273"/>
                  </a:cubicBezTo>
                  <a:cubicBezTo>
                    <a:pt x="389" y="275"/>
                    <a:pt x="389" y="275"/>
                    <a:pt x="389" y="275"/>
                  </a:cubicBezTo>
                  <a:cubicBezTo>
                    <a:pt x="389" y="275"/>
                    <a:pt x="389" y="275"/>
                    <a:pt x="389" y="275"/>
                  </a:cubicBezTo>
                  <a:cubicBezTo>
                    <a:pt x="389" y="276"/>
                    <a:pt x="389" y="276"/>
                    <a:pt x="389" y="276"/>
                  </a:cubicBezTo>
                  <a:cubicBezTo>
                    <a:pt x="389" y="277"/>
                    <a:pt x="389" y="277"/>
                    <a:pt x="389" y="277"/>
                  </a:cubicBezTo>
                  <a:cubicBezTo>
                    <a:pt x="391" y="288"/>
                    <a:pt x="391" y="288"/>
                    <a:pt x="391" y="288"/>
                  </a:cubicBezTo>
                  <a:cubicBezTo>
                    <a:pt x="391" y="289"/>
                    <a:pt x="390" y="290"/>
                    <a:pt x="388" y="290"/>
                  </a:cubicBezTo>
                  <a:cubicBezTo>
                    <a:pt x="383" y="290"/>
                    <a:pt x="383" y="290"/>
                    <a:pt x="383" y="290"/>
                  </a:cubicBezTo>
                  <a:cubicBezTo>
                    <a:pt x="381" y="290"/>
                    <a:pt x="380" y="289"/>
                    <a:pt x="379" y="288"/>
                  </a:cubicBezTo>
                  <a:cubicBezTo>
                    <a:pt x="374" y="284"/>
                    <a:pt x="374" y="284"/>
                    <a:pt x="374" y="284"/>
                  </a:cubicBezTo>
                  <a:cubicBezTo>
                    <a:pt x="373" y="284"/>
                    <a:pt x="373" y="284"/>
                    <a:pt x="373" y="284"/>
                  </a:cubicBezTo>
                  <a:cubicBezTo>
                    <a:pt x="373" y="284"/>
                    <a:pt x="373" y="284"/>
                    <a:pt x="373" y="284"/>
                  </a:cubicBezTo>
                  <a:cubicBezTo>
                    <a:pt x="373" y="284"/>
                    <a:pt x="373" y="284"/>
                    <a:pt x="373" y="284"/>
                  </a:cubicBezTo>
                  <a:cubicBezTo>
                    <a:pt x="370" y="277"/>
                    <a:pt x="370" y="277"/>
                    <a:pt x="370" y="277"/>
                  </a:cubicBezTo>
                  <a:cubicBezTo>
                    <a:pt x="369" y="276"/>
                    <a:pt x="367" y="275"/>
                    <a:pt x="363" y="274"/>
                  </a:cubicBezTo>
                  <a:cubicBezTo>
                    <a:pt x="363" y="274"/>
                    <a:pt x="363" y="274"/>
                    <a:pt x="363" y="274"/>
                  </a:cubicBezTo>
                  <a:cubicBezTo>
                    <a:pt x="363" y="274"/>
                    <a:pt x="363" y="274"/>
                    <a:pt x="363" y="274"/>
                  </a:cubicBezTo>
                  <a:cubicBezTo>
                    <a:pt x="357" y="270"/>
                    <a:pt x="357" y="270"/>
                    <a:pt x="357" y="270"/>
                  </a:cubicBezTo>
                  <a:cubicBezTo>
                    <a:pt x="356" y="270"/>
                    <a:pt x="356" y="270"/>
                    <a:pt x="356" y="270"/>
                  </a:cubicBezTo>
                  <a:cubicBezTo>
                    <a:pt x="356" y="269"/>
                    <a:pt x="356" y="269"/>
                    <a:pt x="356" y="269"/>
                  </a:cubicBezTo>
                  <a:cubicBezTo>
                    <a:pt x="356" y="269"/>
                    <a:pt x="356" y="269"/>
                    <a:pt x="356" y="269"/>
                  </a:cubicBezTo>
                  <a:cubicBezTo>
                    <a:pt x="355" y="262"/>
                    <a:pt x="355" y="262"/>
                    <a:pt x="355" y="262"/>
                  </a:cubicBezTo>
                  <a:cubicBezTo>
                    <a:pt x="355" y="257"/>
                    <a:pt x="355" y="257"/>
                    <a:pt x="355" y="257"/>
                  </a:cubicBezTo>
                  <a:cubicBezTo>
                    <a:pt x="356" y="257"/>
                    <a:pt x="356" y="257"/>
                    <a:pt x="356" y="257"/>
                  </a:cubicBezTo>
                  <a:cubicBezTo>
                    <a:pt x="356" y="256"/>
                    <a:pt x="356" y="256"/>
                    <a:pt x="356" y="256"/>
                  </a:cubicBezTo>
                  <a:cubicBezTo>
                    <a:pt x="356" y="256"/>
                    <a:pt x="356" y="256"/>
                    <a:pt x="356" y="256"/>
                  </a:cubicBezTo>
                  <a:cubicBezTo>
                    <a:pt x="358" y="254"/>
                    <a:pt x="358" y="254"/>
                    <a:pt x="358" y="254"/>
                  </a:cubicBezTo>
                  <a:cubicBezTo>
                    <a:pt x="358" y="252"/>
                    <a:pt x="358" y="252"/>
                    <a:pt x="358" y="252"/>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8"/>
                    <a:pt x="344" y="218"/>
                    <a:pt x="344" y="218"/>
                  </a:cubicBezTo>
                  <a:cubicBezTo>
                    <a:pt x="344" y="218"/>
                    <a:pt x="344" y="218"/>
                    <a:pt x="344" y="218"/>
                  </a:cubicBezTo>
                  <a:cubicBezTo>
                    <a:pt x="341" y="210"/>
                    <a:pt x="341" y="210"/>
                    <a:pt x="341" y="210"/>
                  </a:cubicBezTo>
                  <a:cubicBezTo>
                    <a:pt x="326" y="208"/>
                    <a:pt x="326" y="208"/>
                    <a:pt x="326" y="208"/>
                  </a:cubicBezTo>
                  <a:cubicBezTo>
                    <a:pt x="323" y="207"/>
                    <a:pt x="320" y="205"/>
                    <a:pt x="319" y="202"/>
                  </a:cubicBezTo>
                  <a:cubicBezTo>
                    <a:pt x="312" y="202"/>
                    <a:pt x="312" y="202"/>
                    <a:pt x="312" y="202"/>
                  </a:cubicBezTo>
                  <a:cubicBezTo>
                    <a:pt x="310" y="201"/>
                    <a:pt x="307" y="199"/>
                    <a:pt x="305" y="196"/>
                  </a:cubicBezTo>
                  <a:cubicBezTo>
                    <a:pt x="304" y="196"/>
                    <a:pt x="304" y="196"/>
                    <a:pt x="304" y="196"/>
                  </a:cubicBezTo>
                  <a:cubicBezTo>
                    <a:pt x="302" y="194"/>
                    <a:pt x="301" y="192"/>
                    <a:pt x="299" y="188"/>
                  </a:cubicBezTo>
                  <a:cubicBezTo>
                    <a:pt x="299" y="188"/>
                    <a:pt x="299" y="188"/>
                    <a:pt x="299" y="188"/>
                  </a:cubicBezTo>
                  <a:cubicBezTo>
                    <a:pt x="299" y="188"/>
                    <a:pt x="299" y="188"/>
                    <a:pt x="299" y="188"/>
                  </a:cubicBezTo>
                  <a:cubicBezTo>
                    <a:pt x="297" y="182"/>
                    <a:pt x="297" y="182"/>
                    <a:pt x="297" y="182"/>
                  </a:cubicBezTo>
                  <a:cubicBezTo>
                    <a:pt x="297" y="182"/>
                    <a:pt x="297" y="182"/>
                    <a:pt x="297" y="182"/>
                  </a:cubicBezTo>
                  <a:cubicBezTo>
                    <a:pt x="297" y="181"/>
                    <a:pt x="297" y="181"/>
                    <a:pt x="297" y="181"/>
                  </a:cubicBezTo>
                  <a:cubicBezTo>
                    <a:pt x="297" y="181"/>
                    <a:pt x="297" y="181"/>
                    <a:pt x="297" y="181"/>
                  </a:cubicBezTo>
                  <a:cubicBezTo>
                    <a:pt x="297" y="181"/>
                    <a:pt x="297" y="181"/>
                    <a:pt x="297" y="181"/>
                  </a:cubicBezTo>
                  <a:cubicBezTo>
                    <a:pt x="300" y="168"/>
                    <a:pt x="300" y="168"/>
                    <a:pt x="300" y="168"/>
                  </a:cubicBezTo>
                  <a:cubicBezTo>
                    <a:pt x="300" y="168"/>
                    <a:pt x="300" y="168"/>
                    <a:pt x="300" y="168"/>
                  </a:cubicBezTo>
                  <a:cubicBezTo>
                    <a:pt x="302" y="163"/>
                    <a:pt x="302" y="163"/>
                    <a:pt x="302" y="163"/>
                  </a:cubicBezTo>
                  <a:cubicBezTo>
                    <a:pt x="302" y="162"/>
                    <a:pt x="302" y="162"/>
                    <a:pt x="302" y="162"/>
                  </a:cubicBezTo>
                  <a:cubicBezTo>
                    <a:pt x="302" y="162"/>
                    <a:pt x="302" y="162"/>
                    <a:pt x="302" y="162"/>
                  </a:cubicBezTo>
                  <a:cubicBezTo>
                    <a:pt x="303" y="162"/>
                    <a:pt x="303" y="162"/>
                    <a:pt x="303" y="162"/>
                  </a:cubicBezTo>
                  <a:cubicBezTo>
                    <a:pt x="318" y="156"/>
                    <a:pt x="318" y="156"/>
                    <a:pt x="318" y="156"/>
                  </a:cubicBezTo>
                  <a:cubicBezTo>
                    <a:pt x="324" y="148"/>
                    <a:pt x="324" y="148"/>
                    <a:pt x="324" y="148"/>
                  </a:cubicBezTo>
                  <a:cubicBezTo>
                    <a:pt x="325" y="142"/>
                    <a:pt x="325" y="142"/>
                    <a:pt x="325" y="142"/>
                  </a:cubicBezTo>
                  <a:cubicBezTo>
                    <a:pt x="324" y="138"/>
                    <a:pt x="324" y="138"/>
                    <a:pt x="324" y="138"/>
                  </a:cubicBezTo>
                  <a:cubicBezTo>
                    <a:pt x="322" y="133"/>
                    <a:pt x="320" y="130"/>
                    <a:pt x="320" y="128"/>
                  </a:cubicBezTo>
                  <a:cubicBezTo>
                    <a:pt x="317" y="128"/>
                    <a:pt x="317" y="128"/>
                    <a:pt x="317" y="128"/>
                  </a:cubicBezTo>
                  <a:cubicBezTo>
                    <a:pt x="311" y="128"/>
                    <a:pt x="311" y="128"/>
                    <a:pt x="311" y="128"/>
                  </a:cubicBezTo>
                  <a:cubicBezTo>
                    <a:pt x="310" y="128"/>
                    <a:pt x="307" y="132"/>
                    <a:pt x="303" y="137"/>
                  </a:cubicBezTo>
                  <a:cubicBezTo>
                    <a:pt x="296" y="143"/>
                    <a:pt x="296" y="143"/>
                    <a:pt x="296" y="143"/>
                  </a:cubicBezTo>
                  <a:cubicBezTo>
                    <a:pt x="295" y="143"/>
                    <a:pt x="295" y="143"/>
                    <a:pt x="295" y="143"/>
                  </a:cubicBezTo>
                  <a:cubicBezTo>
                    <a:pt x="295" y="144"/>
                    <a:pt x="295" y="144"/>
                    <a:pt x="295" y="144"/>
                  </a:cubicBezTo>
                  <a:cubicBezTo>
                    <a:pt x="290" y="145"/>
                    <a:pt x="286" y="146"/>
                    <a:pt x="284" y="145"/>
                  </a:cubicBezTo>
                  <a:lnTo>
                    <a:pt x="271" y="14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7" name="Freeform 8">
              <a:extLst>
                <a:ext uri="{FF2B5EF4-FFF2-40B4-BE49-F238E27FC236}">
                  <a16:creationId xmlns="" xmlns:a16="http://schemas.microsoft.com/office/drawing/2014/main" id="{87DA2FAF-8E31-49AE-8B8A-82BC2D8B6EB0}"/>
                </a:ext>
              </a:extLst>
            </p:cNvPr>
            <p:cNvSpPr>
              <a:spLocks/>
            </p:cNvSpPr>
            <p:nvPr/>
          </p:nvSpPr>
          <p:spPr bwMode="auto">
            <a:xfrm>
              <a:off x="3397250" y="3030538"/>
              <a:ext cx="312738" cy="519112"/>
            </a:xfrm>
            <a:custGeom>
              <a:avLst/>
              <a:gdLst>
                <a:gd name="T0" fmla="*/ 46 w 91"/>
                <a:gd name="T1" fmla="*/ 30 h 153"/>
                <a:gd name="T2" fmla="*/ 46 w 91"/>
                <a:gd name="T3" fmla="*/ 43 h 153"/>
                <a:gd name="T4" fmla="*/ 41 w 91"/>
                <a:gd name="T5" fmla="*/ 55 h 153"/>
                <a:gd name="T6" fmla="*/ 37 w 91"/>
                <a:gd name="T7" fmla="*/ 62 h 153"/>
                <a:gd name="T8" fmla="*/ 37 w 91"/>
                <a:gd name="T9" fmla="*/ 62 h 153"/>
                <a:gd name="T10" fmla="*/ 21 w 91"/>
                <a:gd name="T11" fmla="*/ 65 h 153"/>
                <a:gd name="T12" fmla="*/ 6 w 91"/>
                <a:gd name="T13" fmla="*/ 68 h 153"/>
                <a:gd name="T14" fmla="*/ 4 w 91"/>
                <a:gd name="T15" fmla="*/ 70 h 153"/>
                <a:gd name="T16" fmla="*/ 19 w 91"/>
                <a:gd name="T17" fmla="*/ 72 h 153"/>
                <a:gd name="T18" fmla="*/ 20 w 91"/>
                <a:gd name="T19" fmla="*/ 72 h 153"/>
                <a:gd name="T20" fmla="*/ 24 w 91"/>
                <a:gd name="T21" fmla="*/ 82 h 153"/>
                <a:gd name="T22" fmla="*/ 30 w 91"/>
                <a:gd name="T23" fmla="*/ 93 h 153"/>
                <a:gd name="T24" fmla="*/ 35 w 91"/>
                <a:gd name="T25" fmla="*/ 108 h 153"/>
                <a:gd name="T26" fmla="*/ 35 w 91"/>
                <a:gd name="T27" fmla="*/ 108 h 153"/>
                <a:gd name="T28" fmla="*/ 38 w 91"/>
                <a:gd name="T29" fmla="*/ 116 h 153"/>
                <a:gd name="T30" fmla="*/ 35 w 91"/>
                <a:gd name="T31" fmla="*/ 125 h 153"/>
                <a:gd name="T32" fmla="*/ 36 w 91"/>
                <a:gd name="T33" fmla="*/ 132 h 153"/>
                <a:gd name="T34" fmla="*/ 50 w 91"/>
                <a:gd name="T35" fmla="*/ 141 h 153"/>
                <a:gd name="T36" fmla="*/ 58 w 91"/>
                <a:gd name="T37" fmla="*/ 152 h 153"/>
                <a:gd name="T38" fmla="*/ 62 w 91"/>
                <a:gd name="T39" fmla="*/ 153 h 153"/>
                <a:gd name="T40" fmla="*/ 61 w 91"/>
                <a:gd name="T41" fmla="*/ 139 h 153"/>
                <a:gd name="T42" fmla="*/ 70 w 91"/>
                <a:gd name="T43" fmla="*/ 135 h 153"/>
                <a:gd name="T44" fmla="*/ 71 w 91"/>
                <a:gd name="T45" fmla="*/ 134 h 153"/>
                <a:gd name="T46" fmla="*/ 71 w 91"/>
                <a:gd name="T47" fmla="*/ 135 h 153"/>
                <a:gd name="T48" fmla="*/ 78 w 91"/>
                <a:gd name="T49" fmla="*/ 134 h 153"/>
                <a:gd name="T50" fmla="*/ 79 w 91"/>
                <a:gd name="T51" fmla="*/ 123 h 153"/>
                <a:gd name="T52" fmla="*/ 73 w 91"/>
                <a:gd name="T53" fmla="*/ 116 h 153"/>
                <a:gd name="T54" fmla="*/ 69 w 91"/>
                <a:gd name="T55" fmla="*/ 116 h 153"/>
                <a:gd name="T56" fmla="*/ 66 w 91"/>
                <a:gd name="T57" fmla="*/ 105 h 153"/>
                <a:gd name="T58" fmla="*/ 67 w 91"/>
                <a:gd name="T59" fmla="*/ 84 h 153"/>
                <a:gd name="T60" fmla="*/ 82 w 91"/>
                <a:gd name="T61" fmla="*/ 80 h 153"/>
                <a:gd name="T62" fmla="*/ 91 w 91"/>
                <a:gd name="T63" fmla="*/ 54 h 153"/>
                <a:gd name="T64" fmla="*/ 84 w 91"/>
                <a:gd name="T65" fmla="*/ 48 h 153"/>
                <a:gd name="T66" fmla="*/ 83 w 91"/>
                <a:gd name="T67" fmla="*/ 48 h 153"/>
                <a:gd name="T68" fmla="*/ 76 w 91"/>
                <a:gd name="T69" fmla="*/ 49 h 153"/>
                <a:gd name="T70" fmla="*/ 71 w 91"/>
                <a:gd name="T71" fmla="*/ 43 h 153"/>
                <a:gd name="T72" fmla="*/ 71 w 91"/>
                <a:gd name="T73" fmla="*/ 42 h 153"/>
                <a:gd name="T74" fmla="*/ 73 w 91"/>
                <a:gd name="T75" fmla="*/ 26 h 153"/>
                <a:gd name="T76" fmla="*/ 76 w 91"/>
                <a:gd name="T77" fmla="*/ 19 h 153"/>
                <a:gd name="T78" fmla="*/ 78 w 91"/>
                <a:gd name="T79" fmla="*/ 10 h 153"/>
                <a:gd name="T80" fmla="*/ 64 w 91"/>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153">
                  <a:moveTo>
                    <a:pt x="53" y="10"/>
                  </a:moveTo>
                  <a:cubicBezTo>
                    <a:pt x="46" y="30"/>
                    <a:pt x="46" y="30"/>
                    <a:pt x="46" y="30"/>
                  </a:cubicBezTo>
                  <a:cubicBezTo>
                    <a:pt x="46" y="43"/>
                    <a:pt x="46" y="43"/>
                    <a:pt x="46" y="43"/>
                  </a:cubicBezTo>
                  <a:cubicBezTo>
                    <a:pt x="46" y="43"/>
                    <a:pt x="46" y="43"/>
                    <a:pt x="46" y="43"/>
                  </a:cubicBezTo>
                  <a:cubicBezTo>
                    <a:pt x="42" y="50"/>
                    <a:pt x="42" y="50"/>
                    <a:pt x="42" y="50"/>
                  </a:cubicBezTo>
                  <a:cubicBezTo>
                    <a:pt x="41" y="55"/>
                    <a:pt x="41" y="55"/>
                    <a:pt x="41" y="55"/>
                  </a:cubicBezTo>
                  <a:cubicBezTo>
                    <a:pt x="42" y="58"/>
                    <a:pt x="41" y="60"/>
                    <a:pt x="38" y="62"/>
                  </a:cubicBezTo>
                  <a:cubicBezTo>
                    <a:pt x="37" y="62"/>
                    <a:pt x="37" y="62"/>
                    <a:pt x="37" y="62"/>
                  </a:cubicBezTo>
                  <a:cubicBezTo>
                    <a:pt x="37" y="62"/>
                    <a:pt x="37" y="62"/>
                    <a:pt x="37" y="62"/>
                  </a:cubicBezTo>
                  <a:cubicBezTo>
                    <a:pt x="37" y="62"/>
                    <a:pt x="37" y="62"/>
                    <a:pt x="37" y="62"/>
                  </a:cubicBezTo>
                  <a:cubicBezTo>
                    <a:pt x="27" y="60"/>
                    <a:pt x="27" y="60"/>
                    <a:pt x="27" y="60"/>
                  </a:cubicBezTo>
                  <a:cubicBezTo>
                    <a:pt x="21" y="65"/>
                    <a:pt x="21" y="65"/>
                    <a:pt x="21" y="65"/>
                  </a:cubicBezTo>
                  <a:cubicBezTo>
                    <a:pt x="6" y="68"/>
                    <a:pt x="6" y="68"/>
                    <a:pt x="6" y="68"/>
                  </a:cubicBezTo>
                  <a:cubicBezTo>
                    <a:pt x="6" y="68"/>
                    <a:pt x="6" y="68"/>
                    <a:pt x="6" y="68"/>
                  </a:cubicBezTo>
                  <a:cubicBezTo>
                    <a:pt x="0" y="68"/>
                    <a:pt x="0" y="68"/>
                    <a:pt x="0" y="68"/>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3"/>
                    <a:pt x="20" y="73"/>
                    <a:pt x="20" y="73"/>
                  </a:cubicBezTo>
                  <a:cubicBezTo>
                    <a:pt x="24" y="82"/>
                    <a:pt x="24" y="82"/>
                    <a:pt x="24" y="82"/>
                  </a:cubicBezTo>
                  <a:cubicBezTo>
                    <a:pt x="28" y="84"/>
                    <a:pt x="28" y="84"/>
                    <a:pt x="28" y="84"/>
                  </a:cubicBezTo>
                  <a:cubicBezTo>
                    <a:pt x="29" y="86"/>
                    <a:pt x="30" y="88"/>
                    <a:pt x="30" y="93"/>
                  </a:cubicBezTo>
                  <a:cubicBezTo>
                    <a:pt x="30" y="104"/>
                    <a:pt x="30" y="104"/>
                    <a:pt x="30" y="104"/>
                  </a:cubicBezTo>
                  <a:cubicBezTo>
                    <a:pt x="35" y="108"/>
                    <a:pt x="35" y="108"/>
                    <a:pt x="35" y="108"/>
                  </a:cubicBezTo>
                  <a:cubicBezTo>
                    <a:pt x="35" y="108"/>
                    <a:pt x="35" y="108"/>
                    <a:pt x="35" y="108"/>
                  </a:cubicBezTo>
                  <a:cubicBezTo>
                    <a:pt x="35" y="108"/>
                    <a:pt x="35" y="108"/>
                    <a:pt x="35" y="108"/>
                  </a:cubicBezTo>
                  <a:cubicBezTo>
                    <a:pt x="36" y="108"/>
                    <a:pt x="36" y="108"/>
                    <a:pt x="36" y="108"/>
                  </a:cubicBezTo>
                  <a:cubicBezTo>
                    <a:pt x="38" y="116"/>
                    <a:pt x="38" y="116"/>
                    <a:pt x="38" y="116"/>
                  </a:cubicBezTo>
                  <a:cubicBezTo>
                    <a:pt x="38" y="121"/>
                    <a:pt x="38" y="121"/>
                    <a:pt x="38" y="121"/>
                  </a:cubicBezTo>
                  <a:cubicBezTo>
                    <a:pt x="35" y="125"/>
                    <a:pt x="35" y="125"/>
                    <a:pt x="35" y="125"/>
                  </a:cubicBezTo>
                  <a:cubicBezTo>
                    <a:pt x="35" y="128"/>
                    <a:pt x="35" y="128"/>
                    <a:pt x="35" y="128"/>
                  </a:cubicBezTo>
                  <a:cubicBezTo>
                    <a:pt x="36" y="132"/>
                    <a:pt x="36" y="132"/>
                    <a:pt x="36" y="132"/>
                  </a:cubicBezTo>
                  <a:cubicBezTo>
                    <a:pt x="41" y="136"/>
                    <a:pt x="41" y="136"/>
                    <a:pt x="41" y="136"/>
                  </a:cubicBezTo>
                  <a:cubicBezTo>
                    <a:pt x="46" y="138"/>
                    <a:pt x="49" y="139"/>
                    <a:pt x="50" y="141"/>
                  </a:cubicBezTo>
                  <a:cubicBezTo>
                    <a:pt x="53" y="147"/>
                    <a:pt x="53" y="147"/>
                    <a:pt x="53" y="147"/>
                  </a:cubicBezTo>
                  <a:cubicBezTo>
                    <a:pt x="56" y="148"/>
                    <a:pt x="57" y="150"/>
                    <a:pt x="58" y="152"/>
                  </a:cubicBezTo>
                  <a:cubicBezTo>
                    <a:pt x="62" y="153"/>
                    <a:pt x="62" y="153"/>
                    <a:pt x="62" y="153"/>
                  </a:cubicBezTo>
                  <a:cubicBezTo>
                    <a:pt x="62" y="153"/>
                    <a:pt x="62" y="153"/>
                    <a:pt x="62" y="153"/>
                  </a:cubicBezTo>
                  <a:cubicBezTo>
                    <a:pt x="61" y="144"/>
                    <a:pt x="61" y="144"/>
                    <a:pt x="61" y="144"/>
                  </a:cubicBezTo>
                  <a:cubicBezTo>
                    <a:pt x="60" y="142"/>
                    <a:pt x="60" y="140"/>
                    <a:pt x="61" y="139"/>
                  </a:cubicBezTo>
                  <a:cubicBezTo>
                    <a:pt x="62" y="138"/>
                    <a:pt x="63" y="137"/>
                    <a:pt x="64" y="137"/>
                  </a:cubicBezTo>
                  <a:cubicBezTo>
                    <a:pt x="70" y="135"/>
                    <a:pt x="70" y="135"/>
                    <a:pt x="70" y="135"/>
                  </a:cubicBezTo>
                  <a:cubicBezTo>
                    <a:pt x="70" y="135"/>
                    <a:pt x="70" y="135"/>
                    <a:pt x="70" y="135"/>
                  </a:cubicBezTo>
                  <a:cubicBezTo>
                    <a:pt x="71" y="134"/>
                    <a:pt x="71" y="134"/>
                    <a:pt x="71" y="134"/>
                  </a:cubicBezTo>
                  <a:cubicBezTo>
                    <a:pt x="71" y="134"/>
                    <a:pt x="71" y="134"/>
                    <a:pt x="71" y="134"/>
                  </a:cubicBezTo>
                  <a:cubicBezTo>
                    <a:pt x="71" y="135"/>
                    <a:pt x="71" y="135"/>
                    <a:pt x="71" y="135"/>
                  </a:cubicBezTo>
                  <a:cubicBezTo>
                    <a:pt x="74" y="136"/>
                    <a:pt x="74" y="136"/>
                    <a:pt x="74" y="136"/>
                  </a:cubicBezTo>
                  <a:cubicBezTo>
                    <a:pt x="78" y="134"/>
                    <a:pt x="78" y="134"/>
                    <a:pt x="78" y="134"/>
                  </a:cubicBezTo>
                  <a:cubicBezTo>
                    <a:pt x="78" y="133"/>
                    <a:pt x="78" y="133"/>
                    <a:pt x="78" y="133"/>
                  </a:cubicBezTo>
                  <a:cubicBezTo>
                    <a:pt x="79" y="123"/>
                    <a:pt x="79" y="123"/>
                    <a:pt x="79" y="123"/>
                  </a:cubicBezTo>
                  <a:cubicBezTo>
                    <a:pt x="77" y="118"/>
                    <a:pt x="77" y="118"/>
                    <a:pt x="77" y="118"/>
                  </a:cubicBezTo>
                  <a:cubicBezTo>
                    <a:pt x="73" y="116"/>
                    <a:pt x="73" y="116"/>
                    <a:pt x="73" y="116"/>
                  </a:cubicBezTo>
                  <a:cubicBezTo>
                    <a:pt x="69" y="116"/>
                    <a:pt x="69" y="116"/>
                    <a:pt x="69" y="116"/>
                  </a:cubicBezTo>
                  <a:cubicBezTo>
                    <a:pt x="69" y="116"/>
                    <a:pt x="69" y="116"/>
                    <a:pt x="69" y="116"/>
                  </a:cubicBezTo>
                  <a:cubicBezTo>
                    <a:pt x="68" y="116"/>
                    <a:pt x="68" y="116"/>
                    <a:pt x="68" y="116"/>
                  </a:cubicBezTo>
                  <a:cubicBezTo>
                    <a:pt x="66" y="105"/>
                    <a:pt x="66" y="105"/>
                    <a:pt x="66" y="105"/>
                  </a:cubicBezTo>
                  <a:cubicBezTo>
                    <a:pt x="67" y="85"/>
                    <a:pt x="67" y="85"/>
                    <a:pt x="67" y="85"/>
                  </a:cubicBezTo>
                  <a:cubicBezTo>
                    <a:pt x="67" y="84"/>
                    <a:pt x="67" y="84"/>
                    <a:pt x="67" y="84"/>
                  </a:cubicBezTo>
                  <a:cubicBezTo>
                    <a:pt x="73" y="76"/>
                    <a:pt x="73" y="76"/>
                    <a:pt x="73" y="76"/>
                  </a:cubicBezTo>
                  <a:cubicBezTo>
                    <a:pt x="82" y="80"/>
                    <a:pt x="82" y="80"/>
                    <a:pt x="82" y="80"/>
                  </a:cubicBezTo>
                  <a:cubicBezTo>
                    <a:pt x="87" y="80"/>
                    <a:pt x="87" y="80"/>
                    <a:pt x="87" y="80"/>
                  </a:cubicBezTo>
                  <a:cubicBezTo>
                    <a:pt x="91" y="54"/>
                    <a:pt x="91" y="54"/>
                    <a:pt x="91" y="54"/>
                  </a:cubicBezTo>
                  <a:cubicBezTo>
                    <a:pt x="90" y="52"/>
                    <a:pt x="89" y="50"/>
                    <a:pt x="87" y="48"/>
                  </a:cubicBezTo>
                  <a:cubicBezTo>
                    <a:pt x="84" y="48"/>
                    <a:pt x="84" y="48"/>
                    <a:pt x="84" y="48"/>
                  </a:cubicBezTo>
                  <a:cubicBezTo>
                    <a:pt x="84" y="48"/>
                    <a:pt x="84" y="48"/>
                    <a:pt x="84" y="48"/>
                  </a:cubicBezTo>
                  <a:cubicBezTo>
                    <a:pt x="83" y="48"/>
                    <a:pt x="83" y="48"/>
                    <a:pt x="83" y="48"/>
                  </a:cubicBezTo>
                  <a:cubicBezTo>
                    <a:pt x="77" y="50"/>
                    <a:pt x="77" y="50"/>
                    <a:pt x="77" y="50"/>
                  </a:cubicBezTo>
                  <a:cubicBezTo>
                    <a:pt x="76" y="49"/>
                    <a:pt x="76" y="49"/>
                    <a:pt x="76" y="49"/>
                  </a:cubicBezTo>
                  <a:cubicBezTo>
                    <a:pt x="76" y="48"/>
                    <a:pt x="76" y="48"/>
                    <a:pt x="76" y="48"/>
                  </a:cubicBezTo>
                  <a:cubicBezTo>
                    <a:pt x="71" y="43"/>
                    <a:pt x="71" y="43"/>
                    <a:pt x="71" y="43"/>
                  </a:cubicBezTo>
                  <a:cubicBezTo>
                    <a:pt x="71" y="42"/>
                    <a:pt x="71" y="42"/>
                    <a:pt x="71"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1"/>
                    <a:pt x="76" y="19"/>
                  </a:cubicBezTo>
                  <a:cubicBezTo>
                    <a:pt x="78" y="17"/>
                    <a:pt x="78" y="17"/>
                    <a:pt x="78" y="17"/>
                  </a:cubicBezTo>
                  <a:cubicBezTo>
                    <a:pt x="78" y="10"/>
                    <a:pt x="78" y="10"/>
                    <a:pt x="78" y="10"/>
                  </a:cubicBezTo>
                  <a:cubicBezTo>
                    <a:pt x="72" y="4"/>
                    <a:pt x="72" y="4"/>
                    <a:pt x="72" y="4"/>
                  </a:cubicBezTo>
                  <a:cubicBezTo>
                    <a:pt x="64" y="0"/>
                    <a:pt x="64" y="0"/>
                    <a:pt x="64" y="0"/>
                  </a:cubicBezTo>
                  <a:lnTo>
                    <a:pt x="53" y="1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8" name="Freeform 9">
              <a:extLst>
                <a:ext uri="{FF2B5EF4-FFF2-40B4-BE49-F238E27FC236}">
                  <a16:creationId xmlns="" xmlns:a16="http://schemas.microsoft.com/office/drawing/2014/main" id="{486449FA-AB60-4F06-8A98-EE4561AD347E}"/>
                </a:ext>
              </a:extLst>
            </p:cNvPr>
            <p:cNvSpPr>
              <a:spLocks/>
            </p:cNvSpPr>
            <p:nvPr/>
          </p:nvSpPr>
          <p:spPr bwMode="auto">
            <a:xfrm>
              <a:off x="417513" y="1671638"/>
              <a:ext cx="2230437" cy="1677987"/>
            </a:xfrm>
            <a:custGeom>
              <a:avLst/>
              <a:gdLst>
                <a:gd name="T0" fmla="*/ 652 w 652"/>
                <a:gd name="T1" fmla="*/ 265 h 494"/>
                <a:gd name="T2" fmla="*/ 629 w 652"/>
                <a:gd name="T3" fmla="*/ 206 h 494"/>
                <a:gd name="T4" fmla="*/ 611 w 652"/>
                <a:gd name="T5" fmla="*/ 204 h 494"/>
                <a:gd name="T6" fmla="*/ 583 w 652"/>
                <a:gd name="T7" fmla="*/ 178 h 494"/>
                <a:gd name="T8" fmla="*/ 520 w 652"/>
                <a:gd name="T9" fmla="*/ 166 h 494"/>
                <a:gd name="T10" fmla="*/ 524 w 652"/>
                <a:gd name="T11" fmla="*/ 90 h 494"/>
                <a:gd name="T12" fmla="*/ 491 w 652"/>
                <a:gd name="T13" fmla="*/ 48 h 494"/>
                <a:gd name="T14" fmla="*/ 469 w 652"/>
                <a:gd name="T15" fmla="*/ 25 h 494"/>
                <a:gd name="T16" fmla="*/ 435 w 652"/>
                <a:gd name="T17" fmla="*/ 20 h 494"/>
                <a:gd name="T18" fmla="*/ 401 w 652"/>
                <a:gd name="T19" fmla="*/ 62 h 494"/>
                <a:gd name="T20" fmla="*/ 308 w 652"/>
                <a:gd name="T21" fmla="*/ 112 h 494"/>
                <a:gd name="T22" fmla="*/ 308 w 652"/>
                <a:gd name="T23" fmla="*/ 114 h 494"/>
                <a:gd name="T24" fmla="*/ 257 w 652"/>
                <a:gd name="T25" fmla="*/ 110 h 494"/>
                <a:gd name="T26" fmla="*/ 241 w 652"/>
                <a:gd name="T27" fmla="*/ 118 h 494"/>
                <a:gd name="T28" fmla="*/ 244 w 652"/>
                <a:gd name="T29" fmla="*/ 168 h 494"/>
                <a:gd name="T30" fmla="*/ 236 w 652"/>
                <a:gd name="T31" fmla="*/ 195 h 494"/>
                <a:gd name="T32" fmla="*/ 232 w 652"/>
                <a:gd name="T33" fmla="*/ 195 h 494"/>
                <a:gd name="T34" fmla="*/ 206 w 652"/>
                <a:gd name="T35" fmla="*/ 222 h 494"/>
                <a:gd name="T36" fmla="*/ 176 w 652"/>
                <a:gd name="T37" fmla="*/ 224 h 494"/>
                <a:gd name="T38" fmla="*/ 164 w 652"/>
                <a:gd name="T39" fmla="*/ 234 h 494"/>
                <a:gd name="T40" fmla="*/ 92 w 652"/>
                <a:gd name="T41" fmla="*/ 253 h 494"/>
                <a:gd name="T42" fmla="*/ 63 w 652"/>
                <a:gd name="T43" fmla="*/ 239 h 494"/>
                <a:gd name="T44" fmla="*/ 52 w 652"/>
                <a:gd name="T45" fmla="*/ 248 h 494"/>
                <a:gd name="T46" fmla="*/ 18 w 652"/>
                <a:gd name="T47" fmla="*/ 248 h 494"/>
                <a:gd name="T48" fmla="*/ 4 w 652"/>
                <a:gd name="T49" fmla="*/ 284 h 494"/>
                <a:gd name="T50" fmla="*/ 26 w 652"/>
                <a:gd name="T51" fmla="*/ 303 h 494"/>
                <a:gd name="T52" fmla="*/ 28 w 652"/>
                <a:gd name="T53" fmla="*/ 326 h 494"/>
                <a:gd name="T54" fmla="*/ 14 w 652"/>
                <a:gd name="T55" fmla="*/ 368 h 494"/>
                <a:gd name="T56" fmla="*/ 34 w 652"/>
                <a:gd name="T57" fmla="*/ 380 h 494"/>
                <a:gd name="T58" fmla="*/ 60 w 652"/>
                <a:gd name="T59" fmla="*/ 417 h 494"/>
                <a:gd name="T60" fmla="*/ 64 w 652"/>
                <a:gd name="T61" fmla="*/ 434 h 494"/>
                <a:gd name="T62" fmla="*/ 88 w 652"/>
                <a:gd name="T63" fmla="*/ 477 h 494"/>
                <a:gd name="T64" fmla="*/ 106 w 652"/>
                <a:gd name="T65" fmla="*/ 490 h 494"/>
                <a:gd name="T66" fmla="*/ 130 w 652"/>
                <a:gd name="T67" fmla="*/ 492 h 494"/>
                <a:gd name="T68" fmla="*/ 145 w 652"/>
                <a:gd name="T69" fmla="*/ 466 h 494"/>
                <a:gd name="T70" fmla="*/ 158 w 652"/>
                <a:gd name="T71" fmla="*/ 464 h 494"/>
                <a:gd name="T72" fmla="*/ 217 w 652"/>
                <a:gd name="T73" fmla="*/ 467 h 494"/>
                <a:gd name="T74" fmla="*/ 236 w 652"/>
                <a:gd name="T75" fmla="*/ 474 h 494"/>
                <a:gd name="T76" fmla="*/ 251 w 652"/>
                <a:gd name="T77" fmla="*/ 480 h 494"/>
                <a:gd name="T78" fmla="*/ 284 w 652"/>
                <a:gd name="T79" fmla="*/ 480 h 494"/>
                <a:gd name="T80" fmla="*/ 338 w 652"/>
                <a:gd name="T81" fmla="*/ 470 h 494"/>
                <a:gd name="T82" fmla="*/ 389 w 652"/>
                <a:gd name="T83" fmla="*/ 464 h 494"/>
                <a:gd name="T84" fmla="*/ 428 w 652"/>
                <a:gd name="T85" fmla="*/ 483 h 494"/>
                <a:gd name="T86" fmla="*/ 446 w 652"/>
                <a:gd name="T87" fmla="*/ 484 h 494"/>
                <a:gd name="T88" fmla="*/ 472 w 652"/>
                <a:gd name="T89" fmla="*/ 491 h 494"/>
                <a:gd name="T90" fmla="*/ 470 w 652"/>
                <a:gd name="T91" fmla="*/ 470 h 494"/>
                <a:gd name="T92" fmla="*/ 476 w 652"/>
                <a:gd name="T93" fmla="*/ 461 h 494"/>
                <a:gd name="T94" fmla="*/ 482 w 652"/>
                <a:gd name="T95" fmla="*/ 456 h 494"/>
                <a:gd name="T96" fmla="*/ 475 w 652"/>
                <a:gd name="T97" fmla="*/ 442 h 494"/>
                <a:gd name="T98" fmla="*/ 461 w 652"/>
                <a:gd name="T99" fmla="*/ 429 h 494"/>
                <a:gd name="T100" fmla="*/ 462 w 652"/>
                <a:gd name="T101" fmla="*/ 420 h 494"/>
                <a:gd name="T102" fmla="*/ 472 w 652"/>
                <a:gd name="T103" fmla="*/ 398 h 494"/>
                <a:gd name="T104" fmla="*/ 502 w 652"/>
                <a:gd name="T105" fmla="*/ 397 h 494"/>
                <a:gd name="T106" fmla="*/ 528 w 652"/>
                <a:gd name="T107" fmla="*/ 390 h 494"/>
                <a:gd name="T108" fmla="*/ 544 w 652"/>
                <a:gd name="T109" fmla="*/ 375 h 494"/>
                <a:gd name="T110" fmla="*/ 544 w 652"/>
                <a:gd name="T111" fmla="*/ 368 h 494"/>
                <a:gd name="T112" fmla="*/ 543 w 652"/>
                <a:gd name="T113" fmla="*/ 352 h 494"/>
                <a:gd name="T114" fmla="*/ 563 w 652"/>
                <a:gd name="T115" fmla="*/ 339 h 494"/>
                <a:gd name="T116" fmla="*/ 585 w 652"/>
                <a:gd name="T117" fmla="*/ 314 h 494"/>
                <a:gd name="T118" fmla="*/ 602 w 652"/>
                <a:gd name="T119" fmla="*/ 302 h 494"/>
                <a:gd name="T120" fmla="*/ 634 w 652"/>
                <a:gd name="T121" fmla="*/ 294 h 494"/>
                <a:gd name="T122" fmla="*/ 642 w 652"/>
                <a:gd name="T123" fmla="*/ 293 h 494"/>
                <a:gd name="T124" fmla="*/ 649 w 652"/>
                <a:gd name="T125" fmla="*/ 27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2" h="494">
                  <a:moveTo>
                    <a:pt x="651" y="266"/>
                  </a:moveTo>
                  <a:cubicBezTo>
                    <a:pt x="652" y="265"/>
                    <a:pt x="652" y="265"/>
                    <a:pt x="652" y="265"/>
                  </a:cubicBezTo>
                  <a:cubicBezTo>
                    <a:pt x="652" y="265"/>
                    <a:pt x="652" y="265"/>
                    <a:pt x="652" y="265"/>
                  </a:cubicBezTo>
                  <a:cubicBezTo>
                    <a:pt x="652" y="265"/>
                    <a:pt x="652" y="265"/>
                    <a:pt x="652" y="265"/>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2" y="204"/>
                    <a:pt x="612" y="204"/>
                    <a:pt x="612" y="204"/>
                  </a:cubicBezTo>
                  <a:cubicBezTo>
                    <a:pt x="612" y="204"/>
                    <a:pt x="612" y="204"/>
                    <a:pt x="612" y="204"/>
                  </a:cubicBezTo>
                  <a:cubicBezTo>
                    <a:pt x="611" y="204"/>
                    <a:pt x="611" y="204"/>
                    <a:pt x="611" y="204"/>
                  </a:cubicBezTo>
                  <a:cubicBezTo>
                    <a:pt x="611" y="204"/>
                    <a:pt x="611" y="204"/>
                    <a:pt x="611" y="204"/>
                  </a:cubicBezTo>
                  <a:cubicBezTo>
                    <a:pt x="611" y="203"/>
                    <a:pt x="611" y="203"/>
                    <a:pt x="611" y="203"/>
                  </a:cubicBezTo>
                  <a:cubicBezTo>
                    <a:pt x="611" y="202"/>
                    <a:pt x="611" y="202"/>
                    <a:pt x="611" y="202"/>
                  </a:cubicBezTo>
                  <a:cubicBezTo>
                    <a:pt x="609" y="197"/>
                    <a:pt x="604" y="191"/>
                    <a:pt x="596" y="184"/>
                  </a:cubicBezTo>
                  <a:cubicBezTo>
                    <a:pt x="591" y="181"/>
                    <a:pt x="587" y="178"/>
                    <a:pt x="583" y="178"/>
                  </a:cubicBezTo>
                  <a:cubicBezTo>
                    <a:pt x="580" y="176"/>
                    <a:pt x="578" y="175"/>
                    <a:pt x="576" y="173"/>
                  </a:cubicBezTo>
                  <a:cubicBezTo>
                    <a:pt x="570" y="170"/>
                    <a:pt x="552" y="167"/>
                    <a:pt x="521" y="166"/>
                  </a:cubicBezTo>
                  <a:cubicBezTo>
                    <a:pt x="520" y="166"/>
                    <a:pt x="520" y="166"/>
                    <a:pt x="520" y="166"/>
                  </a:cubicBezTo>
                  <a:cubicBezTo>
                    <a:pt x="520" y="166"/>
                    <a:pt x="520" y="166"/>
                    <a:pt x="520" y="166"/>
                  </a:cubicBezTo>
                  <a:cubicBezTo>
                    <a:pt x="516" y="160"/>
                    <a:pt x="516" y="160"/>
                    <a:pt x="516" y="160"/>
                  </a:cubicBezTo>
                  <a:cubicBezTo>
                    <a:pt x="514" y="157"/>
                    <a:pt x="513" y="154"/>
                    <a:pt x="513" y="150"/>
                  </a:cubicBezTo>
                  <a:cubicBezTo>
                    <a:pt x="513" y="146"/>
                    <a:pt x="518" y="131"/>
                    <a:pt x="529" y="108"/>
                  </a:cubicBezTo>
                  <a:cubicBezTo>
                    <a:pt x="524" y="90"/>
                    <a:pt x="524" y="90"/>
                    <a:pt x="524" y="90"/>
                  </a:cubicBezTo>
                  <a:cubicBezTo>
                    <a:pt x="524" y="90"/>
                    <a:pt x="524" y="90"/>
                    <a:pt x="524" y="90"/>
                  </a:cubicBezTo>
                  <a:cubicBezTo>
                    <a:pt x="518" y="62"/>
                    <a:pt x="518" y="62"/>
                    <a:pt x="518" y="62"/>
                  </a:cubicBezTo>
                  <a:cubicBezTo>
                    <a:pt x="517" y="58"/>
                    <a:pt x="510" y="54"/>
                    <a:pt x="498" y="51"/>
                  </a:cubicBezTo>
                  <a:cubicBezTo>
                    <a:pt x="496" y="50"/>
                    <a:pt x="493" y="49"/>
                    <a:pt x="491" y="48"/>
                  </a:cubicBezTo>
                  <a:cubicBezTo>
                    <a:pt x="486" y="46"/>
                    <a:pt x="483" y="42"/>
                    <a:pt x="482" y="38"/>
                  </a:cubicBezTo>
                  <a:cubicBezTo>
                    <a:pt x="479" y="32"/>
                    <a:pt x="475" y="28"/>
                    <a:pt x="470" y="26"/>
                  </a:cubicBezTo>
                  <a:cubicBezTo>
                    <a:pt x="469" y="25"/>
                    <a:pt x="469" y="25"/>
                    <a:pt x="469" y="25"/>
                  </a:cubicBezTo>
                  <a:cubicBezTo>
                    <a:pt x="469" y="25"/>
                    <a:pt x="469" y="25"/>
                    <a:pt x="469" y="25"/>
                  </a:cubicBezTo>
                  <a:cubicBezTo>
                    <a:pt x="464" y="0"/>
                    <a:pt x="464" y="0"/>
                    <a:pt x="464" y="0"/>
                  </a:cubicBezTo>
                  <a:cubicBezTo>
                    <a:pt x="445" y="2"/>
                    <a:pt x="445" y="2"/>
                    <a:pt x="445" y="2"/>
                  </a:cubicBezTo>
                  <a:cubicBezTo>
                    <a:pt x="443" y="7"/>
                    <a:pt x="443" y="7"/>
                    <a:pt x="443" y="7"/>
                  </a:cubicBezTo>
                  <a:cubicBezTo>
                    <a:pt x="440" y="16"/>
                    <a:pt x="438" y="20"/>
                    <a:pt x="435" y="20"/>
                  </a:cubicBezTo>
                  <a:cubicBezTo>
                    <a:pt x="423" y="24"/>
                    <a:pt x="423" y="24"/>
                    <a:pt x="423" y="24"/>
                  </a:cubicBezTo>
                  <a:cubicBezTo>
                    <a:pt x="415" y="26"/>
                    <a:pt x="410" y="30"/>
                    <a:pt x="408" y="33"/>
                  </a:cubicBezTo>
                  <a:cubicBezTo>
                    <a:pt x="407" y="35"/>
                    <a:pt x="406" y="40"/>
                    <a:pt x="405" y="46"/>
                  </a:cubicBezTo>
                  <a:cubicBezTo>
                    <a:pt x="404" y="53"/>
                    <a:pt x="402" y="58"/>
                    <a:pt x="401" y="62"/>
                  </a:cubicBezTo>
                  <a:cubicBezTo>
                    <a:pt x="398" y="67"/>
                    <a:pt x="395" y="71"/>
                    <a:pt x="389" y="73"/>
                  </a:cubicBezTo>
                  <a:cubicBezTo>
                    <a:pt x="379" y="77"/>
                    <a:pt x="361" y="70"/>
                    <a:pt x="337" y="53"/>
                  </a:cubicBezTo>
                  <a:cubicBezTo>
                    <a:pt x="304" y="95"/>
                    <a:pt x="304" y="95"/>
                    <a:pt x="304" y="95"/>
                  </a:cubicBezTo>
                  <a:cubicBezTo>
                    <a:pt x="308" y="112"/>
                    <a:pt x="308" y="112"/>
                    <a:pt x="308" y="112"/>
                  </a:cubicBezTo>
                  <a:cubicBezTo>
                    <a:pt x="308" y="112"/>
                    <a:pt x="308" y="112"/>
                    <a:pt x="308" y="112"/>
                  </a:cubicBezTo>
                  <a:cubicBezTo>
                    <a:pt x="309" y="113"/>
                    <a:pt x="309" y="113"/>
                    <a:pt x="309" y="113"/>
                  </a:cubicBezTo>
                  <a:cubicBezTo>
                    <a:pt x="308" y="113"/>
                    <a:pt x="308" y="113"/>
                    <a:pt x="308" y="113"/>
                  </a:cubicBezTo>
                  <a:cubicBezTo>
                    <a:pt x="308" y="114"/>
                    <a:pt x="308" y="114"/>
                    <a:pt x="308" y="114"/>
                  </a:cubicBezTo>
                  <a:cubicBezTo>
                    <a:pt x="306" y="116"/>
                    <a:pt x="304" y="118"/>
                    <a:pt x="301" y="118"/>
                  </a:cubicBezTo>
                  <a:cubicBezTo>
                    <a:pt x="298" y="119"/>
                    <a:pt x="295" y="118"/>
                    <a:pt x="291" y="115"/>
                  </a:cubicBezTo>
                  <a:cubicBezTo>
                    <a:pt x="288" y="113"/>
                    <a:pt x="279" y="111"/>
                    <a:pt x="264" y="110"/>
                  </a:cubicBezTo>
                  <a:cubicBezTo>
                    <a:pt x="257" y="110"/>
                    <a:pt x="257" y="110"/>
                    <a:pt x="257" y="110"/>
                  </a:cubicBezTo>
                  <a:cubicBezTo>
                    <a:pt x="257" y="110"/>
                    <a:pt x="257" y="110"/>
                    <a:pt x="257" y="110"/>
                  </a:cubicBezTo>
                  <a:cubicBezTo>
                    <a:pt x="247" y="109"/>
                    <a:pt x="247" y="109"/>
                    <a:pt x="247" y="109"/>
                  </a:cubicBezTo>
                  <a:cubicBezTo>
                    <a:pt x="236" y="111"/>
                    <a:pt x="236" y="111"/>
                    <a:pt x="236" y="111"/>
                  </a:cubicBezTo>
                  <a:cubicBezTo>
                    <a:pt x="241" y="118"/>
                    <a:pt x="241" y="118"/>
                    <a:pt x="241" y="118"/>
                  </a:cubicBezTo>
                  <a:cubicBezTo>
                    <a:pt x="245" y="123"/>
                    <a:pt x="247" y="126"/>
                    <a:pt x="246" y="128"/>
                  </a:cubicBezTo>
                  <a:cubicBezTo>
                    <a:pt x="242" y="154"/>
                    <a:pt x="242" y="154"/>
                    <a:pt x="242" y="154"/>
                  </a:cubicBezTo>
                  <a:cubicBezTo>
                    <a:pt x="244" y="168"/>
                    <a:pt x="244" y="168"/>
                    <a:pt x="244" y="168"/>
                  </a:cubicBezTo>
                  <a:cubicBezTo>
                    <a:pt x="244" y="168"/>
                    <a:pt x="244" y="168"/>
                    <a:pt x="244" y="168"/>
                  </a:cubicBezTo>
                  <a:cubicBezTo>
                    <a:pt x="244" y="168"/>
                    <a:pt x="244" y="168"/>
                    <a:pt x="244" y="168"/>
                  </a:cubicBezTo>
                  <a:cubicBezTo>
                    <a:pt x="244" y="169"/>
                    <a:pt x="244" y="169"/>
                    <a:pt x="244" y="169"/>
                  </a:cubicBezTo>
                  <a:cubicBezTo>
                    <a:pt x="244" y="169"/>
                    <a:pt x="244" y="169"/>
                    <a:pt x="244" y="169"/>
                  </a:cubicBezTo>
                  <a:cubicBezTo>
                    <a:pt x="236" y="195"/>
                    <a:pt x="236" y="195"/>
                    <a:pt x="236" y="195"/>
                  </a:cubicBezTo>
                  <a:cubicBezTo>
                    <a:pt x="236" y="197"/>
                    <a:pt x="235" y="198"/>
                    <a:pt x="234" y="198"/>
                  </a:cubicBezTo>
                  <a:cubicBezTo>
                    <a:pt x="233" y="198"/>
                    <a:pt x="233" y="198"/>
                    <a:pt x="233" y="198"/>
                  </a:cubicBezTo>
                  <a:cubicBezTo>
                    <a:pt x="233" y="198"/>
                    <a:pt x="233" y="198"/>
                    <a:pt x="233" y="198"/>
                  </a:cubicBezTo>
                  <a:cubicBezTo>
                    <a:pt x="232" y="195"/>
                    <a:pt x="232" y="195"/>
                    <a:pt x="232" y="195"/>
                  </a:cubicBezTo>
                  <a:cubicBezTo>
                    <a:pt x="230" y="192"/>
                    <a:pt x="230" y="191"/>
                    <a:pt x="228" y="191"/>
                  </a:cubicBezTo>
                  <a:cubicBezTo>
                    <a:pt x="228" y="192"/>
                    <a:pt x="226" y="193"/>
                    <a:pt x="226" y="197"/>
                  </a:cubicBezTo>
                  <a:cubicBezTo>
                    <a:pt x="224" y="204"/>
                    <a:pt x="220" y="210"/>
                    <a:pt x="213" y="216"/>
                  </a:cubicBezTo>
                  <a:cubicBezTo>
                    <a:pt x="206" y="222"/>
                    <a:pt x="206" y="222"/>
                    <a:pt x="206" y="222"/>
                  </a:cubicBezTo>
                  <a:cubicBezTo>
                    <a:pt x="202" y="224"/>
                    <a:pt x="202" y="224"/>
                    <a:pt x="202" y="224"/>
                  </a:cubicBezTo>
                  <a:cubicBezTo>
                    <a:pt x="202" y="224"/>
                    <a:pt x="202" y="224"/>
                    <a:pt x="202"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4" y="234"/>
                    <a:pt x="164" y="234"/>
                    <a:pt x="164" y="234"/>
                  </a:cubicBezTo>
                  <a:cubicBezTo>
                    <a:pt x="137" y="230"/>
                    <a:pt x="137" y="230"/>
                    <a:pt x="137" y="230"/>
                  </a:cubicBezTo>
                  <a:cubicBezTo>
                    <a:pt x="132" y="235"/>
                    <a:pt x="128" y="236"/>
                    <a:pt x="124" y="236"/>
                  </a:cubicBezTo>
                  <a:cubicBezTo>
                    <a:pt x="120" y="234"/>
                    <a:pt x="113" y="236"/>
                    <a:pt x="103" y="240"/>
                  </a:cubicBezTo>
                  <a:cubicBezTo>
                    <a:pt x="92" y="253"/>
                    <a:pt x="92" y="253"/>
                    <a:pt x="92" y="253"/>
                  </a:cubicBezTo>
                  <a:cubicBezTo>
                    <a:pt x="92" y="254"/>
                    <a:pt x="92" y="254"/>
                    <a:pt x="92" y="254"/>
                  </a:cubicBezTo>
                  <a:cubicBezTo>
                    <a:pt x="74" y="254"/>
                    <a:pt x="74" y="254"/>
                    <a:pt x="74" y="254"/>
                  </a:cubicBezTo>
                  <a:cubicBezTo>
                    <a:pt x="74" y="239"/>
                    <a:pt x="74" y="239"/>
                    <a:pt x="74" y="239"/>
                  </a:cubicBezTo>
                  <a:cubicBezTo>
                    <a:pt x="63" y="239"/>
                    <a:pt x="63" y="239"/>
                    <a:pt x="63" y="239"/>
                  </a:cubicBezTo>
                  <a:cubicBezTo>
                    <a:pt x="61" y="246"/>
                    <a:pt x="61" y="246"/>
                    <a:pt x="61" y="246"/>
                  </a:cubicBezTo>
                  <a:cubicBezTo>
                    <a:pt x="52" y="248"/>
                    <a:pt x="52" y="248"/>
                    <a:pt x="52" y="248"/>
                  </a:cubicBezTo>
                  <a:cubicBezTo>
                    <a:pt x="52" y="248"/>
                    <a:pt x="52" y="248"/>
                    <a:pt x="52" y="248"/>
                  </a:cubicBezTo>
                  <a:cubicBezTo>
                    <a:pt x="52" y="248"/>
                    <a:pt x="52" y="248"/>
                    <a:pt x="52" y="248"/>
                  </a:cubicBezTo>
                  <a:cubicBezTo>
                    <a:pt x="51" y="247"/>
                    <a:pt x="51" y="247"/>
                    <a:pt x="51" y="247"/>
                  </a:cubicBezTo>
                  <a:cubicBezTo>
                    <a:pt x="51" y="247"/>
                    <a:pt x="51" y="247"/>
                    <a:pt x="51" y="247"/>
                  </a:cubicBezTo>
                  <a:cubicBezTo>
                    <a:pt x="46" y="244"/>
                    <a:pt x="39" y="242"/>
                    <a:pt x="33" y="241"/>
                  </a:cubicBezTo>
                  <a:cubicBezTo>
                    <a:pt x="29" y="240"/>
                    <a:pt x="25" y="243"/>
                    <a:pt x="18" y="248"/>
                  </a:cubicBezTo>
                  <a:cubicBezTo>
                    <a:pt x="12" y="254"/>
                    <a:pt x="7" y="259"/>
                    <a:pt x="4" y="264"/>
                  </a:cubicBezTo>
                  <a:cubicBezTo>
                    <a:pt x="6" y="265"/>
                    <a:pt x="6" y="266"/>
                    <a:pt x="6" y="269"/>
                  </a:cubicBezTo>
                  <a:cubicBezTo>
                    <a:pt x="7" y="272"/>
                    <a:pt x="8" y="274"/>
                    <a:pt x="8" y="277"/>
                  </a:cubicBezTo>
                  <a:cubicBezTo>
                    <a:pt x="7" y="280"/>
                    <a:pt x="6" y="282"/>
                    <a:pt x="4" y="284"/>
                  </a:cubicBezTo>
                  <a:cubicBezTo>
                    <a:pt x="2" y="285"/>
                    <a:pt x="1" y="289"/>
                    <a:pt x="0" y="295"/>
                  </a:cubicBezTo>
                  <a:cubicBezTo>
                    <a:pt x="6" y="300"/>
                    <a:pt x="6" y="300"/>
                    <a:pt x="6" y="300"/>
                  </a:cubicBezTo>
                  <a:cubicBezTo>
                    <a:pt x="15" y="290"/>
                    <a:pt x="15" y="290"/>
                    <a:pt x="15" y="290"/>
                  </a:cubicBezTo>
                  <a:cubicBezTo>
                    <a:pt x="26" y="303"/>
                    <a:pt x="26" y="303"/>
                    <a:pt x="26" y="303"/>
                  </a:cubicBezTo>
                  <a:cubicBezTo>
                    <a:pt x="26" y="304"/>
                    <a:pt x="26" y="304"/>
                    <a:pt x="26" y="304"/>
                  </a:cubicBezTo>
                  <a:cubicBezTo>
                    <a:pt x="29" y="326"/>
                    <a:pt x="29" y="326"/>
                    <a:pt x="29" y="326"/>
                  </a:cubicBezTo>
                  <a:cubicBezTo>
                    <a:pt x="29" y="326"/>
                    <a:pt x="29" y="326"/>
                    <a:pt x="29" y="326"/>
                  </a:cubicBezTo>
                  <a:cubicBezTo>
                    <a:pt x="28" y="326"/>
                    <a:pt x="28" y="326"/>
                    <a:pt x="28" y="326"/>
                  </a:cubicBezTo>
                  <a:cubicBezTo>
                    <a:pt x="22" y="356"/>
                    <a:pt x="22" y="356"/>
                    <a:pt x="22" y="356"/>
                  </a:cubicBezTo>
                  <a:cubicBezTo>
                    <a:pt x="20" y="356"/>
                    <a:pt x="20" y="356"/>
                    <a:pt x="20" y="356"/>
                  </a:cubicBezTo>
                  <a:cubicBezTo>
                    <a:pt x="11" y="356"/>
                    <a:pt x="5" y="357"/>
                    <a:pt x="3" y="358"/>
                  </a:cubicBezTo>
                  <a:cubicBezTo>
                    <a:pt x="3" y="360"/>
                    <a:pt x="7" y="364"/>
                    <a:pt x="14" y="368"/>
                  </a:cubicBezTo>
                  <a:cubicBezTo>
                    <a:pt x="20" y="367"/>
                    <a:pt x="20" y="367"/>
                    <a:pt x="20" y="367"/>
                  </a:cubicBezTo>
                  <a:cubicBezTo>
                    <a:pt x="21" y="367"/>
                    <a:pt x="21" y="367"/>
                    <a:pt x="21" y="367"/>
                  </a:cubicBezTo>
                  <a:cubicBezTo>
                    <a:pt x="21" y="368"/>
                    <a:pt x="21" y="368"/>
                    <a:pt x="21" y="368"/>
                  </a:cubicBezTo>
                  <a:cubicBezTo>
                    <a:pt x="34" y="380"/>
                    <a:pt x="34" y="380"/>
                    <a:pt x="34" y="380"/>
                  </a:cubicBezTo>
                  <a:cubicBezTo>
                    <a:pt x="40" y="385"/>
                    <a:pt x="39" y="392"/>
                    <a:pt x="32" y="404"/>
                  </a:cubicBezTo>
                  <a:cubicBezTo>
                    <a:pt x="34" y="416"/>
                    <a:pt x="34" y="416"/>
                    <a:pt x="34" y="416"/>
                  </a:cubicBezTo>
                  <a:cubicBezTo>
                    <a:pt x="40" y="417"/>
                    <a:pt x="40" y="417"/>
                    <a:pt x="40" y="417"/>
                  </a:cubicBezTo>
                  <a:cubicBezTo>
                    <a:pt x="60" y="417"/>
                    <a:pt x="60" y="417"/>
                    <a:pt x="60" y="417"/>
                  </a:cubicBezTo>
                  <a:cubicBezTo>
                    <a:pt x="50" y="427"/>
                    <a:pt x="50" y="427"/>
                    <a:pt x="50" y="427"/>
                  </a:cubicBezTo>
                  <a:cubicBezTo>
                    <a:pt x="56" y="430"/>
                    <a:pt x="56" y="430"/>
                    <a:pt x="56" y="430"/>
                  </a:cubicBezTo>
                  <a:cubicBezTo>
                    <a:pt x="56" y="430"/>
                    <a:pt x="56" y="430"/>
                    <a:pt x="56" y="430"/>
                  </a:cubicBezTo>
                  <a:cubicBezTo>
                    <a:pt x="64" y="434"/>
                    <a:pt x="64" y="434"/>
                    <a:pt x="64" y="434"/>
                  </a:cubicBezTo>
                  <a:cubicBezTo>
                    <a:pt x="85" y="444"/>
                    <a:pt x="85" y="444"/>
                    <a:pt x="85" y="444"/>
                  </a:cubicBezTo>
                  <a:cubicBezTo>
                    <a:pt x="86" y="444"/>
                    <a:pt x="86" y="444"/>
                    <a:pt x="86" y="444"/>
                  </a:cubicBezTo>
                  <a:cubicBezTo>
                    <a:pt x="86" y="444"/>
                    <a:pt x="86" y="444"/>
                    <a:pt x="86" y="444"/>
                  </a:cubicBezTo>
                  <a:cubicBezTo>
                    <a:pt x="88" y="477"/>
                    <a:pt x="88" y="477"/>
                    <a:pt x="88" y="477"/>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4"/>
                    <a:pt x="128" y="494"/>
                    <a:pt x="128" y="494"/>
                  </a:cubicBezTo>
                  <a:cubicBezTo>
                    <a:pt x="130" y="494"/>
                    <a:pt x="130" y="494"/>
                    <a:pt x="130" y="494"/>
                  </a:cubicBezTo>
                  <a:cubicBezTo>
                    <a:pt x="130" y="493"/>
                    <a:pt x="130" y="493"/>
                    <a:pt x="130" y="493"/>
                  </a:cubicBezTo>
                  <a:cubicBezTo>
                    <a:pt x="130" y="492"/>
                    <a:pt x="130" y="492"/>
                    <a:pt x="130" y="492"/>
                  </a:cubicBezTo>
                  <a:cubicBezTo>
                    <a:pt x="132" y="488"/>
                    <a:pt x="134" y="485"/>
                    <a:pt x="134" y="484"/>
                  </a:cubicBezTo>
                  <a:cubicBezTo>
                    <a:pt x="134" y="483"/>
                    <a:pt x="134" y="483"/>
                    <a:pt x="134" y="483"/>
                  </a:cubicBezTo>
                  <a:cubicBezTo>
                    <a:pt x="134" y="480"/>
                    <a:pt x="135" y="476"/>
                    <a:pt x="138" y="474"/>
                  </a:cubicBezTo>
                  <a:cubicBezTo>
                    <a:pt x="142" y="472"/>
                    <a:pt x="144" y="469"/>
                    <a:pt x="145" y="466"/>
                  </a:cubicBezTo>
                  <a:cubicBezTo>
                    <a:pt x="145" y="466"/>
                    <a:pt x="145" y="466"/>
                    <a:pt x="145" y="466"/>
                  </a:cubicBezTo>
                  <a:cubicBezTo>
                    <a:pt x="146" y="463"/>
                    <a:pt x="150" y="462"/>
                    <a:pt x="157" y="464"/>
                  </a:cubicBezTo>
                  <a:cubicBezTo>
                    <a:pt x="158" y="464"/>
                    <a:pt x="158" y="464"/>
                    <a:pt x="158" y="464"/>
                  </a:cubicBezTo>
                  <a:cubicBezTo>
                    <a:pt x="158" y="464"/>
                    <a:pt x="158" y="464"/>
                    <a:pt x="158" y="464"/>
                  </a:cubicBezTo>
                  <a:cubicBezTo>
                    <a:pt x="165" y="468"/>
                    <a:pt x="165" y="468"/>
                    <a:pt x="165" y="468"/>
                  </a:cubicBezTo>
                  <a:cubicBezTo>
                    <a:pt x="190" y="473"/>
                    <a:pt x="190" y="473"/>
                    <a:pt x="190" y="473"/>
                  </a:cubicBezTo>
                  <a:cubicBezTo>
                    <a:pt x="206" y="472"/>
                    <a:pt x="206" y="472"/>
                    <a:pt x="206" y="472"/>
                  </a:cubicBezTo>
                  <a:cubicBezTo>
                    <a:pt x="217" y="467"/>
                    <a:pt x="217" y="467"/>
                    <a:pt x="217" y="467"/>
                  </a:cubicBezTo>
                  <a:cubicBezTo>
                    <a:pt x="219" y="464"/>
                    <a:pt x="221" y="463"/>
                    <a:pt x="222" y="462"/>
                  </a:cubicBezTo>
                  <a:cubicBezTo>
                    <a:pt x="224" y="462"/>
                    <a:pt x="227" y="463"/>
                    <a:pt x="230" y="466"/>
                  </a:cubicBezTo>
                  <a:cubicBezTo>
                    <a:pt x="232" y="466"/>
                    <a:pt x="232" y="466"/>
                    <a:pt x="232" y="466"/>
                  </a:cubicBezTo>
                  <a:cubicBezTo>
                    <a:pt x="233" y="468"/>
                    <a:pt x="234" y="470"/>
                    <a:pt x="236" y="474"/>
                  </a:cubicBezTo>
                  <a:cubicBezTo>
                    <a:pt x="244" y="480"/>
                    <a:pt x="244" y="480"/>
                    <a:pt x="244" y="480"/>
                  </a:cubicBezTo>
                  <a:cubicBezTo>
                    <a:pt x="250" y="480"/>
                    <a:pt x="250" y="480"/>
                    <a:pt x="250" y="480"/>
                  </a:cubicBezTo>
                  <a:cubicBezTo>
                    <a:pt x="250" y="480"/>
                    <a:pt x="250" y="480"/>
                    <a:pt x="250" y="480"/>
                  </a:cubicBezTo>
                  <a:cubicBezTo>
                    <a:pt x="251" y="480"/>
                    <a:pt x="251" y="480"/>
                    <a:pt x="251" y="480"/>
                  </a:cubicBezTo>
                  <a:cubicBezTo>
                    <a:pt x="252" y="480"/>
                    <a:pt x="252" y="480"/>
                    <a:pt x="252" y="480"/>
                  </a:cubicBezTo>
                  <a:cubicBezTo>
                    <a:pt x="260" y="484"/>
                    <a:pt x="260" y="484"/>
                    <a:pt x="260" y="484"/>
                  </a:cubicBezTo>
                  <a:cubicBezTo>
                    <a:pt x="276" y="483"/>
                    <a:pt x="276" y="483"/>
                    <a:pt x="276" y="483"/>
                  </a:cubicBezTo>
                  <a:cubicBezTo>
                    <a:pt x="284" y="480"/>
                    <a:pt x="284" y="480"/>
                    <a:pt x="284" y="480"/>
                  </a:cubicBezTo>
                  <a:cubicBezTo>
                    <a:pt x="307" y="482"/>
                    <a:pt x="307" y="482"/>
                    <a:pt x="307" y="482"/>
                  </a:cubicBezTo>
                  <a:cubicBezTo>
                    <a:pt x="317" y="479"/>
                    <a:pt x="317" y="479"/>
                    <a:pt x="317" y="479"/>
                  </a:cubicBezTo>
                  <a:cubicBezTo>
                    <a:pt x="329" y="474"/>
                    <a:pt x="329" y="474"/>
                    <a:pt x="329" y="474"/>
                  </a:cubicBezTo>
                  <a:cubicBezTo>
                    <a:pt x="331" y="473"/>
                    <a:pt x="334" y="472"/>
                    <a:pt x="338" y="470"/>
                  </a:cubicBezTo>
                  <a:cubicBezTo>
                    <a:pt x="360" y="470"/>
                    <a:pt x="360" y="470"/>
                    <a:pt x="360" y="470"/>
                  </a:cubicBezTo>
                  <a:cubicBezTo>
                    <a:pt x="368" y="468"/>
                    <a:pt x="368" y="468"/>
                    <a:pt x="368" y="468"/>
                  </a:cubicBezTo>
                  <a:cubicBezTo>
                    <a:pt x="371" y="466"/>
                    <a:pt x="374" y="464"/>
                    <a:pt x="376" y="464"/>
                  </a:cubicBezTo>
                  <a:cubicBezTo>
                    <a:pt x="389" y="464"/>
                    <a:pt x="389" y="464"/>
                    <a:pt x="389" y="464"/>
                  </a:cubicBezTo>
                  <a:cubicBezTo>
                    <a:pt x="395" y="469"/>
                    <a:pt x="395" y="469"/>
                    <a:pt x="395" y="469"/>
                  </a:cubicBezTo>
                  <a:cubicBezTo>
                    <a:pt x="412" y="472"/>
                    <a:pt x="412" y="472"/>
                    <a:pt x="412" y="472"/>
                  </a:cubicBezTo>
                  <a:cubicBezTo>
                    <a:pt x="415" y="472"/>
                    <a:pt x="417" y="474"/>
                    <a:pt x="421" y="478"/>
                  </a:cubicBezTo>
                  <a:cubicBezTo>
                    <a:pt x="428" y="483"/>
                    <a:pt x="428" y="483"/>
                    <a:pt x="428" y="483"/>
                  </a:cubicBezTo>
                  <a:cubicBezTo>
                    <a:pt x="429" y="484"/>
                    <a:pt x="429" y="484"/>
                    <a:pt x="429" y="484"/>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2" y="491"/>
                    <a:pt x="472" y="491"/>
                    <a:pt x="472"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0" y="469"/>
                    <a:pt x="470" y="469"/>
                    <a:pt x="470" y="469"/>
                  </a:cubicBezTo>
                  <a:cubicBezTo>
                    <a:pt x="476" y="461"/>
                    <a:pt x="476" y="461"/>
                    <a:pt x="476" y="461"/>
                  </a:cubicBezTo>
                  <a:cubicBezTo>
                    <a:pt x="476" y="461"/>
                    <a:pt x="476" y="461"/>
                    <a:pt x="476" y="461"/>
                  </a:cubicBezTo>
                  <a:cubicBezTo>
                    <a:pt x="476" y="461"/>
                    <a:pt x="476" y="461"/>
                    <a:pt x="476" y="461"/>
                  </a:cubicBezTo>
                  <a:cubicBezTo>
                    <a:pt x="476" y="461"/>
                    <a:pt x="476" y="461"/>
                    <a:pt x="476" y="461"/>
                  </a:cubicBezTo>
                  <a:cubicBezTo>
                    <a:pt x="476" y="460"/>
                    <a:pt x="476" y="460"/>
                    <a:pt x="476" y="460"/>
                  </a:cubicBezTo>
                  <a:cubicBezTo>
                    <a:pt x="482" y="456"/>
                    <a:pt x="482" y="456"/>
                    <a:pt x="482" y="456"/>
                  </a:cubicBezTo>
                  <a:cubicBezTo>
                    <a:pt x="482" y="456"/>
                    <a:pt x="482" y="456"/>
                    <a:pt x="482" y="456"/>
                  </a:cubicBezTo>
                  <a:cubicBezTo>
                    <a:pt x="481" y="454"/>
                    <a:pt x="481" y="454"/>
                    <a:pt x="481" y="454"/>
                  </a:cubicBezTo>
                  <a:cubicBezTo>
                    <a:pt x="478" y="446"/>
                    <a:pt x="478" y="446"/>
                    <a:pt x="478" y="446"/>
                  </a:cubicBezTo>
                  <a:cubicBezTo>
                    <a:pt x="478" y="445"/>
                    <a:pt x="477" y="444"/>
                    <a:pt x="475" y="442"/>
                  </a:cubicBezTo>
                  <a:cubicBezTo>
                    <a:pt x="475" y="442"/>
                    <a:pt x="475" y="442"/>
                    <a:pt x="475" y="442"/>
                  </a:cubicBezTo>
                  <a:cubicBezTo>
                    <a:pt x="469" y="436"/>
                    <a:pt x="469" y="436"/>
                    <a:pt x="469" y="436"/>
                  </a:cubicBezTo>
                  <a:cubicBezTo>
                    <a:pt x="461" y="430"/>
                    <a:pt x="461" y="430"/>
                    <a:pt x="461" y="430"/>
                  </a:cubicBezTo>
                  <a:cubicBezTo>
                    <a:pt x="461" y="429"/>
                    <a:pt x="461" y="429"/>
                    <a:pt x="461" y="429"/>
                  </a:cubicBezTo>
                  <a:cubicBezTo>
                    <a:pt x="460" y="428"/>
                    <a:pt x="460" y="428"/>
                    <a:pt x="460" y="428"/>
                  </a:cubicBezTo>
                  <a:cubicBezTo>
                    <a:pt x="460" y="428"/>
                    <a:pt x="460" y="428"/>
                    <a:pt x="460" y="428"/>
                  </a:cubicBezTo>
                  <a:cubicBezTo>
                    <a:pt x="460" y="427"/>
                    <a:pt x="460" y="427"/>
                    <a:pt x="460" y="427"/>
                  </a:cubicBezTo>
                  <a:cubicBezTo>
                    <a:pt x="462" y="420"/>
                    <a:pt x="462" y="420"/>
                    <a:pt x="462" y="420"/>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4" y="396"/>
                    <a:pt x="494" y="396"/>
                    <a:pt x="494" y="396"/>
                  </a:cubicBezTo>
                  <a:cubicBezTo>
                    <a:pt x="502" y="397"/>
                    <a:pt x="502" y="397"/>
                    <a:pt x="502" y="397"/>
                  </a:cubicBezTo>
                  <a:cubicBezTo>
                    <a:pt x="511" y="394"/>
                    <a:pt x="511" y="394"/>
                    <a:pt x="511" y="394"/>
                  </a:cubicBezTo>
                  <a:cubicBezTo>
                    <a:pt x="521" y="393"/>
                    <a:pt x="521" y="393"/>
                    <a:pt x="521" y="393"/>
                  </a:cubicBezTo>
                  <a:cubicBezTo>
                    <a:pt x="527" y="390"/>
                    <a:pt x="527" y="390"/>
                    <a:pt x="527" y="390"/>
                  </a:cubicBezTo>
                  <a:cubicBezTo>
                    <a:pt x="528" y="390"/>
                    <a:pt x="528" y="390"/>
                    <a:pt x="528" y="390"/>
                  </a:cubicBezTo>
                  <a:cubicBezTo>
                    <a:pt x="545" y="387"/>
                    <a:pt x="545" y="387"/>
                    <a:pt x="545" y="387"/>
                  </a:cubicBezTo>
                  <a:cubicBezTo>
                    <a:pt x="548" y="384"/>
                    <a:pt x="548" y="384"/>
                    <a:pt x="548" y="384"/>
                  </a:cubicBezTo>
                  <a:cubicBezTo>
                    <a:pt x="547" y="381"/>
                    <a:pt x="547" y="381"/>
                    <a:pt x="547" y="381"/>
                  </a:cubicBezTo>
                  <a:cubicBezTo>
                    <a:pt x="544" y="375"/>
                    <a:pt x="544" y="375"/>
                    <a:pt x="544" y="375"/>
                  </a:cubicBezTo>
                  <a:cubicBezTo>
                    <a:pt x="544" y="375"/>
                    <a:pt x="544" y="375"/>
                    <a:pt x="544" y="375"/>
                  </a:cubicBezTo>
                  <a:cubicBezTo>
                    <a:pt x="543" y="374"/>
                    <a:pt x="543" y="374"/>
                    <a:pt x="543" y="374"/>
                  </a:cubicBezTo>
                  <a:cubicBezTo>
                    <a:pt x="543" y="374"/>
                    <a:pt x="543" y="374"/>
                    <a:pt x="543" y="374"/>
                  </a:cubicBezTo>
                  <a:cubicBezTo>
                    <a:pt x="544" y="368"/>
                    <a:pt x="544" y="368"/>
                    <a:pt x="544" y="368"/>
                  </a:cubicBezTo>
                  <a:cubicBezTo>
                    <a:pt x="544" y="368"/>
                    <a:pt x="544" y="368"/>
                    <a:pt x="544" y="368"/>
                  </a:cubicBezTo>
                  <a:cubicBezTo>
                    <a:pt x="544" y="359"/>
                    <a:pt x="544" y="359"/>
                    <a:pt x="544" y="359"/>
                  </a:cubicBezTo>
                  <a:cubicBezTo>
                    <a:pt x="543" y="352"/>
                    <a:pt x="543" y="352"/>
                    <a:pt x="543" y="352"/>
                  </a:cubicBezTo>
                  <a:cubicBezTo>
                    <a:pt x="543" y="352"/>
                    <a:pt x="543" y="352"/>
                    <a:pt x="543" y="352"/>
                  </a:cubicBezTo>
                  <a:cubicBezTo>
                    <a:pt x="543" y="352"/>
                    <a:pt x="543" y="352"/>
                    <a:pt x="543" y="352"/>
                  </a:cubicBezTo>
                  <a:cubicBezTo>
                    <a:pt x="547" y="344"/>
                    <a:pt x="547" y="344"/>
                    <a:pt x="547" y="344"/>
                  </a:cubicBezTo>
                  <a:cubicBezTo>
                    <a:pt x="548" y="340"/>
                    <a:pt x="550" y="338"/>
                    <a:pt x="553" y="338"/>
                  </a:cubicBezTo>
                  <a:cubicBezTo>
                    <a:pt x="563" y="339"/>
                    <a:pt x="563" y="339"/>
                    <a:pt x="563" y="339"/>
                  </a:cubicBezTo>
                  <a:cubicBezTo>
                    <a:pt x="565" y="339"/>
                    <a:pt x="567" y="338"/>
                    <a:pt x="569" y="336"/>
                  </a:cubicBezTo>
                  <a:cubicBezTo>
                    <a:pt x="584" y="315"/>
                    <a:pt x="584" y="315"/>
                    <a:pt x="584" y="315"/>
                  </a:cubicBezTo>
                  <a:cubicBezTo>
                    <a:pt x="584" y="315"/>
                    <a:pt x="584" y="315"/>
                    <a:pt x="584" y="315"/>
                  </a:cubicBezTo>
                  <a:cubicBezTo>
                    <a:pt x="585" y="314"/>
                    <a:pt x="585" y="314"/>
                    <a:pt x="585" y="314"/>
                  </a:cubicBezTo>
                  <a:cubicBezTo>
                    <a:pt x="593" y="308"/>
                    <a:pt x="593" y="308"/>
                    <a:pt x="593" y="308"/>
                  </a:cubicBezTo>
                  <a:cubicBezTo>
                    <a:pt x="594" y="307"/>
                    <a:pt x="594" y="307"/>
                    <a:pt x="594" y="307"/>
                  </a:cubicBezTo>
                  <a:cubicBezTo>
                    <a:pt x="597" y="306"/>
                    <a:pt x="599" y="305"/>
                    <a:pt x="600" y="304"/>
                  </a:cubicBezTo>
                  <a:cubicBezTo>
                    <a:pt x="602" y="302"/>
                    <a:pt x="602" y="302"/>
                    <a:pt x="602" y="302"/>
                  </a:cubicBezTo>
                  <a:cubicBezTo>
                    <a:pt x="605" y="298"/>
                    <a:pt x="608" y="297"/>
                    <a:pt x="609" y="297"/>
                  </a:cubicBezTo>
                  <a:cubicBezTo>
                    <a:pt x="623" y="300"/>
                    <a:pt x="623" y="300"/>
                    <a:pt x="623" y="300"/>
                  </a:cubicBezTo>
                  <a:cubicBezTo>
                    <a:pt x="634" y="294"/>
                    <a:pt x="634" y="294"/>
                    <a:pt x="634" y="294"/>
                  </a:cubicBezTo>
                  <a:cubicBezTo>
                    <a:pt x="634" y="294"/>
                    <a:pt x="634" y="294"/>
                    <a:pt x="634"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1"/>
                    <a:pt x="648" y="291"/>
                    <a:pt x="648" y="291"/>
                  </a:cubicBezTo>
                  <a:cubicBezTo>
                    <a:pt x="648" y="282"/>
                    <a:pt x="648" y="282"/>
                    <a:pt x="648" y="282"/>
                  </a:cubicBezTo>
                  <a:cubicBezTo>
                    <a:pt x="649" y="270"/>
                    <a:pt x="649" y="270"/>
                    <a:pt x="649" y="270"/>
                  </a:cubicBezTo>
                  <a:cubicBezTo>
                    <a:pt x="649" y="270"/>
                    <a:pt x="649" y="270"/>
                    <a:pt x="649" y="270"/>
                  </a:cubicBezTo>
                  <a:cubicBezTo>
                    <a:pt x="649" y="270"/>
                    <a:pt x="649" y="270"/>
                    <a:pt x="649" y="270"/>
                  </a:cubicBezTo>
                  <a:cubicBezTo>
                    <a:pt x="649" y="269"/>
                    <a:pt x="649" y="269"/>
                    <a:pt x="649" y="269"/>
                  </a:cubicBezTo>
                  <a:cubicBezTo>
                    <a:pt x="651" y="266"/>
                    <a:pt x="651" y="266"/>
                    <a:pt x="651" y="266"/>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9" name="Freeform 10">
              <a:extLst>
                <a:ext uri="{FF2B5EF4-FFF2-40B4-BE49-F238E27FC236}">
                  <a16:creationId xmlns="" xmlns:a16="http://schemas.microsoft.com/office/drawing/2014/main" id="{F47E8C82-9037-4CE6-A0B5-008054EE943F}"/>
                </a:ext>
              </a:extLst>
            </p:cNvPr>
            <p:cNvSpPr>
              <a:spLocks/>
            </p:cNvSpPr>
            <p:nvPr/>
          </p:nvSpPr>
          <p:spPr bwMode="auto">
            <a:xfrm>
              <a:off x="1860550" y="2986088"/>
              <a:ext cx="1390650" cy="990600"/>
            </a:xfrm>
            <a:custGeom>
              <a:avLst/>
              <a:gdLst>
                <a:gd name="T0" fmla="*/ 242 w 406"/>
                <a:gd name="T1" fmla="*/ 29 h 292"/>
                <a:gd name="T2" fmla="*/ 229 w 406"/>
                <a:gd name="T3" fmla="*/ 42 h 292"/>
                <a:gd name="T4" fmla="*/ 191 w 406"/>
                <a:gd name="T5" fmla="*/ 15 h 292"/>
                <a:gd name="T6" fmla="*/ 179 w 406"/>
                <a:gd name="T7" fmla="*/ 10 h 292"/>
                <a:gd name="T8" fmla="*/ 144 w 406"/>
                <a:gd name="T9" fmla="*/ 2 h 292"/>
                <a:gd name="T10" fmla="*/ 115 w 406"/>
                <a:gd name="T11" fmla="*/ 6 h 292"/>
                <a:gd name="T12" fmla="*/ 99 w 406"/>
                <a:gd name="T13" fmla="*/ 10 h 292"/>
                <a:gd name="T14" fmla="*/ 72 w 406"/>
                <a:gd name="T15" fmla="*/ 14 h 292"/>
                <a:gd name="T16" fmla="*/ 42 w 406"/>
                <a:gd name="T17" fmla="*/ 21 h 292"/>
                <a:gd name="T18" fmla="*/ 50 w 406"/>
                <a:gd name="T19" fmla="*/ 45 h 292"/>
                <a:gd name="T20" fmla="*/ 63 w 406"/>
                <a:gd name="T21" fmla="*/ 65 h 292"/>
                <a:gd name="T22" fmla="*/ 53 w 406"/>
                <a:gd name="T23" fmla="*/ 90 h 292"/>
                <a:gd name="T24" fmla="*/ 56 w 406"/>
                <a:gd name="T25" fmla="*/ 103 h 292"/>
                <a:gd name="T26" fmla="*/ 30 w 406"/>
                <a:gd name="T27" fmla="*/ 105 h 292"/>
                <a:gd name="T28" fmla="*/ 10 w 406"/>
                <a:gd name="T29" fmla="*/ 121 h 292"/>
                <a:gd name="T30" fmla="*/ 2 w 406"/>
                <a:gd name="T31" fmla="*/ 137 h 292"/>
                <a:gd name="T32" fmla="*/ 6 w 406"/>
                <a:gd name="T33" fmla="*/ 169 h 292"/>
                <a:gd name="T34" fmla="*/ 9 w 406"/>
                <a:gd name="T35" fmla="*/ 197 h 292"/>
                <a:gd name="T36" fmla="*/ 39 w 406"/>
                <a:gd name="T37" fmla="*/ 209 h 292"/>
                <a:gd name="T38" fmla="*/ 51 w 406"/>
                <a:gd name="T39" fmla="*/ 218 h 292"/>
                <a:gd name="T40" fmla="*/ 64 w 406"/>
                <a:gd name="T41" fmla="*/ 229 h 292"/>
                <a:gd name="T42" fmla="*/ 94 w 406"/>
                <a:gd name="T43" fmla="*/ 242 h 292"/>
                <a:gd name="T44" fmla="*/ 136 w 406"/>
                <a:gd name="T45" fmla="*/ 251 h 292"/>
                <a:gd name="T46" fmla="*/ 159 w 406"/>
                <a:gd name="T47" fmla="*/ 256 h 292"/>
                <a:gd name="T48" fmla="*/ 171 w 406"/>
                <a:gd name="T49" fmla="*/ 269 h 292"/>
                <a:gd name="T50" fmla="*/ 175 w 406"/>
                <a:gd name="T51" fmla="*/ 278 h 292"/>
                <a:gd name="T52" fmla="*/ 184 w 406"/>
                <a:gd name="T53" fmla="*/ 289 h 292"/>
                <a:gd name="T54" fmla="*/ 196 w 406"/>
                <a:gd name="T55" fmla="*/ 285 h 292"/>
                <a:gd name="T56" fmla="*/ 211 w 406"/>
                <a:gd name="T57" fmla="*/ 280 h 292"/>
                <a:gd name="T58" fmla="*/ 223 w 406"/>
                <a:gd name="T59" fmla="*/ 277 h 292"/>
                <a:gd name="T60" fmla="*/ 227 w 406"/>
                <a:gd name="T61" fmla="*/ 261 h 292"/>
                <a:gd name="T62" fmla="*/ 243 w 406"/>
                <a:gd name="T63" fmla="*/ 235 h 292"/>
                <a:gd name="T64" fmla="*/ 240 w 406"/>
                <a:gd name="T65" fmla="*/ 211 h 292"/>
                <a:gd name="T66" fmla="*/ 247 w 406"/>
                <a:gd name="T67" fmla="*/ 203 h 292"/>
                <a:gd name="T68" fmla="*/ 279 w 406"/>
                <a:gd name="T69" fmla="*/ 214 h 292"/>
                <a:gd name="T70" fmla="*/ 285 w 406"/>
                <a:gd name="T71" fmla="*/ 231 h 292"/>
                <a:gd name="T72" fmla="*/ 300 w 406"/>
                <a:gd name="T73" fmla="*/ 249 h 292"/>
                <a:gd name="T74" fmla="*/ 326 w 406"/>
                <a:gd name="T75" fmla="*/ 259 h 292"/>
                <a:gd name="T76" fmla="*/ 333 w 406"/>
                <a:gd name="T77" fmla="*/ 261 h 292"/>
                <a:gd name="T78" fmla="*/ 351 w 406"/>
                <a:gd name="T79" fmla="*/ 254 h 292"/>
                <a:gd name="T80" fmla="*/ 362 w 406"/>
                <a:gd name="T81" fmla="*/ 237 h 292"/>
                <a:gd name="T82" fmla="*/ 347 w 406"/>
                <a:gd name="T83" fmla="*/ 229 h 292"/>
                <a:gd name="T84" fmla="*/ 368 w 406"/>
                <a:gd name="T85" fmla="*/ 204 h 292"/>
                <a:gd name="T86" fmla="*/ 376 w 406"/>
                <a:gd name="T87" fmla="*/ 175 h 292"/>
                <a:gd name="T88" fmla="*/ 403 w 406"/>
                <a:gd name="T89" fmla="*/ 145 h 292"/>
                <a:gd name="T90" fmla="*/ 401 w 406"/>
                <a:gd name="T91" fmla="*/ 128 h 292"/>
                <a:gd name="T92" fmla="*/ 383 w 406"/>
                <a:gd name="T93" fmla="*/ 85 h 292"/>
                <a:gd name="T94" fmla="*/ 369 w 406"/>
                <a:gd name="T95" fmla="*/ 80 h 292"/>
                <a:gd name="T96" fmla="*/ 337 w 406"/>
                <a:gd name="T97" fmla="*/ 50 h 292"/>
                <a:gd name="T98" fmla="*/ 329 w 406"/>
                <a:gd name="T99" fmla="*/ 53 h 292"/>
                <a:gd name="T100" fmla="*/ 308 w 406"/>
                <a:gd name="T101" fmla="*/ 39 h 292"/>
                <a:gd name="T102" fmla="*/ 282 w 406"/>
                <a:gd name="T103" fmla="*/ 26 h 292"/>
                <a:gd name="T104" fmla="*/ 273 w 406"/>
                <a:gd name="T105" fmla="*/ 27 h 292"/>
                <a:gd name="T106" fmla="*/ 243 w 406"/>
                <a:gd name="T107" fmla="*/ 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2">
                  <a:moveTo>
                    <a:pt x="243" y="15"/>
                  </a:moveTo>
                  <a:cubicBezTo>
                    <a:pt x="239" y="18"/>
                    <a:pt x="239" y="18"/>
                    <a:pt x="239" y="18"/>
                  </a:cubicBezTo>
                  <a:cubicBezTo>
                    <a:pt x="239" y="20"/>
                    <a:pt x="240" y="23"/>
                    <a:pt x="241" y="29"/>
                  </a:cubicBezTo>
                  <a:cubicBezTo>
                    <a:pt x="241" y="29"/>
                    <a:pt x="241" y="29"/>
                    <a:pt x="241" y="29"/>
                  </a:cubicBezTo>
                  <a:cubicBezTo>
                    <a:pt x="242" y="29"/>
                    <a:pt x="242" y="29"/>
                    <a:pt x="242" y="29"/>
                  </a:cubicBezTo>
                  <a:cubicBezTo>
                    <a:pt x="241" y="29"/>
                    <a:pt x="241" y="29"/>
                    <a:pt x="241" y="29"/>
                  </a:cubicBezTo>
                  <a:cubicBezTo>
                    <a:pt x="237" y="39"/>
                    <a:pt x="237" y="39"/>
                    <a:pt x="237" y="39"/>
                  </a:cubicBezTo>
                  <a:cubicBezTo>
                    <a:pt x="231" y="42"/>
                    <a:pt x="231" y="42"/>
                    <a:pt x="231" y="42"/>
                  </a:cubicBezTo>
                  <a:cubicBezTo>
                    <a:pt x="230" y="42"/>
                    <a:pt x="230" y="42"/>
                    <a:pt x="230" y="42"/>
                  </a:cubicBezTo>
                  <a:cubicBezTo>
                    <a:pt x="229" y="42"/>
                    <a:pt x="229" y="42"/>
                    <a:pt x="229" y="42"/>
                  </a:cubicBezTo>
                  <a:cubicBezTo>
                    <a:pt x="219" y="37"/>
                    <a:pt x="219" y="37"/>
                    <a:pt x="219" y="37"/>
                  </a:cubicBezTo>
                  <a:cubicBezTo>
                    <a:pt x="218" y="37"/>
                    <a:pt x="218" y="37"/>
                    <a:pt x="218" y="37"/>
                  </a:cubicBezTo>
                  <a:cubicBezTo>
                    <a:pt x="218" y="37"/>
                    <a:pt x="218" y="37"/>
                    <a:pt x="218" y="37"/>
                  </a:cubicBezTo>
                  <a:cubicBezTo>
                    <a:pt x="199" y="19"/>
                    <a:pt x="199" y="19"/>
                    <a:pt x="199" y="19"/>
                  </a:cubicBezTo>
                  <a:cubicBezTo>
                    <a:pt x="191" y="15"/>
                    <a:pt x="191" y="15"/>
                    <a:pt x="191" y="15"/>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3" y="6"/>
                    <a:pt x="173" y="6"/>
                    <a:pt x="173" y="6"/>
                  </a:cubicBezTo>
                  <a:cubicBezTo>
                    <a:pt x="163" y="3"/>
                    <a:pt x="163" y="3"/>
                    <a:pt x="163" y="3"/>
                  </a:cubicBezTo>
                  <a:cubicBezTo>
                    <a:pt x="158" y="3"/>
                    <a:pt x="158" y="3"/>
                    <a:pt x="158" y="3"/>
                  </a:cubicBezTo>
                  <a:cubicBezTo>
                    <a:pt x="157" y="3"/>
                    <a:pt x="157" y="3"/>
                    <a:pt x="157" y="3"/>
                  </a:cubicBezTo>
                  <a:cubicBezTo>
                    <a:pt x="144" y="2"/>
                    <a:pt x="144" y="2"/>
                    <a:pt x="144" y="2"/>
                  </a:cubicBezTo>
                  <a:cubicBezTo>
                    <a:pt x="144" y="2"/>
                    <a:pt x="144" y="2"/>
                    <a:pt x="144" y="2"/>
                  </a:cubicBezTo>
                  <a:cubicBezTo>
                    <a:pt x="135" y="0"/>
                    <a:pt x="135" y="0"/>
                    <a:pt x="135" y="0"/>
                  </a:cubicBezTo>
                  <a:cubicBezTo>
                    <a:pt x="129" y="0"/>
                    <a:pt x="129" y="0"/>
                    <a:pt x="129" y="0"/>
                  </a:cubicBezTo>
                  <a:cubicBezTo>
                    <a:pt x="125" y="3"/>
                    <a:pt x="125" y="3"/>
                    <a:pt x="125" y="3"/>
                  </a:cubicBezTo>
                  <a:cubicBezTo>
                    <a:pt x="122" y="5"/>
                    <a:pt x="119" y="5"/>
                    <a:pt x="115" y="6"/>
                  </a:cubicBezTo>
                  <a:cubicBezTo>
                    <a:pt x="107" y="7"/>
                    <a:pt x="107" y="7"/>
                    <a:pt x="107" y="7"/>
                  </a:cubicBezTo>
                  <a:cubicBezTo>
                    <a:pt x="100" y="10"/>
                    <a:pt x="100" y="10"/>
                    <a:pt x="100" y="10"/>
                  </a:cubicBezTo>
                  <a:cubicBezTo>
                    <a:pt x="99" y="10"/>
                    <a:pt x="99" y="10"/>
                    <a:pt x="99" y="10"/>
                  </a:cubicBezTo>
                  <a:cubicBezTo>
                    <a:pt x="99" y="11"/>
                    <a:pt x="99" y="11"/>
                    <a:pt x="99" y="11"/>
                  </a:cubicBezTo>
                  <a:cubicBezTo>
                    <a:pt x="99" y="10"/>
                    <a:pt x="99" y="10"/>
                    <a:pt x="99" y="10"/>
                  </a:cubicBezTo>
                  <a:cubicBezTo>
                    <a:pt x="90" y="11"/>
                    <a:pt x="90" y="11"/>
                    <a:pt x="90" y="11"/>
                  </a:cubicBezTo>
                  <a:cubicBezTo>
                    <a:pt x="81" y="15"/>
                    <a:pt x="81" y="15"/>
                    <a:pt x="81" y="15"/>
                  </a:cubicBezTo>
                  <a:cubicBezTo>
                    <a:pt x="81" y="15"/>
                    <a:pt x="81" y="15"/>
                    <a:pt x="81" y="15"/>
                  </a:cubicBezTo>
                  <a:cubicBezTo>
                    <a:pt x="80" y="15"/>
                    <a:pt x="80" y="15"/>
                    <a:pt x="80" y="15"/>
                  </a:cubicBezTo>
                  <a:cubicBezTo>
                    <a:pt x="72" y="14"/>
                    <a:pt x="72" y="14"/>
                    <a:pt x="72" y="14"/>
                  </a:cubicBezTo>
                  <a:cubicBezTo>
                    <a:pt x="61" y="15"/>
                    <a:pt x="61" y="15"/>
                    <a:pt x="61" y="15"/>
                  </a:cubicBezTo>
                  <a:cubicBezTo>
                    <a:pt x="51" y="15"/>
                    <a:pt x="51" y="15"/>
                    <a:pt x="51" y="15"/>
                  </a:cubicBezTo>
                  <a:cubicBezTo>
                    <a:pt x="47" y="19"/>
                    <a:pt x="47" y="19"/>
                    <a:pt x="47" y="19"/>
                  </a:cubicBezTo>
                  <a:cubicBezTo>
                    <a:pt x="47" y="19"/>
                    <a:pt x="47" y="19"/>
                    <a:pt x="47" y="19"/>
                  </a:cubicBezTo>
                  <a:cubicBezTo>
                    <a:pt x="42" y="21"/>
                    <a:pt x="42" y="21"/>
                    <a:pt x="42" y="21"/>
                  </a:cubicBezTo>
                  <a:cubicBezTo>
                    <a:pt x="44" y="25"/>
                    <a:pt x="44" y="25"/>
                    <a:pt x="44" y="25"/>
                  </a:cubicBezTo>
                  <a:cubicBezTo>
                    <a:pt x="44" y="33"/>
                    <a:pt x="44" y="33"/>
                    <a:pt x="44" y="33"/>
                  </a:cubicBezTo>
                  <a:cubicBezTo>
                    <a:pt x="43" y="40"/>
                    <a:pt x="43" y="40"/>
                    <a:pt x="43" y="40"/>
                  </a:cubicBezTo>
                  <a:cubicBezTo>
                    <a:pt x="50" y="45"/>
                    <a:pt x="50" y="45"/>
                    <a:pt x="50" y="45"/>
                  </a:cubicBezTo>
                  <a:cubicBezTo>
                    <a:pt x="50" y="45"/>
                    <a:pt x="50" y="45"/>
                    <a:pt x="50" y="45"/>
                  </a:cubicBezTo>
                  <a:cubicBezTo>
                    <a:pt x="50" y="45"/>
                    <a:pt x="50" y="45"/>
                    <a:pt x="50" y="45"/>
                  </a:cubicBezTo>
                  <a:cubicBezTo>
                    <a:pt x="50" y="45"/>
                    <a:pt x="50" y="45"/>
                    <a:pt x="50" y="45"/>
                  </a:cubicBezTo>
                  <a:cubicBezTo>
                    <a:pt x="56" y="52"/>
                    <a:pt x="56" y="52"/>
                    <a:pt x="56" y="52"/>
                  </a:cubicBezTo>
                  <a:cubicBezTo>
                    <a:pt x="59" y="55"/>
                    <a:pt x="61" y="57"/>
                    <a:pt x="61" y="59"/>
                  </a:cubicBezTo>
                  <a:cubicBezTo>
                    <a:pt x="63" y="65"/>
                    <a:pt x="63" y="65"/>
                    <a:pt x="63" y="65"/>
                  </a:cubicBezTo>
                  <a:cubicBezTo>
                    <a:pt x="66" y="71"/>
                    <a:pt x="66" y="71"/>
                    <a:pt x="66" y="71"/>
                  </a:cubicBezTo>
                  <a:cubicBezTo>
                    <a:pt x="65" y="71"/>
                    <a:pt x="65" y="71"/>
                    <a:pt x="65" y="71"/>
                  </a:cubicBezTo>
                  <a:cubicBezTo>
                    <a:pt x="57" y="77"/>
                    <a:pt x="57" y="77"/>
                    <a:pt x="57" y="77"/>
                  </a:cubicBezTo>
                  <a:cubicBezTo>
                    <a:pt x="52" y="84"/>
                    <a:pt x="52" y="84"/>
                    <a:pt x="52" y="84"/>
                  </a:cubicBezTo>
                  <a:cubicBezTo>
                    <a:pt x="53" y="90"/>
                    <a:pt x="53" y="90"/>
                    <a:pt x="53" y="90"/>
                  </a:cubicBezTo>
                  <a:cubicBezTo>
                    <a:pt x="57" y="98"/>
                    <a:pt x="57" y="98"/>
                    <a:pt x="57" y="98"/>
                  </a:cubicBezTo>
                  <a:cubicBezTo>
                    <a:pt x="57" y="99"/>
                    <a:pt x="57" y="99"/>
                    <a:pt x="57" y="99"/>
                  </a:cubicBezTo>
                  <a:cubicBezTo>
                    <a:pt x="57" y="99"/>
                    <a:pt x="57" y="99"/>
                    <a:pt x="57" y="99"/>
                  </a:cubicBezTo>
                  <a:cubicBezTo>
                    <a:pt x="57" y="99"/>
                    <a:pt x="57" y="99"/>
                    <a:pt x="57" y="99"/>
                  </a:cubicBezTo>
                  <a:cubicBezTo>
                    <a:pt x="56" y="103"/>
                    <a:pt x="56" y="103"/>
                    <a:pt x="56" y="103"/>
                  </a:cubicBezTo>
                  <a:cubicBezTo>
                    <a:pt x="56" y="105"/>
                    <a:pt x="55" y="106"/>
                    <a:pt x="54" y="107"/>
                  </a:cubicBezTo>
                  <a:cubicBezTo>
                    <a:pt x="51" y="109"/>
                    <a:pt x="47" y="109"/>
                    <a:pt x="41" y="107"/>
                  </a:cubicBezTo>
                  <a:cubicBezTo>
                    <a:pt x="31" y="105"/>
                    <a:pt x="31" y="105"/>
                    <a:pt x="31" y="105"/>
                  </a:cubicBezTo>
                  <a:cubicBezTo>
                    <a:pt x="30" y="105"/>
                    <a:pt x="30" y="105"/>
                    <a:pt x="30" y="105"/>
                  </a:cubicBezTo>
                  <a:cubicBezTo>
                    <a:pt x="30" y="105"/>
                    <a:pt x="30" y="105"/>
                    <a:pt x="30" y="105"/>
                  </a:cubicBezTo>
                  <a:cubicBezTo>
                    <a:pt x="30" y="105"/>
                    <a:pt x="30" y="105"/>
                    <a:pt x="30" y="105"/>
                  </a:cubicBezTo>
                  <a:cubicBezTo>
                    <a:pt x="23" y="101"/>
                    <a:pt x="23" y="101"/>
                    <a:pt x="23" y="101"/>
                  </a:cubicBezTo>
                  <a:cubicBezTo>
                    <a:pt x="11" y="101"/>
                    <a:pt x="11" y="101"/>
                    <a:pt x="11" y="101"/>
                  </a:cubicBezTo>
                  <a:cubicBezTo>
                    <a:pt x="12" y="101"/>
                    <a:pt x="12" y="101"/>
                    <a:pt x="12" y="101"/>
                  </a:cubicBezTo>
                  <a:cubicBezTo>
                    <a:pt x="10" y="121"/>
                    <a:pt x="10" y="121"/>
                    <a:pt x="10" y="121"/>
                  </a:cubicBezTo>
                  <a:cubicBezTo>
                    <a:pt x="10" y="124"/>
                    <a:pt x="8" y="125"/>
                    <a:pt x="5" y="126"/>
                  </a:cubicBezTo>
                  <a:cubicBezTo>
                    <a:pt x="4" y="126"/>
                    <a:pt x="3" y="128"/>
                    <a:pt x="4" y="131"/>
                  </a:cubicBezTo>
                  <a:cubicBezTo>
                    <a:pt x="4" y="131"/>
                    <a:pt x="4" y="131"/>
                    <a:pt x="4" y="131"/>
                  </a:cubicBezTo>
                  <a:cubicBezTo>
                    <a:pt x="3" y="131"/>
                    <a:pt x="3" y="131"/>
                    <a:pt x="3" y="131"/>
                  </a:cubicBezTo>
                  <a:cubicBezTo>
                    <a:pt x="2" y="137"/>
                    <a:pt x="2" y="137"/>
                    <a:pt x="2" y="137"/>
                  </a:cubicBezTo>
                  <a:cubicBezTo>
                    <a:pt x="5" y="139"/>
                    <a:pt x="7" y="141"/>
                    <a:pt x="8" y="143"/>
                  </a:cubicBezTo>
                  <a:cubicBezTo>
                    <a:pt x="10" y="152"/>
                    <a:pt x="10" y="152"/>
                    <a:pt x="10" y="152"/>
                  </a:cubicBezTo>
                  <a:cubicBezTo>
                    <a:pt x="10" y="156"/>
                    <a:pt x="10" y="156"/>
                    <a:pt x="10" y="156"/>
                  </a:cubicBezTo>
                  <a:cubicBezTo>
                    <a:pt x="10" y="158"/>
                    <a:pt x="9" y="159"/>
                    <a:pt x="8" y="161"/>
                  </a:cubicBezTo>
                  <a:cubicBezTo>
                    <a:pt x="6" y="169"/>
                    <a:pt x="6" y="169"/>
                    <a:pt x="6" y="169"/>
                  </a:cubicBezTo>
                  <a:cubicBezTo>
                    <a:pt x="0" y="179"/>
                    <a:pt x="0" y="179"/>
                    <a:pt x="0" y="179"/>
                  </a:cubicBezTo>
                  <a:cubicBezTo>
                    <a:pt x="0" y="181"/>
                    <a:pt x="0" y="181"/>
                    <a:pt x="0" y="181"/>
                  </a:cubicBezTo>
                  <a:cubicBezTo>
                    <a:pt x="1" y="186"/>
                    <a:pt x="1" y="186"/>
                    <a:pt x="1" y="186"/>
                  </a:cubicBezTo>
                  <a:cubicBezTo>
                    <a:pt x="6" y="193"/>
                    <a:pt x="6" y="193"/>
                    <a:pt x="6" y="193"/>
                  </a:cubicBezTo>
                  <a:cubicBezTo>
                    <a:pt x="8" y="195"/>
                    <a:pt x="9" y="196"/>
                    <a:pt x="9" y="197"/>
                  </a:cubicBezTo>
                  <a:cubicBezTo>
                    <a:pt x="14" y="204"/>
                    <a:pt x="14" y="204"/>
                    <a:pt x="14" y="204"/>
                  </a:cubicBezTo>
                  <a:cubicBezTo>
                    <a:pt x="21" y="212"/>
                    <a:pt x="21" y="212"/>
                    <a:pt x="21" y="212"/>
                  </a:cubicBezTo>
                  <a:cubicBezTo>
                    <a:pt x="24" y="215"/>
                    <a:pt x="26" y="216"/>
                    <a:pt x="27" y="216"/>
                  </a:cubicBezTo>
                  <a:cubicBezTo>
                    <a:pt x="34" y="211"/>
                    <a:pt x="34" y="211"/>
                    <a:pt x="34" y="211"/>
                  </a:cubicBezTo>
                  <a:cubicBezTo>
                    <a:pt x="36" y="210"/>
                    <a:pt x="37" y="209"/>
                    <a:pt x="39" y="209"/>
                  </a:cubicBezTo>
                  <a:cubicBezTo>
                    <a:pt x="41" y="209"/>
                    <a:pt x="43" y="210"/>
                    <a:pt x="47" y="213"/>
                  </a:cubicBezTo>
                  <a:cubicBezTo>
                    <a:pt x="47" y="213"/>
                    <a:pt x="47" y="213"/>
                    <a:pt x="47" y="213"/>
                  </a:cubicBezTo>
                  <a:cubicBezTo>
                    <a:pt x="47" y="213"/>
                    <a:pt x="47" y="213"/>
                    <a:pt x="47" y="213"/>
                  </a:cubicBezTo>
                  <a:cubicBezTo>
                    <a:pt x="47" y="213"/>
                    <a:pt x="47" y="213"/>
                    <a:pt x="47" y="213"/>
                  </a:cubicBezTo>
                  <a:cubicBezTo>
                    <a:pt x="51" y="218"/>
                    <a:pt x="51" y="218"/>
                    <a:pt x="51" y="218"/>
                  </a:cubicBezTo>
                  <a:cubicBezTo>
                    <a:pt x="53" y="223"/>
                    <a:pt x="53" y="223"/>
                    <a:pt x="53" y="223"/>
                  </a:cubicBezTo>
                  <a:cubicBezTo>
                    <a:pt x="55" y="225"/>
                    <a:pt x="55" y="225"/>
                    <a:pt x="55" y="225"/>
                  </a:cubicBezTo>
                  <a:cubicBezTo>
                    <a:pt x="56" y="225"/>
                    <a:pt x="56" y="225"/>
                    <a:pt x="56" y="225"/>
                  </a:cubicBezTo>
                  <a:cubicBezTo>
                    <a:pt x="61" y="229"/>
                    <a:pt x="61" y="229"/>
                    <a:pt x="61" y="229"/>
                  </a:cubicBezTo>
                  <a:cubicBezTo>
                    <a:pt x="64" y="229"/>
                    <a:pt x="64" y="229"/>
                    <a:pt x="64" y="229"/>
                  </a:cubicBezTo>
                  <a:cubicBezTo>
                    <a:pt x="66" y="230"/>
                    <a:pt x="67" y="231"/>
                    <a:pt x="68" y="233"/>
                  </a:cubicBezTo>
                  <a:cubicBezTo>
                    <a:pt x="69" y="234"/>
                    <a:pt x="74" y="235"/>
                    <a:pt x="81" y="237"/>
                  </a:cubicBezTo>
                  <a:cubicBezTo>
                    <a:pt x="82" y="237"/>
                    <a:pt x="82" y="237"/>
                    <a:pt x="82" y="237"/>
                  </a:cubicBezTo>
                  <a:cubicBezTo>
                    <a:pt x="94" y="242"/>
                    <a:pt x="94" y="242"/>
                    <a:pt x="94" y="242"/>
                  </a:cubicBezTo>
                  <a:cubicBezTo>
                    <a:pt x="94" y="242"/>
                    <a:pt x="94" y="242"/>
                    <a:pt x="94" y="242"/>
                  </a:cubicBezTo>
                  <a:cubicBezTo>
                    <a:pt x="94" y="242"/>
                    <a:pt x="94" y="242"/>
                    <a:pt x="94" y="242"/>
                  </a:cubicBezTo>
                  <a:cubicBezTo>
                    <a:pt x="103" y="246"/>
                    <a:pt x="103" y="246"/>
                    <a:pt x="103" y="246"/>
                  </a:cubicBezTo>
                  <a:cubicBezTo>
                    <a:pt x="117" y="249"/>
                    <a:pt x="117" y="249"/>
                    <a:pt x="117" y="249"/>
                  </a:cubicBezTo>
                  <a:cubicBezTo>
                    <a:pt x="118" y="250"/>
                    <a:pt x="118" y="250"/>
                    <a:pt x="118" y="250"/>
                  </a:cubicBezTo>
                  <a:cubicBezTo>
                    <a:pt x="136" y="251"/>
                    <a:pt x="136" y="251"/>
                    <a:pt x="136" y="251"/>
                  </a:cubicBezTo>
                  <a:cubicBezTo>
                    <a:pt x="145" y="247"/>
                    <a:pt x="145" y="247"/>
                    <a:pt x="145" y="247"/>
                  </a:cubicBezTo>
                  <a:cubicBezTo>
                    <a:pt x="152" y="247"/>
                    <a:pt x="152" y="247"/>
                    <a:pt x="152" y="247"/>
                  </a:cubicBezTo>
                  <a:cubicBezTo>
                    <a:pt x="152" y="248"/>
                    <a:pt x="152" y="248"/>
                    <a:pt x="152" y="248"/>
                  </a:cubicBezTo>
                  <a:cubicBezTo>
                    <a:pt x="153" y="248"/>
                    <a:pt x="153" y="248"/>
                    <a:pt x="153" y="248"/>
                  </a:cubicBezTo>
                  <a:cubicBezTo>
                    <a:pt x="159" y="256"/>
                    <a:pt x="159" y="256"/>
                    <a:pt x="159" y="256"/>
                  </a:cubicBezTo>
                  <a:cubicBezTo>
                    <a:pt x="159" y="256"/>
                    <a:pt x="159" y="256"/>
                    <a:pt x="159" y="256"/>
                  </a:cubicBezTo>
                  <a:cubicBezTo>
                    <a:pt x="159" y="257"/>
                    <a:pt x="159" y="257"/>
                    <a:pt x="159" y="257"/>
                  </a:cubicBezTo>
                  <a:cubicBezTo>
                    <a:pt x="163" y="263"/>
                    <a:pt x="163" y="263"/>
                    <a:pt x="163" y="263"/>
                  </a:cubicBezTo>
                  <a:cubicBezTo>
                    <a:pt x="166" y="267"/>
                    <a:pt x="166" y="267"/>
                    <a:pt x="166" y="267"/>
                  </a:cubicBezTo>
                  <a:cubicBezTo>
                    <a:pt x="171" y="269"/>
                    <a:pt x="171" y="269"/>
                    <a:pt x="171" y="269"/>
                  </a:cubicBezTo>
                  <a:cubicBezTo>
                    <a:pt x="171" y="269"/>
                    <a:pt x="171" y="269"/>
                    <a:pt x="171" y="269"/>
                  </a:cubicBezTo>
                  <a:cubicBezTo>
                    <a:pt x="171" y="269"/>
                    <a:pt x="171" y="269"/>
                    <a:pt x="171" y="269"/>
                  </a:cubicBezTo>
                  <a:cubicBezTo>
                    <a:pt x="172" y="269"/>
                    <a:pt x="172" y="269"/>
                    <a:pt x="172" y="269"/>
                  </a:cubicBezTo>
                  <a:cubicBezTo>
                    <a:pt x="175" y="277"/>
                    <a:pt x="175" y="277"/>
                    <a:pt x="175" y="277"/>
                  </a:cubicBezTo>
                  <a:cubicBezTo>
                    <a:pt x="175" y="278"/>
                    <a:pt x="175" y="278"/>
                    <a:pt x="175" y="278"/>
                  </a:cubicBezTo>
                  <a:cubicBezTo>
                    <a:pt x="176" y="278"/>
                    <a:pt x="176" y="278"/>
                    <a:pt x="176" y="278"/>
                  </a:cubicBezTo>
                  <a:cubicBezTo>
                    <a:pt x="176" y="278"/>
                    <a:pt x="176" y="278"/>
                    <a:pt x="176" y="278"/>
                  </a:cubicBezTo>
                  <a:cubicBezTo>
                    <a:pt x="178" y="287"/>
                    <a:pt x="178" y="287"/>
                    <a:pt x="178" y="287"/>
                  </a:cubicBezTo>
                  <a:cubicBezTo>
                    <a:pt x="183" y="289"/>
                    <a:pt x="183" y="289"/>
                    <a:pt x="183" y="289"/>
                  </a:cubicBezTo>
                  <a:cubicBezTo>
                    <a:pt x="184" y="289"/>
                    <a:pt x="184" y="289"/>
                    <a:pt x="184" y="289"/>
                  </a:cubicBezTo>
                  <a:cubicBezTo>
                    <a:pt x="184" y="289"/>
                    <a:pt x="184" y="289"/>
                    <a:pt x="184" y="289"/>
                  </a:cubicBezTo>
                  <a:cubicBezTo>
                    <a:pt x="184" y="289"/>
                    <a:pt x="184" y="289"/>
                    <a:pt x="184" y="289"/>
                  </a:cubicBezTo>
                  <a:cubicBezTo>
                    <a:pt x="188" y="292"/>
                    <a:pt x="188" y="292"/>
                    <a:pt x="188" y="292"/>
                  </a:cubicBezTo>
                  <a:cubicBezTo>
                    <a:pt x="194" y="291"/>
                    <a:pt x="194" y="291"/>
                    <a:pt x="194" y="291"/>
                  </a:cubicBezTo>
                  <a:cubicBezTo>
                    <a:pt x="196" y="285"/>
                    <a:pt x="196" y="285"/>
                    <a:pt x="196" y="285"/>
                  </a:cubicBezTo>
                  <a:cubicBezTo>
                    <a:pt x="196" y="284"/>
                    <a:pt x="196" y="284"/>
                    <a:pt x="196" y="284"/>
                  </a:cubicBezTo>
                  <a:cubicBezTo>
                    <a:pt x="196" y="284"/>
                    <a:pt x="196" y="284"/>
                    <a:pt x="196" y="284"/>
                  </a:cubicBezTo>
                  <a:cubicBezTo>
                    <a:pt x="203" y="277"/>
                    <a:pt x="203" y="277"/>
                    <a:pt x="203" y="277"/>
                  </a:cubicBezTo>
                  <a:cubicBezTo>
                    <a:pt x="211" y="279"/>
                    <a:pt x="211" y="279"/>
                    <a:pt x="211" y="279"/>
                  </a:cubicBezTo>
                  <a:cubicBezTo>
                    <a:pt x="211" y="280"/>
                    <a:pt x="211" y="280"/>
                    <a:pt x="211" y="280"/>
                  </a:cubicBezTo>
                  <a:cubicBezTo>
                    <a:pt x="214" y="288"/>
                    <a:pt x="214" y="288"/>
                    <a:pt x="214" y="288"/>
                  </a:cubicBezTo>
                  <a:cubicBezTo>
                    <a:pt x="222" y="285"/>
                    <a:pt x="222" y="285"/>
                    <a:pt x="222" y="285"/>
                  </a:cubicBezTo>
                  <a:cubicBezTo>
                    <a:pt x="223" y="277"/>
                    <a:pt x="223" y="277"/>
                    <a:pt x="223" y="277"/>
                  </a:cubicBezTo>
                  <a:cubicBezTo>
                    <a:pt x="223" y="277"/>
                    <a:pt x="223" y="277"/>
                    <a:pt x="223" y="277"/>
                  </a:cubicBezTo>
                  <a:cubicBezTo>
                    <a:pt x="223" y="277"/>
                    <a:pt x="223" y="277"/>
                    <a:pt x="223" y="277"/>
                  </a:cubicBezTo>
                  <a:cubicBezTo>
                    <a:pt x="223" y="276"/>
                    <a:pt x="223" y="276"/>
                    <a:pt x="223" y="276"/>
                  </a:cubicBezTo>
                  <a:cubicBezTo>
                    <a:pt x="228" y="273"/>
                    <a:pt x="228" y="273"/>
                    <a:pt x="228" y="273"/>
                  </a:cubicBezTo>
                  <a:cubicBezTo>
                    <a:pt x="227" y="262"/>
                    <a:pt x="227" y="262"/>
                    <a:pt x="227" y="262"/>
                  </a:cubicBezTo>
                  <a:cubicBezTo>
                    <a:pt x="227" y="261"/>
                    <a:pt x="227" y="261"/>
                    <a:pt x="227" y="261"/>
                  </a:cubicBezTo>
                  <a:cubicBezTo>
                    <a:pt x="227" y="261"/>
                    <a:pt x="227" y="261"/>
                    <a:pt x="227" y="261"/>
                  </a:cubicBezTo>
                  <a:cubicBezTo>
                    <a:pt x="227" y="261"/>
                    <a:pt x="227" y="261"/>
                    <a:pt x="227" y="261"/>
                  </a:cubicBezTo>
                  <a:cubicBezTo>
                    <a:pt x="233" y="249"/>
                    <a:pt x="233" y="249"/>
                    <a:pt x="233" y="249"/>
                  </a:cubicBezTo>
                  <a:cubicBezTo>
                    <a:pt x="239" y="246"/>
                    <a:pt x="239" y="246"/>
                    <a:pt x="239" y="246"/>
                  </a:cubicBezTo>
                  <a:cubicBezTo>
                    <a:pt x="237" y="235"/>
                    <a:pt x="237" y="235"/>
                    <a:pt x="237" y="235"/>
                  </a:cubicBezTo>
                  <a:cubicBezTo>
                    <a:pt x="243" y="235"/>
                    <a:pt x="243" y="235"/>
                    <a:pt x="243" y="235"/>
                  </a:cubicBezTo>
                  <a:cubicBezTo>
                    <a:pt x="242" y="230"/>
                    <a:pt x="242" y="230"/>
                    <a:pt x="242" y="230"/>
                  </a:cubicBezTo>
                  <a:cubicBezTo>
                    <a:pt x="239" y="219"/>
                    <a:pt x="239" y="219"/>
                    <a:pt x="239" y="219"/>
                  </a:cubicBezTo>
                  <a:cubicBezTo>
                    <a:pt x="239" y="219"/>
                    <a:pt x="239" y="219"/>
                    <a:pt x="239" y="219"/>
                  </a:cubicBezTo>
                  <a:cubicBezTo>
                    <a:pt x="239" y="218"/>
                    <a:pt x="239" y="218"/>
                    <a:pt x="239" y="218"/>
                  </a:cubicBezTo>
                  <a:cubicBezTo>
                    <a:pt x="240" y="211"/>
                    <a:pt x="240" y="211"/>
                    <a:pt x="240" y="211"/>
                  </a:cubicBezTo>
                  <a:cubicBezTo>
                    <a:pt x="240" y="209"/>
                    <a:pt x="240" y="209"/>
                    <a:pt x="240" y="209"/>
                  </a:cubicBezTo>
                  <a:cubicBezTo>
                    <a:pt x="241" y="209"/>
                    <a:pt x="241" y="209"/>
                    <a:pt x="241" y="209"/>
                  </a:cubicBezTo>
                  <a:cubicBezTo>
                    <a:pt x="245" y="204"/>
                    <a:pt x="245" y="204"/>
                    <a:pt x="245" y="204"/>
                  </a:cubicBezTo>
                  <a:cubicBezTo>
                    <a:pt x="246" y="203"/>
                    <a:pt x="246" y="203"/>
                    <a:pt x="246" y="203"/>
                  </a:cubicBezTo>
                  <a:cubicBezTo>
                    <a:pt x="247" y="203"/>
                    <a:pt x="247" y="203"/>
                    <a:pt x="247" y="203"/>
                  </a:cubicBezTo>
                  <a:cubicBezTo>
                    <a:pt x="258" y="205"/>
                    <a:pt x="258" y="205"/>
                    <a:pt x="258" y="205"/>
                  </a:cubicBezTo>
                  <a:cubicBezTo>
                    <a:pt x="258" y="205"/>
                    <a:pt x="258" y="205"/>
                    <a:pt x="258" y="205"/>
                  </a:cubicBezTo>
                  <a:cubicBezTo>
                    <a:pt x="267" y="207"/>
                    <a:pt x="267" y="207"/>
                    <a:pt x="267" y="207"/>
                  </a:cubicBezTo>
                  <a:cubicBezTo>
                    <a:pt x="274" y="205"/>
                    <a:pt x="274" y="205"/>
                    <a:pt x="274" y="205"/>
                  </a:cubicBezTo>
                  <a:cubicBezTo>
                    <a:pt x="279" y="214"/>
                    <a:pt x="279" y="214"/>
                    <a:pt x="279" y="214"/>
                  </a:cubicBezTo>
                  <a:cubicBezTo>
                    <a:pt x="279" y="214"/>
                    <a:pt x="279" y="214"/>
                    <a:pt x="279" y="214"/>
                  </a:cubicBezTo>
                  <a:cubicBezTo>
                    <a:pt x="279" y="221"/>
                    <a:pt x="279" y="221"/>
                    <a:pt x="279" y="221"/>
                  </a:cubicBezTo>
                  <a:cubicBezTo>
                    <a:pt x="280" y="227"/>
                    <a:pt x="280" y="227"/>
                    <a:pt x="280" y="227"/>
                  </a:cubicBezTo>
                  <a:cubicBezTo>
                    <a:pt x="281" y="229"/>
                    <a:pt x="283" y="231"/>
                    <a:pt x="284" y="231"/>
                  </a:cubicBezTo>
                  <a:cubicBezTo>
                    <a:pt x="285" y="231"/>
                    <a:pt x="285" y="231"/>
                    <a:pt x="285" y="231"/>
                  </a:cubicBezTo>
                  <a:cubicBezTo>
                    <a:pt x="289" y="232"/>
                    <a:pt x="291" y="233"/>
                    <a:pt x="291" y="236"/>
                  </a:cubicBezTo>
                  <a:cubicBezTo>
                    <a:pt x="292" y="238"/>
                    <a:pt x="293" y="241"/>
                    <a:pt x="296" y="244"/>
                  </a:cubicBezTo>
                  <a:cubicBezTo>
                    <a:pt x="300" y="249"/>
                    <a:pt x="300" y="249"/>
                    <a:pt x="300" y="249"/>
                  </a:cubicBezTo>
                  <a:cubicBezTo>
                    <a:pt x="300" y="249"/>
                    <a:pt x="300" y="249"/>
                    <a:pt x="300" y="249"/>
                  </a:cubicBezTo>
                  <a:cubicBezTo>
                    <a:pt x="300" y="249"/>
                    <a:pt x="300" y="249"/>
                    <a:pt x="300" y="249"/>
                  </a:cubicBezTo>
                  <a:cubicBezTo>
                    <a:pt x="302" y="254"/>
                    <a:pt x="302" y="254"/>
                    <a:pt x="302" y="254"/>
                  </a:cubicBezTo>
                  <a:cubicBezTo>
                    <a:pt x="306" y="253"/>
                    <a:pt x="306" y="253"/>
                    <a:pt x="306" y="253"/>
                  </a:cubicBezTo>
                  <a:cubicBezTo>
                    <a:pt x="312" y="247"/>
                    <a:pt x="312" y="247"/>
                    <a:pt x="312" y="247"/>
                  </a:cubicBezTo>
                  <a:cubicBezTo>
                    <a:pt x="317" y="257"/>
                    <a:pt x="317" y="257"/>
                    <a:pt x="317" y="257"/>
                  </a:cubicBezTo>
                  <a:cubicBezTo>
                    <a:pt x="326" y="259"/>
                    <a:pt x="326" y="259"/>
                    <a:pt x="326" y="259"/>
                  </a:cubicBezTo>
                  <a:cubicBezTo>
                    <a:pt x="326" y="259"/>
                    <a:pt x="326" y="259"/>
                    <a:pt x="326" y="259"/>
                  </a:cubicBezTo>
                  <a:cubicBezTo>
                    <a:pt x="326" y="260"/>
                    <a:pt x="326" y="260"/>
                    <a:pt x="326" y="260"/>
                  </a:cubicBezTo>
                  <a:cubicBezTo>
                    <a:pt x="331" y="268"/>
                    <a:pt x="331" y="268"/>
                    <a:pt x="331" y="268"/>
                  </a:cubicBezTo>
                  <a:cubicBezTo>
                    <a:pt x="333" y="269"/>
                    <a:pt x="333" y="269"/>
                    <a:pt x="333" y="269"/>
                  </a:cubicBezTo>
                  <a:cubicBezTo>
                    <a:pt x="333" y="261"/>
                    <a:pt x="333" y="261"/>
                    <a:pt x="333" y="261"/>
                  </a:cubicBezTo>
                  <a:cubicBezTo>
                    <a:pt x="333" y="261"/>
                    <a:pt x="333" y="261"/>
                    <a:pt x="333" y="261"/>
                  </a:cubicBezTo>
                  <a:cubicBezTo>
                    <a:pt x="333" y="260"/>
                    <a:pt x="333" y="260"/>
                    <a:pt x="333" y="260"/>
                  </a:cubicBezTo>
                  <a:cubicBezTo>
                    <a:pt x="351" y="259"/>
                    <a:pt x="351" y="259"/>
                    <a:pt x="351" y="259"/>
                  </a:cubicBezTo>
                  <a:cubicBezTo>
                    <a:pt x="351" y="258"/>
                    <a:pt x="351" y="258"/>
                    <a:pt x="351" y="258"/>
                  </a:cubicBezTo>
                  <a:cubicBezTo>
                    <a:pt x="352" y="257"/>
                    <a:pt x="352" y="255"/>
                    <a:pt x="351" y="254"/>
                  </a:cubicBezTo>
                  <a:cubicBezTo>
                    <a:pt x="350" y="252"/>
                    <a:pt x="349" y="250"/>
                    <a:pt x="349" y="247"/>
                  </a:cubicBezTo>
                  <a:cubicBezTo>
                    <a:pt x="348" y="244"/>
                    <a:pt x="349" y="241"/>
                    <a:pt x="350" y="241"/>
                  </a:cubicBezTo>
                  <a:cubicBezTo>
                    <a:pt x="351" y="239"/>
                    <a:pt x="352" y="239"/>
                    <a:pt x="354" y="239"/>
                  </a:cubicBezTo>
                  <a:cubicBezTo>
                    <a:pt x="361" y="242"/>
                    <a:pt x="361" y="242"/>
                    <a:pt x="361" y="242"/>
                  </a:cubicBezTo>
                  <a:cubicBezTo>
                    <a:pt x="362" y="237"/>
                    <a:pt x="362" y="237"/>
                    <a:pt x="362" y="237"/>
                  </a:cubicBezTo>
                  <a:cubicBezTo>
                    <a:pt x="348" y="231"/>
                    <a:pt x="348" y="231"/>
                    <a:pt x="348" y="231"/>
                  </a:cubicBezTo>
                  <a:cubicBezTo>
                    <a:pt x="348" y="231"/>
                    <a:pt x="348" y="231"/>
                    <a:pt x="348" y="231"/>
                  </a:cubicBezTo>
                  <a:cubicBezTo>
                    <a:pt x="347" y="230"/>
                    <a:pt x="347" y="230"/>
                    <a:pt x="347" y="230"/>
                  </a:cubicBezTo>
                  <a:cubicBezTo>
                    <a:pt x="347" y="229"/>
                    <a:pt x="347" y="229"/>
                    <a:pt x="347" y="229"/>
                  </a:cubicBezTo>
                  <a:cubicBezTo>
                    <a:pt x="347" y="229"/>
                    <a:pt x="347" y="229"/>
                    <a:pt x="347" y="229"/>
                  </a:cubicBezTo>
                  <a:cubicBezTo>
                    <a:pt x="345" y="213"/>
                    <a:pt x="345" y="213"/>
                    <a:pt x="345" y="213"/>
                  </a:cubicBezTo>
                  <a:cubicBezTo>
                    <a:pt x="346" y="203"/>
                    <a:pt x="346" y="203"/>
                    <a:pt x="346" y="203"/>
                  </a:cubicBezTo>
                  <a:cubicBezTo>
                    <a:pt x="346" y="202"/>
                    <a:pt x="346" y="202"/>
                    <a:pt x="346" y="202"/>
                  </a:cubicBezTo>
                  <a:cubicBezTo>
                    <a:pt x="346" y="201"/>
                    <a:pt x="346" y="201"/>
                    <a:pt x="346" y="201"/>
                  </a:cubicBezTo>
                  <a:cubicBezTo>
                    <a:pt x="368" y="204"/>
                    <a:pt x="368" y="204"/>
                    <a:pt x="368" y="204"/>
                  </a:cubicBezTo>
                  <a:cubicBezTo>
                    <a:pt x="373" y="199"/>
                    <a:pt x="373" y="199"/>
                    <a:pt x="373" y="199"/>
                  </a:cubicBezTo>
                  <a:cubicBezTo>
                    <a:pt x="374" y="197"/>
                    <a:pt x="374" y="195"/>
                    <a:pt x="373" y="195"/>
                  </a:cubicBezTo>
                  <a:cubicBezTo>
                    <a:pt x="368" y="193"/>
                    <a:pt x="365" y="190"/>
                    <a:pt x="365" y="188"/>
                  </a:cubicBezTo>
                  <a:cubicBezTo>
                    <a:pt x="365" y="187"/>
                    <a:pt x="365" y="185"/>
                    <a:pt x="367" y="184"/>
                  </a:cubicBezTo>
                  <a:cubicBezTo>
                    <a:pt x="376" y="175"/>
                    <a:pt x="376" y="175"/>
                    <a:pt x="376" y="175"/>
                  </a:cubicBezTo>
                  <a:cubicBezTo>
                    <a:pt x="386" y="175"/>
                    <a:pt x="386" y="175"/>
                    <a:pt x="386" y="175"/>
                  </a:cubicBezTo>
                  <a:cubicBezTo>
                    <a:pt x="392" y="166"/>
                    <a:pt x="392" y="166"/>
                    <a:pt x="392" y="166"/>
                  </a:cubicBezTo>
                  <a:cubicBezTo>
                    <a:pt x="392" y="157"/>
                    <a:pt x="392" y="157"/>
                    <a:pt x="392" y="157"/>
                  </a:cubicBezTo>
                  <a:cubicBezTo>
                    <a:pt x="399" y="156"/>
                    <a:pt x="399" y="156"/>
                    <a:pt x="399" y="156"/>
                  </a:cubicBezTo>
                  <a:cubicBezTo>
                    <a:pt x="401" y="150"/>
                    <a:pt x="402" y="147"/>
                    <a:pt x="403" y="145"/>
                  </a:cubicBezTo>
                  <a:cubicBezTo>
                    <a:pt x="406" y="139"/>
                    <a:pt x="406" y="139"/>
                    <a:pt x="406" y="139"/>
                  </a:cubicBezTo>
                  <a:cubicBezTo>
                    <a:pt x="401" y="129"/>
                    <a:pt x="401" y="129"/>
                    <a:pt x="401" y="129"/>
                  </a:cubicBezTo>
                  <a:cubicBezTo>
                    <a:pt x="401" y="128"/>
                    <a:pt x="401" y="128"/>
                    <a:pt x="401" y="128"/>
                  </a:cubicBezTo>
                  <a:cubicBezTo>
                    <a:pt x="401" y="128"/>
                    <a:pt x="401" y="128"/>
                    <a:pt x="401" y="128"/>
                  </a:cubicBezTo>
                  <a:cubicBezTo>
                    <a:pt x="401" y="128"/>
                    <a:pt x="401" y="128"/>
                    <a:pt x="401" y="128"/>
                  </a:cubicBezTo>
                  <a:cubicBezTo>
                    <a:pt x="397" y="114"/>
                    <a:pt x="397" y="114"/>
                    <a:pt x="397" y="114"/>
                  </a:cubicBezTo>
                  <a:cubicBezTo>
                    <a:pt x="397" y="114"/>
                    <a:pt x="397" y="114"/>
                    <a:pt x="397" y="114"/>
                  </a:cubicBezTo>
                  <a:cubicBezTo>
                    <a:pt x="395" y="100"/>
                    <a:pt x="395" y="100"/>
                    <a:pt x="395" y="100"/>
                  </a:cubicBezTo>
                  <a:cubicBezTo>
                    <a:pt x="390" y="92"/>
                    <a:pt x="390" y="92"/>
                    <a:pt x="390" y="92"/>
                  </a:cubicBezTo>
                  <a:cubicBezTo>
                    <a:pt x="383" y="85"/>
                    <a:pt x="383" y="85"/>
                    <a:pt x="383" y="85"/>
                  </a:cubicBezTo>
                  <a:cubicBezTo>
                    <a:pt x="383" y="84"/>
                    <a:pt x="383" y="84"/>
                    <a:pt x="383" y="84"/>
                  </a:cubicBezTo>
                  <a:cubicBezTo>
                    <a:pt x="383" y="84"/>
                    <a:pt x="383" y="84"/>
                    <a:pt x="383" y="84"/>
                  </a:cubicBezTo>
                  <a:cubicBezTo>
                    <a:pt x="382" y="83"/>
                    <a:pt x="382" y="83"/>
                    <a:pt x="382" y="83"/>
                  </a:cubicBezTo>
                  <a:cubicBezTo>
                    <a:pt x="382" y="76"/>
                    <a:pt x="382" y="76"/>
                    <a:pt x="382" y="76"/>
                  </a:cubicBezTo>
                  <a:cubicBezTo>
                    <a:pt x="369" y="80"/>
                    <a:pt x="369" y="80"/>
                    <a:pt x="369" y="80"/>
                  </a:cubicBezTo>
                  <a:cubicBezTo>
                    <a:pt x="368" y="79"/>
                    <a:pt x="368" y="79"/>
                    <a:pt x="368" y="79"/>
                  </a:cubicBezTo>
                  <a:cubicBezTo>
                    <a:pt x="362" y="73"/>
                    <a:pt x="362" y="73"/>
                    <a:pt x="362" y="73"/>
                  </a:cubicBezTo>
                  <a:cubicBezTo>
                    <a:pt x="344" y="59"/>
                    <a:pt x="344" y="59"/>
                    <a:pt x="344" y="59"/>
                  </a:cubicBezTo>
                  <a:cubicBezTo>
                    <a:pt x="344" y="59"/>
                    <a:pt x="344" y="59"/>
                    <a:pt x="344" y="59"/>
                  </a:cubicBezTo>
                  <a:cubicBezTo>
                    <a:pt x="337" y="50"/>
                    <a:pt x="337" y="50"/>
                    <a:pt x="337" y="50"/>
                  </a:cubicBezTo>
                  <a:cubicBezTo>
                    <a:pt x="333" y="47"/>
                    <a:pt x="333" y="47"/>
                    <a:pt x="333" y="47"/>
                  </a:cubicBezTo>
                  <a:cubicBezTo>
                    <a:pt x="330" y="52"/>
                    <a:pt x="330" y="52"/>
                    <a:pt x="330" y="52"/>
                  </a:cubicBezTo>
                  <a:cubicBezTo>
                    <a:pt x="330" y="53"/>
                    <a:pt x="330" y="53"/>
                    <a:pt x="330" y="53"/>
                  </a:cubicBezTo>
                  <a:cubicBezTo>
                    <a:pt x="330" y="53"/>
                    <a:pt x="330" y="53"/>
                    <a:pt x="330" y="53"/>
                  </a:cubicBezTo>
                  <a:cubicBezTo>
                    <a:pt x="329" y="53"/>
                    <a:pt x="329" y="53"/>
                    <a:pt x="329" y="53"/>
                  </a:cubicBezTo>
                  <a:cubicBezTo>
                    <a:pt x="328" y="53"/>
                    <a:pt x="328" y="53"/>
                    <a:pt x="328" y="53"/>
                  </a:cubicBezTo>
                  <a:cubicBezTo>
                    <a:pt x="323" y="53"/>
                    <a:pt x="323" y="53"/>
                    <a:pt x="323" y="53"/>
                  </a:cubicBezTo>
                  <a:cubicBezTo>
                    <a:pt x="322" y="54"/>
                    <a:pt x="322" y="54"/>
                    <a:pt x="322" y="54"/>
                  </a:cubicBezTo>
                  <a:cubicBezTo>
                    <a:pt x="322" y="54"/>
                    <a:pt x="322" y="54"/>
                    <a:pt x="322" y="54"/>
                  </a:cubicBezTo>
                  <a:cubicBezTo>
                    <a:pt x="308" y="39"/>
                    <a:pt x="308" y="39"/>
                    <a:pt x="308" y="39"/>
                  </a:cubicBezTo>
                  <a:cubicBezTo>
                    <a:pt x="306" y="38"/>
                    <a:pt x="303" y="35"/>
                    <a:pt x="299" y="31"/>
                  </a:cubicBezTo>
                  <a:cubicBezTo>
                    <a:pt x="293" y="27"/>
                    <a:pt x="293" y="27"/>
                    <a:pt x="293" y="27"/>
                  </a:cubicBezTo>
                  <a:cubicBezTo>
                    <a:pt x="292" y="27"/>
                    <a:pt x="292" y="27"/>
                    <a:pt x="292" y="27"/>
                  </a:cubicBezTo>
                  <a:cubicBezTo>
                    <a:pt x="286" y="23"/>
                    <a:pt x="286" y="23"/>
                    <a:pt x="286" y="23"/>
                  </a:cubicBezTo>
                  <a:cubicBezTo>
                    <a:pt x="282" y="26"/>
                    <a:pt x="282" y="26"/>
                    <a:pt x="282" y="26"/>
                  </a:cubicBezTo>
                  <a:cubicBezTo>
                    <a:pt x="281" y="27"/>
                    <a:pt x="281" y="27"/>
                    <a:pt x="281" y="27"/>
                  </a:cubicBezTo>
                  <a:cubicBezTo>
                    <a:pt x="281" y="26"/>
                    <a:pt x="281" y="26"/>
                    <a:pt x="281" y="26"/>
                  </a:cubicBezTo>
                  <a:cubicBezTo>
                    <a:pt x="280" y="26"/>
                    <a:pt x="280" y="26"/>
                    <a:pt x="280" y="26"/>
                  </a:cubicBezTo>
                  <a:cubicBezTo>
                    <a:pt x="277" y="25"/>
                    <a:pt x="277" y="25"/>
                    <a:pt x="277" y="25"/>
                  </a:cubicBezTo>
                  <a:cubicBezTo>
                    <a:pt x="273" y="27"/>
                    <a:pt x="273" y="27"/>
                    <a:pt x="273" y="27"/>
                  </a:cubicBezTo>
                  <a:cubicBezTo>
                    <a:pt x="272" y="28"/>
                    <a:pt x="272" y="28"/>
                    <a:pt x="272" y="28"/>
                  </a:cubicBezTo>
                  <a:cubicBezTo>
                    <a:pt x="272" y="28"/>
                    <a:pt x="272" y="28"/>
                    <a:pt x="272" y="28"/>
                  </a:cubicBezTo>
                  <a:cubicBezTo>
                    <a:pt x="272" y="28"/>
                    <a:pt x="272" y="28"/>
                    <a:pt x="272" y="28"/>
                  </a:cubicBezTo>
                  <a:cubicBezTo>
                    <a:pt x="266" y="29"/>
                    <a:pt x="266" y="29"/>
                    <a:pt x="266" y="29"/>
                  </a:cubicBezTo>
                  <a:cubicBezTo>
                    <a:pt x="258" y="25"/>
                    <a:pt x="251" y="20"/>
                    <a:pt x="243" y="15"/>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0" name="Freeform 11">
              <a:extLst>
                <a:ext uri="{FF2B5EF4-FFF2-40B4-BE49-F238E27FC236}">
                  <a16:creationId xmlns="" xmlns:a16="http://schemas.microsoft.com/office/drawing/2014/main" id="{E5A0B5B1-8486-46C1-AB1B-8414373EB12B}"/>
                </a:ext>
              </a:extLst>
            </p:cNvPr>
            <p:cNvSpPr>
              <a:spLocks/>
            </p:cNvSpPr>
            <p:nvPr/>
          </p:nvSpPr>
          <p:spPr bwMode="auto">
            <a:xfrm>
              <a:off x="2662238" y="3678238"/>
              <a:ext cx="1201737" cy="1049337"/>
            </a:xfrm>
            <a:custGeom>
              <a:avLst/>
              <a:gdLst>
                <a:gd name="T0" fmla="*/ 10 w 351"/>
                <a:gd name="T1" fmla="*/ 14 h 309"/>
                <a:gd name="T2" fmla="*/ 8 w 351"/>
                <a:gd name="T3" fmla="*/ 35 h 309"/>
                <a:gd name="T4" fmla="*/ 4 w 351"/>
                <a:gd name="T5" fmla="*/ 57 h 309"/>
                <a:gd name="T6" fmla="*/ 19 w 351"/>
                <a:gd name="T7" fmla="*/ 69 h 309"/>
                <a:gd name="T8" fmla="*/ 35 w 351"/>
                <a:gd name="T9" fmla="*/ 97 h 309"/>
                <a:gd name="T10" fmla="*/ 37 w 351"/>
                <a:gd name="T11" fmla="*/ 123 h 309"/>
                <a:gd name="T12" fmla="*/ 45 w 351"/>
                <a:gd name="T13" fmla="*/ 143 h 309"/>
                <a:gd name="T14" fmla="*/ 50 w 351"/>
                <a:gd name="T15" fmla="*/ 175 h 309"/>
                <a:gd name="T16" fmla="*/ 47 w 351"/>
                <a:gd name="T17" fmla="*/ 219 h 309"/>
                <a:gd name="T18" fmla="*/ 55 w 351"/>
                <a:gd name="T19" fmla="*/ 231 h 309"/>
                <a:gd name="T20" fmla="*/ 62 w 351"/>
                <a:gd name="T21" fmla="*/ 213 h 309"/>
                <a:gd name="T22" fmla="*/ 78 w 351"/>
                <a:gd name="T23" fmla="*/ 221 h 309"/>
                <a:gd name="T24" fmla="*/ 85 w 351"/>
                <a:gd name="T25" fmla="*/ 237 h 309"/>
                <a:gd name="T26" fmla="*/ 102 w 351"/>
                <a:gd name="T27" fmla="*/ 239 h 309"/>
                <a:gd name="T28" fmla="*/ 119 w 351"/>
                <a:gd name="T29" fmla="*/ 279 h 309"/>
                <a:gd name="T30" fmla="*/ 122 w 351"/>
                <a:gd name="T31" fmla="*/ 299 h 309"/>
                <a:gd name="T32" fmla="*/ 131 w 351"/>
                <a:gd name="T33" fmla="*/ 308 h 309"/>
                <a:gd name="T34" fmla="*/ 153 w 351"/>
                <a:gd name="T35" fmla="*/ 293 h 309"/>
                <a:gd name="T36" fmla="*/ 164 w 351"/>
                <a:gd name="T37" fmla="*/ 268 h 309"/>
                <a:gd name="T38" fmla="*/ 173 w 351"/>
                <a:gd name="T39" fmla="*/ 255 h 309"/>
                <a:gd name="T40" fmla="*/ 186 w 351"/>
                <a:gd name="T41" fmla="*/ 235 h 309"/>
                <a:gd name="T42" fmla="*/ 195 w 351"/>
                <a:gd name="T43" fmla="*/ 219 h 309"/>
                <a:gd name="T44" fmla="*/ 220 w 351"/>
                <a:gd name="T45" fmla="*/ 226 h 309"/>
                <a:gd name="T46" fmla="*/ 229 w 351"/>
                <a:gd name="T47" fmla="*/ 236 h 309"/>
                <a:gd name="T48" fmla="*/ 240 w 351"/>
                <a:gd name="T49" fmla="*/ 233 h 309"/>
                <a:gd name="T50" fmla="*/ 255 w 351"/>
                <a:gd name="T51" fmla="*/ 249 h 309"/>
                <a:gd name="T52" fmla="*/ 275 w 351"/>
                <a:gd name="T53" fmla="*/ 233 h 309"/>
                <a:gd name="T54" fmla="*/ 264 w 351"/>
                <a:gd name="T55" fmla="*/ 229 h 309"/>
                <a:gd name="T56" fmla="*/ 259 w 351"/>
                <a:gd name="T57" fmla="*/ 211 h 309"/>
                <a:gd name="T58" fmla="*/ 275 w 351"/>
                <a:gd name="T59" fmla="*/ 210 h 309"/>
                <a:gd name="T60" fmla="*/ 258 w 351"/>
                <a:gd name="T61" fmla="*/ 187 h 309"/>
                <a:gd name="T62" fmla="*/ 254 w 351"/>
                <a:gd name="T63" fmla="*/ 163 h 309"/>
                <a:gd name="T64" fmla="*/ 303 w 351"/>
                <a:gd name="T65" fmla="*/ 143 h 309"/>
                <a:gd name="T66" fmla="*/ 327 w 351"/>
                <a:gd name="T67" fmla="*/ 121 h 309"/>
                <a:gd name="T68" fmla="*/ 332 w 351"/>
                <a:gd name="T69" fmla="*/ 112 h 309"/>
                <a:gd name="T70" fmla="*/ 343 w 351"/>
                <a:gd name="T71" fmla="*/ 86 h 309"/>
                <a:gd name="T72" fmla="*/ 325 w 351"/>
                <a:gd name="T73" fmla="*/ 79 h 309"/>
                <a:gd name="T74" fmla="*/ 315 w 351"/>
                <a:gd name="T75" fmla="*/ 69 h 309"/>
                <a:gd name="T76" fmla="*/ 304 w 351"/>
                <a:gd name="T77" fmla="*/ 73 h 309"/>
                <a:gd name="T78" fmla="*/ 298 w 351"/>
                <a:gd name="T79" fmla="*/ 63 h 309"/>
                <a:gd name="T80" fmla="*/ 287 w 351"/>
                <a:gd name="T81" fmla="*/ 62 h 309"/>
                <a:gd name="T82" fmla="*/ 262 w 351"/>
                <a:gd name="T83" fmla="*/ 58 h 309"/>
                <a:gd name="T84" fmla="*/ 252 w 351"/>
                <a:gd name="T85" fmla="*/ 60 h 309"/>
                <a:gd name="T86" fmla="*/ 219 w 351"/>
                <a:gd name="T87" fmla="*/ 56 h 309"/>
                <a:gd name="T88" fmla="*/ 217 w 351"/>
                <a:gd name="T89" fmla="*/ 39 h 309"/>
                <a:gd name="T90" fmla="*/ 180 w 351"/>
                <a:gd name="T91" fmla="*/ 17 h 309"/>
                <a:gd name="T92" fmla="*/ 163 w 351"/>
                <a:gd name="T93" fmla="*/ 6 h 309"/>
                <a:gd name="T94" fmla="*/ 160 w 351"/>
                <a:gd name="T95" fmla="*/ 31 h 309"/>
                <a:gd name="T96" fmla="*/ 140 w 351"/>
                <a:gd name="T97" fmla="*/ 33 h 309"/>
                <a:gd name="T98" fmla="*/ 130 w 351"/>
                <a:gd name="T99" fmla="*/ 42 h 309"/>
                <a:gd name="T100" fmla="*/ 122 w 351"/>
                <a:gd name="T101" fmla="*/ 55 h 309"/>
                <a:gd name="T102" fmla="*/ 94 w 351"/>
                <a:gd name="T103" fmla="*/ 68 h 309"/>
                <a:gd name="T104" fmla="*/ 77 w 351"/>
                <a:gd name="T105" fmla="*/ 51 h 309"/>
                <a:gd name="T106" fmla="*/ 62 w 351"/>
                <a:gd name="T107" fmla="*/ 47 h 309"/>
                <a:gd name="T108" fmla="*/ 49 w 351"/>
                <a:gd name="T109" fmla="*/ 31 h 309"/>
                <a:gd name="T110" fmla="*/ 34 w 351"/>
                <a:gd name="T111"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9">
                  <a:moveTo>
                    <a:pt x="32" y="8"/>
                  </a:moveTo>
                  <a:cubicBezTo>
                    <a:pt x="23" y="5"/>
                    <a:pt x="23" y="5"/>
                    <a:pt x="23" y="5"/>
                  </a:cubicBezTo>
                  <a:cubicBezTo>
                    <a:pt x="14" y="4"/>
                    <a:pt x="14" y="4"/>
                    <a:pt x="14" y="4"/>
                  </a:cubicBezTo>
                  <a:cubicBezTo>
                    <a:pt x="10" y="7"/>
                    <a:pt x="10" y="7"/>
                    <a:pt x="10" y="7"/>
                  </a:cubicBezTo>
                  <a:cubicBezTo>
                    <a:pt x="10" y="14"/>
                    <a:pt x="10" y="14"/>
                    <a:pt x="10" y="14"/>
                  </a:cubicBezTo>
                  <a:cubicBezTo>
                    <a:pt x="10" y="15"/>
                    <a:pt x="10" y="15"/>
                    <a:pt x="10" y="15"/>
                  </a:cubicBezTo>
                  <a:cubicBezTo>
                    <a:pt x="13" y="25"/>
                    <a:pt x="13" y="25"/>
                    <a:pt x="13" y="25"/>
                  </a:cubicBezTo>
                  <a:cubicBezTo>
                    <a:pt x="13" y="33"/>
                    <a:pt x="13" y="33"/>
                    <a:pt x="13" y="33"/>
                  </a:cubicBezTo>
                  <a:cubicBezTo>
                    <a:pt x="13" y="35"/>
                    <a:pt x="13" y="35"/>
                    <a:pt x="13" y="35"/>
                  </a:cubicBezTo>
                  <a:cubicBezTo>
                    <a:pt x="8" y="35"/>
                    <a:pt x="8" y="35"/>
                    <a:pt x="8" y="35"/>
                  </a:cubicBezTo>
                  <a:cubicBezTo>
                    <a:pt x="10" y="45"/>
                    <a:pt x="10" y="45"/>
                    <a:pt x="10" y="45"/>
                  </a:cubicBezTo>
                  <a:cubicBezTo>
                    <a:pt x="3" y="48"/>
                    <a:pt x="3" y="48"/>
                    <a:pt x="3" y="48"/>
                  </a:cubicBezTo>
                  <a:cubicBezTo>
                    <a:pt x="0" y="54"/>
                    <a:pt x="0" y="54"/>
                    <a:pt x="0" y="54"/>
                  </a:cubicBezTo>
                  <a:cubicBezTo>
                    <a:pt x="4" y="57"/>
                    <a:pt x="4" y="57"/>
                    <a:pt x="4" y="57"/>
                  </a:cubicBezTo>
                  <a:cubicBezTo>
                    <a:pt x="4" y="57"/>
                    <a:pt x="4" y="57"/>
                    <a:pt x="4" y="57"/>
                  </a:cubicBezTo>
                  <a:cubicBezTo>
                    <a:pt x="4" y="57"/>
                    <a:pt x="4" y="57"/>
                    <a:pt x="4" y="57"/>
                  </a:cubicBezTo>
                  <a:cubicBezTo>
                    <a:pt x="18" y="69"/>
                    <a:pt x="18" y="69"/>
                    <a:pt x="18" y="69"/>
                  </a:cubicBezTo>
                  <a:cubicBezTo>
                    <a:pt x="19" y="69"/>
                    <a:pt x="19" y="69"/>
                    <a:pt x="19" y="69"/>
                  </a:cubicBezTo>
                  <a:cubicBezTo>
                    <a:pt x="19" y="69"/>
                    <a:pt x="19" y="69"/>
                    <a:pt x="19" y="69"/>
                  </a:cubicBezTo>
                  <a:cubicBezTo>
                    <a:pt x="19" y="69"/>
                    <a:pt x="19" y="69"/>
                    <a:pt x="19" y="69"/>
                  </a:cubicBezTo>
                  <a:cubicBezTo>
                    <a:pt x="19" y="70"/>
                    <a:pt x="19" y="70"/>
                    <a:pt x="19" y="70"/>
                  </a:cubicBezTo>
                  <a:cubicBezTo>
                    <a:pt x="21" y="80"/>
                    <a:pt x="21" y="80"/>
                    <a:pt x="21" y="80"/>
                  </a:cubicBezTo>
                  <a:cubicBezTo>
                    <a:pt x="28" y="89"/>
                    <a:pt x="28" y="89"/>
                    <a:pt x="28" y="89"/>
                  </a:cubicBezTo>
                  <a:cubicBezTo>
                    <a:pt x="29" y="91"/>
                    <a:pt x="31" y="94"/>
                    <a:pt x="35" y="97"/>
                  </a:cubicBezTo>
                  <a:cubicBezTo>
                    <a:pt x="35" y="97"/>
                    <a:pt x="35" y="97"/>
                    <a:pt x="35" y="97"/>
                  </a:cubicBezTo>
                  <a:cubicBezTo>
                    <a:pt x="36" y="97"/>
                    <a:pt x="36" y="97"/>
                    <a:pt x="36" y="97"/>
                  </a:cubicBezTo>
                  <a:cubicBezTo>
                    <a:pt x="36" y="98"/>
                    <a:pt x="36" y="98"/>
                    <a:pt x="36" y="98"/>
                  </a:cubicBezTo>
                  <a:cubicBezTo>
                    <a:pt x="35" y="99"/>
                    <a:pt x="35" y="99"/>
                    <a:pt x="35" y="99"/>
                  </a:cubicBezTo>
                  <a:cubicBezTo>
                    <a:pt x="35" y="107"/>
                    <a:pt x="35" y="107"/>
                    <a:pt x="35" y="107"/>
                  </a:cubicBezTo>
                  <a:cubicBezTo>
                    <a:pt x="36" y="110"/>
                    <a:pt x="37" y="115"/>
                    <a:pt x="37" y="123"/>
                  </a:cubicBezTo>
                  <a:cubicBezTo>
                    <a:pt x="40" y="128"/>
                    <a:pt x="42" y="131"/>
                    <a:pt x="42" y="134"/>
                  </a:cubicBezTo>
                  <a:cubicBezTo>
                    <a:pt x="42" y="135"/>
                    <a:pt x="43" y="139"/>
                    <a:pt x="45" y="143"/>
                  </a:cubicBezTo>
                  <a:cubicBezTo>
                    <a:pt x="45" y="143"/>
                    <a:pt x="45" y="143"/>
                    <a:pt x="45" y="143"/>
                  </a:cubicBezTo>
                  <a:cubicBezTo>
                    <a:pt x="45" y="143"/>
                    <a:pt x="45" y="143"/>
                    <a:pt x="45" y="143"/>
                  </a:cubicBezTo>
                  <a:cubicBezTo>
                    <a:pt x="45" y="143"/>
                    <a:pt x="45" y="143"/>
                    <a:pt x="45" y="143"/>
                  </a:cubicBezTo>
                  <a:cubicBezTo>
                    <a:pt x="46" y="149"/>
                    <a:pt x="46" y="154"/>
                    <a:pt x="44" y="158"/>
                  </a:cubicBezTo>
                  <a:cubicBezTo>
                    <a:pt x="43" y="161"/>
                    <a:pt x="45" y="166"/>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4" y="192"/>
                    <a:pt x="45" y="195"/>
                    <a:pt x="45" y="196"/>
                  </a:cubicBezTo>
                  <a:cubicBezTo>
                    <a:pt x="43" y="209"/>
                    <a:pt x="43" y="209"/>
                    <a:pt x="43" y="209"/>
                  </a:cubicBezTo>
                  <a:cubicBezTo>
                    <a:pt x="42" y="214"/>
                    <a:pt x="42" y="216"/>
                    <a:pt x="44" y="217"/>
                  </a:cubicBezTo>
                  <a:cubicBezTo>
                    <a:pt x="47" y="219"/>
                    <a:pt x="47" y="219"/>
                    <a:pt x="47" y="219"/>
                  </a:cubicBezTo>
                  <a:cubicBezTo>
                    <a:pt x="50" y="220"/>
                    <a:pt x="52" y="222"/>
                    <a:pt x="52" y="224"/>
                  </a:cubicBezTo>
                  <a:cubicBezTo>
                    <a:pt x="51" y="231"/>
                    <a:pt x="51" y="231"/>
                    <a:pt x="51" y="231"/>
                  </a:cubicBezTo>
                  <a:cubicBezTo>
                    <a:pt x="53" y="232"/>
                    <a:pt x="53" y="232"/>
                    <a:pt x="53" y="232"/>
                  </a:cubicBezTo>
                  <a:cubicBezTo>
                    <a:pt x="54" y="232"/>
                    <a:pt x="54" y="232"/>
                    <a:pt x="54" y="232"/>
                  </a:cubicBezTo>
                  <a:cubicBezTo>
                    <a:pt x="55" y="231"/>
                    <a:pt x="55" y="231"/>
                    <a:pt x="55" y="231"/>
                  </a:cubicBezTo>
                  <a:cubicBezTo>
                    <a:pt x="56" y="230"/>
                    <a:pt x="57" y="228"/>
                    <a:pt x="58" y="226"/>
                  </a:cubicBezTo>
                  <a:cubicBezTo>
                    <a:pt x="58" y="225"/>
                    <a:pt x="58" y="225"/>
                    <a:pt x="58" y="225"/>
                  </a:cubicBezTo>
                  <a:cubicBezTo>
                    <a:pt x="59" y="224"/>
                    <a:pt x="59" y="224"/>
                    <a:pt x="59" y="224"/>
                  </a:cubicBezTo>
                  <a:cubicBezTo>
                    <a:pt x="60" y="223"/>
                    <a:pt x="61" y="222"/>
                    <a:pt x="62" y="221"/>
                  </a:cubicBezTo>
                  <a:cubicBezTo>
                    <a:pt x="63" y="218"/>
                    <a:pt x="63" y="216"/>
                    <a:pt x="62" y="213"/>
                  </a:cubicBezTo>
                  <a:cubicBezTo>
                    <a:pt x="61" y="211"/>
                    <a:pt x="61" y="211"/>
                    <a:pt x="61" y="211"/>
                  </a:cubicBezTo>
                  <a:cubicBezTo>
                    <a:pt x="63" y="211"/>
                    <a:pt x="63" y="211"/>
                    <a:pt x="63" y="211"/>
                  </a:cubicBezTo>
                  <a:cubicBezTo>
                    <a:pt x="70" y="209"/>
                    <a:pt x="73" y="209"/>
                    <a:pt x="74" y="212"/>
                  </a:cubicBezTo>
                  <a:cubicBezTo>
                    <a:pt x="78" y="220"/>
                    <a:pt x="78" y="220"/>
                    <a:pt x="78" y="220"/>
                  </a:cubicBezTo>
                  <a:cubicBezTo>
                    <a:pt x="78" y="221"/>
                    <a:pt x="78" y="221"/>
                    <a:pt x="78" y="221"/>
                  </a:cubicBezTo>
                  <a:cubicBezTo>
                    <a:pt x="78" y="221"/>
                    <a:pt x="78" y="221"/>
                    <a:pt x="78" y="221"/>
                  </a:cubicBezTo>
                  <a:cubicBezTo>
                    <a:pt x="79" y="234"/>
                    <a:pt x="79" y="234"/>
                    <a:pt x="79" y="234"/>
                  </a:cubicBezTo>
                  <a:cubicBezTo>
                    <a:pt x="84" y="237"/>
                    <a:pt x="84" y="237"/>
                    <a:pt x="84" y="237"/>
                  </a:cubicBezTo>
                  <a:cubicBezTo>
                    <a:pt x="85" y="237"/>
                    <a:pt x="85" y="237"/>
                    <a:pt x="85" y="237"/>
                  </a:cubicBezTo>
                  <a:cubicBezTo>
                    <a:pt x="85" y="237"/>
                    <a:pt x="85" y="237"/>
                    <a:pt x="85" y="237"/>
                  </a:cubicBezTo>
                  <a:cubicBezTo>
                    <a:pt x="88" y="240"/>
                    <a:pt x="88" y="240"/>
                    <a:pt x="88" y="240"/>
                  </a:cubicBezTo>
                  <a:cubicBezTo>
                    <a:pt x="92" y="236"/>
                    <a:pt x="92" y="236"/>
                    <a:pt x="92" y="236"/>
                  </a:cubicBezTo>
                  <a:cubicBezTo>
                    <a:pt x="95" y="233"/>
                    <a:pt x="95" y="233"/>
                    <a:pt x="95" y="233"/>
                  </a:cubicBezTo>
                  <a:cubicBezTo>
                    <a:pt x="96" y="233"/>
                    <a:pt x="96" y="233"/>
                    <a:pt x="96" y="233"/>
                  </a:cubicBezTo>
                  <a:cubicBezTo>
                    <a:pt x="99" y="234"/>
                    <a:pt x="101" y="236"/>
                    <a:pt x="102" y="239"/>
                  </a:cubicBezTo>
                  <a:cubicBezTo>
                    <a:pt x="103" y="249"/>
                    <a:pt x="103" y="249"/>
                    <a:pt x="103" y="249"/>
                  </a:cubicBezTo>
                  <a:cubicBezTo>
                    <a:pt x="104" y="251"/>
                    <a:pt x="104" y="251"/>
                    <a:pt x="104" y="251"/>
                  </a:cubicBezTo>
                  <a:cubicBezTo>
                    <a:pt x="114" y="274"/>
                    <a:pt x="114" y="274"/>
                    <a:pt x="114" y="274"/>
                  </a:cubicBezTo>
                  <a:cubicBezTo>
                    <a:pt x="119" y="279"/>
                    <a:pt x="119" y="279"/>
                    <a:pt x="119" y="279"/>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2" y="299"/>
                    <a:pt x="122" y="299"/>
                    <a:pt x="122" y="299"/>
                  </a:cubicBezTo>
                  <a:cubicBezTo>
                    <a:pt x="125" y="295"/>
                    <a:pt x="128" y="293"/>
                    <a:pt x="129" y="294"/>
                  </a:cubicBezTo>
                  <a:cubicBezTo>
                    <a:pt x="131" y="294"/>
                    <a:pt x="131" y="295"/>
                    <a:pt x="131" y="297"/>
                  </a:cubicBezTo>
                  <a:cubicBezTo>
                    <a:pt x="131" y="299"/>
                    <a:pt x="131" y="299"/>
                    <a:pt x="131" y="299"/>
                  </a:cubicBezTo>
                  <a:cubicBezTo>
                    <a:pt x="131" y="306"/>
                    <a:pt x="131" y="306"/>
                    <a:pt x="131" y="306"/>
                  </a:cubicBezTo>
                  <a:cubicBezTo>
                    <a:pt x="131" y="308"/>
                    <a:pt x="131" y="308"/>
                    <a:pt x="131" y="308"/>
                  </a:cubicBezTo>
                  <a:cubicBezTo>
                    <a:pt x="133" y="309"/>
                    <a:pt x="135" y="308"/>
                    <a:pt x="135" y="307"/>
                  </a:cubicBezTo>
                  <a:cubicBezTo>
                    <a:pt x="139" y="301"/>
                    <a:pt x="139" y="301"/>
                    <a:pt x="139" y="301"/>
                  </a:cubicBezTo>
                  <a:cubicBezTo>
                    <a:pt x="144" y="297"/>
                    <a:pt x="144" y="297"/>
                    <a:pt x="144" y="297"/>
                  </a:cubicBezTo>
                  <a:cubicBezTo>
                    <a:pt x="146" y="295"/>
                    <a:pt x="149" y="293"/>
                    <a:pt x="152" y="293"/>
                  </a:cubicBezTo>
                  <a:cubicBezTo>
                    <a:pt x="153" y="293"/>
                    <a:pt x="153" y="293"/>
                    <a:pt x="153" y="293"/>
                  </a:cubicBezTo>
                  <a:cubicBezTo>
                    <a:pt x="161" y="295"/>
                    <a:pt x="161" y="295"/>
                    <a:pt x="161" y="295"/>
                  </a:cubicBezTo>
                  <a:cubicBezTo>
                    <a:pt x="164" y="294"/>
                    <a:pt x="164" y="294"/>
                    <a:pt x="164" y="294"/>
                  </a:cubicBezTo>
                  <a:cubicBezTo>
                    <a:pt x="168" y="289"/>
                    <a:pt x="168" y="289"/>
                    <a:pt x="168" y="289"/>
                  </a:cubicBezTo>
                  <a:cubicBezTo>
                    <a:pt x="167" y="280"/>
                    <a:pt x="167" y="280"/>
                    <a:pt x="167" y="280"/>
                  </a:cubicBezTo>
                  <a:cubicBezTo>
                    <a:pt x="164"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6" y="235"/>
                    <a:pt x="186" y="235"/>
                    <a:pt x="186" y="235"/>
                  </a:cubicBezTo>
                  <a:cubicBezTo>
                    <a:pt x="179" y="219"/>
                    <a:pt x="179" y="219"/>
                    <a:pt x="179" y="219"/>
                  </a:cubicBezTo>
                  <a:cubicBezTo>
                    <a:pt x="195" y="226"/>
                    <a:pt x="195" y="226"/>
                    <a:pt x="195" y="226"/>
                  </a:cubicBezTo>
                  <a:cubicBezTo>
                    <a:pt x="195" y="219"/>
                    <a:pt x="195" y="219"/>
                    <a:pt x="195" y="219"/>
                  </a:cubicBezTo>
                  <a:cubicBezTo>
                    <a:pt x="195" y="219"/>
                    <a:pt x="195" y="219"/>
                    <a:pt x="195" y="219"/>
                  </a:cubicBezTo>
                  <a:cubicBezTo>
                    <a:pt x="195" y="219"/>
                    <a:pt x="195" y="219"/>
                    <a:pt x="195" y="219"/>
                  </a:cubicBezTo>
                  <a:cubicBezTo>
                    <a:pt x="201" y="213"/>
                    <a:pt x="201" y="213"/>
                    <a:pt x="201" y="213"/>
                  </a:cubicBezTo>
                  <a:cubicBezTo>
                    <a:pt x="213" y="210"/>
                    <a:pt x="213" y="210"/>
                    <a:pt x="213" y="210"/>
                  </a:cubicBezTo>
                  <a:cubicBezTo>
                    <a:pt x="214" y="210"/>
                    <a:pt x="214" y="210"/>
                    <a:pt x="214" y="210"/>
                  </a:cubicBezTo>
                  <a:cubicBezTo>
                    <a:pt x="220" y="225"/>
                    <a:pt x="220" y="225"/>
                    <a:pt x="220" y="225"/>
                  </a:cubicBezTo>
                  <a:cubicBezTo>
                    <a:pt x="220" y="226"/>
                    <a:pt x="220" y="226"/>
                    <a:pt x="220" y="226"/>
                  </a:cubicBezTo>
                  <a:cubicBezTo>
                    <a:pt x="220" y="231"/>
                    <a:pt x="220" y="231"/>
                    <a:pt x="220" y="231"/>
                  </a:cubicBezTo>
                  <a:cubicBezTo>
                    <a:pt x="220" y="237"/>
                    <a:pt x="220" y="237"/>
                    <a:pt x="220" y="237"/>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8" y="237"/>
                  </a:cubicBezTo>
                  <a:cubicBezTo>
                    <a:pt x="249" y="247"/>
                    <a:pt x="249" y="247"/>
                    <a:pt x="249" y="247"/>
                  </a:cubicBezTo>
                  <a:cubicBezTo>
                    <a:pt x="249" y="248"/>
                    <a:pt x="249" y="248"/>
                    <a:pt x="249" y="248"/>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7"/>
                    <a:pt x="278" y="237"/>
                    <a:pt x="278" y="237"/>
                  </a:cubicBezTo>
                  <a:cubicBezTo>
                    <a:pt x="275" y="233"/>
                    <a:pt x="275" y="233"/>
                    <a:pt x="275" y="233"/>
                  </a:cubicBezTo>
                  <a:cubicBezTo>
                    <a:pt x="264" y="230"/>
                    <a:pt x="264" y="230"/>
                    <a:pt x="264" y="230"/>
                  </a:cubicBezTo>
                  <a:cubicBezTo>
                    <a:pt x="264" y="230"/>
                    <a:pt x="264" y="230"/>
                    <a:pt x="264" y="230"/>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1"/>
                    <a:pt x="259" y="211"/>
                    <a:pt x="259" y="211"/>
                  </a:cubicBezTo>
                  <a:cubicBezTo>
                    <a:pt x="259" y="211"/>
                    <a:pt x="259" y="211"/>
                    <a:pt x="259" y="211"/>
                  </a:cubicBezTo>
                  <a:cubicBezTo>
                    <a:pt x="265" y="208"/>
                    <a:pt x="265" y="208"/>
                    <a:pt x="265" y="208"/>
                  </a:cubicBezTo>
                  <a:cubicBezTo>
                    <a:pt x="265" y="208"/>
                    <a:pt x="265" y="208"/>
                    <a:pt x="265" y="208"/>
                  </a:cubicBezTo>
                  <a:cubicBezTo>
                    <a:pt x="266" y="208"/>
                    <a:pt x="266" y="208"/>
                    <a:pt x="266" y="208"/>
                  </a:cubicBezTo>
                  <a:cubicBezTo>
                    <a:pt x="274" y="210"/>
                    <a:pt x="274" y="210"/>
                    <a:pt x="274" y="210"/>
                  </a:cubicBezTo>
                  <a:cubicBezTo>
                    <a:pt x="275" y="210"/>
                    <a:pt x="275" y="210"/>
                    <a:pt x="275" y="210"/>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8" y="187"/>
                    <a:pt x="258" y="187"/>
                    <a:pt x="258" y="187"/>
                  </a:cubicBezTo>
                  <a:cubicBezTo>
                    <a:pt x="258" y="187"/>
                    <a:pt x="258" y="187"/>
                    <a:pt x="258" y="187"/>
                  </a:cubicBezTo>
                  <a:cubicBezTo>
                    <a:pt x="258" y="187"/>
                    <a:pt x="258" y="187"/>
                    <a:pt x="258" y="187"/>
                  </a:cubicBezTo>
                  <a:cubicBezTo>
                    <a:pt x="258" y="186"/>
                    <a:pt x="258" y="186"/>
                    <a:pt x="258" y="186"/>
                  </a:cubicBezTo>
                  <a:cubicBezTo>
                    <a:pt x="254" y="173"/>
                    <a:pt x="254" y="173"/>
                    <a:pt x="254" y="173"/>
                  </a:cubicBezTo>
                  <a:cubicBezTo>
                    <a:pt x="254" y="163"/>
                    <a:pt x="254" y="163"/>
                    <a:pt x="254" y="163"/>
                  </a:cubicBezTo>
                  <a:cubicBezTo>
                    <a:pt x="261" y="157"/>
                    <a:pt x="261" y="157"/>
                    <a:pt x="261" y="157"/>
                  </a:cubicBezTo>
                  <a:cubicBezTo>
                    <a:pt x="270" y="157"/>
                    <a:pt x="270" y="157"/>
                    <a:pt x="270"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2" y="139"/>
                    <a:pt x="312" y="139"/>
                    <a:pt x="312" y="139"/>
                  </a:cubicBezTo>
                  <a:cubicBezTo>
                    <a:pt x="317" y="130"/>
                    <a:pt x="317" y="130"/>
                    <a:pt x="317" y="130"/>
                  </a:cubicBezTo>
                  <a:cubicBezTo>
                    <a:pt x="317" y="130"/>
                    <a:pt x="317" y="130"/>
                    <a:pt x="317" y="130"/>
                  </a:cubicBezTo>
                  <a:cubicBezTo>
                    <a:pt x="327" y="121"/>
                    <a:pt x="327" y="121"/>
                    <a:pt x="327" y="121"/>
                  </a:cubicBezTo>
                  <a:cubicBezTo>
                    <a:pt x="332" y="113"/>
                    <a:pt x="332" y="113"/>
                    <a:pt x="332" y="113"/>
                  </a:cubicBezTo>
                  <a:cubicBezTo>
                    <a:pt x="332" y="112"/>
                    <a:pt x="332" y="112"/>
                    <a:pt x="332" y="112"/>
                  </a:cubicBezTo>
                  <a:cubicBezTo>
                    <a:pt x="332" y="112"/>
                    <a:pt x="332" y="112"/>
                    <a:pt x="332" y="112"/>
                  </a:cubicBezTo>
                  <a:cubicBezTo>
                    <a:pt x="332" y="112"/>
                    <a:pt x="332" y="112"/>
                    <a:pt x="332" y="112"/>
                  </a:cubicBezTo>
                  <a:cubicBezTo>
                    <a:pt x="332" y="112"/>
                    <a:pt x="332" y="112"/>
                    <a:pt x="332" y="112"/>
                  </a:cubicBezTo>
                  <a:cubicBezTo>
                    <a:pt x="336" y="108"/>
                    <a:pt x="336" y="108"/>
                    <a:pt x="336" y="108"/>
                  </a:cubicBezTo>
                  <a:cubicBezTo>
                    <a:pt x="341" y="100"/>
                    <a:pt x="341" y="100"/>
                    <a:pt x="341" y="100"/>
                  </a:cubicBezTo>
                  <a:cubicBezTo>
                    <a:pt x="343" y="87"/>
                    <a:pt x="343" y="87"/>
                    <a:pt x="343" y="87"/>
                  </a:cubicBezTo>
                  <a:cubicBezTo>
                    <a:pt x="343" y="86"/>
                    <a:pt x="343" y="86"/>
                    <a:pt x="343" y="86"/>
                  </a:cubicBezTo>
                  <a:cubicBezTo>
                    <a:pt x="343" y="86"/>
                    <a:pt x="343" y="86"/>
                    <a:pt x="343" y="86"/>
                  </a:cubicBezTo>
                  <a:cubicBezTo>
                    <a:pt x="350" y="81"/>
                    <a:pt x="350" y="81"/>
                    <a:pt x="350" y="81"/>
                  </a:cubicBezTo>
                  <a:cubicBezTo>
                    <a:pt x="351" y="80"/>
                    <a:pt x="351" y="80"/>
                    <a:pt x="351" y="80"/>
                  </a:cubicBezTo>
                  <a:cubicBezTo>
                    <a:pt x="342" y="78"/>
                    <a:pt x="342" y="78"/>
                    <a:pt x="342" y="78"/>
                  </a:cubicBezTo>
                  <a:cubicBezTo>
                    <a:pt x="326" y="79"/>
                    <a:pt x="326" y="79"/>
                    <a:pt x="326" y="79"/>
                  </a:cubicBezTo>
                  <a:cubicBezTo>
                    <a:pt x="325" y="79"/>
                    <a:pt x="325" y="79"/>
                    <a:pt x="325" y="79"/>
                  </a:cubicBezTo>
                  <a:cubicBezTo>
                    <a:pt x="319" y="74"/>
                    <a:pt x="319" y="74"/>
                    <a:pt x="319" y="74"/>
                  </a:cubicBezTo>
                  <a:cubicBezTo>
                    <a:pt x="318" y="74"/>
                    <a:pt x="318" y="74"/>
                    <a:pt x="318" y="74"/>
                  </a:cubicBezTo>
                  <a:cubicBezTo>
                    <a:pt x="318" y="73"/>
                    <a:pt x="318" y="73"/>
                    <a:pt x="318" y="73"/>
                  </a:cubicBezTo>
                  <a:cubicBezTo>
                    <a:pt x="318" y="73"/>
                    <a:pt x="318" y="73"/>
                    <a:pt x="318" y="73"/>
                  </a:cubicBezTo>
                  <a:cubicBezTo>
                    <a:pt x="315" y="69"/>
                    <a:pt x="315" y="69"/>
                    <a:pt x="315" y="69"/>
                  </a:cubicBezTo>
                  <a:cubicBezTo>
                    <a:pt x="314" y="69"/>
                    <a:pt x="314" y="69"/>
                    <a:pt x="314" y="69"/>
                  </a:cubicBezTo>
                  <a:cubicBezTo>
                    <a:pt x="314" y="70"/>
                    <a:pt x="314" y="70"/>
                    <a:pt x="314" y="70"/>
                  </a:cubicBezTo>
                  <a:cubicBezTo>
                    <a:pt x="313" y="71"/>
                    <a:pt x="311" y="71"/>
                    <a:pt x="309" y="71"/>
                  </a:cubicBezTo>
                  <a:cubicBezTo>
                    <a:pt x="306" y="73"/>
                    <a:pt x="306" y="73"/>
                    <a:pt x="306" y="73"/>
                  </a:cubicBezTo>
                  <a:cubicBezTo>
                    <a:pt x="306" y="73"/>
                    <a:pt x="305" y="73"/>
                    <a:pt x="304" y="73"/>
                  </a:cubicBezTo>
                  <a:cubicBezTo>
                    <a:pt x="303" y="73"/>
                    <a:pt x="303" y="72"/>
                    <a:pt x="302" y="70"/>
                  </a:cubicBezTo>
                  <a:cubicBezTo>
                    <a:pt x="302" y="68"/>
                    <a:pt x="301" y="66"/>
                    <a:pt x="298" y="64"/>
                  </a:cubicBezTo>
                  <a:cubicBezTo>
                    <a:pt x="298" y="63"/>
                    <a:pt x="298" y="63"/>
                    <a:pt x="298" y="63"/>
                  </a:cubicBezTo>
                  <a:cubicBezTo>
                    <a:pt x="298" y="63"/>
                    <a:pt x="298" y="63"/>
                    <a:pt x="298" y="63"/>
                  </a:cubicBezTo>
                  <a:cubicBezTo>
                    <a:pt x="298" y="63"/>
                    <a:pt x="298" y="63"/>
                    <a:pt x="298" y="63"/>
                  </a:cubicBezTo>
                  <a:cubicBezTo>
                    <a:pt x="296" y="58"/>
                    <a:pt x="296" y="58"/>
                    <a:pt x="296" y="58"/>
                  </a:cubicBezTo>
                  <a:cubicBezTo>
                    <a:pt x="294" y="58"/>
                    <a:pt x="294" y="58"/>
                    <a:pt x="294" y="58"/>
                  </a:cubicBezTo>
                  <a:cubicBezTo>
                    <a:pt x="288" y="62"/>
                    <a:pt x="288" y="62"/>
                    <a:pt x="288" y="62"/>
                  </a:cubicBezTo>
                  <a:cubicBezTo>
                    <a:pt x="288" y="62"/>
                    <a:pt x="288" y="62"/>
                    <a:pt x="288" y="62"/>
                  </a:cubicBezTo>
                  <a:cubicBezTo>
                    <a:pt x="287" y="62"/>
                    <a:pt x="287" y="62"/>
                    <a:pt x="287" y="62"/>
                  </a:cubicBezTo>
                  <a:cubicBezTo>
                    <a:pt x="273" y="65"/>
                    <a:pt x="273" y="65"/>
                    <a:pt x="273" y="65"/>
                  </a:cubicBezTo>
                  <a:cubicBezTo>
                    <a:pt x="272" y="65"/>
                    <a:pt x="272" y="65"/>
                    <a:pt x="272" y="65"/>
                  </a:cubicBezTo>
                  <a:cubicBezTo>
                    <a:pt x="272" y="65"/>
                    <a:pt x="272" y="65"/>
                    <a:pt x="272" y="65"/>
                  </a:cubicBezTo>
                  <a:cubicBezTo>
                    <a:pt x="262" y="58"/>
                    <a:pt x="262" y="58"/>
                    <a:pt x="262" y="58"/>
                  </a:cubicBezTo>
                  <a:cubicBezTo>
                    <a:pt x="262" y="58"/>
                    <a:pt x="262" y="58"/>
                    <a:pt x="262" y="58"/>
                  </a:cubicBezTo>
                  <a:cubicBezTo>
                    <a:pt x="262" y="58"/>
                    <a:pt x="262" y="58"/>
                    <a:pt x="262" y="58"/>
                  </a:cubicBezTo>
                  <a:cubicBezTo>
                    <a:pt x="262" y="57"/>
                    <a:pt x="262" y="57"/>
                    <a:pt x="262" y="57"/>
                  </a:cubicBezTo>
                  <a:cubicBezTo>
                    <a:pt x="262" y="57"/>
                    <a:pt x="262" y="57"/>
                    <a:pt x="262" y="57"/>
                  </a:cubicBezTo>
                  <a:cubicBezTo>
                    <a:pt x="259" y="53"/>
                    <a:pt x="259" y="53"/>
                    <a:pt x="259" y="53"/>
                  </a:cubicBezTo>
                  <a:cubicBezTo>
                    <a:pt x="252" y="60"/>
                    <a:pt x="252" y="60"/>
                    <a:pt x="252" y="60"/>
                  </a:cubicBezTo>
                  <a:cubicBezTo>
                    <a:pt x="248" y="65"/>
                    <a:pt x="244" y="67"/>
                    <a:pt x="242" y="65"/>
                  </a:cubicBezTo>
                  <a:cubicBezTo>
                    <a:pt x="232" y="61"/>
                    <a:pt x="232" y="61"/>
                    <a:pt x="232" y="61"/>
                  </a:cubicBezTo>
                  <a:cubicBezTo>
                    <a:pt x="226" y="60"/>
                    <a:pt x="226" y="60"/>
                    <a:pt x="226" y="60"/>
                  </a:cubicBezTo>
                  <a:cubicBezTo>
                    <a:pt x="225" y="60"/>
                    <a:pt x="225" y="60"/>
                    <a:pt x="225" y="60"/>
                  </a:cubicBezTo>
                  <a:cubicBezTo>
                    <a:pt x="219" y="56"/>
                    <a:pt x="219" y="56"/>
                    <a:pt x="219" y="56"/>
                  </a:cubicBezTo>
                  <a:cubicBezTo>
                    <a:pt x="219" y="55"/>
                    <a:pt x="219" y="55"/>
                    <a:pt x="219" y="55"/>
                  </a:cubicBezTo>
                  <a:cubicBezTo>
                    <a:pt x="218" y="55"/>
                    <a:pt x="218" y="55"/>
                    <a:pt x="218" y="55"/>
                  </a:cubicBezTo>
                  <a:cubicBezTo>
                    <a:pt x="220" y="44"/>
                    <a:pt x="220" y="44"/>
                    <a:pt x="220" y="44"/>
                  </a:cubicBezTo>
                  <a:cubicBezTo>
                    <a:pt x="220" y="41"/>
                    <a:pt x="220" y="41"/>
                    <a:pt x="220" y="41"/>
                  </a:cubicBezTo>
                  <a:cubicBezTo>
                    <a:pt x="217" y="39"/>
                    <a:pt x="217" y="39"/>
                    <a:pt x="217" y="39"/>
                  </a:cubicBezTo>
                  <a:cubicBezTo>
                    <a:pt x="216" y="39"/>
                    <a:pt x="216" y="39"/>
                    <a:pt x="216" y="39"/>
                  </a:cubicBezTo>
                  <a:cubicBezTo>
                    <a:pt x="208" y="30"/>
                    <a:pt x="208" y="30"/>
                    <a:pt x="208" y="30"/>
                  </a:cubicBezTo>
                  <a:cubicBezTo>
                    <a:pt x="208" y="23"/>
                    <a:pt x="208" y="23"/>
                    <a:pt x="208" y="23"/>
                  </a:cubicBezTo>
                  <a:cubicBezTo>
                    <a:pt x="188" y="21"/>
                    <a:pt x="188" y="21"/>
                    <a:pt x="188" y="21"/>
                  </a:cubicBezTo>
                  <a:cubicBezTo>
                    <a:pt x="180" y="17"/>
                    <a:pt x="180" y="17"/>
                    <a:pt x="180" y="17"/>
                  </a:cubicBezTo>
                  <a:cubicBezTo>
                    <a:pt x="178" y="15"/>
                    <a:pt x="176" y="13"/>
                    <a:pt x="175" y="9"/>
                  </a:cubicBezTo>
                  <a:cubicBezTo>
                    <a:pt x="174" y="6"/>
                    <a:pt x="174" y="6"/>
                    <a:pt x="174" y="6"/>
                  </a:cubicBezTo>
                  <a:cubicBezTo>
                    <a:pt x="172" y="0"/>
                    <a:pt x="172" y="0"/>
                    <a:pt x="172" y="0"/>
                  </a:cubicBezTo>
                  <a:cubicBezTo>
                    <a:pt x="169" y="1"/>
                    <a:pt x="169" y="1"/>
                    <a:pt x="169" y="1"/>
                  </a:cubicBezTo>
                  <a:cubicBezTo>
                    <a:pt x="163" y="6"/>
                    <a:pt x="163" y="6"/>
                    <a:pt x="163" y="6"/>
                  </a:cubicBezTo>
                  <a:cubicBezTo>
                    <a:pt x="155" y="15"/>
                    <a:pt x="155" y="15"/>
                    <a:pt x="155" y="15"/>
                  </a:cubicBezTo>
                  <a:cubicBezTo>
                    <a:pt x="157" y="22"/>
                    <a:pt x="157" y="22"/>
                    <a:pt x="157" y="22"/>
                  </a:cubicBezTo>
                  <a:cubicBezTo>
                    <a:pt x="159" y="31"/>
                    <a:pt x="159" y="31"/>
                    <a:pt x="159" y="31"/>
                  </a:cubicBezTo>
                  <a:cubicBezTo>
                    <a:pt x="159" y="31"/>
                    <a:pt x="159" y="31"/>
                    <a:pt x="159" y="31"/>
                  </a:cubicBezTo>
                  <a:cubicBezTo>
                    <a:pt x="160" y="31"/>
                    <a:pt x="160" y="31"/>
                    <a:pt x="160" y="31"/>
                  </a:cubicBezTo>
                  <a:cubicBezTo>
                    <a:pt x="159" y="31"/>
                    <a:pt x="159" y="31"/>
                    <a:pt x="159" y="31"/>
                  </a:cubicBezTo>
                  <a:cubicBezTo>
                    <a:pt x="159" y="32"/>
                    <a:pt x="159" y="32"/>
                    <a:pt x="159" y="32"/>
                  </a:cubicBezTo>
                  <a:cubicBezTo>
                    <a:pt x="158" y="34"/>
                    <a:pt x="156" y="35"/>
                    <a:pt x="152" y="35"/>
                  </a:cubicBezTo>
                  <a:cubicBezTo>
                    <a:pt x="144" y="35"/>
                    <a:pt x="144" y="35"/>
                    <a:pt x="144" y="35"/>
                  </a:cubicBezTo>
                  <a:cubicBezTo>
                    <a:pt x="140" y="33"/>
                    <a:pt x="140" y="33"/>
                    <a:pt x="140" y="33"/>
                  </a:cubicBezTo>
                  <a:cubicBezTo>
                    <a:pt x="134" y="35"/>
                    <a:pt x="134" y="35"/>
                    <a:pt x="134" y="35"/>
                  </a:cubicBezTo>
                  <a:cubicBezTo>
                    <a:pt x="132" y="36"/>
                    <a:pt x="132" y="36"/>
                    <a:pt x="132" y="36"/>
                  </a:cubicBezTo>
                  <a:cubicBezTo>
                    <a:pt x="132" y="35"/>
                    <a:pt x="132" y="35"/>
                    <a:pt x="132" y="35"/>
                  </a:cubicBezTo>
                  <a:cubicBezTo>
                    <a:pt x="131" y="41"/>
                    <a:pt x="131" y="41"/>
                    <a:pt x="131" y="41"/>
                  </a:cubicBezTo>
                  <a:cubicBezTo>
                    <a:pt x="130" y="42"/>
                    <a:pt x="130" y="42"/>
                    <a:pt x="130" y="42"/>
                  </a:cubicBezTo>
                  <a:cubicBezTo>
                    <a:pt x="130" y="43"/>
                    <a:pt x="130" y="43"/>
                    <a:pt x="130" y="43"/>
                  </a:cubicBezTo>
                  <a:cubicBezTo>
                    <a:pt x="129" y="43"/>
                    <a:pt x="129" y="43"/>
                    <a:pt x="129" y="43"/>
                  </a:cubicBezTo>
                  <a:cubicBezTo>
                    <a:pt x="119" y="40"/>
                    <a:pt x="119" y="40"/>
                    <a:pt x="119" y="40"/>
                  </a:cubicBezTo>
                  <a:cubicBezTo>
                    <a:pt x="119" y="43"/>
                    <a:pt x="120" y="45"/>
                    <a:pt x="121" y="48"/>
                  </a:cubicBezTo>
                  <a:cubicBezTo>
                    <a:pt x="122" y="51"/>
                    <a:pt x="123" y="53"/>
                    <a:pt x="122" y="55"/>
                  </a:cubicBezTo>
                  <a:cubicBezTo>
                    <a:pt x="120" y="59"/>
                    <a:pt x="120" y="59"/>
                    <a:pt x="120" y="59"/>
                  </a:cubicBezTo>
                  <a:cubicBezTo>
                    <a:pt x="119" y="60"/>
                    <a:pt x="116" y="60"/>
                    <a:pt x="110" y="60"/>
                  </a:cubicBezTo>
                  <a:cubicBezTo>
                    <a:pt x="104" y="60"/>
                    <a:pt x="104" y="60"/>
                    <a:pt x="104" y="60"/>
                  </a:cubicBezTo>
                  <a:cubicBezTo>
                    <a:pt x="103" y="71"/>
                    <a:pt x="103" y="71"/>
                    <a:pt x="103" y="71"/>
                  </a:cubicBezTo>
                  <a:cubicBezTo>
                    <a:pt x="94" y="68"/>
                    <a:pt x="94" y="68"/>
                    <a:pt x="94" y="68"/>
                  </a:cubicBezTo>
                  <a:cubicBezTo>
                    <a:pt x="94" y="68"/>
                    <a:pt x="94" y="68"/>
                    <a:pt x="94" y="68"/>
                  </a:cubicBezTo>
                  <a:cubicBezTo>
                    <a:pt x="94" y="67"/>
                    <a:pt x="94" y="67"/>
                    <a:pt x="94" y="67"/>
                  </a:cubicBezTo>
                  <a:cubicBezTo>
                    <a:pt x="89" y="59"/>
                    <a:pt x="89" y="59"/>
                    <a:pt x="89" y="59"/>
                  </a:cubicBezTo>
                  <a:cubicBezTo>
                    <a:pt x="80" y="56"/>
                    <a:pt x="80" y="56"/>
                    <a:pt x="80" y="56"/>
                  </a:cubicBezTo>
                  <a:cubicBezTo>
                    <a:pt x="77" y="51"/>
                    <a:pt x="77" y="51"/>
                    <a:pt x="77" y="51"/>
                  </a:cubicBezTo>
                  <a:cubicBezTo>
                    <a:pt x="74" y="53"/>
                    <a:pt x="74" y="53"/>
                    <a:pt x="74" y="53"/>
                  </a:cubicBezTo>
                  <a:cubicBezTo>
                    <a:pt x="73" y="53"/>
                    <a:pt x="73" y="53"/>
                    <a:pt x="73" y="53"/>
                  </a:cubicBezTo>
                  <a:cubicBezTo>
                    <a:pt x="67" y="55"/>
                    <a:pt x="67" y="55"/>
                    <a:pt x="67" y="55"/>
                  </a:cubicBezTo>
                  <a:cubicBezTo>
                    <a:pt x="66" y="55"/>
                    <a:pt x="66" y="55"/>
                    <a:pt x="66" y="55"/>
                  </a:cubicBezTo>
                  <a:cubicBezTo>
                    <a:pt x="62" y="47"/>
                    <a:pt x="62" y="47"/>
                    <a:pt x="62" y="47"/>
                  </a:cubicBezTo>
                  <a:cubicBezTo>
                    <a:pt x="59" y="43"/>
                    <a:pt x="59" y="43"/>
                    <a:pt x="59" y="43"/>
                  </a:cubicBezTo>
                  <a:cubicBezTo>
                    <a:pt x="59" y="43"/>
                    <a:pt x="59" y="43"/>
                    <a:pt x="59" y="43"/>
                  </a:cubicBezTo>
                  <a:cubicBezTo>
                    <a:pt x="56" y="39"/>
                    <a:pt x="54" y="35"/>
                    <a:pt x="53" y="33"/>
                  </a:cubicBezTo>
                  <a:cubicBezTo>
                    <a:pt x="53" y="33"/>
                    <a:pt x="52" y="32"/>
                    <a:pt x="50" y="31"/>
                  </a:cubicBezTo>
                  <a:cubicBezTo>
                    <a:pt x="49" y="31"/>
                    <a:pt x="49" y="31"/>
                    <a:pt x="49" y="31"/>
                  </a:cubicBezTo>
                  <a:cubicBezTo>
                    <a:pt x="46" y="30"/>
                    <a:pt x="44" y="27"/>
                    <a:pt x="43" y="24"/>
                  </a:cubicBezTo>
                  <a:cubicBezTo>
                    <a:pt x="41" y="17"/>
                    <a:pt x="41" y="17"/>
                    <a:pt x="41" y="17"/>
                  </a:cubicBezTo>
                  <a:cubicBezTo>
                    <a:pt x="41" y="11"/>
                    <a:pt x="41" y="11"/>
                    <a:pt x="41" y="11"/>
                  </a:cubicBezTo>
                  <a:cubicBezTo>
                    <a:pt x="38" y="6"/>
                    <a:pt x="38" y="6"/>
                    <a:pt x="38" y="6"/>
                  </a:cubicBezTo>
                  <a:cubicBezTo>
                    <a:pt x="34" y="8"/>
                    <a:pt x="34" y="8"/>
                    <a:pt x="34" y="8"/>
                  </a:cubicBezTo>
                  <a:cubicBezTo>
                    <a:pt x="33" y="8"/>
                    <a:pt x="33" y="8"/>
                    <a:pt x="33" y="8"/>
                  </a:cubicBezTo>
                  <a:cubicBezTo>
                    <a:pt x="33" y="8"/>
                    <a:pt x="33" y="8"/>
                    <a:pt x="33" y="8"/>
                  </a:cubicBezTo>
                  <a:lnTo>
                    <a:pt x="32" y="8"/>
                  </a:lnTo>
                  <a:close/>
                </a:path>
              </a:pathLst>
            </a:custGeom>
            <a:grpFill/>
            <a:ln>
              <a:noFill/>
            </a:ln>
          </p:spPr>
          <p:txBody>
            <a:bodyPr/>
            <a:lstStyle/>
            <a:p>
              <a:pPr eaLnBrk="1" fontAlgn="auto" hangingPunct="1">
                <a:spcBef>
                  <a:spcPts val="0"/>
                </a:spcBef>
                <a:spcAft>
                  <a:spcPts val="0"/>
                </a:spcAft>
                <a:defRPr/>
              </a:pPr>
              <a:endParaRPr lang="zh-CN" altLang="en-US">
                <a:solidFill>
                  <a:srgbClr val="C00000"/>
                </a:solidFill>
                <a:latin typeface="+mn-lt"/>
                <a:ea typeface="+mn-ea"/>
                <a:cs typeface="+mn-cs"/>
              </a:endParaRPr>
            </a:p>
          </p:txBody>
        </p:sp>
        <p:sp>
          <p:nvSpPr>
            <p:cNvPr id="11" name="Freeform 12">
              <a:extLst>
                <a:ext uri="{FF2B5EF4-FFF2-40B4-BE49-F238E27FC236}">
                  <a16:creationId xmlns="" xmlns:a16="http://schemas.microsoft.com/office/drawing/2014/main" id="{9DE874B5-12B5-4EDC-AF07-F0628C91C66D}"/>
                </a:ext>
              </a:extLst>
            </p:cNvPr>
            <p:cNvSpPr>
              <a:spLocks/>
            </p:cNvSpPr>
            <p:nvPr/>
          </p:nvSpPr>
          <p:spPr bwMode="auto">
            <a:xfrm>
              <a:off x="663575" y="3257550"/>
              <a:ext cx="2152650" cy="1296988"/>
            </a:xfrm>
            <a:custGeom>
              <a:avLst/>
              <a:gdLst>
                <a:gd name="T0" fmla="*/ 66 w 629"/>
                <a:gd name="T1" fmla="*/ 17 h 382"/>
                <a:gd name="T2" fmla="*/ 34 w 629"/>
                <a:gd name="T3" fmla="*/ 29 h 382"/>
                <a:gd name="T4" fmla="*/ 21 w 629"/>
                <a:gd name="T5" fmla="*/ 53 h 382"/>
                <a:gd name="T6" fmla="*/ 10 w 629"/>
                <a:gd name="T7" fmla="*/ 104 h 382"/>
                <a:gd name="T8" fmla="*/ 8 w 629"/>
                <a:gd name="T9" fmla="*/ 119 h 382"/>
                <a:gd name="T10" fmla="*/ 30 w 629"/>
                <a:gd name="T11" fmla="*/ 165 h 382"/>
                <a:gd name="T12" fmla="*/ 64 w 629"/>
                <a:gd name="T13" fmla="*/ 203 h 382"/>
                <a:gd name="T14" fmla="*/ 92 w 629"/>
                <a:gd name="T15" fmla="*/ 195 h 382"/>
                <a:gd name="T16" fmla="*/ 118 w 629"/>
                <a:gd name="T17" fmla="*/ 229 h 382"/>
                <a:gd name="T18" fmla="*/ 145 w 629"/>
                <a:gd name="T19" fmla="*/ 249 h 382"/>
                <a:gd name="T20" fmla="*/ 157 w 629"/>
                <a:gd name="T21" fmla="*/ 270 h 382"/>
                <a:gd name="T22" fmla="*/ 189 w 629"/>
                <a:gd name="T23" fmla="*/ 292 h 382"/>
                <a:gd name="T24" fmla="*/ 204 w 629"/>
                <a:gd name="T25" fmla="*/ 301 h 382"/>
                <a:gd name="T26" fmla="*/ 236 w 629"/>
                <a:gd name="T27" fmla="*/ 313 h 382"/>
                <a:gd name="T28" fmla="*/ 299 w 629"/>
                <a:gd name="T29" fmla="*/ 324 h 382"/>
                <a:gd name="T30" fmla="*/ 297 w 629"/>
                <a:gd name="T31" fmla="*/ 349 h 382"/>
                <a:gd name="T32" fmla="*/ 387 w 629"/>
                <a:gd name="T33" fmla="*/ 339 h 382"/>
                <a:gd name="T34" fmla="*/ 397 w 629"/>
                <a:gd name="T35" fmla="*/ 368 h 382"/>
                <a:gd name="T36" fmla="*/ 479 w 629"/>
                <a:gd name="T37" fmla="*/ 357 h 382"/>
                <a:gd name="T38" fmla="*/ 513 w 629"/>
                <a:gd name="T39" fmla="*/ 339 h 382"/>
                <a:gd name="T40" fmla="*/ 569 w 629"/>
                <a:gd name="T41" fmla="*/ 359 h 382"/>
                <a:gd name="T42" fmla="*/ 570 w 629"/>
                <a:gd name="T43" fmla="*/ 357 h 382"/>
                <a:gd name="T44" fmla="*/ 596 w 629"/>
                <a:gd name="T45" fmla="*/ 348 h 382"/>
                <a:gd name="T46" fmla="*/ 608 w 629"/>
                <a:gd name="T47" fmla="*/ 331 h 382"/>
                <a:gd name="T48" fmla="*/ 624 w 629"/>
                <a:gd name="T49" fmla="*/ 280 h 382"/>
                <a:gd name="T50" fmla="*/ 616 w 629"/>
                <a:gd name="T51" fmla="*/ 247 h 382"/>
                <a:gd name="T52" fmla="*/ 601 w 629"/>
                <a:gd name="T53" fmla="*/ 207 h 382"/>
                <a:gd name="T54" fmla="*/ 593 w 629"/>
                <a:gd name="T55" fmla="*/ 191 h 382"/>
                <a:gd name="T56" fmla="*/ 583 w 629"/>
                <a:gd name="T57" fmla="*/ 197 h 382"/>
                <a:gd name="T58" fmla="*/ 558 w 629"/>
                <a:gd name="T59" fmla="*/ 203 h 382"/>
                <a:gd name="T60" fmla="*/ 532 w 629"/>
                <a:gd name="T61" fmla="*/ 213 h 382"/>
                <a:gd name="T62" fmla="*/ 513 w 629"/>
                <a:gd name="T63" fmla="*/ 190 h 382"/>
                <a:gd name="T64" fmla="*/ 496 w 629"/>
                <a:gd name="T65" fmla="*/ 172 h 382"/>
                <a:gd name="T66" fmla="*/ 443 w 629"/>
                <a:gd name="T67" fmla="*/ 166 h 382"/>
                <a:gd name="T68" fmla="*/ 403 w 629"/>
                <a:gd name="T69" fmla="*/ 149 h 382"/>
                <a:gd name="T70" fmla="*/ 389 w 629"/>
                <a:gd name="T71" fmla="*/ 133 h 382"/>
                <a:gd name="T72" fmla="*/ 368 w 629"/>
                <a:gd name="T73" fmla="*/ 135 h 382"/>
                <a:gd name="T74" fmla="*/ 347 w 629"/>
                <a:gd name="T75" fmla="*/ 97 h 382"/>
                <a:gd name="T76" fmla="*/ 356 w 629"/>
                <a:gd name="T77" fmla="*/ 73 h 382"/>
                <a:gd name="T78" fmla="*/ 357 w 629"/>
                <a:gd name="T79" fmla="*/ 39 h 382"/>
                <a:gd name="T80" fmla="*/ 357 w 629"/>
                <a:gd name="T81" fmla="*/ 21 h 382"/>
                <a:gd name="T82" fmla="*/ 354 w 629"/>
                <a:gd name="T83" fmla="*/ 20 h 382"/>
                <a:gd name="T84" fmla="*/ 346 w 629"/>
                <a:gd name="T85" fmla="*/ 15 h 382"/>
                <a:gd name="T86" fmla="*/ 305 w 629"/>
                <a:gd name="T87" fmla="*/ 2 h 382"/>
                <a:gd name="T88" fmla="*/ 260 w 629"/>
                <a:gd name="T89" fmla="*/ 11 h 382"/>
                <a:gd name="T90" fmla="*/ 221 w 629"/>
                <a:gd name="T91" fmla="*/ 18 h 382"/>
                <a:gd name="T92" fmla="*/ 206 w 629"/>
                <a:gd name="T93" fmla="*/ 20 h 382"/>
                <a:gd name="T94" fmla="*/ 171 w 629"/>
                <a:gd name="T95" fmla="*/ 18 h 382"/>
                <a:gd name="T96" fmla="*/ 152 w 629"/>
                <a:gd name="T97" fmla="*/ 0 h 382"/>
                <a:gd name="T98" fmla="*/ 134 w 629"/>
                <a:gd name="T99" fmla="*/ 9 h 382"/>
                <a:gd name="T100" fmla="*/ 92 w 629"/>
                <a:gd name="T101" fmla="*/ 5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1"/>
                  </a:moveTo>
                  <a:cubicBezTo>
                    <a:pt x="77" y="1"/>
                    <a:pt x="77" y="1"/>
                    <a:pt x="77" y="1"/>
                  </a:cubicBezTo>
                  <a:cubicBezTo>
                    <a:pt x="76" y="5"/>
                    <a:pt x="73" y="7"/>
                    <a:pt x="70" y="10"/>
                  </a:cubicBezTo>
                  <a:cubicBezTo>
                    <a:pt x="67" y="11"/>
                    <a:pt x="66" y="13"/>
                    <a:pt x="66" y="16"/>
                  </a:cubicBezTo>
                  <a:cubicBezTo>
                    <a:pt x="66" y="17"/>
                    <a:pt x="66" y="17"/>
                    <a:pt x="66" y="17"/>
                  </a:cubicBezTo>
                  <a:cubicBezTo>
                    <a:pt x="66" y="19"/>
                    <a:pt x="65" y="22"/>
                    <a:pt x="62" y="27"/>
                  </a:cubicBezTo>
                  <a:cubicBezTo>
                    <a:pt x="62" y="29"/>
                    <a:pt x="62" y="29"/>
                    <a:pt x="62" y="29"/>
                  </a:cubicBezTo>
                  <a:cubicBezTo>
                    <a:pt x="61" y="30"/>
                    <a:pt x="59" y="31"/>
                    <a:pt x="56" y="31"/>
                  </a:cubicBezTo>
                  <a:cubicBezTo>
                    <a:pt x="34" y="28"/>
                    <a:pt x="34" y="28"/>
                    <a:pt x="34" y="28"/>
                  </a:cubicBezTo>
                  <a:cubicBezTo>
                    <a:pt x="34" y="29"/>
                    <a:pt x="34" y="29"/>
                    <a:pt x="34" y="29"/>
                  </a:cubicBezTo>
                  <a:cubicBezTo>
                    <a:pt x="32" y="34"/>
                    <a:pt x="32" y="34"/>
                    <a:pt x="32" y="34"/>
                  </a:cubicBezTo>
                  <a:cubicBezTo>
                    <a:pt x="32" y="34"/>
                    <a:pt x="32" y="34"/>
                    <a:pt x="32" y="34"/>
                  </a:cubicBezTo>
                  <a:cubicBezTo>
                    <a:pt x="32" y="35"/>
                    <a:pt x="32" y="35"/>
                    <a:pt x="32" y="35"/>
                  </a:cubicBezTo>
                  <a:cubicBezTo>
                    <a:pt x="32" y="35"/>
                    <a:pt x="32" y="35"/>
                    <a:pt x="32" y="35"/>
                  </a:cubicBezTo>
                  <a:cubicBezTo>
                    <a:pt x="26" y="43"/>
                    <a:pt x="22" y="49"/>
                    <a:pt x="21" y="53"/>
                  </a:cubicBezTo>
                  <a:cubicBezTo>
                    <a:pt x="21" y="55"/>
                    <a:pt x="23" y="62"/>
                    <a:pt x="28" y="75"/>
                  </a:cubicBezTo>
                  <a:cubicBezTo>
                    <a:pt x="32" y="83"/>
                    <a:pt x="32" y="83"/>
                    <a:pt x="32" y="83"/>
                  </a:cubicBezTo>
                  <a:cubicBezTo>
                    <a:pt x="34" y="87"/>
                    <a:pt x="32" y="92"/>
                    <a:pt x="29" y="97"/>
                  </a:cubicBezTo>
                  <a:cubicBezTo>
                    <a:pt x="22" y="104"/>
                    <a:pt x="22" y="104"/>
                    <a:pt x="22" y="104"/>
                  </a:cubicBezTo>
                  <a:cubicBezTo>
                    <a:pt x="10" y="104"/>
                    <a:pt x="10" y="104"/>
                    <a:pt x="10" y="104"/>
                  </a:cubicBezTo>
                  <a:cubicBezTo>
                    <a:pt x="7" y="91"/>
                    <a:pt x="7" y="91"/>
                    <a:pt x="7" y="91"/>
                  </a:cubicBezTo>
                  <a:cubicBezTo>
                    <a:pt x="4" y="107"/>
                    <a:pt x="4" y="107"/>
                    <a:pt x="4" y="107"/>
                  </a:cubicBezTo>
                  <a:cubicBezTo>
                    <a:pt x="9" y="115"/>
                    <a:pt x="9" y="115"/>
                    <a:pt x="9" y="115"/>
                  </a:cubicBezTo>
                  <a:cubicBezTo>
                    <a:pt x="10" y="117"/>
                    <a:pt x="10" y="117"/>
                    <a:pt x="9" y="118"/>
                  </a:cubicBezTo>
                  <a:cubicBezTo>
                    <a:pt x="8" y="119"/>
                    <a:pt x="8" y="119"/>
                    <a:pt x="8" y="119"/>
                  </a:cubicBezTo>
                  <a:cubicBezTo>
                    <a:pt x="7" y="120"/>
                    <a:pt x="4" y="124"/>
                    <a:pt x="2" y="131"/>
                  </a:cubicBezTo>
                  <a:cubicBezTo>
                    <a:pt x="0" y="137"/>
                    <a:pt x="1" y="143"/>
                    <a:pt x="6" y="149"/>
                  </a:cubicBezTo>
                  <a:cubicBezTo>
                    <a:pt x="15" y="149"/>
                    <a:pt x="15" y="149"/>
                    <a:pt x="15" y="149"/>
                  </a:cubicBezTo>
                  <a:cubicBezTo>
                    <a:pt x="18" y="150"/>
                    <a:pt x="23" y="155"/>
                    <a:pt x="30" y="164"/>
                  </a:cubicBezTo>
                  <a:cubicBezTo>
                    <a:pt x="30" y="165"/>
                    <a:pt x="30" y="165"/>
                    <a:pt x="30" y="165"/>
                  </a:cubicBezTo>
                  <a:cubicBezTo>
                    <a:pt x="30" y="165"/>
                    <a:pt x="30" y="165"/>
                    <a:pt x="30" y="165"/>
                  </a:cubicBezTo>
                  <a:cubicBezTo>
                    <a:pt x="30" y="168"/>
                    <a:pt x="32" y="170"/>
                    <a:pt x="34" y="171"/>
                  </a:cubicBezTo>
                  <a:cubicBezTo>
                    <a:pt x="55" y="191"/>
                    <a:pt x="55" y="191"/>
                    <a:pt x="55" y="191"/>
                  </a:cubicBezTo>
                  <a:cubicBezTo>
                    <a:pt x="55" y="191"/>
                    <a:pt x="55" y="191"/>
                    <a:pt x="55" y="191"/>
                  </a:cubicBezTo>
                  <a:cubicBezTo>
                    <a:pt x="64" y="203"/>
                    <a:pt x="64" y="203"/>
                    <a:pt x="64" y="203"/>
                  </a:cubicBezTo>
                  <a:cubicBezTo>
                    <a:pt x="70" y="203"/>
                    <a:pt x="70" y="203"/>
                    <a:pt x="70" y="203"/>
                  </a:cubicBezTo>
                  <a:cubicBezTo>
                    <a:pt x="76" y="193"/>
                    <a:pt x="76" y="193"/>
                    <a:pt x="76" y="193"/>
                  </a:cubicBezTo>
                  <a:cubicBezTo>
                    <a:pt x="77" y="192"/>
                    <a:pt x="77" y="192"/>
                    <a:pt x="77" y="192"/>
                  </a:cubicBezTo>
                  <a:cubicBezTo>
                    <a:pt x="77" y="191"/>
                    <a:pt x="77" y="191"/>
                    <a:pt x="77" y="191"/>
                  </a:cubicBezTo>
                  <a:cubicBezTo>
                    <a:pt x="92" y="195"/>
                    <a:pt x="92" y="195"/>
                    <a:pt x="92" y="195"/>
                  </a:cubicBezTo>
                  <a:cubicBezTo>
                    <a:pt x="92" y="195"/>
                    <a:pt x="92" y="195"/>
                    <a:pt x="92" y="195"/>
                  </a:cubicBezTo>
                  <a:cubicBezTo>
                    <a:pt x="92" y="196"/>
                    <a:pt x="92" y="196"/>
                    <a:pt x="92" y="196"/>
                  </a:cubicBezTo>
                  <a:cubicBezTo>
                    <a:pt x="94" y="206"/>
                    <a:pt x="94" y="206"/>
                    <a:pt x="94" y="206"/>
                  </a:cubicBezTo>
                  <a:cubicBezTo>
                    <a:pt x="112" y="227"/>
                    <a:pt x="112" y="227"/>
                    <a:pt x="112" y="227"/>
                  </a:cubicBezTo>
                  <a:cubicBezTo>
                    <a:pt x="118" y="229"/>
                    <a:pt x="118" y="229"/>
                    <a:pt x="118" y="229"/>
                  </a:cubicBezTo>
                  <a:cubicBezTo>
                    <a:pt x="118" y="229"/>
                    <a:pt x="118" y="229"/>
                    <a:pt x="118" y="229"/>
                  </a:cubicBezTo>
                  <a:cubicBezTo>
                    <a:pt x="121" y="231"/>
                    <a:pt x="121" y="231"/>
                    <a:pt x="121" y="231"/>
                  </a:cubicBezTo>
                  <a:cubicBezTo>
                    <a:pt x="121" y="231"/>
                    <a:pt x="121" y="231"/>
                    <a:pt x="121" y="231"/>
                  </a:cubicBezTo>
                  <a:cubicBezTo>
                    <a:pt x="134" y="251"/>
                    <a:pt x="134" y="251"/>
                    <a:pt x="134" y="251"/>
                  </a:cubicBezTo>
                  <a:cubicBezTo>
                    <a:pt x="145" y="249"/>
                    <a:pt x="145" y="249"/>
                    <a:pt x="145" y="249"/>
                  </a:cubicBezTo>
                  <a:cubicBezTo>
                    <a:pt x="146" y="249"/>
                    <a:pt x="146" y="249"/>
                    <a:pt x="146" y="249"/>
                  </a:cubicBezTo>
                  <a:cubicBezTo>
                    <a:pt x="146" y="249"/>
                    <a:pt x="146" y="249"/>
                    <a:pt x="146" y="249"/>
                  </a:cubicBezTo>
                  <a:cubicBezTo>
                    <a:pt x="147" y="250"/>
                    <a:pt x="147" y="250"/>
                    <a:pt x="147" y="250"/>
                  </a:cubicBezTo>
                  <a:cubicBezTo>
                    <a:pt x="148" y="251"/>
                    <a:pt x="148" y="251"/>
                    <a:pt x="148" y="251"/>
                  </a:cubicBezTo>
                  <a:cubicBezTo>
                    <a:pt x="157" y="270"/>
                    <a:pt x="157" y="270"/>
                    <a:pt x="157" y="270"/>
                  </a:cubicBezTo>
                  <a:cubicBezTo>
                    <a:pt x="168" y="277"/>
                    <a:pt x="168" y="277"/>
                    <a:pt x="168" y="277"/>
                  </a:cubicBezTo>
                  <a:cubicBezTo>
                    <a:pt x="177" y="279"/>
                    <a:pt x="177" y="279"/>
                    <a:pt x="177" y="279"/>
                  </a:cubicBezTo>
                  <a:cubicBezTo>
                    <a:pt x="182" y="292"/>
                    <a:pt x="182" y="292"/>
                    <a:pt x="182" y="292"/>
                  </a:cubicBezTo>
                  <a:cubicBezTo>
                    <a:pt x="188" y="292"/>
                    <a:pt x="188" y="292"/>
                    <a:pt x="188" y="292"/>
                  </a:cubicBezTo>
                  <a:cubicBezTo>
                    <a:pt x="189" y="292"/>
                    <a:pt x="189" y="292"/>
                    <a:pt x="189" y="292"/>
                  </a:cubicBezTo>
                  <a:cubicBezTo>
                    <a:pt x="189" y="292"/>
                    <a:pt x="189" y="292"/>
                    <a:pt x="189" y="292"/>
                  </a:cubicBezTo>
                  <a:cubicBezTo>
                    <a:pt x="203" y="300"/>
                    <a:pt x="203" y="300"/>
                    <a:pt x="203" y="300"/>
                  </a:cubicBezTo>
                  <a:cubicBezTo>
                    <a:pt x="203" y="301"/>
                    <a:pt x="203" y="301"/>
                    <a:pt x="203" y="301"/>
                  </a:cubicBezTo>
                  <a:cubicBezTo>
                    <a:pt x="203" y="301"/>
                    <a:pt x="203" y="301"/>
                    <a:pt x="203" y="301"/>
                  </a:cubicBezTo>
                  <a:cubicBezTo>
                    <a:pt x="204" y="301"/>
                    <a:pt x="204" y="301"/>
                    <a:pt x="204" y="301"/>
                  </a:cubicBezTo>
                  <a:cubicBezTo>
                    <a:pt x="214" y="314"/>
                    <a:pt x="214" y="314"/>
                    <a:pt x="214" y="314"/>
                  </a:cubicBezTo>
                  <a:cubicBezTo>
                    <a:pt x="229" y="311"/>
                    <a:pt x="229" y="311"/>
                    <a:pt x="229" y="311"/>
                  </a:cubicBezTo>
                  <a:cubicBezTo>
                    <a:pt x="230" y="311"/>
                    <a:pt x="230" y="311"/>
                    <a:pt x="230" y="311"/>
                  </a:cubicBezTo>
                  <a:cubicBezTo>
                    <a:pt x="236" y="313"/>
                    <a:pt x="236" y="313"/>
                    <a:pt x="236" y="313"/>
                  </a:cubicBezTo>
                  <a:cubicBezTo>
                    <a:pt x="236" y="313"/>
                    <a:pt x="236" y="313"/>
                    <a:pt x="236" y="313"/>
                  </a:cubicBezTo>
                  <a:cubicBezTo>
                    <a:pt x="246" y="322"/>
                    <a:pt x="246" y="322"/>
                    <a:pt x="246" y="322"/>
                  </a:cubicBezTo>
                  <a:cubicBezTo>
                    <a:pt x="263" y="323"/>
                    <a:pt x="263" y="323"/>
                    <a:pt x="263" y="323"/>
                  </a:cubicBezTo>
                  <a:cubicBezTo>
                    <a:pt x="273" y="321"/>
                    <a:pt x="273" y="321"/>
                    <a:pt x="273" y="321"/>
                  </a:cubicBezTo>
                  <a:cubicBezTo>
                    <a:pt x="273" y="321"/>
                    <a:pt x="273" y="321"/>
                    <a:pt x="273" y="321"/>
                  </a:cubicBezTo>
                  <a:cubicBezTo>
                    <a:pt x="287" y="319"/>
                    <a:pt x="296" y="320"/>
                    <a:pt x="299" y="324"/>
                  </a:cubicBezTo>
                  <a:cubicBezTo>
                    <a:pt x="301" y="327"/>
                    <a:pt x="300" y="330"/>
                    <a:pt x="295" y="334"/>
                  </a:cubicBezTo>
                  <a:cubicBezTo>
                    <a:pt x="291" y="338"/>
                    <a:pt x="291" y="338"/>
                    <a:pt x="291" y="338"/>
                  </a:cubicBezTo>
                  <a:cubicBezTo>
                    <a:pt x="290" y="340"/>
                    <a:pt x="292" y="343"/>
                    <a:pt x="297" y="348"/>
                  </a:cubicBezTo>
                  <a:cubicBezTo>
                    <a:pt x="297" y="349"/>
                    <a:pt x="297" y="349"/>
                    <a:pt x="297" y="349"/>
                  </a:cubicBezTo>
                  <a:cubicBezTo>
                    <a:pt x="297" y="349"/>
                    <a:pt x="297" y="349"/>
                    <a:pt x="297" y="349"/>
                  </a:cubicBezTo>
                  <a:cubicBezTo>
                    <a:pt x="300" y="351"/>
                    <a:pt x="300" y="351"/>
                    <a:pt x="300" y="351"/>
                  </a:cubicBezTo>
                  <a:cubicBezTo>
                    <a:pt x="301" y="350"/>
                    <a:pt x="301" y="350"/>
                    <a:pt x="301" y="350"/>
                  </a:cubicBezTo>
                  <a:cubicBezTo>
                    <a:pt x="311" y="331"/>
                    <a:pt x="319" y="321"/>
                    <a:pt x="325" y="319"/>
                  </a:cubicBezTo>
                  <a:cubicBezTo>
                    <a:pt x="331" y="317"/>
                    <a:pt x="343" y="322"/>
                    <a:pt x="363" y="334"/>
                  </a:cubicBezTo>
                  <a:cubicBezTo>
                    <a:pt x="387" y="339"/>
                    <a:pt x="387" y="339"/>
                    <a:pt x="387" y="339"/>
                  </a:cubicBezTo>
                  <a:cubicBezTo>
                    <a:pt x="386" y="339"/>
                    <a:pt x="386" y="339"/>
                    <a:pt x="386" y="339"/>
                  </a:cubicBezTo>
                  <a:cubicBezTo>
                    <a:pt x="386" y="340"/>
                    <a:pt x="386" y="340"/>
                    <a:pt x="386" y="340"/>
                  </a:cubicBezTo>
                  <a:cubicBezTo>
                    <a:pt x="385" y="351"/>
                    <a:pt x="385" y="351"/>
                    <a:pt x="385" y="351"/>
                  </a:cubicBezTo>
                  <a:cubicBezTo>
                    <a:pt x="397" y="353"/>
                    <a:pt x="397" y="353"/>
                    <a:pt x="397" y="353"/>
                  </a:cubicBezTo>
                  <a:cubicBezTo>
                    <a:pt x="397" y="368"/>
                    <a:pt x="397" y="368"/>
                    <a:pt x="397" y="368"/>
                  </a:cubicBezTo>
                  <a:cubicBezTo>
                    <a:pt x="400" y="375"/>
                    <a:pt x="403" y="379"/>
                    <a:pt x="405" y="380"/>
                  </a:cubicBezTo>
                  <a:cubicBezTo>
                    <a:pt x="407" y="382"/>
                    <a:pt x="419" y="382"/>
                    <a:pt x="440" y="380"/>
                  </a:cubicBezTo>
                  <a:cubicBezTo>
                    <a:pt x="453" y="374"/>
                    <a:pt x="453" y="374"/>
                    <a:pt x="453" y="374"/>
                  </a:cubicBezTo>
                  <a:cubicBezTo>
                    <a:pt x="465" y="357"/>
                    <a:pt x="465" y="357"/>
                    <a:pt x="465" y="357"/>
                  </a:cubicBezTo>
                  <a:cubicBezTo>
                    <a:pt x="479" y="357"/>
                    <a:pt x="479" y="357"/>
                    <a:pt x="479" y="357"/>
                  </a:cubicBezTo>
                  <a:cubicBezTo>
                    <a:pt x="486" y="355"/>
                    <a:pt x="486" y="355"/>
                    <a:pt x="486" y="355"/>
                  </a:cubicBezTo>
                  <a:cubicBezTo>
                    <a:pt x="512" y="339"/>
                    <a:pt x="512" y="339"/>
                    <a:pt x="512" y="339"/>
                  </a:cubicBezTo>
                  <a:cubicBezTo>
                    <a:pt x="512" y="339"/>
                    <a:pt x="512" y="339"/>
                    <a:pt x="512" y="339"/>
                  </a:cubicBezTo>
                  <a:cubicBezTo>
                    <a:pt x="513" y="339"/>
                    <a:pt x="513" y="339"/>
                    <a:pt x="513" y="339"/>
                  </a:cubicBezTo>
                  <a:cubicBezTo>
                    <a:pt x="513" y="339"/>
                    <a:pt x="513" y="339"/>
                    <a:pt x="513" y="339"/>
                  </a:cubicBezTo>
                  <a:cubicBezTo>
                    <a:pt x="528" y="337"/>
                    <a:pt x="537" y="337"/>
                    <a:pt x="539" y="339"/>
                  </a:cubicBezTo>
                  <a:cubicBezTo>
                    <a:pt x="556" y="353"/>
                    <a:pt x="556" y="353"/>
                    <a:pt x="556" y="353"/>
                  </a:cubicBezTo>
                  <a:cubicBezTo>
                    <a:pt x="562" y="355"/>
                    <a:pt x="562" y="355"/>
                    <a:pt x="562" y="355"/>
                  </a:cubicBezTo>
                  <a:cubicBezTo>
                    <a:pt x="562" y="356"/>
                    <a:pt x="562" y="356"/>
                    <a:pt x="562" y="356"/>
                  </a:cubicBezTo>
                  <a:cubicBezTo>
                    <a:pt x="569" y="359"/>
                    <a:pt x="569" y="359"/>
                    <a:pt x="569" y="359"/>
                  </a:cubicBezTo>
                  <a:cubicBezTo>
                    <a:pt x="570" y="359"/>
                    <a:pt x="570" y="359"/>
                    <a:pt x="570" y="359"/>
                  </a:cubicBezTo>
                  <a:cubicBezTo>
                    <a:pt x="570" y="358"/>
                    <a:pt x="570" y="358"/>
                    <a:pt x="570" y="358"/>
                  </a:cubicBezTo>
                  <a:cubicBezTo>
                    <a:pt x="570" y="358"/>
                    <a:pt x="570" y="358"/>
                    <a:pt x="570" y="358"/>
                  </a:cubicBezTo>
                  <a:cubicBezTo>
                    <a:pt x="570" y="357"/>
                    <a:pt x="570" y="357"/>
                    <a:pt x="570" y="357"/>
                  </a:cubicBezTo>
                  <a:cubicBezTo>
                    <a:pt x="570" y="357"/>
                    <a:pt x="570" y="357"/>
                    <a:pt x="570" y="357"/>
                  </a:cubicBezTo>
                  <a:cubicBezTo>
                    <a:pt x="572" y="345"/>
                    <a:pt x="572" y="345"/>
                    <a:pt x="572" y="345"/>
                  </a:cubicBezTo>
                  <a:cubicBezTo>
                    <a:pt x="571" y="341"/>
                    <a:pt x="571" y="339"/>
                    <a:pt x="572" y="336"/>
                  </a:cubicBezTo>
                  <a:cubicBezTo>
                    <a:pt x="573" y="334"/>
                    <a:pt x="575" y="333"/>
                    <a:pt x="578" y="332"/>
                  </a:cubicBezTo>
                  <a:cubicBezTo>
                    <a:pt x="584" y="331"/>
                    <a:pt x="590" y="336"/>
                    <a:pt x="596" y="347"/>
                  </a:cubicBezTo>
                  <a:cubicBezTo>
                    <a:pt x="596" y="348"/>
                    <a:pt x="596" y="348"/>
                    <a:pt x="596" y="348"/>
                  </a:cubicBezTo>
                  <a:cubicBezTo>
                    <a:pt x="597" y="348"/>
                    <a:pt x="597" y="348"/>
                    <a:pt x="597" y="348"/>
                  </a:cubicBezTo>
                  <a:cubicBezTo>
                    <a:pt x="607" y="343"/>
                    <a:pt x="607" y="343"/>
                    <a:pt x="607" y="343"/>
                  </a:cubicBezTo>
                  <a:cubicBezTo>
                    <a:pt x="609" y="343"/>
                    <a:pt x="610" y="341"/>
                    <a:pt x="610" y="339"/>
                  </a:cubicBezTo>
                  <a:cubicBezTo>
                    <a:pt x="608" y="332"/>
                    <a:pt x="608" y="332"/>
                    <a:pt x="608" y="332"/>
                  </a:cubicBezTo>
                  <a:cubicBezTo>
                    <a:pt x="608" y="331"/>
                    <a:pt x="608" y="331"/>
                    <a:pt x="608" y="331"/>
                  </a:cubicBezTo>
                  <a:cubicBezTo>
                    <a:pt x="607" y="328"/>
                    <a:pt x="608" y="325"/>
                    <a:pt x="611" y="324"/>
                  </a:cubicBezTo>
                  <a:cubicBezTo>
                    <a:pt x="614" y="321"/>
                    <a:pt x="614" y="321"/>
                    <a:pt x="614" y="321"/>
                  </a:cubicBezTo>
                  <a:cubicBezTo>
                    <a:pt x="623" y="312"/>
                    <a:pt x="623" y="312"/>
                    <a:pt x="623" y="312"/>
                  </a:cubicBezTo>
                  <a:cubicBezTo>
                    <a:pt x="629" y="299"/>
                    <a:pt x="629" y="299"/>
                    <a:pt x="629" y="299"/>
                  </a:cubicBezTo>
                  <a:cubicBezTo>
                    <a:pt x="624" y="290"/>
                    <a:pt x="622" y="284"/>
                    <a:pt x="624" y="280"/>
                  </a:cubicBezTo>
                  <a:cubicBezTo>
                    <a:pt x="625" y="269"/>
                    <a:pt x="625" y="269"/>
                    <a:pt x="625" y="269"/>
                  </a:cubicBezTo>
                  <a:cubicBezTo>
                    <a:pt x="623" y="264"/>
                    <a:pt x="622" y="261"/>
                    <a:pt x="622" y="258"/>
                  </a:cubicBezTo>
                  <a:cubicBezTo>
                    <a:pt x="622" y="257"/>
                    <a:pt x="620" y="253"/>
                    <a:pt x="617" y="249"/>
                  </a:cubicBezTo>
                  <a:cubicBezTo>
                    <a:pt x="616" y="249"/>
                    <a:pt x="616" y="249"/>
                    <a:pt x="616" y="249"/>
                  </a:cubicBezTo>
                  <a:cubicBezTo>
                    <a:pt x="616" y="247"/>
                    <a:pt x="616" y="247"/>
                    <a:pt x="616" y="247"/>
                  </a:cubicBezTo>
                  <a:cubicBezTo>
                    <a:pt x="615" y="233"/>
                    <a:pt x="615" y="233"/>
                    <a:pt x="615" y="233"/>
                  </a:cubicBezTo>
                  <a:cubicBezTo>
                    <a:pt x="615" y="231"/>
                    <a:pt x="614" y="227"/>
                    <a:pt x="615" y="223"/>
                  </a:cubicBezTo>
                  <a:cubicBezTo>
                    <a:pt x="612" y="221"/>
                    <a:pt x="609" y="218"/>
                    <a:pt x="608" y="215"/>
                  </a:cubicBezTo>
                  <a:cubicBezTo>
                    <a:pt x="602" y="207"/>
                    <a:pt x="602" y="207"/>
                    <a:pt x="602" y="207"/>
                  </a:cubicBezTo>
                  <a:cubicBezTo>
                    <a:pt x="601" y="207"/>
                    <a:pt x="601" y="207"/>
                    <a:pt x="601" y="207"/>
                  </a:cubicBezTo>
                  <a:cubicBezTo>
                    <a:pt x="601" y="206"/>
                    <a:pt x="601" y="206"/>
                    <a:pt x="601" y="206"/>
                  </a:cubicBezTo>
                  <a:cubicBezTo>
                    <a:pt x="601" y="205"/>
                    <a:pt x="601" y="205"/>
                    <a:pt x="601" y="205"/>
                  </a:cubicBezTo>
                  <a:cubicBezTo>
                    <a:pt x="599" y="195"/>
                    <a:pt x="599" y="195"/>
                    <a:pt x="599" y="195"/>
                  </a:cubicBezTo>
                  <a:cubicBezTo>
                    <a:pt x="593" y="191"/>
                    <a:pt x="593" y="191"/>
                    <a:pt x="593" y="191"/>
                  </a:cubicBezTo>
                  <a:cubicBezTo>
                    <a:pt x="593" y="191"/>
                    <a:pt x="593" y="191"/>
                    <a:pt x="593" y="191"/>
                  </a:cubicBezTo>
                  <a:cubicBezTo>
                    <a:pt x="582" y="182"/>
                    <a:pt x="582" y="182"/>
                    <a:pt x="582" y="182"/>
                  </a:cubicBezTo>
                  <a:cubicBezTo>
                    <a:pt x="582" y="183"/>
                    <a:pt x="582" y="183"/>
                    <a:pt x="582" y="183"/>
                  </a:cubicBezTo>
                  <a:cubicBezTo>
                    <a:pt x="583" y="195"/>
                    <a:pt x="583" y="195"/>
                    <a:pt x="583" y="195"/>
                  </a:cubicBezTo>
                  <a:cubicBezTo>
                    <a:pt x="583" y="195"/>
                    <a:pt x="583" y="195"/>
                    <a:pt x="583" y="195"/>
                  </a:cubicBezTo>
                  <a:cubicBezTo>
                    <a:pt x="583" y="197"/>
                    <a:pt x="583" y="197"/>
                    <a:pt x="583" y="197"/>
                  </a:cubicBezTo>
                  <a:cubicBezTo>
                    <a:pt x="577" y="199"/>
                    <a:pt x="577" y="199"/>
                    <a:pt x="577" y="199"/>
                  </a:cubicBezTo>
                  <a:cubicBezTo>
                    <a:pt x="576" y="207"/>
                    <a:pt x="576" y="207"/>
                    <a:pt x="576" y="207"/>
                  </a:cubicBezTo>
                  <a:cubicBezTo>
                    <a:pt x="576" y="208"/>
                    <a:pt x="576" y="208"/>
                    <a:pt x="576" y="208"/>
                  </a:cubicBezTo>
                  <a:cubicBezTo>
                    <a:pt x="562" y="214"/>
                    <a:pt x="562" y="214"/>
                    <a:pt x="562" y="214"/>
                  </a:cubicBezTo>
                  <a:cubicBezTo>
                    <a:pt x="558" y="203"/>
                    <a:pt x="558" y="203"/>
                    <a:pt x="558" y="203"/>
                  </a:cubicBezTo>
                  <a:cubicBezTo>
                    <a:pt x="555" y="202"/>
                    <a:pt x="555" y="202"/>
                    <a:pt x="555" y="202"/>
                  </a:cubicBezTo>
                  <a:cubicBezTo>
                    <a:pt x="550" y="206"/>
                    <a:pt x="550" y="206"/>
                    <a:pt x="550" y="206"/>
                  </a:cubicBezTo>
                  <a:cubicBezTo>
                    <a:pt x="548" y="214"/>
                    <a:pt x="548" y="214"/>
                    <a:pt x="548" y="214"/>
                  </a:cubicBezTo>
                  <a:cubicBezTo>
                    <a:pt x="538" y="217"/>
                    <a:pt x="538" y="217"/>
                    <a:pt x="538" y="217"/>
                  </a:cubicBezTo>
                  <a:cubicBezTo>
                    <a:pt x="532" y="213"/>
                    <a:pt x="532" y="213"/>
                    <a:pt x="532" y="213"/>
                  </a:cubicBezTo>
                  <a:cubicBezTo>
                    <a:pt x="524" y="211"/>
                    <a:pt x="524" y="211"/>
                    <a:pt x="524" y="211"/>
                  </a:cubicBezTo>
                  <a:cubicBezTo>
                    <a:pt x="522" y="199"/>
                    <a:pt x="522" y="199"/>
                    <a:pt x="522" y="199"/>
                  </a:cubicBezTo>
                  <a:cubicBezTo>
                    <a:pt x="518" y="193"/>
                    <a:pt x="518" y="193"/>
                    <a:pt x="518" y="193"/>
                  </a:cubicBezTo>
                  <a:cubicBezTo>
                    <a:pt x="514" y="191"/>
                    <a:pt x="514" y="191"/>
                    <a:pt x="514" y="191"/>
                  </a:cubicBezTo>
                  <a:cubicBezTo>
                    <a:pt x="513" y="190"/>
                    <a:pt x="513" y="190"/>
                    <a:pt x="513" y="190"/>
                  </a:cubicBezTo>
                  <a:cubicBezTo>
                    <a:pt x="510" y="185"/>
                    <a:pt x="510" y="185"/>
                    <a:pt x="510" y="185"/>
                  </a:cubicBezTo>
                  <a:cubicBezTo>
                    <a:pt x="510" y="185"/>
                    <a:pt x="510" y="185"/>
                    <a:pt x="510" y="185"/>
                  </a:cubicBezTo>
                  <a:cubicBezTo>
                    <a:pt x="506" y="179"/>
                    <a:pt x="506" y="179"/>
                    <a:pt x="506" y="179"/>
                  </a:cubicBezTo>
                  <a:cubicBezTo>
                    <a:pt x="500" y="172"/>
                    <a:pt x="500" y="172"/>
                    <a:pt x="500" y="172"/>
                  </a:cubicBezTo>
                  <a:cubicBezTo>
                    <a:pt x="496" y="172"/>
                    <a:pt x="496" y="172"/>
                    <a:pt x="496" y="172"/>
                  </a:cubicBezTo>
                  <a:cubicBezTo>
                    <a:pt x="488" y="175"/>
                    <a:pt x="488" y="175"/>
                    <a:pt x="488" y="175"/>
                  </a:cubicBezTo>
                  <a:cubicBezTo>
                    <a:pt x="487" y="175"/>
                    <a:pt x="487" y="175"/>
                    <a:pt x="487" y="175"/>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59"/>
                    <a:pt x="416" y="157"/>
                    <a:pt x="415" y="155"/>
                  </a:cubicBezTo>
                  <a:cubicBezTo>
                    <a:pt x="413" y="154"/>
                    <a:pt x="413" y="154"/>
                    <a:pt x="413" y="154"/>
                  </a:cubicBezTo>
                  <a:cubicBezTo>
                    <a:pt x="410" y="153"/>
                    <a:pt x="410" y="153"/>
                    <a:pt x="410" y="153"/>
                  </a:cubicBezTo>
                  <a:cubicBezTo>
                    <a:pt x="403" y="149"/>
                    <a:pt x="403" y="149"/>
                    <a:pt x="403" y="149"/>
                  </a:cubicBezTo>
                  <a:cubicBezTo>
                    <a:pt x="402" y="149"/>
                    <a:pt x="402" y="149"/>
                    <a:pt x="402" y="149"/>
                  </a:cubicBezTo>
                  <a:cubicBezTo>
                    <a:pt x="401" y="147"/>
                    <a:pt x="400" y="146"/>
                    <a:pt x="399" y="144"/>
                  </a:cubicBezTo>
                  <a:cubicBezTo>
                    <a:pt x="398" y="141"/>
                    <a:pt x="398" y="141"/>
                    <a:pt x="398" y="141"/>
                  </a:cubicBezTo>
                  <a:cubicBezTo>
                    <a:pt x="394" y="136"/>
                    <a:pt x="394" y="136"/>
                    <a:pt x="394" y="136"/>
                  </a:cubicBezTo>
                  <a:cubicBezTo>
                    <a:pt x="389" y="133"/>
                    <a:pt x="389" y="133"/>
                    <a:pt x="389" y="133"/>
                  </a:cubicBezTo>
                  <a:cubicBezTo>
                    <a:pt x="387" y="135"/>
                    <a:pt x="387" y="135"/>
                    <a:pt x="387" y="135"/>
                  </a:cubicBezTo>
                  <a:cubicBezTo>
                    <a:pt x="385" y="136"/>
                    <a:pt x="385" y="136"/>
                    <a:pt x="385" y="136"/>
                  </a:cubicBezTo>
                  <a:cubicBezTo>
                    <a:pt x="384" y="137"/>
                    <a:pt x="384" y="137"/>
                    <a:pt x="384" y="137"/>
                  </a:cubicBezTo>
                  <a:cubicBezTo>
                    <a:pt x="382" y="139"/>
                    <a:pt x="380" y="139"/>
                    <a:pt x="378" y="140"/>
                  </a:cubicBezTo>
                  <a:cubicBezTo>
                    <a:pt x="375" y="141"/>
                    <a:pt x="372" y="139"/>
                    <a:pt x="368" y="135"/>
                  </a:cubicBezTo>
                  <a:cubicBezTo>
                    <a:pt x="361" y="127"/>
                    <a:pt x="361" y="127"/>
                    <a:pt x="361" y="127"/>
                  </a:cubicBezTo>
                  <a:cubicBezTo>
                    <a:pt x="358" y="123"/>
                    <a:pt x="356" y="121"/>
                    <a:pt x="355" y="119"/>
                  </a:cubicBezTo>
                  <a:cubicBezTo>
                    <a:pt x="353" y="115"/>
                    <a:pt x="353" y="115"/>
                    <a:pt x="353" y="115"/>
                  </a:cubicBezTo>
                  <a:cubicBezTo>
                    <a:pt x="350" y="113"/>
                    <a:pt x="348" y="110"/>
                    <a:pt x="347" y="107"/>
                  </a:cubicBezTo>
                  <a:cubicBezTo>
                    <a:pt x="346" y="104"/>
                    <a:pt x="346" y="101"/>
                    <a:pt x="347" y="97"/>
                  </a:cubicBezTo>
                  <a:cubicBezTo>
                    <a:pt x="347" y="97"/>
                    <a:pt x="347" y="97"/>
                    <a:pt x="347" y="97"/>
                  </a:cubicBezTo>
                  <a:cubicBezTo>
                    <a:pt x="347" y="97"/>
                    <a:pt x="347" y="97"/>
                    <a:pt x="347" y="97"/>
                  </a:cubicBezTo>
                  <a:cubicBezTo>
                    <a:pt x="352" y="88"/>
                    <a:pt x="352" y="88"/>
                    <a:pt x="352" y="88"/>
                  </a:cubicBezTo>
                  <a:cubicBezTo>
                    <a:pt x="355" y="79"/>
                    <a:pt x="355" y="79"/>
                    <a:pt x="355" y="79"/>
                  </a:cubicBezTo>
                  <a:cubicBezTo>
                    <a:pt x="356" y="73"/>
                    <a:pt x="356" y="73"/>
                    <a:pt x="356" y="73"/>
                  </a:cubicBezTo>
                  <a:cubicBezTo>
                    <a:pt x="354" y="64"/>
                    <a:pt x="354" y="64"/>
                    <a:pt x="354" y="64"/>
                  </a:cubicBezTo>
                  <a:cubicBezTo>
                    <a:pt x="348" y="59"/>
                    <a:pt x="348" y="59"/>
                    <a:pt x="348" y="59"/>
                  </a:cubicBezTo>
                  <a:cubicBezTo>
                    <a:pt x="349" y="51"/>
                    <a:pt x="349" y="51"/>
                    <a:pt x="349" y="51"/>
                  </a:cubicBezTo>
                  <a:cubicBezTo>
                    <a:pt x="349" y="45"/>
                    <a:pt x="351" y="43"/>
                    <a:pt x="355" y="42"/>
                  </a:cubicBezTo>
                  <a:cubicBezTo>
                    <a:pt x="356" y="41"/>
                    <a:pt x="357" y="41"/>
                    <a:pt x="357" y="39"/>
                  </a:cubicBezTo>
                  <a:cubicBezTo>
                    <a:pt x="357" y="39"/>
                    <a:pt x="357" y="39"/>
                    <a:pt x="357" y="39"/>
                  </a:cubicBezTo>
                  <a:cubicBezTo>
                    <a:pt x="357" y="31"/>
                    <a:pt x="357" y="31"/>
                    <a:pt x="357" y="31"/>
                  </a:cubicBezTo>
                  <a:cubicBezTo>
                    <a:pt x="357" y="30"/>
                    <a:pt x="357" y="30"/>
                    <a:pt x="357" y="30"/>
                  </a:cubicBezTo>
                  <a:cubicBezTo>
                    <a:pt x="357" y="30"/>
                    <a:pt x="357" y="30"/>
                    <a:pt x="357" y="30"/>
                  </a:cubicBezTo>
                  <a:cubicBezTo>
                    <a:pt x="357" y="21"/>
                    <a:pt x="357" y="21"/>
                    <a:pt x="357" y="21"/>
                  </a:cubicBezTo>
                  <a:cubicBezTo>
                    <a:pt x="356" y="21"/>
                    <a:pt x="356" y="21"/>
                    <a:pt x="356" y="21"/>
                  </a:cubicBezTo>
                  <a:cubicBezTo>
                    <a:pt x="356" y="21"/>
                    <a:pt x="356" y="21"/>
                    <a:pt x="356" y="21"/>
                  </a:cubicBezTo>
                  <a:cubicBezTo>
                    <a:pt x="356" y="21"/>
                    <a:pt x="356" y="21"/>
                    <a:pt x="356" y="21"/>
                  </a:cubicBezTo>
                  <a:cubicBezTo>
                    <a:pt x="356" y="21"/>
                    <a:pt x="356" y="21"/>
                    <a:pt x="356" y="21"/>
                  </a:cubicBezTo>
                  <a:cubicBezTo>
                    <a:pt x="354" y="20"/>
                    <a:pt x="354" y="20"/>
                    <a:pt x="354" y="20"/>
                  </a:cubicBezTo>
                  <a:cubicBezTo>
                    <a:pt x="354" y="19"/>
                    <a:pt x="354" y="19"/>
                    <a:pt x="354" y="19"/>
                  </a:cubicBezTo>
                  <a:cubicBezTo>
                    <a:pt x="354" y="19"/>
                    <a:pt x="354" y="19"/>
                    <a:pt x="354" y="19"/>
                  </a:cubicBezTo>
                  <a:cubicBezTo>
                    <a:pt x="347" y="15"/>
                    <a:pt x="347" y="15"/>
                    <a:pt x="347" y="15"/>
                  </a:cubicBezTo>
                  <a:cubicBezTo>
                    <a:pt x="347" y="15"/>
                    <a:pt x="347" y="15"/>
                    <a:pt x="347" y="15"/>
                  </a:cubicBezTo>
                  <a:cubicBezTo>
                    <a:pt x="346" y="15"/>
                    <a:pt x="346" y="15"/>
                    <a:pt x="346" y="15"/>
                  </a:cubicBezTo>
                  <a:cubicBezTo>
                    <a:pt x="341" y="10"/>
                    <a:pt x="341" y="10"/>
                    <a:pt x="341" y="10"/>
                  </a:cubicBezTo>
                  <a:cubicBezTo>
                    <a:pt x="322" y="6"/>
                    <a:pt x="322" y="6"/>
                    <a:pt x="322" y="6"/>
                  </a:cubicBezTo>
                  <a:cubicBezTo>
                    <a:pt x="322" y="6"/>
                    <a:pt x="322" y="6"/>
                    <a:pt x="322" y="6"/>
                  </a:cubicBezTo>
                  <a:cubicBezTo>
                    <a:pt x="316" y="2"/>
                    <a:pt x="316" y="2"/>
                    <a:pt x="316" y="2"/>
                  </a:cubicBezTo>
                  <a:cubicBezTo>
                    <a:pt x="305" y="2"/>
                    <a:pt x="305" y="2"/>
                    <a:pt x="305" y="2"/>
                  </a:cubicBezTo>
                  <a:cubicBezTo>
                    <a:pt x="303" y="2"/>
                    <a:pt x="301" y="3"/>
                    <a:pt x="298" y="5"/>
                  </a:cubicBezTo>
                  <a:cubicBezTo>
                    <a:pt x="298" y="5"/>
                    <a:pt x="298" y="5"/>
                    <a:pt x="298" y="5"/>
                  </a:cubicBezTo>
                  <a:cubicBezTo>
                    <a:pt x="289" y="8"/>
                    <a:pt x="289" y="8"/>
                    <a:pt x="289" y="8"/>
                  </a:cubicBezTo>
                  <a:cubicBezTo>
                    <a:pt x="267" y="8"/>
                    <a:pt x="267" y="8"/>
                    <a:pt x="267" y="8"/>
                  </a:cubicBezTo>
                  <a:cubicBezTo>
                    <a:pt x="264" y="9"/>
                    <a:pt x="261" y="9"/>
                    <a:pt x="260" y="11"/>
                  </a:cubicBezTo>
                  <a:cubicBezTo>
                    <a:pt x="257" y="13"/>
                    <a:pt x="253" y="15"/>
                    <a:pt x="247" y="17"/>
                  </a:cubicBezTo>
                  <a:cubicBezTo>
                    <a:pt x="236" y="19"/>
                    <a:pt x="236" y="19"/>
                    <a:pt x="236" y="19"/>
                  </a:cubicBezTo>
                  <a:cubicBezTo>
                    <a:pt x="236" y="19"/>
                    <a:pt x="236" y="19"/>
                    <a:pt x="236" y="19"/>
                  </a:cubicBezTo>
                  <a:cubicBezTo>
                    <a:pt x="236" y="19"/>
                    <a:pt x="236" y="19"/>
                    <a:pt x="236" y="19"/>
                  </a:cubicBezTo>
                  <a:cubicBezTo>
                    <a:pt x="221" y="18"/>
                    <a:pt x="221" y="18"/>
                    <a:pt x="221" y="18"/>
                  </a:cubicBezTo>
                  <a:cubicBezTo>
                    <a:pt x="220" y="17"/>
                    <a:pt x="220" y="17"/>
                    <a:pt x="220" y="17"/>
                  </a:cubicBezTo>
                  <a:cubicBezTo>
                    <a:pt x="220" y="18"/>
                    <a:pt x="220" y="18"/>
                    <a:pt x="220" y="18"/>
                  </a:cubicBezTo>
                  <a:cubicBezTo>
                    <a:pt x="220" y="17"/>
                    <a:pt x="220" y="17"/>
                    <a:pt x="220" y="17"/>
                  </a:cubicBezTo>
                  <a:cubicBezTo>
                    <a:pt x="214" y="17"/>
                    <a:pt x="214" y="17"/>
                    <a:pt x="214" y="17"/>
                  </a:cubicBezTo>
                  <a:cubicBezTo>
                    <a:pt x="206" y="20"/>
                    <a:pt x="206" y="20"/>
                    <a:pt x="206" y="20"/>
                  </a:cubicBezTo>
                  <a:cubicBezTo>
                    <a:pt x="188" y="21"/>
                    <a:pt x="188" y="21"/>
                    <a:pt x="188" y="21"/>
                  </a:cubicBezTo>
                  <a:cubicBezTo>
                    <a:pt x="188" y="21"/>
                    <a:pt x="188" y="21"/>
                    <a:pt x="188" y="21"/>
                  </a:cubicBezTo>
                  <a:cubicBezTo>
                    <a:pt x="187" y="21"/>
                    <a:pt x="187" y="21"/>
                    <a:pt x="187" y="21"/>
                  </a:cubicBezTo>
                  <a:cubicBezTo>
                    <a:pt x="178" y="18"/>
                    <a:pt x="178" y="18"/>
                    <a:pt x="178" y="18"/>
                  </a:cubicBezTo>
                  <a:cubicBezTo>
                    <a:pt x="171" y="18"/>
                    <a:pt x="171" y="18"/>
                    <a:pt x="171" y="18"/>
                  </a:cubicBezTo>
                  <a:cubicBezTo>
                    <a:pt x="168" y="17"/>
                    <a:pt x="164" y="15"/>
                    <a:pt x="160" y="10"/>
                  </a:cubicBezTo>
                  <a:cubicBezTo>
                    <a:pt x="160" y="9"/>
                    <a:pt x="160" y="9"/>
                    <a:pt x="160" y="9"/>
                  </a:cubicBezTo>
                  <a:cubicBezTo>
                    <a:pt x="159" y="5"/>
                    <a:pt x="158" y="4"/>
                    <a:pt x="158" y="3"/>
                  </a:cubicBezTo>
                  <a:cubicBezTo>
                    <a:pt x="156" y="2"/>
                    <a:pt x="156" y="2"/>
                    <a:pt x="156" y="2"/>
                  </a:cubicBezTo>
                  <a:cubicBezTo>
                    <a:pt x="152" y="0"/>
                    <a:pt x="152" y="0"/>
                    <a:pt x="152" y="0"/>
                  </a:cubicBezTo>
                  <a:cubicBezTo>
                    <a:pt x="149" y="3"/>
                    <a:pt x="149" y="3"/>
                    <a:pt x="149" y="3"/>
                  </a:cubicBezTo>
                  <a:cubicBezTo>
                    <a:pt x="148" y="4"/>
                    <a:pt x="148" y="4"/>
                    <a:pt x="148" y="4"/>
                  </a:cubicBezTo>
                  <a:cubicBezTo>
                    <a:pt x="136" y="9"/>
                    <a:pt x="136" y="9"/>
                    <a:pt x="136" y="9"/>
                  </a:cubicBezTo>
                  <a:cubicBezTo>
                    <a:pt x="135" y="9"/>
                    <a:pt x="135" y="9"/>
                    <a:pt x="135" y="9"/>
                  </a:cubicBezTo>
                  <a:cubicBezTo>
                    <a:pt x="134" y="9"/>
                    <a:pt x="134" y="9"/>
                    <a:pt x="134" y="9"/>
                  </a:cubicBezTo>
                  <a:cubicBezTo>
                    <a:pt x="119" y="11"/>
                    <a:pt x="119" y="11"/>
                    <a:pt x="119" y="11"/>
                  </a:cubicBezTo>
                  <a:cubicBezTo>
                    <a:pt x="116" y="11"/>
                    <a:pt x="112" y="9"/>
                    <a:pt x="106" y="8"/>
                  </a:cubicBezTo>
                  <a:cubicBezTo>
                    <a:pt x="92" y="5"/>
                    <a:pt x="92" y="5"/>
                    <a:pt x="92" y="5"/>
                  </a:cubicBezTo>
                  <a:cubicBezTo>
                    <a:pt x="92" y="5"/>
                    <a:pt x="92" y="5"/>
                    <a:pt x="92" y="5"/>
                  </a:cubicBezTo>
                  <a:cubicBezTo>
                    <a:pt x="92" y="5"/>
                    <a:pt x="92" y="5"/>
                    <a:pt x="92" y="5"/>
                  </a:cubicBezTo>
                  <a:cubicBezTo>
                    <a:pt x="84" y="1"/>
                    <a:pt x="84" y="1"/>
                    <a:pt x="84" y="1"/>
                  </a:cubicBezTo>
                  <a:lnTo>
                    <a:pt x="77" y="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2" name="Freeform 13">
              <a:extLst>
                <a:ext uri="{FF2B5EF4-FFF2-40B4-BE49-F238E27FC236}">
                  <a16:creationId xmlns="" xmlns:a16="http://schemas.microsoft.com/office/drawing/2014/main" id="{CE08F165-6131-4F95-8696-08BB930C3935}"/>
                </a:ext>
              </a:extLst>
            </p:cNvPr>
            <p:cNvSpPr>
              <a:spLocks/>
            </p:cNvSpPr>
            <p:nvPr/>
          </p:nvSpPr>
          <p:spPr bwMode="auto">
            <a:xfrm>
              <a:off x="2624138" y="4333875"/>
              <a:ext cx="973137" cy="1008063"/>
            </a:xfrm>
            <a:custGeom>
              <a:avLst/>
              <a:gdLst>
                <a:gd name="T0" fmla="*/ 9 w 284"/>
                <a:gd name="T1" fmla="*/ 183 h 297"/>
                <a:gd name="T2" fmla="*/ 41 w 284"/>
                <a:gd name="T3" fmla="*/ 181 h 297"/>
                <a:gd name="T4" fmla="*/ 42 w 284"/>
                <a:gd name="T5" fmla="*/ 195 h 297"/>
                <a:gd name="T6" fmla="*/ 67 w 284"/>
                <a:gd name="T7" fmla="*/ 222 h 297"/>
                <a:gd name="T8" fmla="*/ 72 w 284"/>
                <a:gd name="T9" fmla="*/ 260 h 297"/>
                <a:gd name="T10" fmla="*/ 110 w 284"/>
                <a:gd name="T11" fmla="*/ 271 h 297"/>
                <a:gd name="T12" fmla="*/ 118 w 284"/>
                <a:gd name="T13" fmla="*/ 282 h 297"/>
                <a:gd name="T14" fmla="*/ 135 w 284"/>
                <a:gd name="T15" fmla="*/ 297 h 297"/>
                <a:gd name="T16" fmla="*/ 136 w 284"/>
                <a:gd name="T17" fmla="*/ 285 h 297"/>
                <a:gd name="T18" fmla="*/ 135 w 284"/>
                <a:gd name="T19" fmla="*/ 244 h 297"/>
                <a:gd name="T20" fmla="*/ 161 w 284"/>
                <a:gd name="T21" fmla="*/ 236 h 297"/>
                <a:gd name="T22" fmla="*/ 190 w 284"/>
                <a:gd name="T23" fmla="*/ 236 h 297"/>
                <a:gd name="T24" fmla="*/ 219 w 284"/>
                <a:gd name="T25" fmla="*/ 233 h 297"/>
                <a:gd name="T26" fmla="*/ 256 w 284"/>
                <a:gd name="T27" fmla="*/ 211 h 297"/>
                <a:gd name="T28" fmla="*/ 265 w 284"/>
                <a:gd name="T29" fmla="*/ 214 h 297"/>
                <a:gd name="T30" fmla="*/ 270 w 284"/>
                <a:gd name="T31" fmla="*/ 216 h 297"/>
                <a:gd name="T32" fmla="*/ 284 w 284"/>
                <a:gd name="T33" fmla="*/ 206 h 297"/>
                <a:gd name="T34" fmla="*/ 274 w 284"/>
                <a:gd name="T35" fmla="*/ 195 h 297"/>
                <a:gd name="T36" fmla="*/ 251 w 284"/>
                <a:gd name="T37" fmla="*/ 181 h 297"/>
                <a:gd name="T38" fmla="*/ 236 w 284"/>
                <a:gd name="T39" fmla="*/ 182 h 297"/>
                <a:gd name="T40" fmla="*/ 230 w 284"/>
                <a:gd name="T41" fmla="*/ 170 h 297"/>
                <a:gd name="T42" fmla="*/ 234 w 284"/>
                <a:gd name="T43" fmla="*/ 155 h 297"/>
                <a:gd name="T44" fmla="*/ 226 w 284"/>
                <a:gd name="T45" fmla="*/ 137 h 297"/>
                <a:gd name="T46" fmla="*/ 232 w 284"/>
                <a:gd name="T47" fmla="*/ 106 h 297"/>
                <a:gd name="T48" fmla="*/ 216 w 284"/>
                <a:gd name="T49" fmla="*/ 102 h 297"/>
                <a:gd name="T50" fmla="*/ 200 w 284"/>
                <a:gd name="T51" fmla="*/ 84 h 297"/>
                <a:gd name="T52" fmla="*/ 198 w 284"/>
                <a:gd name="T53" fmla="*/ 75 h 297"/>
                <a:gd name="T54" fmla="*/ 206 w 284"/>
                <a:gd name="T55" fmla="*/ 66 h 297"/>
                <a:gd name="T56" fmla="*/ 235 w 284"/>
                <a:gd name="T57" fmla="*/ 63 h 297"/>
                <a:gd name="T58" fmla="*/ 243 w 284"/>
                <a:gd name="T59" fmla="*/ 66 h 297"/>
                <a:gd name="T60" fmla="*/ 256 w 284"/>
                <a:gd name="T61" fmla="*/ 54 h 297"/>
                <a:gd name="T62" fmla="*/ 235 w 284"/>
                <a:gd name="T63" fmla="*/ 52 h 297"/>
                <a:gd name="T64" fmla="*/ 227 w 284"/>
                <a:gd name="T65" fmla="*/ 45 h 297"/>
                <a:gd name="T66" fmla="*/ 222 w 284"/>
                <a:gd name="T67" fmla="*/ 22 h 297"/>
                <a:gd name="T68" fmla="*/ 198 w 284"/>
                <a:gd name="T69" fmla="*/ 34 h 297"/>
                <a:gd name="T70" fmla="*/ 201 w 284"/>
                <a:gd name="T71" fmla="*/ 50 h 297"/>
                <a:gd name="T72" fmla="*/ 193 w 284"/>
                <a:gd name="T73" fmla="*/ 62 h 297"/>
                <a:gd name="T74" fmla="*/ 183 w 284"/>
                <a:gd name="T75" fmla="*/ 86 h 297"/>
                <a:gd name="T76" fmla="*/ 183 w 284"/>
                <a:gd name="T77" fmla="*/ 98 h 297"/>
                <a:gd name="T78" fmla="*/ 177 w 284"/>
                <a:gd name="T79" fmla="*/ 105 h 297"/>
                <a:gd name="T80" fmla="*/ 173 w 284"/>
                <a:gd name="T81" fmla="*/ 107 h 297"/>
                <a:gd name="T82" fmla="*/ 153 w 284"/>
                <a:gd name="T83" fmla="*/ 112 h 297"/>
                <a:gd name="T84" fmla="*/ 138 w 284"/>
                <a:gd name="T85" fmla="*/ 110 h 297"/>
                <a:gd name="T86" fmla="*/ 129 w 284"/>
                <a:gd name="T87" fmla="*/ 106 h 297"/>
                <a:gd name="T88" fmla="*/ 122 w 284"/>
                <a:gd name="T89" fmla="*/ 84 h 297"/>
                <a:gd name="T90" fmla="*/ 113 w 284"/>
                <a:gd name="T91" fmla="*/ 64 h 297"/>
                <a:gd name="T92" fmla="*/ 110 w 284"/>
                <a:gd name="T93" fmla="*/ 58 h 297"/>
                <a:gd name="T94" fmla="*/ 100 w 284"/>
                <a:gd name="T95" fmla="*/ 52 h 297"/>
                <a:gd name="T96" fmla="*/ 86 w 284"/>
                <a:gd name="T97" fmla="*/ 44 h 297"/>
                <a:gd name="T98" fmla="*/ 85 w 284"/>
                <a:gd name="T99" fmla="*/ 35 h 297"/>
                <a:gd name="T100" fmla="*/ 77 w 284"/>
                <a:gd name="T101" fmla="*/ 29 h 297"/>
                <a:gd name="T102" fmla="*/ 61 w 284"/>
                <a:gd name="T103" fmla="*/ 42 h 297"/>
                <a:gd name="T104" fmla="*/ 49 w 284"/>
                <a:gd name="T105" fmla="*/ 21 h 297"/>
                <a:gd name="T106" fmla="*/ 40 w 284"/>
                <a:gd name="T107" fmla="*/ 11 h 297"/>
                <a:gd name="T108" fmla="*/ 28 w 284"/>
                <a:gd name="T109" fmla="*/ 33 h 297"/>
                <a:gd name="T110" fmla="*/ 28 w 284"/>
                <a:gd name="T111" fmla="*/ 54 h 297"/>
                <a:gd name="T112" fmla="*/ 45 w 284"/>
                <a:gd name="T113" fmla="*/ 70 h 297"/>
                <a:gd name="T114" fmla="*/ 31 w 284"/>
                <a:gd name="T115" fmla="*/ 128 h 297"/>
                <a:gd name="T116" fmla="*/ 1 w 284"/>
                <a:gd name="T117" fmla="*/ 174 h 297"/>
                <a:gd name="T118" fmla="*/ 2 w 284"/>
                <a:gd name="T119" fmla="*/ 18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7">
                  <a:moveTo>
                    <a:pt x="2" y="182"/>
                  </a:moveTo>
                  <a:cubicBezTo>
                    <a:pt x="0" y="187"/>
                    <a:pt x="0" y="187"/>
                    <a:pt x="0" y="187"/>
                  </a:cubicBezTo>
                  <a:cubicBezTo>
                    <a:pt x="3" y="187"/>
                    <a:pt x="6" y="186"/>
                    <a:pt x="9" y="183"/>
                  </a:cubicBezTo>
                  <a:cubicBezTo>
                    <a:pt x="9" y="183"/>
                    <a:pt x="9" y="183"/>
                    <a:pt x="9" y="183"/>
                  </a:cubicBezTo>
                  <a:cubicBezTo>
                    <a:pt x="10" y="183"/>
                    <a:pt x="10" y="183"/>
                    <a:pt x="10" y="183"/>
                  </a:cubicBezTo>
                  <a:cubicBezTo>
                    <a:pt x="26" y="181"/>
                    <a:pt x="26" y="181"/>
                    <a:pt x="26" y="181"/>
                  </a:cubicBezTo>
                  <a:cubicBezTo>
                    <a:pt x="37" y="176"/>
                    <a:pt x="37" y="176"/>
                    <a:pt x="37" y="176"/>
                  </a:cubicBezTo>
                  <a:cubicBezTo>
                    <a:pt x="41" y="181"/>
                    <a:pt x="41" y="181"/>
                    <a:pt x="41" y="181"/>
                  </a:cubicBezTo>
                  <a:cubicBezTo>
                    <a:pt x="41" y="182"/>
                    <a:pt x="41" y="182"/>
                    <a:pt x="41" y="182"/>
                  </a:cubicBezTo>
                  <a:cubicBezTo>
                    <a:pt x="37" y="189"/>
                    <a:pt x="37" y="189"/>
                    <a:pt x="37" y="189"/>
                  </a:cubicBezTo>
                  <a:cubicBezTo>
                    <a:pt x="42" y="195"/>
                    <a:pt x="42" y="195"/>
                    <a:pt x="42" y="195"/>
                  </a:cubicBezTo>
                  <a:cubicBezTo>
                    <a:pt x="42" y="195"/>
                    <a:pt x="42" y="195"/>
                    <a:pt x="42" y="195"/>
                  </a:cubicBezTo>
                  <a:cubicBezTo>
                    <a:pt x="42" y="196"/>
                    <a:pt x="42" y="196"/>
                    <a:pt x="42" y="196"/>
                  </a:cubicBezTo>
                  <a:cubicBezTo>
                    <a:pt x="38" y="213"/>
                    <a:pt x="38" y="213"/>
                    <a:pt x="38" y="213"/>
                  </a:cubicBezTo>
                  <a:cubicBezTo>
                    <a:pt x="49" y="221"/>
                    <a:pt x="49" y="221"/>
                    <a:pt x="49" y="221"/>
                  </a:cubicBezTo>
                  <a:cubicBezTo>
                    <a:pt x="67" y="222"/>
                    <a:pt x="67" y="222"/>
                    <a:pt x="67" y="222"/>
                  </a:cubicBezTo>
                  <a:cubicBezTo>
                    <a:pt x="65" y="225"/>
                    <a:pt x="65" y="225"/>
                    <a:pt x="65" y="225"/>
                  </a:cubicBezTo>
                  <a:cubicBezTo>
                    <a:pt x="53" y="240"/>
                    <a:pt x="47" y="249"/>
                    <a:pt x="47" y="252"/>
                  </a:cubicBezTo>
                  <a:cubicBezTo>
                    <a:pt x="55" y="253"/>
                    <a:pt x="55" y="253"/>
                    <a:pt x="55" y="253"/>
                  </a:cubicBezTo>
                  <a:cubicBezTo>
                    <a:pt x="64" y="254"/>
                    <a:pt x="70" y="257"/>
                    <a:pt x="72" y="260"/>
                  </a:cubicBezTo>
                  <a:cubicBezTo>
                    <a:pt x="74" y="265"/>
                    <a:pt x="77" y="270"/>
                    <a:pt x="79" y="276"/>
                  </a:cubicBezTo>
                  <a:cubicBezTo>
                    <a:pt x="89" y="282"/>
                    <a:pt x="89" y="282"/>
                    <a:pt x="89" y="282"/>
                  </a:cubicBezTo>
                  <a:cubicBezTo>
                    <a:pt x="96" y="283"/>
                    <a:pt x="96" y="283"/>
                    <a:pt x="96" y="283"/>
                  </a:cubicBezTo>
                  <a:cubicBezTo>
                    <a:pt x="110" y="271"/>
                    <a:pt x="110" y="271"/>
                    <a:pt x="110" y="271"/>
                  </a:cubicBezTo>
                  <a:cubicBezTo>
                    <a:pt x="117" y="282"/>
                    <a:pt x="117" y="282"/>
                    <a:pt x="117" y="282"/>
                  </a:cubicBezTo>
                  <a:cubicBezTo>
                    <a:pt x="117" y="282"/>
                    <a:pt x="117" y="282"/>
                    <a:pt x="117" y="282"/>
                  </a:cubicBezTo>
                  <a:cubicBezTo>
                    <a:pt x="117" y="282"/>
                    <a:pt x="117" y="282"/>
                    <a:pt x="117" y="282"/>
                  </a:cubicBezTo>
                  <a:cubicBezTo>
                    <a:pt x="118" y="282"/>
                    <a:pt x="118" y="282"/>
                    <a:pt x="118" y="282"/>
                  </a:cubicBezTo>
                  <a:cubicBezTo>
                    <a:pt x="120" y="292"/>
                    <a:pt x="120" y="292"/>
                    <a:pt x="120" y="292"/>
                  </a:cubicBezTo>
                  <a:cubicBezTo>
                    <a:pt x="126" y="294"/>
                    <a:pt x="126" y="294"/>
                    <a:pt x="126" y="294"/>
                  </a:cubicBezTo>
                  <a:cubicBezTo>
                    <a:pt x="126" y="294"/>
                    <a:pt x="126" y="294"/>
                    <a:pt x="126" y="294"/>
                  </a:cubicBezTo>
                  <a:cubicBezTo>
                    <a:pt x="135" y="297"/>
                    <a:pt x="135" y="297"/>
                    <a:pt x="135" y="297"/>
                  </a:cubicBezTo>
                  <a:cubicBezTo>
                    <a:pt x="138" y="296"/>
                    <a:pt x="138" y="296"/>
                    <a:pt x="138" y="296"/>
                  </a:cubicBezTo>
                  <a:cubicBezTo>
                    <a:pt x="138" y="296"/>
                    <a:pt x="138" y="296"/>
                    <a:pt x="138" y="296"/>
                  </a:cubicBezTo>
                  <a:cubicBezTo>
                    <a:pt x="136" y="285"/>
                    <a:pt x="136" y="285"/>
                    <a:pt x="136" y="285"/>
                  </a:cubicBezTo>
                  <a:cubicBezTo>
                    <a:pt x="136" y="285"/>
                    <a:pt x="136" y="285"/>
                    <a:pt x="136" y="285"/>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1" y="236"/>
                    <a:pt x="161" y="236"/>
                    <a:pt x="161" y="236"/>
                  </a:cubicBezTo>
                  <a:cubicBezTo>
                    <a:pt x="169" y="242"/>
                    <a:pt x="173" y="246"/>
                    <a:pt x="176" y="249"/>
                  </a:cubicBezTo>
                  <a:cubicBezTo>
                    <a:pt x="178" y="248"/>
                    <a:pt x="183" y="244"/>
                    <a:pt x="189" y="237"/>
                  </a:cubicBezTo>
                  <a:cubicBezTo>
                    <a:pt x="189" y="237"/>
                    <a:pt x="189" y="237"/>
                    <a:pt x="189" y="237"/>
                  </a:cubicBezTo>
                  <a:cubicBezTo>
                    <a:pt x="190" y="236"/>
                    <a:pt x="190" y="236"/>
                    <a:pt x="190" y="236"/>
                  </a:cubicBezTo>
                  <a:cubicBezTo>
                    <a:pt x="210" y="241"/>
                    <a:pt x="210" y="241"/>
                    <a:pt x="210" y="241"/>
                  </a:cubicBezTo>
                  <a:cubicBezTo>
                    <a:pt x="219" y="234"/>
                    <a:pt x="219" y="234"/>
                    <a:pt x="219" y="234"/>
                  </a:cubicBezTo>
                  <a:cubicBezTo>
                    <a:pt x="219" y="234"/>
                    <a:pt x="219" y="234"/>
                    <a:pt x="219" y="234"/>
                  </a:cubicBezTo>
                  <a:cubicBezTo>
                    <a:pt x="219" y="233"/>
                    <a:pt x="219" y="233"/>
                    <a:pt x="219" y="233"/>
                  </a:cubicBezTo>
                  <a:cubicBezTo>
                    <a:pt x="220" y="233"/>
                    <a:pt x="220" y="233"/>
                    <a:pt x="220" y="233"/>
                  </a:cubicBezTo>
                  <a:cubicBezTo>
                    <a:pt x="220" y="234"/>
                    <a:pt x="220" y="234"/>
                    <a:pt x="220" y="234"/>
                  </a:cubicBezTo>
                  <a:cubicBezTo>
                    <a:pt x="229" y="235"/>
                    <a:pt x="229" y="235"/>
                    <a:pt x="229" y="235"/>
                  </a:cubicBezTo>
                  <a:cubicBezTo>
                    <a:pt x="256" y="211"/>
                    <a:pt x="256" y="211"/>
                    <a:pt x="256" y="211"/>
                  </a:cubicBezTo>
                  <a:cubicBezTo>
                    <a:pt x="264" y="214"/>
                    <a:pt x="264" y="214"/>
                    <a:pt x="264" y="214"/>
                  </a:cubicBezTo>
                  <a:cubicBezTo>
                    <a:pt x="264" y="214"/>
                    <a:pt x="264" y="214"/>
                    <a:pt x="264" y="214"/>
                  </a:cubicBezTo>
                  <a:cubicBezTo>
                    <a:pt x="265" y="214"/>
                    <a:pt x="265" y="214"/>
                    <a:pt x="265" y="214"/>
                  </a:cubicBezTo>
                  <a:cubicBezTo>
                    <a:pt x="265" y="214"/>
                    <a:pt x="265" y="214"/>
                    <a:pt x="265" y="214"/>
                  </a:cubicBezTo>
                  <a:cubicBezTo>
                    <a:pt x="265" y="215"/>
                    <a:pt x="265" y="215"/>
                    <a:pt x="265" y="215"/>
                  </a:cubicBezTo>
                  <a:cubicBezTo>
                    <a:pt x="267" y="218"/>
                    <a:pt x="267" y="218"/>
                    <a:pt x="267" y="218"/>
                  </a:cubicBezTo>
                  <a:cubicBezTo>
                    <a:pt x="269" y="216"/>
                    <a:pt x="269" y="216"/>
                    <a:pt x="269" y="216"/>
                  </a:cubicBezTo>
                  <a:cubicBezTo>
                    <a:pt x="270" y="216"/>
                    <a:pt x="270" y="216"/>
                    <a:pt x="270" y="216"/>
                  </a:cubicBezTo>
                  <a:cubicBezTo>
                    <a:pt x="270" y="216"/>
                    <a:pt x="270" y="216"/>
                    <a:pt x="270" y="216"/>
                  </a:cubicBezTo>
                  <a:cubicBezTo>
                    <a:pt x="270" y="216"/>
                    <a:pt x="270" y="216"/>
                    <a:pt x="270" y="216"/>
                  </a:cubicBezTo>
                  <a:cubicBezTo>
                    <a:pt x="278" y="211"/>
                    <a:pt x="278" y="211"/>
                    <a:pt x="278" y="211"/>
                  </a:cubicBezTo>
                  <a:cubicBezTo>
                    <a:pt x="284" y="206"/>
                    <a:pt x="284" y="206"/>
                    <a:pt x="284" y="206"/>
                  </a:cubicBezTo>
                  <a:cubicBezTo>
                    <a:pt x="283" y="193"/>
                    <a:pt x="283" y="193"/>
                    <a:pt x="283" y="193"/>
                  </a:cubicBezTo>
                  <a:cubicBezTo>
                    <a:pt x="281" y="192"/>
                    <a:pt x="281" y="192"/>
                    <a:pt x="281" y="192"/>
                  </a:cubicBezTo>
                  <a:cubicBezTo>
                    <a:pt x="274" y="195"/>
                    <a:pt x="274" y="195"/>
                    <a:pt x="274" y="195"/>
                  </a:cubicBezTo>
                  <a:cubicBezTo>
                    <a:pt x="274" y="195"/>
                    <a:pt x="274" y="195"/>
                    <a:pt x="274" y="195"/>
                  </a:cubicBezTo>
                  <a:cubicBezTo>
                    <a:pt x="271" y="196"/>
                    <a:pt x="269" y="196"/>
                    <a:pt x="267" y="196"/>
                  </a:cubicBezTo>
                  <a:cubicBezTo>
                    <a:pt x="258" y="196"/>
                    <a:pt x="258" y="196"/>
                    <a:pt x="258" y="196"/>
                  </a:cubicBezTo>
                  <a:cubicBezTo>
                    <a:pt x="255" y="196"/>
                    <a:pt x="253" y="195"/>
                    <a:pt x="252" y="194"/>
                  </a:cubicBezTo>
                  <a:cubicBezTo>
                    <a:pt x="251" y="181"/>
                    <a:pt x="251" y="181"/>
                    <a:pt x="251" y="181"/>
                  </a:cubicBezTo>
                  <a:cubicBezTo>
                    <a:pt x="249" y="179"/>
                    <a:pt x="247" y="178"/>
                    <a:pt x="246" y="178"/>
                  </a:cubicBezTo>
                  <a:cubicBezTo>
                    <a:pt x="244" y="179"/>
                    <a:pt x="244" y="179"/>
                    <a:pt x="244" y="179"/>
                  </a:cubicBezTo>
                  <a:cubicBezTo>
                    <a:pt x="241" y="181"/>
                    <a:pt x="241" y="181"/>
                    <a:pt x="241" y="181"/>
                  </a:cubicBezTo>
                  <a:cubicBezTo>
                    <a:pt x="236" y="182"/>
                    <a:pt x="236" y="182"/>
                    <a:pt x="236" y="182"/>
                  </a:cubicBezTo>
                  <a:cubicBezTo>
                    <a:pt x="234" y="182"/>
                    <a:pt x="234" y="182"/>
                    <a:pt x="234" y="182"/>
                  </a:cubicBezTo>
                  <a:cubicBezTo>
                    <a:pt x="234" y="181"/>
                    <a:pt x="234" y="181"/>
                    <a:pt x="234" y="181"/>
                  </a:cubicBezTo>
                  <a:cubicBezTo>
                    <a:pt x="231" y="176"/>
                    <a:pt x="231" y="176"/>
                    <a:pt x="231" y="176"/>
                  </a:cubicBezTo>
                  <a:cubicBezTo>
                    <a:pt x="230" y="170"/>
                    <a:pt x="230" y="170"/>
                    <a:pt x="230" y="170"/>
                  </a:cubicBezTo>
                  <a:cubicBezTo>
                    <a:pt x="230" y="170"/>
                    <a:pt x="230" y="170"/>
                    <a:pt x="230" y="170"/>
                  </a:cubicBezTo>
                  <a:cubicBezTo>
                    <a:pt x="233" y="155"/>
                    <a:pt x="233" y="155"/>
                    <a:pt x="233" y="155"/>
                  </a:cubicBezTo>
                  <a:cubicBezTo>
                    <a:pt x="233" y="155"/>
                    <a:pt x="233" y="155"/>
                    <a:pt x="233" y="155"/>
                  </a:cubicBezTo>
                  <a:cubicBezTo>
                    <a:pt x="234" y="155"/>
                    <a:pt x="234" y="155"/>
                    <a:pt x="234" y="155"/>
                  </a:cubicBezTo>
                  <a:cubicBezTo>
                    <a:pt x="234" y="155"/>
                    <a:pt x="234" y="155"/>
                    <a:pt x="234" y="155"/>
                  </a:cubicBezTo>
                  <a:cubicBezTo>
                    <a:pt x="237" y="147"/>
                    <a:pt x="237" y="147"/>
                    <a:pt x="237" y="147"/>
                  </a:cubicBezTo>
                  <a:cubicBezTo>
                    <a:pt x="226" y="137"/>
                    <a:pt x="226" y="137"/>
                    <a:pt x="226" y="137"/>
                  </a:cubicBezTo>
                  <a:cubicBezTo>
                    <a:pt x="226" y="137"/>
                    <a:pt x="226" y="137"/>
                    <a:pt x="226" y="137"/>
                  </a:cubicBezTo>
                  <a:cubicBezTo>
                    <a:pt x="225" y="136"/>
                    <a:pt x="225" y="136"/>
                    <a:pt x="225" y="136"/>
                  </a:cubicBezTo>
                  <a:cubicBezTo>
                    <a:pt x="225" y="125"/>
                    <a:pt x="225" y="125"/>
                    <a:pt x="225" y="125"/>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6"/>
                    <a:pt x="220" y="96"/>
                    <a:pt x="220" y="96"/>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5"/>
                    <a:pt x="198" y="75"/>
                    <a:pt x="198" y="75"/>
                  </a:cubicBezTo>
                  <a:cubicBezTo>
                    <a:pt x="199" y="74"/>
                    <a:pt x="199" y="74"/>
                    <a:pt x="199" y="74"/>
                  </a:cubicBezTo>
                  <a:cubicBezTo>
                    <a:pt x="205" y="67"/>
                    <a:pt x="205" y="67"/>
                    <a:pt x="205" y="67"/>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5" y="63"/>
                    <a:pt x="235" y="63"/>
                    <a:pt x="235" y="63"/>
                  </a:cubicBezTo>
                  <a:cubicBezTo>
                    <a:pt x="236" y="63"/>
                    <a:pt x="236" y="63"/>
                    <a:pt x="236" y="63"/>
                  </a:cubicBezTo>
                  <a:cubicBezTo>
                    <a:pt x="239" y="64"/>
                    <a:pt x="239" y="64"/>
                    <a:pt x="239" y="64"/>
                  </a:cubicBezTo>
                  <a:cubicBezTo>
                    <a:pt x="239" y="65"/>
                    <a:pt x="239" y="65"/>
                    <a:pt x="239" y="65"/>
                  </a:cubicBezTo>
                  <a:cubicBezTo>
                    <a:pt x="243" y="66"/>
                    <a:pt x="243" y="66"/>
                    <a:pt x="243" y="66"/>
                  </a:cubicBezTo>
                  <a:cubicBezTo>
                    <a:pt x="248" y="64"/>
                    <a:pt x="248" y="64"/>
                    <a:pt x="248" y="64"/>
                  </a:cubicBezTo>
                  <a:cubicBezTo>
                    <a:pt x="253" y="60"/>
                    <a:pt x="253" y="60"/>
                    <a:pt x="253" y="60"/>
                  </a:cubicBezTo>
                  <a:cubicBezTo>
                    <a:pt x="255" y="56"/>
                    <a:pt x="255" y="56"/>
                    <a:pt x="255" y="56"/>
                  </a:cubicBezTo>
                  <a:cubicBezTo>
                    <a:pt x="256" y="54"/>
                    <a:pt x="256" y="54"/>
                    <a:pt x="256" y="54"/>
                  </a:cubicBezTo>
                  <a:cubicBezTo>
                    <a:pt x="255" y="45"/>
                    <a:pt x="255" y="45"/>
                    <a:pt x="255" y="45"/>
                  </a:cubicBezTo>
                  <a:cubicBezTo>
                    <a:pt x="251" y="44"/>
                    <a:pt x="251" y="44"/>
                    <a:pt x="251" y="44"/>
                  </a:cubicBezTo>
                  <a:cubicBezTo>
                    <a:pt x="243" y="47"/>
                    <a:pt x="243" y="47"/>
                    <a:pt x="243" y="47"/>
                  </a:cubicBezTo>
                  <a:cubicBezTo>
                    <a:pt x="240" y="50"/>
                    <a:pt x="237" y="52"/>
                    <a:pt x="235" y="52"/>
                  </a:cubicBezTo>
                  <a:cubicBezTo>
                    <a:pt x="232" y="52"/>
                    <a:pt x="229" y="50"/>
                    <a:pt x="227" y="45"/>
                  </a:cubicBezTo>
                  <a:cubicBezTo>
                    <a:pt x="227" y="45"/>
                    <a:pt x="227" y="45"/>
                    <a:pt x="227" y="45"/>
                  </a:cubicBezTo>
                  <a:cubicBezTo>
                    <a:pt x="227" y="45"/>
                    <a:pt x="227" y="45"/>
                    <a:pt x="227" y="45"/>
                  </a:cubicBezTo>
                  <a:cubicBezTo>
                    <a:pt x="227" y="45"/>
                    <a:pt x="227" y="45"/>
                    <a:pt x="227" y="45"/>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5"/>
                    <a:pt x="214" y="25"/>
                    <a:pt x="214" y="25"/>
                  </a:cubicBezTo>
                  <a:cubicBezTo>
                    <a:pt x="210" y="28"/>
                    <a:pt x="210" y="28"/>
                    <a:pt x="210" y="28"/>
                  </a:cubicBezTo>
                  <a:cubicBezTo>
                    <a:pt x="211" y="40"/>
                    <a:pt x="211" y="40"/>
                    <a:pt x="211" y="40"/>
                  </a:cubicBezTo>
                  <a:cubicBezTo>
                    <a:pt x="198" y="34"/>
                    <a:pt x="198" y="34"/>
                    <a:pt x="198" y="34"/>
                  </a:cubicBezTo>
                  <a:cubicBezTo>
                    <a:pt x="201" y="41"/>
                    <a:pt x="201" y="41"/>
                    <a:pt x="201" y="41"/>
                  </a:cubicBezTo>
                  <a:cubicBezTo>
                    <a:pt x="202" y="42"/>
                    <a:pt x="202" y="42"/>
                    <a:pt x="202" y="42"/>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70"/>
                    <a:pt x="180" y="70"/>
                    <a:pt x="180" y="70"/>
                  </a:cubicBezTo>
                  <a:cubicBezTo>
                    <a:pt x="179" y="77"/>
                    <a:pt x="179" y="77"/>
                    <a:pt x="179" y="77"/>
                  </a:cubicBezTo>
                  <a:cubicBezTo>
                    <a:pt x="179" y="78"/>
                    <a:pt x="180" y="81"/>
                    <a:pt x="182" y="85"/>
                  </a:cubicBezTo>
                  <a:cubicBezTo>
                    <a:pt x="183" y="86"/>
                    <a:pt x="183" y="86"/>
                    <a:pt x="183" y="86"/>
                  </a:cubicBezTo>
                  <a:cubicBezTo>
                    <a:pt x="183" y="86"/>
                    <a:pt x="183" y="86"/>
                    <a:pt x="183" y="86"/>
                  </a:cubicBezTo>
                  <a:cubicBezTo>
                    <a:pt x="183" y="96"/>
                    <a:pt x="183" y="96"/>
                    <a:pt x="183" y="96"/>
                  </a:cubicBezTo>
                  <a:cubicBezTo>
                    <a:pt x="183" y="98"/>
                    <a:pt x="183" y="98"/>
                    <a:pt x="183" y="98"/>
                  </a:cubicBezTo>
                  <a:cubicBezTo>
                    <a:pt x="183" y="98"/>
                    <a:pt x="183" y="98"/>
                    <a:pt x="183" y="98"/>
                  </a:cubicBezTo>
                  <a:cubicBezTo>
                    <a:pt x="178" y="104"/>
                    <a:pt x="178" y="104"/>
                    <a:pt x="178" y="104"/>
                  </a:cubicBezTo>
                  <a:cubicBezTo>
                    <a:pt x="178" y="104"/>
                    <a:pt x="178" y="104"/>
                    <a:pt x="178" y="104"/>
                  </a:cubicBezTo>
                  <a:cubicBezTo>
                    <a:pt x="178" y="105"/>
                    <a:pt x="178" y="105"/>
                    <a:pt x="178" y="105"/>
                  </a:cubicBezTo>
                  <a:cubicBezTo>
                    <a:pt x="177" y="105"/>
                    <a:pt x="177" y="105"/>
                    <a:pt x="177" y="105"/>
                  </a:cubicBezTo>
                  <a:cubicBezTo>
                    <a:pt x="174" y="107"/>
                    <a:pt x="174" y="107"/>
                    <a:pt x="174" y="107"/>
                  </a:cubicBezTo>
                  <a:cubicBezTo>
                    <a:pt x="173" y="107"/>
                    <a:pt x="173" y="107"/>
                    <a:pt x="173"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1" y="105"/>
                    <a:pt x="159" y="106"/>
                    <a:pt x="157" y="108"/>
                  </a:cubicBezTo>
                  <a:cubicBezTo>
                    <a:pt x="153" y="112"/>
                    <a:pt x="153" y="112"/>
                    <a:pt x="153" y="112"/>
                  </a:cubicBezTo>
                  <a:cubicBezTo>
                    <a:pt x="150" y="116"/>
                    <a:pt x="150" y="116"/>
                    <a:pt x="150" y="116"/>
                  </a:cubicBezTo>
                  <a:cubicBezTo>
                    <a:pt x="148" y="120"/>
                    <a:pt x="145" y="120"/>
                    <a:pt x="141" y="120"/>
                  </a:cubicBezTo>
                  <a:cubicBezTo>
                    <a:pt x="138" y="119"/>
                    <a:pt x="137" y="116"/>
                    <a:pt x="138" y="113"/>
                  </a:cubicBezTo>
                  <a:cubicBezTo>
                    <a:pt x="138" y="110"/>
                    <a:pt x="138" y="110"/>
                    <a:pt x="138" y="110"/>
                  </a:cubicBezTo>
                  <a:cubicBezTo>
                    <a:pt x="138" y="107"/>
                    <a:pt x="138" y="107"/>
                    <a:pt x="138" y="107"/>
                  </a:cubicBezTo>
                  <a:cubicBezTo>
                    <a:pt x="136" y="109"/>
                    <a:pt x="136" y="109"/>
                    <a:pt x="136" y="109"/>
                  </a:cubicBezTo>
                  <a:cubicBezTo>
                    <a:pt x="135" y="111"/>
                    <a:pt x="134" y="111"/>
                    <a:pt x="132" y="111"/>
                  </a:cubicBezTo>
                  <a:cubicBezTo>
                    <a:pt x="131" y="111"/>
                    <a:pt x="129" y="109"/>
                    <a:pt x="129" y="106"/>
                  </a:cubicBezTo>
                  <a:cubicBezTo>
                    <a:pt x="129" y="106"/>
                    <a:pt x="129" y="106"/>
                    <a:pt x="129" y="106"/>
                  </a:cubicBezTo>
                  <a:cubicBezTo>
                    <a:pt x="128" y="97"/>
                    <a:pt x="128" y="97"/>
                    <a:pt x="128" y="97"/>
                  </a:cubicBezTo>
                  <a:cubicBezTo>
                    <a:pt x="126" y="88"/>
                    <a:pt x="126" y="88"/>
                    <a:pt x="126" y="88"/>
                  </a:cubicBezTo>
                  <a:cubicBezTo>
                    <a:pt x="122" y="84"/>
                    <a:pt x="122" y="84"/>
                    <a:pt x="122" y="84"/>
                  </a:cubicBezTo>
                  <a:cubicBezTo>
                    <a:pt x="122" y="84"/>
                    <a:pt x="122" y="84"/>
                    <a:pt x="122" y="84"/>
                  </a:cubicBezTo>
                  <a:cubicBezTo>
                    <a:pt x="121" y="84"/>
                    <a:pt x="121" y="84"/>
                    <a:pt x="121" y="84"/>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8"/>
                    <a:pt x="110" y="58"/>
                    <a:pt x="110" y="58"/>
                  </a:cubicBezTo>
                  <a:cubicBezTo>
                    <a:pt x="108" y="47"/>
                    <a:pt x="108" y="47"/>
                    <a:pt x="108" y="47"/>
                  </a:cubicBezTo>
                  <a:cubicBezTo>
                    <a:pt x="107" y="46"/>
                    <a:pt x="107" y="46"/>
                    <a:pt x="107" y="46"/>
                  </a:cubicBezTo>
                  <a:cubicBezTo>
                    <a:pt x="105" y="47"/>
                    <a:pt x="105" y="47"/>
                    <a:pt x="105" y="47"/>
                  </a:cubicBezTo>
                  <a:cubicBezTo>
                    <a:pt x="103" y="50"/>
                    <a:pt x="101" y="52"/>
                    <a:pt x="100" y="52"/>
                  </a:cubicBezTo>
                  <a:cubicBezTo>
                    <a:pt x="99" y="52"/>
                    <a:pt x="97" y="50"/>
                    <a:pt x="93" y="48"/>
                  </a:cubicBezTo>
                  <a:cubicBezTo>
                    <a:pt x="87" y="45"/>
                    <a:pt x="87" y="45"/>
                    <a:pt x="87" y="45"/>
                  </a:cubicBezTo>
                  <a:cubicBezTo>
                    <a:pt x="87" y="45"/>
                    <a:pt x="87" y="45"/>
                    <a:pt x="87" y="45"/>
                  </a:cubicBezTo>
                  <a:cubicBezTo>
                    <a:pt x="86" y="44"/>
                    <a:pt x="86" y="44"/>
                    <a:pt x="86" y="44"/>
                  </a:cubicBezTo>
                  <a:cubicBezTo>
                    <a:pt x="86" y="44"/>
                    <a:pt x="86" y="44"/>
                    <a:pt x="86" y="44"/>
                  </a:cubicBezTo>
                  <a:cubicBezTo>
                    <a:pt x="86" y="43"/>
                    <a:pt x="86" y="43"/>
                    <a:pt x="86" y="43"/>
                  </a:cubicBezTo>
                  <a:cubicBezTo>
                    <a:pt x="85" y="35"/>
                    <a:pt x="85" y="35"/>
                    <a:pt x="85" y="35"/>
                  </a:cubicBezTo>
                  <a:cubicBezTo>
                    <a:pt x="85" y="35"/>
                    <a:pt x="85" y="35"/>
                    <a:pt x="85" y="35"/>
                  </a:cubicBezTo>
                  <a:cubicBezTo>
                    <a:pt x="84" y="29"/>
                    <a:pt x="84" y="29"/>
                    <a:pt x="84" y="29"/>
                  </a:cubicBezTo>
                  <a:cubicBezTo>
                    <a:pt x="81" y="21"/>
                    <a:pt x="81" y="21"/>
                    <a:pt x="81" y="21"/>
                  </a:cubicBezTo>
                  <a:cubicBezTo>
                    <a:pt x="78" y="21"/>
                    <a:pt x="78" y="21"/>
                    <a:pt x="78" y="21"/>
                  </a:cubicBezTo>
                  <a:cubicBezTo>
                    <a:pt x="78" y="24"/>
                    <a:pt x="78" y="27"/>
                    <a:pt x="77" y="29"/>
                  </a:cubicBezTo>
                  <a:cubicBezTo>
                    <a:pt x="76" y="32"/>
                    <a:pt x="75" y="33"/>
                    <a:pt x="72" y="35"/>
                  </a:cubicBezTo>
                  <a:cubicBezTo>
                    <a:pt x="71" y="38"/>
                    <a:pt x="70" y="40"/>
                    <a:pt x="69" y="42"/>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5"/>
                    <a:pt x="49" y="21"/>
                  </a:cubicBezTo>
                  <a:cubicBezTo>
                    <a:pt x="51" y="3"/>
                    <a:pt x="51" y="3"/>
                    <a:pt x="51" y="3"/>
                  </a:cubicBezTo>
                  <a:cubicBezTo>
                    <a:pt x="51" y="0"/>
                    <a:pt x="51" y="0"/>
                    <a:pt x="51" y="0"/>
                  </a:cubicBezTo>
                  <a:cubicBezTo>
                    <a:pt x="44" y="8"/>
                    <a:pt x="44" y="8"/>
                    <a:pt x="44" y="8"/>
                  </a:cubicBezTo>
                  <a:cubicBezTo>
                    <a:pt x="40" y="11"/>
                    <a:pt x="40" y="11"/>
                    <a:pt x="40" y="11"/>
                  </a:cubicBezTo>
                  <a:cubicBezTo>
                    <a:pt x="39" y="14"/>
                    <a:pt x="39" y="14"/>
                    <a:pt x="39" y="14"/>
                  </a:cubicBezTo>
                  <a:cubicBezTo>
                    <a:pt x="40" y="17"/>
                    <a:pt x="41" y="20"/>
                    <a:pt x="41" y="22"/>
                  </a:cubicBezTo>
                  <a:cubicBezTo>
                    <a:pt x="41" y="26"/>
                    <a:pt x="39" y="29"/>
                    <a:pt x="35"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5" y="53"/>
                  </a:cubicBezTo>
                  <a:cubicBezTo>
                    <a:pt x="38" y="52"/>
                    <a:pt x="38" y="52"/>
                    <a:pt x="38" y="52"/>
                  </a:cubicBezTo>
                  <a:cubicBezTo>
                    <a:pt x="45" y="70"/>
                    <a:pt x="45" y="70"/>
                    <a:pt x="45" y="70"/>
                  </a:cubicBezTo>
                  <a:cubicBezTo>
                    <a:pt x="45" y="70"/>
                    <a:pt x="45" y="70"/>
                    <a:pt x="45" y="70"/>
                  </a:cubicBezTo>
                  <a:cubicBezTo>
                    <a:pt x="45" y="70"/>
                    <a:pt x="45" y="70"/>
                    <a:pt x="45" y="70"/>
                  </a:cubicBezTo>
                  <a:cubicBezTo>
                    <a:pt x="45" y="71"/>
                    <a:pt x="45" y="71"/>
                    <a:pt x="45" y="71"/>
                  </a:cubicBezTo>
                  <a:cubicBezTo>
                    <a:pt x="43" y="102"/>
                    <a:pt x="40" y="120"/>
                    <a:pt x="36" y="125"/>
                  </a:cubicBezTo>
                  <a:cubicBezTo>
                    <a:pt x="35" y="127"/>
                    <a:pt x="33" y="128"/>
                    <a:pt x="31" y="128"/>
                  </a:cubicBezTo>
                  <a:cubicBezTo>
                    <a:pt x="28" y="128"/>
                    <a:pt x="26" y="128"/>
                    <a:pt x="23" y="126"/>
                  </a:cubicBezTo>
                  <a:cubicBezTo>
                    <a:pt x="13" y="147"/>
                    <a:pt x="6" y="158"/>
                    <a:pt x="3" y="159"/>
                  </a:cubicBezTo>
                  <a:cubicBezTo>
                    <a:pt x="3" y="159"/>
                    <a:pt x="3" y="159"/>
                    <a:pt x="3" y="159"/>
                  </a:cubicBezTo>
                  <a:cubicBezTo>
                    <a:pt x="2" y="160"/>
                    <a:pt x="1" y="165"/>
                    <a:pt x="1" y="174"/>
                  </a:cubicBezTo>
                  <a:cubicBezTo>
                    <a:pt x="4" y="176"/>
                    <a:pt x="4" y="176"/>
                    <a:pt x="4" y="176"/>
                  </a:cubicBezTo>
                  <a:cubicBezTo>
                    <a:pt x="5" y="177"/>
                    <a:pt x="5" y="177"/>
                    <a:pt x="5" y="177"/>
                  </a:cubicBezTo>
                  <a:cubicBezTo>
                    <a:pt x="5" y="178"/>
                    <a:pt x="5" y="178"/>
                    <a:pt x="5" y="178"/>
                  </a:cubicBezTo>
                  <a:lnTo>
                    <a:pt x="2" y="182"/>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3" name="Freeform 14">
              <a:extLst>
                <a:ext uri="{FF2B5EF4-FFF2-40B4-BE49-F238E27FC236}">
                  <a16:creationId xmlns="" xmlns:a16="http://schemas.microsoft.com/office/drawing/2014/main" id="{718F908A-D813-40BF-BFD0-927B99EF7C77}"/>
                </a:ext>
              </a:extLst>
            </p:cNvPr>
            <p:cNvSpPr>
              <a:spLocks/>
            </p:cNvSpPr>
            <p:nvPr/>
          </p:nvSpPr>
          <p:spPr bwMode="auto">
            <a:xfrm>
              <a:off x="3319463" y="4319588"/>
              <a:ext cx="657225" cy="563562"/>
            </a:xfrm>
            <a:custGeom>
              <a:avLst/>
              <a:gdLst>
                <a:gd name="T0" fmla="*/ 143 w 192"/>
                <a:gd name="T1" fmla="*/ 8 h 166"/>
                <a:gd name="T2" fmla="*/ 132 w 192"/>
                <a:gd name="T3" fmla="*/ 10 h 166"/>
                <a:gd name="T4" fmla="*/ 130 w 192"/>
                <a:gd name="T5" fmla="*/ 0 h 166"/>
                <a:gd name="T6" fmla="*/ 126 w 192"/>
                <a:gd name="T7" fmla="*/ 10 h 166"/>
                <a:gd name="T8" fmla="*/ 120 w 192"/>
                <a:gd name="T9" fmla="*/ 18 h 166"/>
                <a:gd name="T10" fmla="*/ 108 w 192"/>
                <a:gd name="T11" fmla="*/ 18 h 166"/>
                <a:gd name="T12" fmla="*/ 106 w 192"/>
                <a:gd name="T13" fmla="*/ 25 h 166"/>
                <a:gd name="T14" fmla="*/ 95 w 192"/>
                <a:gd name="T15" fmla="*/ 28 h 166"/>
                <a:gd name="T16" fmla="*/ 91 w 192"/>
                <a:gd name="T17" fmla="*/ 30 h 166"/>
                <a:gd name="T18" fmla="*/ 81 w 192"/>
                <a:gd name="T19" fmla="*/ 26 h 166"/>
                <a:gd name="T20" fmla="*/ 74 w 192"/>
                <a:gd name="T21" fmla="*/ 24 h 166"/>
                <a:gd name="T22" fmla="*/ 85 w 192"/>
                <a:gd name="T23" fmla="*/ 40 h 166"/>
                <a:gd name="T24" fmla="*/ 91 w 192"/>
                <a:gd name="T25" fmla="*/ 46 h 166"/>
                <a:gd name="T26" fmla="*/ 88 w 192"/>
                <a:gd name="T27" fmla="*/ 55 h 166"/>
                <a:gd name="T28" fmla="*/ 70 w 192"/>
                <a:gd name="T29" fmla="*/ 64 h 166"/>
                <a:gd name="T30" fmla="*/ 63 w 192"/>
                <a:gd name="T31" fmla="*/ 65 h 166"/>
                <a:gd name="T32" fmla="*/ 56 w 192"/>
                <a:gd name="T33" fmla="*/ 63 h 166"/>
                <a:gd name="T34" fmla="*/ 48 w 192"/>
                <a:gd name="T35" fmla="*/ 71 h 166"/>
                <a:gd name="T36" fmla="*/ 40 w 192"/>
                <a:gd name="T37" fmla="*/ 74 h 166"/>
                <a:gd name="T38" fmla="*/ 8 w 192"/>
                <a:gd name="T39" fmla="*/ 74 h 166"/>
                <a:gd name="T40" fmla="*/ 5 w 192"/>
                <a:gd name="T41" fmla="*/ 96 h 166"/>
                <a:gd name="T42" fmla="*/ 12 w 192"/>
                <a:gd name="T43" fmla="*/ 100 h 166"/>
                <a:gd name="T44" fmla="*/ 16 w 192"/>
                <a:gd name="T45" fmla="*/ 95 h 166"/>
                <a:gd name="T46" fmla="*/ 28 w 192"/>
                <a:gd name="T47" fmla="*/ 96 h 166"/>
                <a:gd name="T48" fmla="*/ 32 w 192"/>
                <a:gd name="T49" fmla="*/ 118 h 166"/>
                <a:gd name="T50" fmla="*/ 27 w 192"/>
                <a:gd name="T51" fmla="*/ 130 h 166"/>
                <a:gd name="T52" fmla="*/ 38 w 192"/>
                <a:gd name="T53" fmla="*/ 149 h 166"/>
                <a:gd name="T54" fmla="*/ 34 w 192"/>
                <a:gd name="T55" fmla="*/ 166 h 166"/>
                <a:gd name="T56" fmla="*/ 47 w 192"/>
                <a:gd name="T57" fmla="*/ 160 h 166"/>
                <a:gd name="T58" fmla="*/ 56 w 192"/>
                <a:gd name="T59" fmla="*/ 161 h 166"/>
                <a:gd name="T60" fmla="*/ 85 w 192"/>
                <a:gd name="T61" fmla="*/ 160 h 166"/>
                <a:gd name="T62" fmla="*/ 99 w 192"/>
                <a:gd name="T63" fmla="*/ 151 h 166"/>
                <a:gd name="T64" fmla="*/ 115 w 192"/>
                <a:gd name="T65" fmla="*/ 137 h 166"/>
                <a:gd name="T66" fmla="*/ 125 w 192"/>
                <a:gd name="T67" fmla="*/ 142 h 166"/>
                <a:gd name="T68" fmla="*/ 138 w 192"/>
                <a:gd name="T69" fmla="*/ 147 h 166"/>
                <a:gd name="T70" fmla="*/ 147 w 192"/>
                <a:gd name="T71" fmla="*/ 150 h 166"/>
                <a:gd name="T72" fmla="*/ 149 w 192"/>
                <a:gd name="T73" fmla="*/ 145 h 166"/>
                <a:gd name="T74" fmla="*/ 152 w 192"/>
                <a:gd name="T75" fmla="*/ 142 h 166"/>
                <a:gd name="T76" fmla="*/ 158 w 192"/>
                <a:gd name="T77" fmla="*/ 138 h 166"/>
                <a:gd name="T78" fmla="*/ 174 w 192"/>
                <a:gd name="T79" fmla="*/ 127 h 166"/>
                <a:gd name="T80" fmla="*/ 176 w 192"/>
                <a:gd name="T81" fmla="*/ 124 h 166"/>
                <a:gd name="T82" fmla="*/ 184 w 192"/>
                <a:gd name="T83" fmla="*/ 122 h 166"/>
                <a:gd name="T84" fmla="*/ 190 w 192"/>
                <a:gd name="T85" fmla="*/ 118 h 166"/>
                <a:gd name="T86" fmla="*/ 186 w 192"/>
                <a:gd name="T87" fmla="*/ 103 h 166"/>
                <a:gd name="T88" fmla="*/ 188 w 192"/>
                <a:gd name="T89" fmla="*/ 94 h 166"/>
                <a:gd name="T90" fmla="*/ 174 w 192"/>
                <a:gd name="T91" fmla="*/ 83 h 166"/>
                <a:gd name="T92" fmla="*/ 187 w 192"/>
                <a:gd name="T93" fmla="*/ 34 h 166"/>
                <a:gd name="T94" fmla="*/ 179 w 192"/>
                <a:gd name="T95" fmla="*/ 38 h 166"/>
                <a:gd name="T96" fmla="*/ 169 w 192"/>
                <a:gd name="T97" fmla="*/ 38 h 166"/>
                <a:gd name="T98" fmla="*/ 168 w 192"/>
                <a:gd name="T99" fmla="*/ 34 h 166"/>
                <a:gd name="T100" fmla="*/ 166 w 192"/>
                <a:gd name="T101" fmla="*/ 32 h 166"/>
                <a:gd name="T102" fmla="*/ 157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1" y="3"/>
                  </a:moveTo>
                  <a:cubicBezTo>
                    <a:pt x="148" y="2"/>
                    <a:pt x="148" y="2"/>
                    <a:pt x="148" y="2"/>
                  </a:cubicBezTo>
                  <a:cubicBezTo>
                    <a:pt x="145" y="4"/>
                    <a:pt x="145" y="4"/>
                    <a:pt x="145" y="4"/>
                  </a:cubicBezTo>
                  <a:cubicBezTo>
                    <a:pt x="143" y="8"/>
                    <a:pt x="143" y="8"/>
                    <a:pt x="143" y="8"/>
                  </a:cubicBezTo>
                  <a:cubicBezTo>
                    <a:pt x="142" y="11"/>
                    <a:pt x="140" y="13"/>
                    <a:pt x="137" y="13"/>
                  </a:cubicBezTo>
                  <a:cubicBezTo>
                    <a:pt x="136" y="13"/>
                    <a:pt x="134" y="12"/>
                    <a:pt x="132" y="11"/>
                  </a:cubicBezTo>
                  <a:cubicBezTo>
                    <a:pt x="132" y="10"/>
                    <a:pt x="132" y="10"/>
                    <a:pt x="132" y="10"/>
                  </a:cubicBezTo>
                  <a:cubicBezTo>
                    <a:pt x="132" y="10"/>
                    <a:pt x="132" y="10"/>
                    <a:pt x="132" y="10"/>
                  </a:cubicBezTo>
                  <a:cubicBezTo>
                    <a:pt x="132" y="10"/>
                    <a:pt x="132" y="10"/>
                    <a:pt x="132" y="10"/>
                  </a:cubicBezTo>
                  <a:cubicBezTo>
                    <a:pt x="130" y="6"/>
                    <a:pt x="130" y="6"/>
                    <a:pt x="130" y="6"/>
                  </a:cubicBezTo>
                  <a:cubicBezTo>
                    <a:pt x="130" y="6"/>
                    <a:pt x="130" y="6"/>
                    <a:pt x="130" y="6"/>
                  </a:cubicBezTo>
                  <a:cubicBezTo>
                    <a:pt x="130" y="0"/>
                    <a:pt x="130" y="0"/>
                    <a:pt x="130" y="0"/>
                  </a:cubicBezTo>
                  <a:cubicBezTo>
                    <a:pt x="128" y="0"/>
                    <a:pt x="128" y="0"/>
                    <a:pt x="128" y="0"/>
                  </a:cubicBezTo>
                  <a:cubicBezTo>
                    <a:pt x="127" y="0"/>
                    <a:pt x="127" y="0"/>
                    <a:pt x="127" y="0"/>
                  </a:cubicBezTo>
                  <a:cubicBezTo>
                    <a:pt x="126" y="4"/>
                    <a:pt x="126" y="4"/>
                    <a:pt x="126" y="4"/>
                  </a:cubicBezTo>
                  <a:cubicBezTo>
                    <a:pt x="126" y="10"/>
                    <a:pt x="126" y="10"/>
                    <a:pt x="126" y="10"/>
                  </a:cubicBezTo>
                  <a:cubicBezTo>
                    <a:pt x="126" y="10"/>
                    <a:pt x="126" y="10"/>
                    <a:pt x="126" y="10"/>
                  </a:cubicBezTo>
                  <a:cubicBezTo>
                    <a:pt x="125" y="11"/>
                    <a:pt x="125" y="11"/>
                    <a:pt x="125" y="11"/>
                  </a:cubicBezTo>
                  <a:cubicBezTo>
                    <a:pt x="120" y="17"/>
                    <a:pt x="120" y="17"/>
                    <a:pt x="120" y="17"/>
                  </a:cubicBezTo>
                  <a:cubicBezTo>
                    <a:pt x="120" y="18"/>
                    <a:pt x="120" y="18"/>
                    <a:pt x="120" y="18"/>
                  </a:cubicBezTo>
                  <a:cubicBezTo>
                    <a:pt x="119" y="18"/>
                    <a:pt x="119" y="18"/>
                    <a:pt x="119" y="18"/>
                  </a:cubicBezTo>
                  <a:cubicBezTo>
                    <a:pt x="109" y="17"/>
                    <a:pt x="109" y="17"/>
                    <a:pt x="109" y="17"/>
                  </a:cubicBezTo>
                  <a:cubicBezTo>
                    <a:pt x="108" y="17"/>
                    <a:pt x="108" y="17"/>
                    <a:pt x="108" y="17"/>
                  </a:cubicBezTo>
                  <a:cubicBezTo>
                    <a:pt x="108" y="18"/>
                    <a:pt x="108" y="18"/>
                    <a:pt x="108" y="18"/>
                  </a:cubicBezTo>
                  <a:cubicBezTo>
                    <a:pt x="108" y="18"/>
                    <a:pt x="108" y="18"/>
                    <a:pt x="108" y="18"/>
                  </a:cubicBezTo>
                  <a:cubicBezTo>
                    <a:pt x="108" y="18"/>
                    <a:pt x="108" y="18"/>
                    <a:pt x="108" y="18"/>
                  </a:cubicBezTo>
                  <a:cubicBezTo>
                    <a:pt x="105" y="22"/>
                    <a:pt x="105" y="22"/>
                    <a:pt x="105" y="22"/>
                  </a:cubicBezTo>
                  <a:cubicBezTo>
                    <a:pt x="106" y="25"/>
                    <a:pt x="106" y="25"/>
                    <a:pt x="106" y="25"/>
                  </a:cubicBezTo>
                  <a:cubicBezTo>
                    <a:pt x="107" y="25"/>
                    <a:pt x="107" y="25"/>
                    <a:pt x="107" y="25"/>
                  </a:cubicBezTo>
                  <a:cubicBezTo>
                    <a:pt x="104" y="30"/>
                    <a:pt x="104" y="30"/>
                    <a:pt x="104" y="30"/>
                  </a:cubicBezTo>
                  <a:cubicBezTo>
                    <a:pt x="95" y="30"/>
                    <a:pt x="95" y="30"/>
                    <a:pt x="95" y="30"/>
                  </a:cubicBezTo>
                  <a:cubicBezTo>
                    <a:pt x="95" y="28"/>
                    <a:pt x="95" y="28"/>
                    <a:pt x="95" y="28"/>
                  </a:cubicBezTo>
                  <a:cubicBezTo>
                    <a:pt x="94" y="27"/>
                    <a:pt x="94" y="27"/>
                    <a:pt x="94" y="27"/>
                  </a:cubicBezTo>
                  <a:cubicBezTo>
                    <a:pt x="93" y="26"/>
                    <a:pt x="93" y="26"/>
                    <a:pt x="93" y="26"/>
                  </a:cubicBezTo>
                  <a:cubicBezTo>
                    <a:pt x="92" y="29"/>
                    <a:pt x="92" y="29"/>
                    <a:pt x="92" y="29"/>
                  </a:cubicBezTo>
                  <a:cubicBezTo>
                    <a:pt x="91" y="30"/>
                    <a:pt x="91" y="30"/>
                    <a:pt x="91" y="30"/>
                  </a:cubicBezTo>
                  <a:cubicBezTo>
                    <a:pt x="85" y="30"/>
                    <a:pt x="85" y="30"/>
                    <a:pt x="85" y="30"/>
                  </a:cubicBezTo>
                  <a:cubicBezTo>
                    <a:pt x="85" y="30"/>
                    <a:pt x="85" y="30"/>
                    <a:pt x="85" y="30"/>
                  </a:cubicBezTo>
                  <a:cubicBezTo>
                    <a:pt x="81" y="27"/>
                    <a:pt x="81" y="27"/>
                    <a:pt x="81" y="27"/>
                  </a:cubicBezTo>
                  <a:cubicBezTo>
                    <a:pt x="81" y="26"/>
                    <a:pt x="81" y="26"/>
                    <a:pt x="81" y="26"/>
                  </a:cubicBezTo>
                  <a:cubicBezTo>
                    <a:pt x="81" y="26"/>
                    <a:pt x="81" y="26"/>
                    <a:pt x="81" y="26"/>
                  </a:cubicBezTo>
                  <a:cubicBezTo>
                    <a:pt x="80" y="26"/>
                    <a:pt x="80" y="26"/>
                    <a:pt x="80" y="26"/>
                  </a:cubicBezTo>
                  <a:cubicBezTo>
                    <a:pt x="80" y="25"/>
                    <a:pt x="80" y="25"/>
                    <a:pt x="80" y="25"/>
                  </a:cubicBezTo>
                  <a:cubicBezTo>
                    <a:pt x="74" y="24"/>
                    <a:pt x="74" y="24"/>
                    <a:pt x="74" y="24"/>
                  </a:cubicBezTo>
                  <a:cubicBezTo>
                    <a:pt x="69" y="26"/>
                    <a:pt x="69" y="26"/>
                    <a:pt x="69" y="26"/>
                  </a:cubicBezTo>
                  <a:cubicBezTo>
                    <a:pt x="66" y="28"/>
                    <a:pt x="66" y="28"/>
                    <a:pt x="66" y="28"/>
                  </a:cubicBezTo>
                  <a:cubicBezTo>
                    <a:pt x="74" y="37"/>
                    <a:pt x="74" y="37"/>
                    <a:pt x="74" y="37"/>
                  </a:cubicBezTo>
                  <a:cubicBezTo>
                    <a:pt x="85" y="40"/>
                    <a:pt x="85" y="40"/>
                    <a:pt x="85" y="40"/>
                  </a:cubicBezTo>
                  <a:cubicBezTo>
                    <a:pt x="85" y="41"/>
                    <a:pt x="85" y="41"/>
                    <a:pt x="85" y="41"/>
                  </a:cubicBezTo>
                  <a:cubicBezTo>
                    <a:pt x="85" y="41"/>
                    <a:pt x="85" y="41"/>
                    <a:pt x="85" y="41"/>
                  </a:cubicBezTo>
                  <a:cubicBezTo>
                    <a:pt x="86" y="41"/>
                    <a:pt x="86" y="41"/>
                    <a:pt x="86" y="41"/>
                  </a:cubicBezTo>
                  <a:cubicBezTo>
                    <a:pt x="91" y="46"/>
                    <a:pt x="91" y="46"/>
                    <a:pt x="91" y="46"/>
                  </a:cubicBezTo>
                  <a:cubicBezTo>
                    <a:pt x="89" y="54"/>
                    <a:pt x="89" y="54"/>
                    <a:pt x="89" y="54"/>
                  </a:cubicBezTo>
                  <a:cubicBezTo>
                    <a:pt x="89" y="54"/>
                    <a:pt x="89" y="54"/>
                    <a:pt x="89" y="54"/>
                  </a:cubicBezTo>
                  <a:cubicBezTo>
                    <a:pt x="89" y="55"/>
                    <a:pt x="89" y="55"/>
                    <a:pt x="89" y="55"/>
                  </a:cubicBezTo>
                  <a:cubicBezTo>
                    <a:pt x="88" y="55"/>
                    <a:pt x="88" y="55"/>
                    <a:pt x="88" y="55"/>
                  </a:cubicBezTo>
                  <a:cubicBezTo>
                    <a:pt x="82" y="61"/>
                    <a:pt x="82" y="61"/>
                    <a:pt x="82" y="61"/>
                  </a:cubicBezTo>
                  <a:cubicBezTo>
                    <a:pt x="82" y="61"/>
                    <a:pt x="82" y="61"/>
                    <a:pt x="82" y="61"/>
                  </a:cubicBezTo>
                  <a:cubicBezTo>
                    <a:pt x="81" y="61"/>
                    <a:pt x="81" y="61"/>
                    <a:pt x="81" y="61"/>
                  </a:cubicBezTo>
                  <a:cubicBezTo>
                    <a:pt x="70" y="64"/>
                    <a:pt x="70" y="64"/>
                    <a:pt x="70" y="64"/>
                  </a:cubicBezTo>
                  <a:cubicBezTo>
                    <a:pt x="70" y="64"/>
                    <a:pt x="70" y="64"/>
                    <a:pt x="70" y="64"/>
                  </a:cubicBezTo>
                  <a:cubicBezTo>
                    <a:pt x="63" y="65"/>
                    <a:pt x="63" y="65"/>
                    <a:pt x="63" y="65"/>
                  </a:cubicBezTo>
                  <a:cubicBezTo>
                    <a:pt x="63" y="65"/>
                    <a:pt x="63" y="65"/>
                    <a:pt x="63" y="65"/>
                  </a:cubicBezTo>
                  <a:cubicBezTo>
                    <a:pt x="63" y="65"/>
                    <a:pt x="63" y="65"/>
                    <a:pt x="63" y="65"/>
                  </a:cubicBezTo>
                  <a:cubicBezTo>
                    <a:pt x="63" y="65"/>
                    <a:pt x="63" y="65"/>
                    <a:pt x="63" y="65"/>
                  </a:cubicBezTo>
                  <a:cubicBezTo>
                    <a:pt x="62" y="65"/>
                    <a:pt x="62" y="65"/>
                    <a:pt x="62" y="65"/>
                  </a:cubicBezTo>
                  <a:cubicBezTo>
                    <a:pt x="58" y="64"/>
                    <a:pt x="58" y="64"/>
                    <a:pt x="58" y="64"/>
                  </a:cubicBezTo>
                  <a:cubicBezTo>
                    <a:pt x="56" y="63"/>
                    <a:pt x="56" y="63"/>
                    <a:pt x="56" y="63"/>
                  </a:cubicBezTo>
                  <a:cubicBezTo>
                    <a:pt x="53" y="67"/>
                    <a:pt x="53" y="67"/>
                    <a:pt x="53" y="67"/>
                  </a:cubicBezTo>
                  <a:cubicBezTo>
                    <a:pt x="53" y="67"/>
                    <a:pt x="53" y="67"/>
                    <a:pt x="53" y="67"/>
                  </a:cubicBezTo>
                  <a:cubicBezTo>
                    <a:pt x="53" y="68"/>
                    <a:pt x="53" y="68"/>
                    <a:pt x="53" y="68"/>
                  </a:cubicBezTo>
                  <a:cubicBezTo>
                    <a:pt x="48" y="71"/>
                    <a:pt x="48" y="71"/>
                    <a:pt x="48" y="71"/>
                  </a:cubicBezTo>
                  <a:cubicBezTo>
                    <a:pt x="47" y="71"/>
                    <a:pt x="47" y="71"/>
                    <a:pt x="47" y="71"/>
                  </a:cubicBezTo>
                  <a:cubicBezTo>
                    <a:pt x="47" y="71"/>
                    <a:pt x="47" y="71"/>
                    <a:pt x="47" y="71"/>
                  </a:cubicBezTo>
                  <a:cubicBezTo>
                    <a:pt x="40" y="74"/>
                    <a:pt x="40" y="74"/>
                    <a:pt x="40" y="74"/>
                  </a:cubicBezTo>
                  <a:cubicBezTo>
                    <a:pt x="40" y="74"/>
                    <a:pt x="40" y="74"/>
                    <a:pt x="40" y="74"/>
                  </a:cubicBezTo>
                  <a:cubicBezTo>
                    <a:pt x="31" y="72"/>
                    <a:pt x="31" y="72"/>
                    <a:pt x="31" y="72"/>
                  </a:cubicBezTo>
                  <a:cubicBezTo>
                    <a:pt x="13" y="72"/>
                    <a:pt x="13" y="72"/>
                    <a:pt x="13" y="72"/>
                  </a:cubicBezTo>
                  <a:cubicBezTo>
                    <a:pt x="9" y="74"/>
                    <a:pt x="9" y="74"/>
                    <a:pt x="9" y="74"/>
                  </a:cubicBezTo>
                  <a:cubicBezTo>
                    <a:pt x="8" y="74"/>
                    <a:pt x="8" y="74"/>
                    <a:pt x="8" y="74"/>
                  </a:cubicBezTo>
                  <a:cubicBezTo>
                    <a:pt x="5" y="74"/>
                    <a:pt x="5" y="74"/>
                    <a:pt x="5" y="74"/>
                  </a:cubicBezTo>
                  <a:cubicBezTo>
                    <a:pt x="0" y="80"/>
                    <a:pt x="0" y="80"/>
                    <a:pt x="0" y="80"/>
                  </a:cubicBezTo>
                  <a:cubicBezTo>
                    <a:pt x="1" y="87"/>
                    <a:pt x="1" y="87"/>
                    <a:pt x="1" y="87"/>
                  </a:cubicBezTo>
                  <a:cubicBezTo>
                    <a:pt x="5" y="96"/>
                    <a:pt x="5" y="96"/>
                    <a:pt x="5" y="96"/>
                  </a:cubicBezTo>
                  <a:cubicBezTo>
                    <a:pt x="10" y="98"/>
                    <a:pt x="10" y="98"/>
                    <a:pt x="10" y="98"/>
                  </a:cubicBezTo>
                  <a:cubicBezTo>
                    <a:pt x="10" y="98"/>
                    <a:pt x="10" y="98"/>
                    <a:pt x="10" y="98"/>
                  </a:cubicBezTo>
                  <a:cubicBezTo>
                    <a:pt x="10" y="99"/>
                    <a:pt x="10" y="99"/>
                    <a:pt x="10" y="99"/>
                  </a:cubicBezTo>
                  <a:cubicBezTo>
                    <a:pt x="12" y="100"/>
                    <a:pt x="12" y="100"/>
                    <a:pt x="12" y="100"/>
                  </a:cubicBezTo>
                  <a:cubicBezTo>
                    <a:pt x="14" y="96"/>
                    <a:pt x="14" y="96"/>
                    <a:pt x="14" y="96"/>
                  </a:cubicBezTo>
                  <a:cubicBezTo>
                    <a:pt x="15" y="96"/>
                    <a:pt x="15" y="96"/>
                    <a:pt x="15" y="96"/>
                  </a:cubicBezTo>
                  <a:cubicBezTo>
                    <a:pt x="15" y="95"/>
                    <a:pt x="15" y="95"/>
                    <a:pt x="15" y="95"/>
                  </a:cubicBezTo>
                  <a:cubicBezTo>
                    <a:pt x="16" y="95"/>
                    <a:pt x="16" y="95"/>
                    <a:pt x="16" y="95"/>
                  </a:cubicBezTo>
                  <a:cubicBezTo>
                    <a:pt x="22" y="94"/>
                    <a:pt x="22" y="94"/>
                    <a:pt x="22" y="94"/>
                  </a:cubicBezTo>
                  <a:cubicBezTo>
                    <a:pt x="22" y="94"/>
                    <a:pt x="22" y="94"/>
                    <a:pt x="22" y="94"/>
                  </a:cubicBezTo>
                  <a:cubicBezTo>
                    <a:pt x="22" y="95"/>
                    <a:pt x="22" y="95"/>
                    <a:pt x="22" y="95"/>
                  </a:cubicBezTo>
                  <a:cubicBezTo>
                    <a:pt x="28" y="96"/>
                    <a:pt x="28" y="96"/>
                    <a:pt x="28" y="96"/>
                  </a:cubicBezTo>
                  <a:cubicBezTo>
                    <a:pt x="34" y="110"/>
                    <a:pt x="34" y="110"/>
                    <a:pt x="34" y="110"/>
                  </a:cubicBezTo>
                  <a:cubicBezTo>
                    <a:pt x="34" y="110"/>
                    <a:pt x="34" y="110"/>
                    <a:pt x="34" y="110"/>
                  </a:cubicBezTo>
                  <a:cubicBezTo>
                    <a:pt x="34" y="110"/>
                    <a:pt x="34" y="110"/>
                    <a:pt x="34" y="110"/>
                  </a:cubicBezTo>
                  <a:cubicBezTo>
                    <a:pt x="32" y="118"/>
                    <a:pt x="32" y="118"/>
                    <a:pt x="32" y="118"/>
                  </a:cubicBezTo>
                  <a:cubicBezTo>
                    <a:pt x="32" y="118"/>
                    <a:pt x="32" y="118"/>
                    <a:pt x="32" y="118"/>
                  </a:cubicBezTo>
                  <a:cubicBezTo>
                    <a:pt x="30" y="123"/>
                    <a:pt x="30" y="123"/>
                    <a:pt x="30" y="123"/>
                  </a:cubicBezTo>
                  <a:cubicBezTo>
                    <a:pt x="30" y="123"/>
                    <a:pt x="30" y="123"/>
                    <a:pt x="30" y="123"/>
                  </a:cubicBezTo>
                  <a:cubicBezTo>
                    <a:pt x="27" y="130"/>
                    <a:pt x="27" y="130"/>
                    <a:pt x="27" y="130"/>
                  </a:cubicBezTo>
                  <a:cubicBezTo>
                    <a:pt x="27" y="138"/>
                    <a:pt x="27" y="138"/>
                    <a:pt x="27" y="138"/>
                  </a:cubicBezTo>
                  <a:cubicBezTo>
                    <a:pt x="32" y="143"/>
                    <a:pt x="32" y="143"/>
                    <a:pt x="32" y="143"/>
                  </a:cubicBezTo>
                  <a:cubicBezTo>
                    <a:pt x="32" y="143"/>
                    <a:pt x="32" y="143"/>
                    <a:pt x="32" y="143"/>
                  </a:cubicBezTo>
                  <a:cubicBezTo>
                    <a:pt x="38" y="149"/>
                    <a:pt x="38" y="149"/>
                    <a:pt x="38" y="149"/>
                  </a:cubicBezTo>
                  <a:cubicBezTo>
                    <a:pt x="39" y="149"/>
                    <a:pt x="39" y="149"/>
                    <a:pt x="39" y="149"/>
                  </a:cubicBezTo>
                  <a:cubicBezTo>
                    <a:pt x="40" y="150"/>
                    <a:pt x="40" y="150"/>
                    <a:pt x="40" y="150"/>
                  </a:cubicBezTo>
                  <a:cubicBezTo>
                    <a:pt x="35" y="161"/>
                    <a:pt x="35" y="161"/>
                    <a:pt x="35" y="161"/>
                  </a:cubicBezTo>
                  <a:cubicBezTo>
                    <a:pt x="34" y="166"/>
                    <a:pt x="34" y="166"/>
                    <a:pt x="34" y="166"/>
                  </a:cubicBezTo>
                  <a:cubicBezTo>
                    <a:pt x="35" y="165"/>
                    <a:pt x="35" y="165"/>
                    <a:pt x="35" y="165"/>
                  </a:cubicBezTo>
                  <a:cubicBezTo>
                    <a:pt x="36" y="165"/>
                    <a:pt x="36" y="165"/>
                    <a:pt x="36" y="165"/>
                  </a:cubicBezTo>
                  <a:cubicBezTo>
                    <a:pt x="40" y="164"/>
                    <a:pt x="40" y="164"/>
                    <a:pt x="40" y="164"/>
                  </a:cubicBezTo>
                  <a:cubicBezTo>
                    <a:pt x="47" y="160"/>
                    <a:pt x="47" y="160"/>
                    <a:pt x="47" y="160"/>
                  </a:cubicBezTo>
                  <a:cubicBezTo>
                    <a:pt x="47" y="160"/>
                    <a:pt x="47" y="160"/>
                    <a:pt x="47" y="160"/>
                  </a:cubicBezTo>
                  <a:cubicBezTo>
                    <a:pt x="55" y="161"/>
                    <a:pt x="55" y="161"/>
                    <a:pt x="55" y="161"/>
                  </a:cubicBezTo>
                  <a:cubicBezTo>
                    <a:pt x="56" y="161"/>
                    <a:pt x="56" y="161"/>
                    <a:pt x="56" y="161"/>
                  </a:cubicBezTo>
                  <a:cubicBezTo>
                    <a:pt x="56" y="161"/>
                    <a:pt x="56" y="161"/>
                    <a:pt x="56" y="161"/>
                  </a:cubicBezTo>
                  <a:cubicBezTo>
                    <a:pt x="68" y="166"/>
                    <a:pt x="68" y="166"/>
                    <a:pt x="68" y="166"/>
                  </a:cubicBezTo>
                  <a:cubicBezTo>
                    <a:pt x="81" y="166"/>
                    <a:pt x="81" y="166"/>
                    <a:pt x="81" y="166"/>
                  </a:cubicBezTo>
                  <a:cubicBezTo>
                    <a:pt x="84" y="161"/>
                    <a:pt x="84" y="161"/>
                    <a:pt x="84" y="161"/>
                  </a:cubicBezTo>
                  <a:cubicBezTo>
                    <a:pt x="85" y="160"/>
                    <a:pt x="85" y="160"/>
                    <a:pt x="85" y="160"/>
                  </a:cubicBezTo>
                  <a:cubicBezTo>
                    <a:pt x="85" y="160"/>
                    <a:pt x="85" y="160"/>
                    <a:pt x="85" y="160"/>
                  </a:cubicBezTo>
                  <a:cubicBezTo>
                    <a:pt x="92" y="157"/>
                    <a:pt x="92" y="157"/>
                    <a:pt x="92" y="157"/>
                  </a:cubicBezTo>
                  <a:cubicBezTo>
                    <a:pt x="98" y="151"/>
                    <a:pt x="98" y="151"/>
                    <a:pt x="98" y="151"/>
                  </a:cubicBezTo>
                  <a:cubicBezTo>
                    <a:pt x="99" y="151"/>
                    <a:pt x="99" y="151"/>
                    <a:pt x="99" y="151"/>
                  </a:cubicBezTo>
                  <a:cubicBezTo>
                    <a:pt x="99" y="151"/>
                    <a:pt x="99" y="151"/>
                    <a:pt x="99" y="151"/>
                  </a:cubicBezTo>
                  <a:cubicBezTo>
                    <a:pt x="104" y="149"/>
                    <a:pt x="104" y="149"/>
                    <a:pt x="104" y="149"/>
                  </a:cubicBezTo>
                  <a:cubicBezTo>
                    <a:pt x="109" y="145"/>
                    <a:pt x="109" y="145"/>
                    <a:pt x="109" y="145"/>
                  </a:cubicBezTo>
                  <a:cubicBezTo>
                    <a:pt x="115" y="137"/>
                    <a:pt x="115" y="137"/>
                    <a:pt x="115" y="137"/>
                  </a:cubicBezTo>
                  <a:cubicBezTo>
                    <a:pt x="124" y="140"/>
                    <a:pt x="124" y="140"/>
                    <a:pt x="124" y="140"/>
                  </a:cubicBezTo>
                  <a:cubicBezTo>
                    <a:pt x="125" y="141"/>
                    <a:pt x="125" y="141"/>
                    <a:pt x="125" y="141"/>
                  </a:cubicBezTo>
                  <a:cubicBezTo>
                    <a:pt x="125" y="141"/>
                    <a:pt x="125" y="141"/>
                    <a:pt x="125" y="141"/>
                  </a:cubicBezTo>
                  <a:cubicBezTo>
                    <a:pt x="125" y="142"/>
                    <a:pt x="125" y="142"/>
                    <a:pt x="125" y="142"/>
                  </a:cubicBezTo>
                  <a:cubicBezTo>
                    <a:pt x="126" y="145"/>
                    <a:pt x="128" y="146"/>
                    <a:pt x="129" y="147"/>
                  </a:cubicBezTo>
                  <a:cubicBezTo>
                    <a:pt x="134" y="146"/>
                    <a:pt x="134" y="146"/>
                    <a:pt x="134" y="146"/>
                  </a:cubicBezTo>
                  <a:cubicBezTo>
                    <a:pt x="135" y="146"/>
                    <a:pt x="135" y="146"/>
                    <a:pt x="135" y="146"/>
                  </a:cubicBezTo>
                  <a:cubicBezTo>
                    <a:pt x="138" y="147"/>
                    <a:pt x="138" y="147"/>
                    <a:pt x="138" y="147"/>
                  </a:cubicBezTo>
                  <a:cubicBezTo>
                    <a:pt x="138" y="147"/>
                    <a:pt x="138" y="147"/>
                    <a:pt x="138" y="147"/>
                  </a:cubicBezTo>
                  <a:cubicBezTo>
                    <a:pt x="138" y="147"/>
                    <a:pt x="138" y="147"/>
                    <a:pt x="138" y="147"/>
                  </a:cubicBezTo>
                  <a:cubicBezTo>
                    <a:pt x="145" y="150"/>
                    <a:pt x="145" y="150"/>
                    <a:pt x="145" y="150"/>
                  </a:cubicBezTo>
                  <a:cubicBezTo>
                    <a:pt x="147" y="150"/>
                    <a:pt x="147" y="150"/>
                    <a:pt x="147" y="150"/>
                  </a:cubicBezTo>
                  <a:cubicBezTo>
                    <a:pt x="148" y="148"/>
                    <a:pt x="148" y="148"/>
                    <a:pt x="148" y="148"/>
                  </a:cubicBezTo>
                  <a:cubicBezTo>
                    <a:pt x="148" y="146"/>
                    <a:pt x="148" y="146"/>
                    <a:pt x="148" y="146"/>
                  </a:cubicBezTo>
                  <a:cubicBezTo>
                    <a:pt x="148" y="145"/>
                    <a:pt x="148" y="145"/>
                    <a:pt x="148" y="145"/>
                  </a:cubicBezTo>
                  <a:cubicBezTo>
                    <a:pt x="149" y="145"/>
                    <a:pt x="149" y="145"/>
                    <a:pt x="149" y="145"/>
                  </a:cubicBezTo>
                  <a:cubicBezTo>
                    <a:pt x="149" y="144"/>
                    <a:pt x="149" y="144"/>
                    <a:pt x="149" y="144"/>
                  </a:cubicBezTo>
                  <a:cubicBezTo>
                    <a:pt x="149" y="144"/>
                    <a:pt x="149" y="144"/>
                    <a:pt x="149" y="144"/>
                  </a:cubicBezTo>
                  <a:cubicBezTo>
                    <a:pt x="152" y="142"/>
                    <a:pt x="152" y="142"/>
                    <a:pt x="152" y="142"/>
                  </a:cubicBezTo>
                  <a:cubicBezTo>
                    <a:pt x="152" y="142"/>
                    <a:pt x="152" y="142"/>
                    <a:pt x="152" y="142"/>
                  </a:cubicBezTo>
                  <a:cubicBezTo>
                    <a:pt x="156" y="138"/>
                    <a:pt x="156" y="138"/>
                    <a:pt x="156" y="138"/>
                  </a:cubicBezTo>
                  <a:cubicBezTo>
                    <a:pt x="157" y="138"/>
                    <a:pt x="157" y="138"/>
                    <a:pt x="157" y="138"/>
                  </a:cubicBezTo>
                  <a:cubicBezTo>
                    <a:pt x="157" y="138"/>
                    <a:pt x="157" y="138"/>
                    <a:pt x="157" y="138"/>
                  </a:cubicBezTo>
                  <a:cubicBezTo>
                    <a:pt x="158" y="138"/>
                    <a:pt x="158" y="138"/>
                    <a:pt x="158" y="138"/>
                  </a:cubicBezTo>
                  <a:cubicBezTo>
                    <a:pt x="162" y="138"/>
                    <a:pt x="162" y="138"/>
                    <a:pt x="162" y="138"/>
                  </a:cubicBezTo>
                  <a:cubicBezTo>
                    <a:pt x="162" y="136"/>
                    <a:pt x="163" y="134"/>
                    <a:pt x="166" y="131"/>
                  </a:cubicBezTo>
                  <a:cubicBezTo>
                    <a:pt x="168" y="129"/>
                    <a:pt x="170" y="128"/>
                    <a:pt x="172" y="128"/>
                  </a:cubicBezTo>
                  <a:cubicBezTo>
                    <a:pt x="174" y="127"/>
                    <a:pt x="174" y="127"/>
                    <a:pt x="174" y="127"/>
                  </a:cubicBezTo>
                  <a:cubicBezTo>
                    <a:pt x="174" y="127"/>
                    <a:pt x="174" y="127"/>
                    <a:pt x="174" y="127"/>
                  </a:cubicBezTo>
                  <a:cubicBezTo>
                    <a:pt x="174" y="126"/>
                    <a:pt x="174" y="126"/>
                    <a:pt x="174" y="126"/>
                  </a:cubicBezTo>
                  <a:cubicBezTo>
                    <a:pt x="176" y="124"/>
                    <a:pt x="176" y="124"/>
                    <a:pt x="176" y="124"/>
                  </a:cubicBezTo>
                  <a:cubicBezTo>
                    <a:pt x="176" y="124"/>
                    <a:pt x="176" y="124"/>
                    <a:pt x="176" y="124"/>
                  </a:cubicBezTo>
                  <a:cubicBezTo>
                    <a:pt x="177" y="124"/>
                    <a:pt x="177" y="124"/>
                    <a:pt x="177" y="124"/>
                  </a:cubicBezTo>
                  <a:cubicBezTo>
                    <a:pt x="177" y="124"/>
                    <a:pt x="177" y="124"/>
                    <a:pt x="177" y="124"/>
                  </a:cubicBezTo>
                  <a:cubicBezTo>
                    <a:pt x="178" y="124"/>
                    <a:pt x="178" y="124"/>
                    <a:pt x="178" y="124"/>
                  </a:cubicBezTo>
                  <a:cubicBezTo>
                    <a:pt x="184" y="122"/>
                    <a:pt x="184" y="122"/>
                    <a:pt x="184" y="122"/>
                  </a:cubicBezTo>
                  <a:cubicBezTo>
                    <a:pt x="188" y="122"/>
                    <a:pt x="188" y="122"/>
                    <a:pt x="188" y="122"/>
                  </a:cubicBezTo>
                  <a:cubicBezTo>
                    <a:pt x="189" y="121"/>
                    <a:pt x="189" y="121"/>
                    <a:pt x="189" y="121"/>
                  </a:cubicBezTo>
                  <a:cubicBezTo>
                    <a:pt x="190" y="118"/>
                    <a:pt x="190" y="118"/>
                    <a:pt x="190" y="118"/>
                  </a:cubicBezTo>
                  <a:cubicBezTo>
                    <a:pt x="190" y="118"/>
                    <a:pt x="190" y="118"/>
                    <a:pt x="190" y="118"/>
                  </a:cubicBezTo>
                  <a:cubicBezTo>
                    <a:pt x="192" y="114"/>
                    <a:pt x="192" y="114"/>
                    <a:pt x="192" y="114"/>
                  </a:cubicBezTo>
                  <a:cubicBezTo>
                    <a:pt x="192" y="114"/>
                    <a:pt x="192" y="114"/>
                    <a:pt x="192" y="114"/>
                  </a:cubicBezTo>
                  <a:cubicBezTo>
                    <a:pt x="189" y="111"/>
                    <a:pt x="188" y="108"/>
                    <a:pt x="187" y="104"/>
                  </a:cubicBezTo>
                  <a:cubicBezTo>
                    <a:pt x="186" y="103"/>
                    <a:pt x="186" y="103"/>
                    <a:pt x="186" y="103"/>
                  </a:cubicBezTo>
                  <a:cubicBezTo>
                    <a:pt x="186" y="103"/>
                    <a:pt x="186" y="103"/>
                    <a:pt x="186" y="103"/>
                  </a:cubicBezTo>
                  <a:cubicBezTo>
                    <a:pt x="187" y="103"/>
                    <a:pt x="187" y="103"/>
                    <a:pt x="187" y="103"/>
                  </a:cubicBezTo>
                  <a:cubicBezTo>
                    <a:pt x="187" y="103"/>
                    <a:pt x="187" y="103"/>
                    <a:pt x="187" y="103"/>
                  </a:cubicBezTo>
                  <a:cubicBezTo>
                    <a:pt x="188" y="94"/>
                    <a:pt x="188" y="94"/>
                    <a:pt x="188" y="94"/>
                  </a:cubicBezTo>
                  <a:cubicBezTo>
                    <a:pt x="188" y="91"/>
                    <a:pt x="189" y="89"/>
                    <a:pt x="191" y="87"/>
                  </a:cubicBezTo>
                  <a:cubicBezTo>
                    <a:pt x="190" y="80"/>
                    <a:pt x="190" y="80"/>
                    <a:pt x="190" y="80"/>
                  </a:cubicBezTo>
                  <a:cubicBezTo>
                    <a:pt x="190" y="79"/>
                    <a:pt x="189" y="78"/>
                    <a:pt x="187" y="78"/>
                  </a:cubicBezTo>
                  <a:cubicBezTo>
                    <a:pt x="174" y="83"/>
                    <a:pt x="174" y="83"/>
                    <a:pt x="174" y="83"/>
                  </a:cubicBezTo>
                  <a:cubicBezTo>
                    <a:pt x="175" y="70"/>
                    <a:pt x="175" y="70"/>
                    <a:pt x="175" y="70"/>
                  </a:cubicBezTo>
                  <a:cubicBezTo>
                    <a:pt x="176" y="68"/>
                    <a:pt x="180" y="64"/>
                    <a:pt x="187" y="60"/>
                  </a:cubicBezTo>
                  <a:cubicBezTo>
                    <a:pt x="184" y="46"/>
                    <a:pt x="184" y="46"/>
                    <a:pt x="184" y="46"/>
                  </a:cubicBezTo>
                  <a:cubicBezTo>
                    <a:pt x="183" y="41"/>
                    <a:pt x="184" y="38"/>
                    <a:pt x="187" y="34"/>
                  </a:cubicBezTo>
                  <a:cubicBezTo>
                    <a:pt x="186" y="32"/>
                    <a:pt x="186" y="32"/>
                    <a:pt x="186" y="32"/>
                  </a:cubicBezTo>
                  <a:cubicBezTo>
                    <a:pt x="182" y="32"/>
                    <a:pt x="182" y="32"/>
                    <a:pt x="182" y="32"/>
                  </a:cubicBezTo>
                  <a:cubicBezTo>
                    <a:pt x="181" y="32"/>
                    <a:pt x="181" y="32"/>
                    <a:pt x="181" y="32"/>
                  </a:cubicBezTo>
                  <a:cubicBezTo>
                    <a:pt x="179" y="38"/>
                    <a:pt x="179" y="38"/>
                    <a:pt x="179" y="38"/>
                  </a:cubicBezTo>
                  <a:cubicBezTo>
                    <a:pt x="178" y="40"/>
                    <a:pt x="176" y="41"/>
                    <a:pt x="174" y="41"/>
                  </a:cubicBezTo>
                  <a:cubicBezTo>
                    <a:pt x="174" y="41"/>
                    <a:pt x="174" y="41"/>
                    <a:pt x="174" y="41"/>
                  </a:cubicBezTo>
                  <a:cubicBezTo>
                    <a:pt x="170" y="38"/>
                    <a:pt x="170" y="38"/>
                    <a:pt x="170" y="38"/>
                  </a:cubicBezTo>
                  <a:cubicBezTo>
                    <a:pt x="169" y="38"/>
                    <a:pt x="169" y="38"/>
                    <a:pt x="169" y="38"/>
                  </a:cubicBezTo>
                  <a:cubicBezTo>
                    <a:pt x="169" y="38"/>
                    <a:pt x="169" y="38"/>
                    <a:pt x="169" y="38"/>
                  </a:cubicBezTo>
                  <a:cubicBezTo>
                    <a:pt x="169" y="38"/>
                    <a:pt x="169" y="38"/>
                    <a:pt x="169" y="38"/>
                  </a:cubicBezTo>
                  <a:cubicBezTo>
                    <a:pt x="169" y="37"/>
                    <a:pt x="169" y="37"/>
                    <a:pt x="169" y="37"/>
                  </a:cubicBezTo>
                  <a:cubicBezTo>
                    <a:pt x="168" y="34"/>
                    <a:pt x="168" y="34"/>
                    <a:pt x="168" y="34"/>
                  </a:cubicBezTo>
                  <a:cubicBezTo>
                    <a:pt x="167" y="30"/>
                    <a:pt x="167" y="30"/>
                    <a:pt x="167" y="30"/>
                  </a:cubicBezTo>
                  <a:cubicBezTo>
                    <a:pt x="167" y="30"/>
                    <a:pt x="167" y="30"/>
                    <a:pt x="167" y="30"/>
                  </a:cubicBezTo>
                  <a:cubicBezTo>
                    <a:pt x="167" y="31"/>
                    <a:pt x="167" y="31"/>
                    <a:pt x="167" y="31"/>
                  </a:cubicBezTo>
                  <a:cubicBezTo>
                    <a:pt x="166" y="32"/>
                    <a:pt x="166" y="32"/>
                    <a:pt x="166" y="32"/>
                  </a:cubicBezTo>
                  <a:cubicBezTo>
                    <a:pt x="159" y="32"/>
                    <a:pt x="159" y="32"/>
                    <a:pt x="159" y="32"/>
                  </a:cubicBezTo>
                  <a:cubicBezTo>
                    <a:pt x="158" y="30"/>
                    <a:pt x="158" y="30"/>
                    <a:pt x="158" y="30"/>
                  </a:cubicBezTo>
                  <a:cubicBezTo>
                    <a:pt x="157" y="26"/>
                    <a:pt x="157" y="26"/>
                    <a:pt x="157" y="26"/>
                  </a:cubicBezTo>
                  <a:cubicBezTo>
                    <a:pt x="157" y="20"/>
                    <a:pt x="157" y="20"/>
                    <a:pt x="157" y="20"/>
                  </a:cubicBezTo>
                  <a:cubicBezTo>
                    <a:pt x="153" y="12"/>
                    <a:pt x="153" y="12"/>
                    <a:pt x="153" y="12"/>
                  </a:cubicBezTo>
                  <a:cubicBezTo>
                    <a:pt x="153" y="6"/>
                    <a:pt x="153" y="6"/>
                    <a:pt x="153" y="6"/>
                  </a:cubicBezTo>
                  <a:lnTo>
                    <a:pt x="151" y="3"/>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4" name="Freeform 15">
              <a:extLst>
                <a:ext uri="{FF2B5EF4-FFF2-40B4-BE49-F238E27FC236}">
                  <a16:creationId xmlns="" xmlns:a16="http://schemas.microsoft.com/office/drawing/2014/main" id="{6CA6CCD2-93AA-44D2-BDC6-FA13EF3E575F}"/>
                </a:ext>
              </a:extLst>
            </p:cNvPr>
            <p:cNvSpPr>
              <a:spLocks/>
            </p:cNvSpPr>
            <p:nvPr/>
          </p:nvSpPr>
          <p:spPr bwMode="auto">
            <a:xfrm>
              <a:off x="3429000" y="4665663"/>
              <a:ext cx="855663" cy="652462"/>
            </a:xfrm>
            <a:custGeom>
              <a:avLst/>
              <a:gdLst>
                <a:gd name="T0" fmla="*/ 202 w 250"/>
                <a:gd name="T1" fmla="*/ 6 h 192"/>
                <a:gd name="T2" fmla="*/ 188 w 250"/>
                <a:gd name="T3" fmla="*/ 18 h 192"/>
                <a:gd name="T4" fmla="*/ 172 w 250"/>
                <a:gd name="T5" fmla="*/ 22 h 192"/>
                <a:gd name="T6" fmla="*/ 161 w 250"/>
                <a:gd name="T7" fmla="*/ 21 h 192"/>
                <a:gd name="T8" fmla="*/ 160 w 250"/>
                <a:gd name="T9" fmla="*/ 22 h 192"/>
                <a:gd name="T10" fmla="*/ 147 w 250"/>
                <a:gd name="T11" fmla="*/ 26 h 192"/>
                <a:gd name="T12" fmla="*/ 136 w 250"/>
                <a:gd name="T13" fmla="*/ 32 h 192"/>
                <a:gd name="T14" fmla="*/ 126 w 250"/>
                <a:gd name="T15" fmla="*/ 40 h 192"/>
                <a:gd name="T16" fmla="*/ 120 w 250"/>
                <a:gd name="T17" fmla="*/ 48 h 192"/>
                <a:gd name="T18" fmla="*/ 118 w 250"/>
                <a:gd name="T19" fmla="*/ 52 h 192"/>
                <a:gd name="T20" fmla="*/ 102 w 250"/>
                <a:gd name="T21" fmla="*/ 48 h 192"/>
                <a:gd name="T22" fmla="*/ 84 w 250"/>
                <a:gd name="T23" fmla="*/ 40 h 192"/>
                <a:gd name="T24" fmla="*/ 80 w 250"/>
                <a:gd name="T25" fmla="*/ 46 h 192"/>
                <a:gd name="T26" fmla="*/ 74 w 250"/>
                <a:gd name="T27" fmla="*/ 51 h 192"/>
                <a:gd name="T28" fmla="*/ 62 w 250"/>
                <a:gd name="T29" fmla="*/ 58 h 192"/>
                <a:gd name="T30" fmla="*/ 51 w 250"/>
                <a:gd name="T31" fmla="*/ 68 h 192"/>
                <a:gd name="T32" fmla="*/ 22 w 250"/>
                <a:gd name="T33" fmla="*/ 63 h 192"/>
                <a:gd name="T34" fmla="*/ 9 w 250"/>
                <a:gd name="T35" fmla="*/ 65 h 192"/>
                <a:gd name="T36" fmla="*/ 0 w 250"/>
                <a:gd name="T37" fmla="*/ 69 h 192"/>
                <a:gd name="T38" fmla="*/ 2 w 250"/>
                <a:gd name="T39" fmla="*/ 79 h 192"/>
                <a:gd name="T40" fmla="*/ 20 w 250"/>
                <a:gd name="T41" fmla="*/ 80 h 192"/>
                <a:gd name="T42" fmla="*/ 23 w 250"/>
                <a:gd name="T43" fmla="*/ 94 h 192"/>
                <a:gd name="T44" fmla="*/ 38 w 250"/>
                <a:gd name="T45" fmla="*/ 92 h 192"/>
                <a:gd name="T46" fmla="*/ 50 w 250"/>
                <a:gd name="T47" fmla="*/ 90 h 192"/>
                <a:gd name="T48" fmla="*/ 53 w 250"/>
                <a:gd name="T49" fmla="*/ 108 h 192"/>
                <a:gd name="T50" fmla="*/ 46 w 250"/>
                <a:gd name="T51" fmla="*/ 117 h 192"/>
                <a:gd name="T52" fmla="*/ 34 w 250"/>
                <a:gd name="T53" fmla="*/ 124 h 192"/>
                <a:gd name="T54" fmla="*/ 53 w 250"/>
                <a:gd name="T55" fmla="*/ 129 h 192"/>
                <a:gd name="T56" fmla="*/ 60 w 250"/>
                <a:gd name="T57" fmla="*/ 133 h 192"/>
                <a:gd name="T58" fmla="*/ 76 w 250"/>
                <a:gd name="T59" fmla="*/ 142 h 192"/>
                <a:gd name="T60" fmla="*/ 70 w 250"/>
                <a:gd name="T61" fmla="*/ 150 h 192"/>
                <a:gd name="T62" fmla="*/ 97 w 250"/>
                <a:gd name="T63" fmla="*/ 179 h 192"/>
                <a:gd name="T64" fmla="*/ 107 w 250"/>
                <a:gd name="T65" fmla="*/ 174 h 192"/>
                <a:gd name="T66" fmla="*/ 122 w 250"/>
                <a:gd name="T67" fmla="*/ 185 h 192"/>
                <a:gd name="T68" fmla="*/ 127 w 250"/>
                <a:gd name="T69" fmla="*/ 180 h 192"/>
                <a:gd name="T70" fmla="*/ 135 w 250"/>
                <a:gd name="T71" fmla="*/ 181 h 192"/>
                <a:gd name="T72" fmla="*/ 154 w 250"/>
                <a:gd name="T73" fmla="*/ 185 h 192"/>
                <a:gd name="T74" fmla="*/ 156 w 250"/>
                <a:gd name="T75" fmla="*/ 186 h 192"/>
                <a:gd name="T76" fmla="*/ 173 w 250"/>
                <a:gd name="T77" fmla="*/ 173 h 192"/>
                <a:gd name="T78" fmla="*/ 178 w 250"/>
                <a:gd name="T79" fmla="*/ 179 h 192"/>
                <a:gd name="T80" fmla="*/ 182 w 250"/>
                <a:gd name="T81" fmla="*/ 170 h 192"/>
                <a:gd name="T82" fmla="*/ 198 w 250"/>
                <a:gd name="T83" fmla="*/ 153 h 192"/>
                <a:gd name="T84" fmla="*/ 207 w 250"/>
                <a:gd name="T85" fmla="*/ 154 h 192"/>
                <a:gd name="T86" fmla="*/ 205 w 250"/>
                <a:gd name="T87" fmla="*/ 143 h 192"/>
                <a:gd name="T88" fmla="*/ 207 w 250"/>
                <a:gd name="T89" fmla="*/ 138 h 192"/>
                <a:gd name="T90" fmla="*/ 228 w 250"/>
                <a:gd name="T91" fmla="*/ 126 h 192"/>
                <a:gd name="T92" fmla="*/ 228 w 250"/>
                <a:gd name="T93" fmla="*/ 115 h 192"/>
                <a:gd name="T94" fmla="*/ 232 w 250"/>
                <a:gd name="T95" fmla="*/ 105 h 192"/>
                <a:gd name="T96" fmla="*/ 239 w 250"/>
                <a:gd name="T97" fmla="*/ 90 h 192"/>
                <a:gd name="T98" fmla="*/ 248 w 250"/>
                <a:gd name="T99" fmla="*/ 78 h 192"/>
                <a:gd name="T100" fmla="*/ 248 w 250"/>
                <a:gd name="T101" fmla="*/ 67 h 192"/>
                <a:gd name="T102" fmla="*/ 248 w 250"/>
                <a:gd name="T103" fmla="*/ 60 h 192"/>
                <a:gd name="T104" fmla="*/ 226 w 250"/>
                <a:gd name="T105" fmla="*/ 61 h 192"/>
                <a:gd name="T106" fmla="*/ 221 w 250"/>
                <a:gd name="T107" fmla="*/ 51 h 192"/>
                <a:gd name="T108" fmla="*/ 210 w 250"/>
                <a:gd name="T109" fmla="*/ 51 h 192"/>
                <a:gd name="T110" fmla="*/ 222 w 250"/>
                <a:gd name="T111" fmla="*/ 29 h 192"/>
                <a:gd name="T112" fmla="*/ 220 w 250"/>
                <a:gd name="T113" fmla="*/ 14 h 192"/>
                <a:gd name="T114" fmla="*/ 217 w 250"/>
                <a:gd name="T115" fmla="*/ 0 h 192"/>
                <a:gd name="T116" fmla="*/ 208 w 250"/>
                <a:gd name="T117"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192">
                  <a:moveTo>
                    <a:pt x="200" y="5"/>
                  </a:moveTo>
                  <a:cubicBezTo>
                    <a:pt x="201" y="5"/>
                    <a:pt x="201" y="5"/>
                    <a:pt x="201" y="5"/>
                  </a:cubicBezTo>
                  <a:cubicBezTo>
                    <a:pt x="202" y="6"/>
                    <a:pt x="202" y="6"/>
                    <a:pt x="202" y="6"/>
                  </a:cubicBezTo>
                  <a:cubicBezTo>
                    <a:pt x="196" y="14"/>
                    <a:pt x="196" y="14"/>
                    <a:pt x="196" y="14"/>
                  </a:cubicBezTo>
                  <a:cubicBezTo>
                    <a:pt x="194" y="16"/>
                    <a:pt x="192" y="18"/>
                    <a:pt x="188" y="18"/>
                  </a:cubicBezTo>
                  <a:cubicBezTo>
                    <a:pt x="188" y="18"/>
                    <a:pt x="188" y="18"/>
                    <a:pt x="188" y="18"/>
                  </a:cubicBezTo>
                  <a:cubicBezTo>
                    <a:pt x="184" y="16"/>
                    <a:pt x="184" y="16"/>
                    <a:pt x="184" y="16"/>
                  </a:cubicBezTo>
                  <a:cubicBezTo>
                    <a:pt x="180" y="16"/>
                    <a:pt x="180" y="16"/>
                    <a:pt x="180" y="16"/>
                  </a:cubicBezTo>
                  <a:cubicBezTo>
                    <a:pt x="172" y="22"/>
                    <a:pt x="172" y="22"/>
                    <a:pt x="172" y="22"/>
                  </a:cubicBezTo>
                  <a:cubicBezTo>
                    <a:pt x="170" y="23"/>
                    <a:pt x="167" y="21"/>
                    <a:pt x="164" y="16"/>
                  </a:cubicBezTo>
                  <a:cubicBezTo>
                    <a:pt x="161" y="21"/>
                    <a:pt x="161" y="21"/>
                    <a:pt x="161" y="21"/>
                  </a:cubicBezTo>
                  <a:cubicBezTo>
                    <a:pt x="161" y="21"/>
                    <a:pt x="161" y="21"/>
                    <a:pt x="161" y="21"/>
                  </a:cubicBezTo>
                  <a:cubicBezTo>
                    <a:pt x="161" y="21"/>
                    <a:pt x="161" y="21"/>
                    <a:pt x="161" y="21"/>
                  </a:cubicBezTo>
                  <a:cubicBezTo>
                    <a:pt x="160" y="22"/>
                    <a:pt x="160" y="22"/>
                    <a:pt x="160" y="22"/>
                  </a:cubicBezTo>
                  <a:cubicBezTo>
                    <a:pt x="160" y="22"/>
                    <a:pt x="160" y="22"/>
                    <a:pt x="160" y="22"/>
                  </a:cubicBezTo>
                  <a:cubicBezTo>
                    <a:pt x="158" y="24"/>
                    <a:pt x="158" y="24"/>
                    <a:pt x="158" y="24"/>
                  </a:cubicBezTo>
                  <a:cubicBezTo>
                    <a:pt x="152" y="24"/>
                    <a:pt x="152" y="24"/>
                    <a:pt x="152" y="24"/>
                  </a:cubicBezTo>
                  <a:cubicBezTo>
                    <a:pt x="147" y="26"/>
                    <a:pt x="147" y="26"/>
                    <a:pt x="147" y="26"/>
                  </a:cubicBezTo>
                  <a:cubicBezTo>
                    <a:pt x="141" y="31"/>
                    <a:pt x="141" y="31"/>
                    <a:pt x="141" y="31"/>
                  </a:cubicBezTo>
                  <a:cubicBezTo>
                    <a:pt x="139" y="31"/>
                    <a:pt x="139" y="31"/>
                    <a:pt x="139" y="31"/>
                  </a:cubicBezTo>
                  <a:cubicBezTo>
                    <a:pt x="136" y="32"/>
                    <a:pt x="136" y="32"/>
                    <a:pt x="136" y="32"/>
                  </a:cubicBezTo>
                  <a:cubicBezTo>
                    <a:pt x="134" y="34"/>
                    <a:pt x="134" y="36"/>
                    <a:pt x="135" y="38"/>
                  </a:cubicBezTo>
                  <a:cubicBezTo>
                    <a:pt x="138" y="42"/>
                    <a:pt x="138" y="42"/>
                    <a:pt x="138" y="42"/>
                  </a:cubicBezTo>
                  <a:cubicBezTo>
                    <a:pt x="126" y="40"/>
                    <a:pt x="126" y="40"/>
                    <a:pt x="126" y="40"/>
                  </a:cubicBezTo>
                  <a:cubicBezTo>
                    <a:pt x="120" y="45"/>
                    <a:pt x="120" y="45"/>
                    <a:pt x="120" y="45"/>
                  </a:cubicBezTo>
                  <a:cubicBezTo>
                    <a:pt x="120" y="47"/>
                    <a:pt x="120" y="47"/>
                    <a:pt x="120" y="47"/>
                  </a:cubicBezTo>
                  <a:cubicBezTo>
                    <a:pt x="120" y="48"/>
                    <a:pt x="120" y="48"/>
                    <a:pt x="120" y="48"/>
                  </a:cubicBezTo>
                  <a:cubicBezTo>
                    <a:pt x="118" y="51"/>
                    <a:pt x="118" y="51"/>
                    <a:pt x="118" y="51"/>
                  </a:cubicBezTo>
                  <a:cubicBezTo>
                    <a:pt x="118" y="51"/>
                    <a:pt x="118" y="51"/>
                    <a:pt x="118" y="51"/>
                  </a:cubicBezTo>
                  <a:cubicBezTo>
                    <a:pt x="118" y="52"/>
                    <a:pt x="118" y="52"/>
                    <a:pt x="118" y="52"/>
                  </a:cubicBezTo>
                  <a:cubicBezTo>
                    <a:pt x="112" y="52"/>
                    <a:pt x="112" y="52"/>
                    <a:pt x="112" y="52"/>
                  </a:cubicBezTo>
                  <a:cubicBezTo>
                    <a:pt x="105" y="49"/>
                    <a:pt x="105" y="49"/>
                    <a:pt x="105" y="49"/>
                  </a:cubicBezTo>
                  <a:cubicBezTo>
                    <a:pt x="102" y="48"/>
                    <a:pt x="102" y="48"/>
                    <a:pt x="102" y="48"/>
                  </a:cubicBezTo>
                  <a:cubicBezTo>
                    <a:pt x="97" y="49"/>
                    <a:pt x="97" y="49"/>
                    <a:pt x="97" y="49"/>
                  </a:cubicBezTo>
                  <a:cubicBezTo>
                    <a:pt x="94" y="49"/>
                    <a:pt x="92" y="46"/>
                    <a:pt x="89" y="42"/>
                  </a:cubicBezTo>
                  <a:cubicBezTo>
                    <a:pt x="84" y="40"/>
                    <a:pt x="84" y="40"/>
                    <a:pt x="84" y="40"/>
                  </a:cubicBezTo>
                  <a:cubicBezTo>
                    <a:pt x="80" y="46"/>
                    <a:pt x="80" y="46"/>
                    <a:pt x="80" y="46"/>
                  </a:cubicBezTo>
                  <a:cubicBezTo>
                    <a:pt x="80" y="46"/>
                    <a:pt x="80" y="46"/>
                    <a:pt x="80" y="46"/>
                  </a:cubicBezTo>
                  <a:cubicBezTo>
                    <a:pt x="80" y="46"/>
                    <a:pt x="80" y="46"/>
                    <a:pt x="80" y="46"/>
                  </a:cubicBezTo>
                  <a:cubicBezTo>
                    <a:pt x="74" y="51"/>
                    <a:pt x="74" y="51"/>
                    <a:pt x="74" y="51"/>
                  </a:cubicBezTo>
                  <a:cubicBezTo>
                    <a:pt x="74" y="51"/>
                    <a:pt x="74" y="51"/>
                    <a:pt x="74" y="51"/>
                  </a:cubicBezTo>
                  <a:cubicBezTo>
                    <a:pt x="74" y="51"/>
                    <a:pt x="74" y="51"/>
                    <a:pt x="74" y="51"/>
                  </a:cubicBezTo>
                  <a:cubicBezTo>
                    <a:pt x="73" y="51"/>
                    <a:pt x="73" y="51"/>
                    <a:pt x="73" y="51"/>
                  </a:cubicBezTo>
                  <a:cubicBezTo>
                    <a:pt x="69" y="52"/>
                    <a:pt x="69" y="52"/>
                    <a:pt x="69" y="52"/>
                  </a:cubicBezTo>
                  <a:cubicBezTo>
                    <a:pt x="62" y="58"/>
                    <a:pt x="62" y="58"/>
                    <a:pt x="62" y="58"/>
                  </a:cubicBezTo>
                  <a:cubicBezTo>
                    <a:pt x="62" y="58"/>
                    <a:pt x="62" y="58"/>
                    <a:pt x="62" y="58"/>
                  </a:cubicBezTo>
                  <a:cubicBezTo>
                    <a:pt x="56" y="61"/>
                    <a:pt x="56" y="61"/>
                    <a:pt x="56" y="61"/>
                  </a:cubicBezTo>
                  <a:cubicBezTo>
                    <a:pt x="51" y="68"/>
                    <a:pt x="51" y="68"/>
                    <a:pt x="51" y="68"/>
                  </a:cubicBezTo>
                  <a:cubicBezTo>
                    <a:pt x="35" y="68"/>
                    <a:pt x="35" y="68"/>
                    <a:pt x="35" y="68"/>
                  </a:cubicBezTo>
                  <a:cubicBezTo>
                    <a:pt x="35" y="68"/>
                    <a:pt x="35" y="68"/>
                    <a:pt x="35" y="68"/>
                  </a:cubicBezTo>
                  <a:cubicBezTo>
                    <a:pt x="22" y="63"/>
                    <a:pt x="22" y="63"/>
                    <a:pt x="22" y="63"/>
                  </a:cubicBezTo>
                  <a:cubicBezTo>
                    <a:pt x="16" y="62"/>
                    <a:pt x="16" y="62"/>
                    <a:pt x="16" y="62"/>
                  </a:cubicBezTo>
                  <a:cubicBezTo>
                    <a:pt x="10" y="65"/>
                    <a:pt x="10" y="65"/>
                    <a:pt x="10" y="65"/>
                  </a:cubicBezTo>
                  <a:cubicBezTo>
                    <a:pt x="9" y="65"/>
                    <a:pt x="9" y="65"/>
                    <a:pt x="9" y="65"/>
                  </a:cubicBezTo>
                  <a:cubicBezTo>
                    <a:pt x="9" y="65"/>
                    <a:pt x="9" y="65"/>
                    <a:pt x="9" y="65"/>
                  </a:cubicBezTo>
                  <a:cubicBezTo>
                    <a:pt x="5" y="67"/>
                    <a:pt x="5" y="67"/>
                    <a:pt x="5" y="67"/>
                  </a:cubicBezTo>
                  <a:cubicBezTo>
                    <a:pt x="3" y="68"/>
                    <a:pt x="2" y="69"/>
                    <a:pt x="0"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0" y="80"/>
                    <a:pt x="20" y="80"/>
                    <a:pt x="20" y="80"/>
                  </a:cubicBezTo>
                  <a:cubicBezTo>
                    <a:pt x="21" y="80"/>
                    <a:pt x="21" y="80"/>
                    <a:pt x="21" y="80"/>
                  </a:cubicBezTo>
                  <a:cubicBezTo>
                    <a:pt x="21" y="94"/>
                    <a:pt x="21" y="94"/>
                    <a:pt x="21" y="94"/>
                  </a:cubicBezTo>
                  <a:cubicBezTo>
                    <a:pt x="23" y="94"/>
                    <a:pt x="23" y="94"/>
                    <a:pt x="23" y="94"/>
                  </a:cubicBezTo>
                  <a:cubicBezTo>
                    <a:pt x="32" y="94"/>
                    <a:pt x="32" y="94"/>
                    <a:pt x="32" y="94"/>
                  </a:cubicBezTo>
                  <a:cubicBezTo>
                    <a:pt x="37" y="93"/>
                    <a:pt x="37" y="93"/>
                    <a:pt x="37" y="93"/>
                  </a:cubicBezTo>
                  <a:cubicBezTo>
                    <a:pt x="38" y="92"/>
                    <a:pt x="38" y="92"/>
                    <a:pt x="38" y="92"/>
                  </a:cubicBezTo>
                  <a:cubicBezTo>
                    <a:pt x="41" y="90"/>
                    <a:pt x="44" y="89"/>
                    <a:pt x="47" y="89"/>
                  </a:cubicBezTo>
                  <a:cubicBezTo>
                    <a:pt x="49" y="88"/>
                    <a:pt x="49" y="88"/>
                    <a:pt x="49" y="88"/>
                  </a:cubicBezTo>
                  <a:cubicBezTo>
                    <a:pt x="50" y="90"/>
                    <a:pt x="50" y="90"/>
                    <a:pt x="50" y="90"/>
                  </a:cubicBezTo>
                  <a:cubicBezTo>
                    <a:pt x="52" y="94"/>
                    <a:pt x="52" y="94"/>
                    <a:pt x="52" y="94"/>
                  </a:cubicBezTo>
                  <a:cubicBezTo>
                    <a:pt x="52" y="95"/>
                    <a:pt x="52" y="95"/>
                    <a:pt x="52" y="95"/>
                  </a:cubicBezTo>
                  <a:cubicBezTo>
                    <a:pt x="53" y="108"/>
                    <a:pt x="53" y="108"/>
                    <a:pt x="53" y="108"/>
                  </a:cubicBezTo>
                  <a:cubicBezTo>
                    <a:pt x="53" y="109"/>
                    <a:pt x="53" y="109"/>
                    <a:pt x="53" y="109"/>
                  </a:cubicBezTo>
                  <a:cubicBezTo>
                    <a:pt x="46" y="117"/>
                    <a:pt x="46" y="117"/>
                    <a:pt x="46" y="117"/>
                  </a:cubicBezTo>
                  <a:cubicBezTo>
                    <a:pt x="46" y="117"/>
                    <a:pt x="46" y="117"/>
                    <a:pt x="46" y="117"/>
                  </a:cubicBezTo>
                  <a:cubicBezTo>
                    <a:pt x="46" y="117"/>
                    <a:pt x="46" y="117"/>
                    <a:pt x="46" y="117"/>
                  </a:cubicBezTo>
                  <a:cubicBezTo>
                    <a:pt x="37" y="121"/>
                    <a:pt x="37" y="121"/>
                    <a:pt x="37" y="121"/>
                  </a:cubicBezTo>
                  <a:cubicBezTo>
                    <a:pt x="34" y="124"/>
                    <a:pt x="34" y="124"/>
                    <a:pt x="34" y="124"/>
                  </a:cubicBezTo>
                  <a:cubicBezTo>
                    <a:pt x="36" y="127"/>
                    <a:pt x="36" y="127"/>
                    <a:pt x="36" y="127"/>
                  </a:cubicBezTo>
                  <a:cubicBezTo>
                    <a:pt x="53" y="128"/>
                    <a:pt x="53" y="128"/>
                    <a:pt x="53" y="128"/>
                  </a:cubicBezTo>
                  <a:cubicBezTo>
                    <a:pt x="53" y="129"/>
                    <a:pt x="53" y="129"/>
                    <a:pt x="53" y="129"/>
                  </a:cubicBezTo>
                  <a:cubicBezTo>
                    <a:pt x="53" y="129"/>
                    <a:pt x="53" y="129"/>
                    <a:pt x="53" y="129"/>
                  </a:cubicBezTo>
                  <a:cubicBezTo>
                    <a:pt x="54" y="129"/>
                    <a:pt x="54" y="129"/>
                    <a:pt x="54" y="129"/>
                  </a:cubicBezTo>
                  <a:cubicBezTo>
                    <a:pt x="60" y="133"/>
                    <a:pt x="60" y="133"/>
                    <a:pt x="60" y="133"/>
                  </a:cubicBezTo>
                  <a:cubicBezTo>
                    <a:pt x="76" y="133"/>
                    <a:pt x="76" y="133"/>
                    <a:pt x="76" y="133"/>
                  </a:cubicBezTo>
                  <a:cubicBezTo>
                    <a:pt x="76" y="135"/>
                    <a:pt x="76" y="135"/>
                    <a:pt x="76" y="135"/>
                  </a:cubicBezTo>
                  <a:cubicBezTo>
                    <a:pt x="76" y="142"/>
                    <a:pt x="76" y="142"/>
                    <a:pt x="76" y="142"/>
                  </a:cubicBezTo>
                  <a:cubicBezTo>
                    <a:pt x="76" y="143"/>
                    <a:pt x="76" y="143"/>
                    <a:pt x="76" y="143"/>
                  </a:cubicBezTo>
                  <a:cubicBezTo>
                    <a:pt x="77" y="143"/>
                    <a:pt x="77" y="143"/>
                    <a:pt x="77" y="143"/>
                  </a:cubicBezTo>
                  <a:cubicBezTo>
                    <a:pt x="70" y="150"/>
                    <a:pt x="70" y="150"/>
                    <a:pt x="70" y="150"/>
                  </a:cubicBezTo>
                  <a:cubicBezTo>
                    <a:pt x="69" y="159"/>
                    <a:pt x="71" y="164"/>
                    <a:pt x="74" y="165"/>
                  </a:cubicBezTo>
                  <a:cubicBezTo>
                    <a:pt x="87" y="172"/>
                    <a:pt x="87" y="172"/>
                    <a:pt x="87" y="172"/>
                  </a:cubicBezTo>
                  <a:cubicBezTo>
                    <a:pt x="97" y="179"/>
                    <a:pt x="97" y="179"/>
                    <a:pt x="97" y="179"/>
                  </a:cubicBezTo>
                  <a:cubicBezTo>
                    <a:pt x="106" y="175"/>
                    <a:pt x="106" y="175"/>
                    <a:pt x="106" y="175"/>
                  </a:cubicBezTo>
                  <a:cubicBezTo>
                    <a:pt x="106" y="174"/>
                    <a:pt x="106" y="174"/>
                    <a:pt x="106" y="174"/>
                  </a:cubicBezTo>
                  <a:cubicBezTo>
                    <a:pt x="107" y="174"/>
                    <a:pt x="107" y="174"/>
                    <a:pt x="107" y="174"/>
                  </a:cubicBezTo>
                  <a:cubicBezTo>
                    <a:pt x="108" y="174"/>
                    <a:pt x="108" y="174"/>
                    <a:pt x="108" y="174"/>
                  </a:cubicBezTo>
                  <a:cubicBezTo>
                    <a:pt x="120" y="184"/>
                    <a:pt x="120" y="184"/>
                    <a:pt x="120" y="184"/>
                  </a:cubicBezTo>
                  <a:cubicBezTo>
                    <a:pt x="122" y="185"/>
                    <a:pt x="122" y="185"/>
                    <a:pt x="122" y="185"/>
                  </a:cubicBezTo>
                  <a:cubicBezTo>
                    <a:pt x="126" y="181"/>
                    <a:pt x="126" y="181"/>
                    <a:pt x="126" y="181"/>
                  </a:cubicBezTo>
                  <a:cubicBezTo>
                    <a:pt x="126" y="180"/>
                    <a:pt x="126" y="180"/>
                    <a:pt x="126" y="180"/>
                  </a:cubicBezTo>
                  <a:cubicBezTo>
                    <a:pt x="127" y="180"/>
                    <a:pt x="127" y="180"/>
                    <a:pt x="127" y="180"/>
                  </a:cubicBezTo>
                  <a:cubicBezTo>
                    <a:pt x="127" y="180"/>
                    <a:pt x="127" y="180"/>
                    <a:pt x="127" y="180"/>
                  </a:cubicBezTo>
                  <a:cubicBezTo>
                    <a:pt x="128" y="180"/>
                    <a:pt x="128" y="180"/>
                    <a:pt x="128" y="180"/>
                  </a:cubicBezTo>
                  <a:cubicBezTo>
                    <a:pt x="135" y="181"/>
                    <a:pt x="135" y="181"/>
                    <a:pt x="135" y="181"/>
                  </a:cubicBezTo>
                  <a:cubicBezTo>
                    <a:pt x="137" y="168"/>
                    <a:pt x="137" y="168"/>
                    <a:pt x="137" y="168"/>
                  </a:cubicBezTo>
                  <a:cubicBezTo>
                    <a:pt x="146" y="185"/>
                    <a:pt x="146" y="185"/>
                    <a:pt x="146" y="185"/>
                  </a:cubicBezTo>
                  <a:cubicBezTo>
                    <a:pt x="154" y="185"/>
                    <a:pt x="154" y="185"/>
                    <a:pt x="154" y="185"/>
                  </a:cubicBezTo>
                  <a:cubicBezTo>
                    <a:pt x="156" y="186"/>
                    <a:pt x="156" y="186"/>
                    <a:pt x="156" y="186"/>
                  </a:cubicBezTo>
                  <a:cubicBezTo>
                    <a:pt x="156" y="186"/>
                    <a:pt x="156" y="186"/>
                    <a:pt x="156" y="186"/>
                  </a:cubicBezTo>
                  <a:cubicBezTo>
                    <a:pt x="156" y="186"/>
                    <a:pt x="156" y="186"/>
                    <a:pt x="156" y="186"/>
                  </a:cubicBezTo>
                  <a:cubicBezTo>
                    <a:pt x="156" y="192"/>
                    <a:pt x="156" y="192"/>
                    <a:pt x="156" y="192"/>
                  </a:cubicBezTo>
                  <a:cubicBezTo>
                    <a:pt x="160" y="191"/>
                    <a:pt x="160" y="191"/>
                    <a:pt x="160" y="191"/>
                  </a:cubicBezTo>
                  <a:cubicBezTo>
                    <a:pt x="173" y="173"/>
                    <a:pt x="173" y="173"/>
                    <a:pt x="173" y="173"/>
                  </a:cubicBezTo>
                  <a:cubicBezTo>
                    <a:pt x="178" y="182"/>
                    <a:pt x="178" y="182"/>
                    <a:pt x="178" y="182"/>
                  </a:cubicBezTo>
                  <a:cubicBezTo>
                    <a:pt x="178" y="179"/>
                    <a:pt x="178" y="179"/>
                    <a:pt x="178" y="179"/>
                  </a:cubicBezTo>
                  <a:cubicBezTo>
                    <a:pt x="178" y="179"/>
                    <a:pt x="178" y="179"/>
                    <a:pt x="178" y="179"/>
                  </a:cubicBezTo>
                  <a:cubicBezTo>
                    <a:pt x="178" y="178"/>
                    <a:pt x="178" y="178"/>
                    <a:pt x="178" y="178"/>
                  </a:cubicBezTo>
                  <a:cubicBezTo>
                    <a:pt x="178" y="178"/>
                    <a:pt x="178" y="178"/>
                    <a:pt x="178" y="178"/>
                  </a:cubicBezTo>
                  <a:cubicBezTo>
                    <a:pt x="182" y="170"/>
                    <a:pt x="182" y="170"/>
                    <a:pt x="182" y="170"/>
                  </a:cubicBezTo>
                  <a:cubicBezTo>
                    <a:pt x="186" y="164"/>
                    <a:pt x="186" y="164"/>
                    <a:pt x="186" y="164"/>
                  </a:cubicBezTo>
                  <a:cubicBezTo>
                    <a:pt x="196" y="164"/>
                    <a:pt x="196" y="164"/>
                    <a:pt x="196" y="164"/>
                  </a:cubicBezTo>
                  <a:cubicBezTo>
                    <a:pt x="198" y="153"/>
                    <a:pt x="198" y="153"/>
                    <a:pt x="198" y="153"/>
                  </a:cubicBezTo>
                  <a:cubicBezTo>
                    <a:pt x="199" y="153"/>
                    <a:pt x="199" y="153"/>
                    <a:pt x="199" y="153"/>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9"/>
                    <a:pt x="207" y="139"/>
                    <a:pt x="207" y="139"/>
                  </a:cubicBezTo>
                  <a:cubicBezTo>
                    <a:pt x="207" y="138"/>
                    <a:pt x="207" y="138"/>
                    <a:pt x="207" y="138"/>
                  </a:cubicBezTo>
                  <a:cubicBezTo>
                    <a:pt x="207" y="138"/>
                    <a:pt x="207" y="138"/>
                    <a:pt x="207" y="138"/>
                  </a:cubicBezTo>
                  <a:cubicBezTo>
                    <a:pt x="208" y="138"/>
                    <a:pt x="208" y="138"/>
                    <a:pt x="208" y="138"/>
                  </a:cubicBezTo>
                  <a:cubicBezTo>
                    <a:pt x="208" y="137"/>
                    <a:pt x="208" y="137"/>
                    <a:pt x="208" y="137"/>
                  </a:cubicBezTo>
                  <a:cubicBezTo>
                    <a:pt x="228" y="126"/>
                    <a:pt x="228" y="126"/>
                    <a:pt x="228" y="126"/>
                  </a:cubicBezTo>
                  <a:cubicBezTo>
                    <a:pt x="228" y="115"/>
                    <a:pt x="228" y="115"/>
                    <a:pt x="228" y="115"/>
                  </a:cubicBezTo>
                  <a:cubicBezTo>
                    <a:pt x="228" y="115"/>
                    <a:pt x="228" y="115"/>
                    <a:pt x="228" y="115"/>
                  </a:cubicBezTo>
                  <a:cubicBezTo>
                    <a:pt x="228" y="115"/>
                    <a:pt x="228" y="115"/>
                    <a:pt x="228" y="115"/>
                  </a:cubicBezTo>
                  <a:cubicBezTo>
                    <a:pt x="232" y="107"/>
                    <a:pt x="232" y="107"/>
                    <a:pt x="232" y="107"/>
                  </a:cubicBezTo>
                  <a:cubicBezTo>
                    <a:pt x="232" y="105"/>
                    <a:pt x="232" y="105"/>
                    <a:pt x="232" y="105"/>
                  </a:cubicBezTo>
                  <a:cubicBezTo>
                    <a:pt x="232" y="105"/>
                    <a:pt x="232" y="105"/>
                    <a:pt x="232" y="105"/>
                  </a:cubicBezTo>
                  <a:cubicBezTo>
                    <a:pt x="239" y="90"/>
                    <a:pt x="239" y="90"/>
                    <a:pt x="239" y="90"/>
                  </a:cubicBezTo>
                  <a:cubicBezTo>
                    <a:pt x="239" y="90"/>
                    <a:pt x="239" y="90"/>
                    <a:pt x="239" y="90"/>
                  </a:cubicBezTo>
                  <a:cubicBezTo>
                    <a:pt x="239" y="90"/>
                    <a:pt x="239" y="90"/>
                    <a:pt x="239" y="90"/>
                  </a:cubicBezTo>
                  <a:cubicBezTo>
                    <a:pt x="244" y="85"/>
                    <a:pt x="244" y="85"/>
                    <a:pt x="244" y="85"/>
                  </a:cubicBezTo>
                  <a:cubicBezTo>
                    <a:pt x="248" y="79"/>
                    <a:pt x="248" y="79"/>
                    <a:pt x="248" y="79"/>
                  </a:cubicBezTo>
                  <a:cubicBezTo>
                    <a:pt x="248" y="78"/>
                    <a:pt x="248" y="78"/>
                    <a:pt x="248" y="78"/>
                  </a:cubicBezTo>
                  <a:cubicBezTo>
                    <a:pt x="248" y="78"/>
                    <a:pt x="248" y="78"/>
                    <a:pt x="248" y="78"/>
                  </a:cubicBezTo>
                  <a:cubicBezTo>
                    <a:pt x="250" y="73"/>
                    <a:pt x="250" y="73"/>
                    <a:pt x="250" y="73"/>
                  </a:cubicBezTo>
                  <a:cubicBezTo>
                    <a:pt x="248" y="67"/>
                    <a:pt x="248" y="67"/>
                    <a:pt x="248" y="67"/>
                  </a:cubicBezTo>
                  <a:cubicBezTo>
                    <a:pt x="248" y="67"/>
                    <a:pt x="248" y="67"/>
                    <a:pt x="248" y="67"/>
                  </a:cubicBezTo>
                  <a:cubicBezTo>
                    <a:pt x="248" y="67"/>
                    <a:pt x="248" y="67"/>
                    <a:pt x="248" y="67"/>
                  </a:cubicBezTo>
                  <a:cubicBezTo>
                    <a:pt x="248" y="60"/>
                    <a:pt x="248" y="60"/>
                    <a:pt x="248" y="60"/>
                  </a:cubicBezTo>
                  <a:cubicBezTo>
                    <a:pt x="244" y="60"/>
                    <a:pt x="244" y="60"/>
                    <a:pt x="244" y="60"/>
                  </a:cubicBezTo>
                  <a:cubicBezTo>
                    <a:pt x="238" y="63"/>
                    <a:pt x="238" y="63"/>
                    <a:pt x="238" y="63"/>
                  </a:cubicBezTo>
                  <a:cubicBezTo>
                    <a:pt x="236" y="65"/>
                    <a:pt x="232" y="64"/>
                    <a:pt x="226" y="61"/>
                  </a:cubicBezTo>
                  <a:cubicBezTo>
                    <a:pt x="224" y="60"/>
                    <a:pt x="224" y="56"/>
                    <a:pt x="226" y="50"/>
                  </a:cubicBezTo>
                  <a:cubicBezTo>
                    <a:pt x="222" y="49"/>
                    <a:pt x="222" y="49"/>
                    <a:pt x="222" y="49"/>
                  </a:cubicBezTo>
                  <a:cubicBezTo>
                    <a:pt x="221" y="51"/>
                    <a:pt x="221" y="51"/>
                    <a:pt x="221" y="51"/>
                  </a:cubicBezTo>
                  <a:cubicBezTo>
                    <a:pt x="217" y="55"/>
                    <a:pt x="214" y="58"/>
                    <a:pt x="214" y="58"/>
                  </a:cubicBezTo>
                  <a:cubicBezTo>
                    <a:pt x="213" y="58"/>
                    <a:pt x="212" y="58"/>
                    <a:pt x="212" y="57"/>
                  </a:cubicBezTo>
                  <a:cubicBezTo>
                    <a:pt x="211" y="56"/>
                    <a:pt x="210" y="54"/>
                    <a:pt x="210" y="51"/>
                  </a:cubicBezTo>
                  <a:cubicBezTo>
                    <a:pt x="210" y="47"/>
                    <a:pt x="210" y="45"/>
                    <a:pt x="212" y="44"/>
                  </a:cubicBezTo>
                  <a:cubicBezTo>
                    <a:pt x="212" y="43"/>
                    <a:pt x="213" y="42"/>
                    <a:pt x="214" y="43"/>
                  </a:cubicBezTo>
                  <a:cubicBezTo>
                    <a:pt x="222" y="29"/>
                    <a:pt x="222" y="29"/>
                    <a:pt x="222" y="29"/>
                  </a:cubicBezTo>
                  <a:cubicBezTo>
                    <a:pt x="224" y="24"/>
                    <a:pt x="224" y="24"/>
                    <a:pt x="224" y="24"/>
                  </a:cubicBezTo>
                  <a:cubicBezTo>
                    <a:pt x="225" y="18"/>
                    <a:pt x="225" y="18"/>
                    <a:pt x="225" y="18"/>
                  </a:cubicBezTo>
                  <a:cubicBezTo>
                    <a:pt x="220" y="14"/>
                    <a:pt x="220" y="14"/>
                    <a:pt x="220" y="14"/>
                  </a:cubicBezTo>
                  <a:cubicBezTo>
                    <a:pt x="219" y="13"/>
                    <a:pt x="219" y="10"/>
                    <a:pt x="220" y="6"/>
                  </a:cubicBezTo>
                  <a:cubicBezTo>
                    <a:pt x="220" y="4"/>
                    <a:pt x="220" y="4"/>
                    <a:pt x="220" y="4"/>
                  </a:cubicBezTo>
                  <a:cubicBezTo>
                    <a:pt x="220" y="3"/>
                    <a:pt x="219" y="1"/>
                    <a:pt x="217" y="0"/>
                  </a:cubicBezTo>
                  <a:cubicBezTo>
                    <a:pt x="216" y="0"/>
                    <a:pt x="216" y="0"/>
                    <a:pt x="216" y="0"/>
                  </a:cubicBezTo>
                  <a:cubicBezTo>
                    <a:pt x="216" y="1"/>
                    <a:pt x="216" y="1"/>
                    <a:pt x="216" y="1"/>
                  </a:cubicBezTo>
                  <a:cubicBezTo>
                    <a:pt x="215" y="4"/>
                    <a:pt x="212" y="6"/>
                    <a:pt x="208" y="5"/>
                  </a:cubicBezTo>
                  <a:cubicBezTo>
                    <a:pt x="206" y="4"/>
                    <a:pt x="203" y="4"/>
                    <a:pt x="200" y="5"/>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5" name="Freeform 16">
              <a:extLst>
                <a:ext uri="{FF2B5EF4-FFF2-40B4-BE49-F238E27FC236}">
                  <a16:creationId xmlns="" xmlns:a16="http://schemas.microsoft.com/office/drawing/2014/main" id="{EA6FC33A-2CA3-444A-8D6F-142EFD3D63CD}"/>
                </a:ext>
              </a:extLst>
            </p:cNvPr>
            <p:cNvSpPr>
              <a:spLocks/>
            </p:cNvSpPr>
            <p:nvPr/>
          </p:nvSpPr>
          <p:spPr bwMode="auto">
            <a:xfrm>
              <a:off x="3548063" y="3952875"/>
              <a:ext cx="482600" cy="488950"/>
            </a:xfrm>
            <a:custGeom>
              <a:avLst/>
              <a:gdLst>
                <a:gd name="T0" fmla="*/ 134 w 141"/>
                <a:gd name="T1" fmla="*/ 16 h 144"/>
                <a:gd name="T2" fmla="*/ 129 w 141"/>
                <a:gd name="T3" fmla="*/ 15 h 144"/>
                <a:gd name="T4" fmla="*/ 125 w 141"/>
                <a:gd name="T5" fmla="*/ 13 h 144"/>
                <a:gd name="T6" fmla="*/ 117 w 141"/>
                <a:gd name="T7" fmla="*/ 14 h 144"/>
                <a:gd name="T8" fmla="*/ 111 w 141"/>
                <a:gd name="T9" fmla="*/ 12 h 144"/>
                <a:gd name="T10" fmla="*/ 110 w 141"/>
                <a:gd name="T11" fmla="*/ 11 h 144"/>
                <a:gd name="T12" fmla="*/ 102 w 141"/>
                <a:gd name="T13" fmla="*/ 2 h 144"/>
                <a:gd name="T14" fmla="*/ 88 w 141"/>
                <a:gd name="T15" fmla="*/ 8 h 144"/>
                <a:gd name="T16" fmla="*/ 86 w 141"/>
                <a:gd name="T17" fmla="*/ 20 h 144"/>
                <a:gd name="T18" fmla="*/ 81 w 141"/>
                <a:gd name="T19" fmla="*/ 30 h 144"/>
                <a:gd name="T20" fmla="*/ 72 w 141"/>
                <a:gd name="T21" fmla="*/ 43 h 144"/>
                <a:gd name="T22" fmla="*/ 57 w 141"/>
                <a:gd name="T23" fmla="*/ 59 h 144"/>
                <a:gd name="T24" fmla="*/ 43 w 141"/>
                <a:gd name="T25" fmla="*/ 73 h 144"/>
                <a:gd name="T26" fmla="*/ 36 w 141"/>
                <a:gd name="T27" fmla="*/ 82 h 144"/>
                <a:gd name="T28" fmla="*/ 0 w 141"/>
                <a:gd name="T29" fmla="*/ 84 h 144"/>
                <a:gd name="T30" fmla="*/ 10 w 141"/>
                <a:gd name="T31" fmla="*/ 114 h 144"/>
                <a:gd name="T32" fmla="*/ 16 w 141"/>
                <a:gd name="T33" fmla="*/ 117 h 144"/>
                <a:gd name="T34" fmla="*/ 21 w 141"/>
                <a:gd name="T35" fmla="*/ 131 h 144"/>
                <a:gd name="T36" fmla="*/ 21 w 141"/>
                <a:gd name="T37" fmla="*/ 134 h 144"/>
                <a:gd name="T38" fmla="*/ 31 w 141"/>
                <a:gd name="T39" fmla="*/ 131 h 144"/>
                <a:gd name="T40" fmla="*/ 35 w 141"/>
                <a:gd name="T41" fmla="*/ 133 h 144"/>
                <a:gd name="T42" fmla="*/ 38 w 141"/>
                <a:gd name="T43" fmla="*/ 123 h 144"/>
                <a:gd name="T44" fmla="*/ 55 w 141"/>
                <a:gd name="T45" fmla="*/ 116 h 144"/>
                <a:gd name="T46" fmla="*/ 56 w 141"/>
                <a:gd name="T47" fmla="*/ 106 h 144"/>
                <a:gd name="T48" fmla="*/ 60 w 141"/>
                <a:gd name="T49" fmla="*/ 104 h 144"/>
                <a:gd name="T50" fmla="*/ 61 w 141"/>
                <a:gd name="T51" fmla="*/ 104 h 144"/>
                <a:gd name="T52" fmla="*/ 68 w 141"/>
                <a:gd name="T53" fmla="*/ 110 h 144"/>
                <a:gd name="T54" fmla="*/ 70 w 141"/>
                <a:gd name="T55" fmla="*/ 116 h 144"/>
                <a:gd name="T56" fmla="*/ 75 w 141"/>
                <a:gd name="T57" fmla="*/ 109 h 144"/>
                <a:gd name="T58" fmla="*/ 81 w 141"/>
                <a:gd name="T59" fmla="*/ 106 h 144"/>
                <a:gd name="T60" fmla="*/ 87 w 141"/>
                <a:gd name="T61" fmla="*/ 107 h 144"/>
                <a:gd name="T62" fmla="*/ 90 w 141"/>
                <a:gd name="T63" fmla="*/ 119 h 144"/>
                <a:gd name="T64" fmla="*/ 94 w 141"/>
                <a:gd name="T65" fmla="*/ 127 h 144"/>
                <a:gd name="T66" fmla="*/ 97 w 141"/>
                <a:gd name="T67" fmla="*/ 135 h 144"/>
                <a:gd name="T68" fmla="*/ 103 w 141"/>
                <a:gd name="T69" fmla="*/ 135 h 144"/>
                <a:gd name="T70" fmla="*/ 104 w 141"/>
                <a:gd name="T71" fmla="*/ 136 h 144"/>
                <a:gd name="T72" fmla="*/ 108 w 141"/>
                <a:gd name="T73" fmla="*/ 144 h 144"/>
                <a:gd name="T74" fmla="*/ 110 w 141"/>
                <a:gd name="T75" fmla="*/ 138 h 144"/>
                <a:gd name="T76" fmla="*/ 111 w 141"/>
                <a:gd name="T77" fmla="*/ 137 h 144"/>
                <a:gd name="T78" fmla="*/ 115 w 141"/>
                <a:gd name="T79" fmla="*/ 135 h 144"/>
                <a:gd name="T80" fmla="*/ 117 w 141"/>
                <a:gd name="T81" fmla="*/ 132 h 144"/>
                <a:gd name="T82" fmla="*/ 93 w 141"/>
                <a:gd name="T83" fmla="*/ 84 h 144"/>
                <a:gd name="T84" fmla="*/ 87 w 141"/>
                <a:gd name="T85" fmla="*/ 65 h 144"/>
                <a:gd name="T86" fmla="*/ 87 w 141"/>
                <a:gd name="T87" fmla="*/ 64 h 144"/>
                <a:gd name="T88" fmla="*/ 91 w 141"/>
                <a:gd name="T89" fmla="*/ 53 h 144"/>
                <a:gd name="T90" fmla="*/ 130 w 141"/>
                <a:gd name="T91" fmla="*/ 44 h 144"/>
                <a:gd name="T92" fmla="*/ 139 w 141"/>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144">
                  <a:moveTo>
                    <a:pt x="141" y="29"/>
                  </a:moveTo>
                  <a:cubicBezTo>
                    <a:pt x="139" y="23"/>
                    <a:pt x="139" y="23"/>
                    <a:pt x="139" y="23"/>
                  </a:cubicBezTo>
                  <a:cubicBezTo>
                    <a:pt x="134" y="16"/>
                    <a:pt x="134" y="16"/>
                    <a:pt x="134" y="16"/>
                  </a:cubicBezTo>
                  <a:cubicBezTo>
                    <a:pt x="129" y="15"/>
                    <a:pt x="129" y="15"/>
                    <a:pt x="129" y="15"/>
                  </a:cubicBezTo>
                  <a:cubicBezTo>
                    <a:pt x="129" y="15"/>
                    <a:pt x="129" y="15"/>
                    <a:pt x="129" y="15"/>
                  </a:cubicBezTo>
                  <a:cubicBezTo>
                    <a:pt x="129" y="15"/>
                    <a:pt x="129" y="15"/>
                    <a:pt x="129" y="15"/>
                  </a:cubicBezTo>
                  <a:cubicBezTo>
                    <a:pt x="129" y="15"/>
                    <a:pt x="129" y="15"/>
                    <a:pt x="129" y="15"/>
                  </a:cubicBezTo>
                  <a:cubicBezTo>
                    <a:pt x="125" y="13"/>
                    <a:pt x="125" y="13"/>
                    <a:pt x="125" y="13"/>
                  </a:cubicBezTo>
                  <a:cubicBezTo>
                    <a:pt x="125" y="13"/>
                    <a:pt x="125" y="13"/>
                    <a:pt x="125" y="13"/>
                  </a:cubicBezTo>
                  <a:cubicBezTo>
                    <a:pt x="124" y="13"/>
                    <a:pt x="124" y="13"/>
                    <a:pt x="124" y="13"/>
                  </a:cubicBezTo>
                  <a:cubicBezTo>
                    <a:pt x="122" y="13"/>
                    <a:pt x="122" y="13"/>
                    <a:pt x="122" y="13"/>
                  </a:cubicBezTo>
                  <a:cubicBezTo>
                    <a:pt x="117" y="14"/>
                    <a:pt x="117" y="14"/>
                    <a:pt x="117" y="14"/>
                  </a:cubicBezTo>
                  <a:cubicBezTo>
                    <a:pt x="117" y="14"/>
                    <a:pt x="117" y="14"/>
                    <a:pt x="117" y="14"/>
                  </a:cubicBezTo>
                  <a:cubicBezTo>
                    <a:pt x="116" y="14"/>
                    <a:pt x="116" y="14"/>
                    <a:pt x="116" y="14"/>
                  </a:cubicBezTo>
                  <a:cubicBezTo>
                    <a:pt x="111" y="12"/>
                    <a:pt x="111" y="12"/>
                    <a:pt x="111" y="12"/>
                  </a:cubicBezTo>
                  <a:cubicBezTo>
                    <a:pt x="111" y="11"/>
                    <a:pt x="111" y="11"/>
                    <a:pt x="111" y="11"/>
                  </a:cubicBezTo>
                  <a:cubicBezTo>
                    <a:pt x="110" y="11"/>
                    <a:pt x="110" y="11"/>
                    <a:pt x="110" y="11"/>
                  </a:cubicBezTo>
                  <a:cubicBezTo>
                    <a:pt x="110" y="11"/>
                    <a:pt x="110" y="11"/>
                    <a:pt x="110" y="11"/>
                  </a:cubicBezTo>
                  <a:cubicBezTo>
                    <a:pt x="110" y="11"/>
                    <a:pt x="110" y="11"/>
                    <a:pt x="110" y="11"/>
                  </a:cubicBezTo>
                  <a:cubicBezTo>
                    <a:pt x="106" y="7"/>
                    <a:pt x="106" y="7"/>
                    <a:pt x="106" y="7"/>
                  </a:cubicBezTo>
                  <a:cubicBezTo>
                    <a:pt x="102" y="2"/>
                    <a:pt x="102" y="2"/>
                    <a:pt x="102" y="2"/>
                  </a:cubicBezTo>
                  <a:cubicBezTo>
                    <a:pt x="98" y="0"/>
                    <a:pt x="98" y="0"/>
                    <a:pt x="98" y="0"/>
                  </a:cubicBezTo>
                  <a:cubicBezTo>
                    <a:pt x="93" y="4"/>
                    <a:pt x="93" y="4"/>
                    <a:pt x="93"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1" y="44"/>
                    <a:pt x="71" y="44"/>
                    <a:pt x="71" y="44"/>
                  </a:cubicBezTo>
                  <a:cubicBezTo>
                    <a:pt x="68" y="47"/>
                    <a:pt x="65" y="50"/>
                    <a:pt x="61" y="52"/>
                  </a:cubicBezTo>
                  <a:cubicBezTo>
                    <a:pt x="57" y="59"/>
                    <a:pt x="57" y="59"/>
                    <a:pt x="57" y="59"/>
                  </a:cubicBezTo>
                  <a:cubicBezTo>
                    <a:pt x="57" y="61"/>
                    <a:pt x="53" y="64"/>
                    <a:pt x="47" y="66"/>
                  </a:cubicBezTo>
                  <a:cubicBezTo>
                    <a:pt x="43" y="73"/>
                    <a:pt x="43" y="73"/>
                    <a:pt x="43" y="73"/>
                  </a:cubicBezTo>
                  <a:cubicBezTo>
                    <a:pt x="43" y="73"/>
                    <a:pt x="43" y="73"/>
                    <a:pt x="43" y="73"/>
                  </a:cubicBezTo>
                  <a:cubicBezTo>
                    <a:pt x="37" y="82"/>
                    <a:pt x="37" y="82"/>
                    <a:pt x="37" y="82"/>
                  </a:cubicBezTo>
                  <a:cubicBezTo>
                    <a:pt x="36" y="82"/>
                    <a:pt x="36" y="82"/>
                    <a:pt x="36" y="82"/>
                  </a:cubicBezTo>
                  <a:cubicBezTo>
                    <a:pt x="36" y="82"/>
                    <a:pt x="36" y="82"/>
                    <a:pt x="36" y="82"/>
                  </a:cubicBezTo>
                  <a:cubicBezTo>
                    <a:pt x="35" y="82"/>
                    <a:pt x="35" y="82"/>
                    <a:pt x="35" y="82"/>
                  </a:cubicBezTo>
                  <a:cubicBezTo>
                    <a:pt x="3" y="80"/>
                    <a:pt x="3" y="80"/>
                    <a:pt x="3" y="80"/>
                  </a:cubicBezTo>
                  <a:cubicBezTo>
                    <a:pt x="0" y="84"/>
                    <a:pt x="0" y="84"/>
                    <a:pt x="0" y="84"/>
                  </a:cubicBezTo>
                  <a:cubicBezTo>
                    <a:pt x="0" y="91"/>
                    <a:pt x="0" y="91"/>
                    <a:pt x="0" y="91"/>
                  </a:cubicBezTo>
                  <a:cubicBezTo>
                    <a:pt x="3" y="104"/>
                    <a:pt x="3" y="104"/>
                    <a:pt x="3" y="104"/>
                  </a:cubicBezTo>
                  <a:cubicBezTo>
                    <a:pt x="10" y="114"/>
                    <a:pt x="10" y="114"/>
                    <a:pt x="10" y="114"/>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1" y="134"/>
                    <a:pt x="21" y="134"/>
                    <a:pt x="21" y="134"/>
                  </a:cubicBezTo>
                  <a:cubicBezTo>
                    <a:pt x="24" y="129"/>
                    <a:pt x="24" y="129"/>
                    <a:pt x="24" y="129"/>
                  </a:cubicBezTo>
                  <a:cubicBezTo>
                    <a:pt x="25" y="129"/>
                    <a:pt x="25" y="129"/>
                    <a:pt x="25" y="129"/>
                  </a:cubicBezTo>
                  <a:cubicBezTo>
                    <a:pt x="31" y="131"/>
                    <a:pt x="31" y="131"/>
                    <a:pt x="31" y="131"/>
                  </a:cubicBezTo>
                  <a:cubicBezTo>
                    <a:pt x="31" y="133"/>
                    <a:pt x="31" y="133"/>
                    <a:pt x="31" y="133"/>
                  </a:cubicBezTo>
                  <a:cubicBezTo>
                    <a:pt x="35" y="133"/>
                    <a:pt x="35" y="133"/>
                    <a:pt x="35" y="133"/>
                  </a:cubicBezTo>
                  <a:cubicBezTo>
                    <a:pt x="35" y="133"/>
                    <a:pt x="35" y="133"/>
                    <a:pt x="35" y="133"/>
                  </a:cubicBezTo>
                  <a:cubicBezTo>
                    <a:pt x="34" y="131"/>
                    <a:pt x="34" y="131"/>
                    <a:pt x="34" y="131"/>
                  </a:cubicBezTo>
                  <a:cubicBezTo>
                    <a:pt x="33" y="130"/>
                    <a:pt x="33" y="130"/>
                    <a:pt x="33" y="130"/>
                  </a:cubicBezTo>
                  <a:cubicBezTo>
                    <a:pt x="38" y="123"/>
                    <a:pt x="38" y="123"/>
                    <a:pt x="38" y="123"/>
                  </a:cubicBezTo>
                  <a:cubicBezTo>
                    <a:pt x="39" y="121"/>
                    <a:pt x="41" y="120"/>
                    <a:pt x="43" y="121"/>
                  </a:cubicBezTo>
                  <a:cubicBezTo>
                    <a:pt x="51" y="122"/>
                    <a:pt x="51" y="122"/>
                    <a:pt x="51" y="122"/>
                  </a:cubicBezTo>
                  <a:cubicBezTo>
                    <a:pt x="55" y="116"/>
                    <a:pt x="55" y="116"/>
                    <a:pt x="55" y="116"/>
                  </a:cubicBezTo>
                  <a:cubicBezTo>
                    <a:pt x="55" y="112"/>
                    <a:pt x="55" y="112"/>
                    <a:pt x="55" y="112"/>
                  </a:cubicBezTo>
                  <a:cubicBezTo>
                    <a:pt x="56" y="106"/>
                    <a:pt x="56" y="106"/>
                    <a:pt x="56" y="106"/>
                  </a:cubicBezTo>
                  <a:cubicBezTo>
                    <a:pt x="56" y="106"/>
                    <a:pt x="56" y="106"/>
                    <a:pt x="56" y="106"/>
                  </a:cubicBezTo>
                  <a:cubicBezTo>
                    <a:pt x="57" y="106"/>
                    <a:pt x="57" y="106"/>
                    <a:pt x="57" y="106"/>
                  </a:cubicBezTo>
                  <a:cubicBezTo>
                    <a:pt x="57" y="105"/>
                    <a:pt x="57" y="105"/>
                    <a:pt x="57" y="105"/>
                  </a:cubicBezTo>
                  <a:cubicBezTo>
                    <a:pt x="60" y="104"/>
                    <a:pt x="60" y="104"/>
                    <a:pt x="60" y="104"/>
                  </a:cubicBezTo>
                  <a:cubicBezTo>
                    <a:pt x="60" y="103"/>
                    <a:pt x="60" y="103"/>
                    <a:pt x="60" y="103"/>
                  </a:cubicBezTo>
                  <a:cubicBezTo>
                    <a:pt x="60" y="103"/>
                    <a:pt x="60" y="103"/>
                    <a:pt x="60" y="103"/>
                  </a:cubicBezTo>
                  <a:cubicBezTo>
                    <a:pt x="61" y="104"/>
                    <a:pt x="61" y="104"/>
                    <a:pt x="61" y="104"/>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4"/>
                    <a:pt x="72" y="114"/>
                    <a:pt x="72" y="114"/>
                  </a:cubicBezTo>
                  <a:cubicBezTo>
                    <a:pt x="72" y="113"/>
                    <a:pt x="72" y="113"/>
                    <a:pt x="72" y="113"/>
                  </a:cubicBezTo>
                  <a:cubicBezTo>
                    <a:pt x="75" y="109"/>
                    <a:pt x="75" y="109"/>
                    <a:pt x="75" y="109"/>
                  </a:cubicBezTo>
                  <a:cubicBezTo>
                    <a:pt x="76" y="108"/>
                    <a:pt x="76" y="108"/>
                    <a:pt x="76" y="108"/>
                  </a:cubicBezTo>
                  <a:cubicBezTo>
                    <a:pt x="80" y="106"/>
                    <a:pt x="80" y="106"/>
                    <a:pt x="80" y="106"/>
                  </a:cubicBezTo>
                  <a:cubicBezTo>
                    <a:pt x="81" y="106"/>
                    <a:pt x="81" y="106"/>
                    <a:pt x="81" y="106"/>
                  </a:cubicBezTo>
                  <a:cubicBezTo>
                    <a:pt x="81" y="106"/>
                    <a:pt x="81" y="106"/>
                    <a:pt x="81" y="106"/>
                  </a:cubicBezTo>
                  <a:cubicBezTo>
                    <a:pt x="86" y="107"/>
                    <a:pt x="86" y="107"/>
                    <a:pt x="86" y="107"/>
                  </a:cubicBezTo>
                  <a:cubicBezTo>
                    <a:pt x="87" y="107"/>
                    <a:pt x="87" y="107"/>
                    <a:pt x="87" y="107"/>
                  </a:cubicBezTo>
                  <a:cubicBezTo>
                    <a:pt x="87" y="108"/>
                    <a:pt x="87" y="108"/>
                    <a:pt x="87" y="108"/>
                  </a:cubicBezTo>
                  <a:cubicBezTo>
                    <a:pt x="90" y="113"/>
                    <a:pt x="90" y="113"/>
                    <a:pt x="90" y="113"/>
                  </a:cubicBezTo>
                  <a:cubicBezTo>
                    <a:pt x="90" y="119"/>
                    <a:pt x="90" y="119"/>
                    <a:pt x="90" y="119"/>
                  </a:cubicBezTo>
                  <a:cubicBezTo>
                    <a:pt x="94" y="126"/>
                    <a:pt x="94" y="126"/>
                    <a:pt x="94" y="126"/>
                  </a:cubicBezTo>
                  <a:cubicBezTo>
                    <a:pt x="94" y="126"/>
                    <a:pt x="94" y="126"/>
                    <a:pt x="94" y="126"/>
                  </a:cubicBezTo>
                  <a:cubicBezTo>
                    <a:pt x="94" y="127"/>
                    <a:pt x="94" y="127"/>
                    <a:pt x="94" y="127"/>
                  </a:cubicBezTo>
                  <a:cubicBezTo>
                    <a:pt x="94" y="133"/>
                    <a:pt x="94" y="133"/>
                    <a:pt x="94" y="133"/>
                  </a:cubicBezTo>
                  <a:cubicBezTo>
                    <a:pt x="95" y="135"/>
                    <a:pt x="95" y="135"/>
                    <a:pt x="95" y="135"/>
                  </a:cubicBezTo>
                  <a:cubicBezTo>
                    <a:pt x="97" y="135"/>
                    <a:pt x="97" y="135"/>
                    <a:pt x="97" y="135"/>
                  </a:cubicBezTo>
                  <a:cubicBezTo>
                    <a:pt x="98" y="133"/>
                    <a:pt x="98" y="133"/>
                    <a:pt x="98" y="133"/>
                  </a:cubicBezTo>
                  <a:cubicBezTo>
                    <a:pt x="99" y="132"/>
                    <a:pt x="99" y="132"/>
                    <a:pt x="99" y="132"/>
                  </a:cubicBezTo>
                  <a:cubicBezTo>
                    <a:pt x="103" y="135"/>
                    <a:pt x="103" y="135"/>
                    <a:pt x="103"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4"/>
                    <a:pt x="108" y="144"/>
                    <a:pt x="108" y="144"/>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1" y="137"/>
                    <a:pt x="111" y="137"/>
                    <a:pt x="111" y="137"/>
                  </a:cubicBezTo>
                  <a:cubicBezTo>
                    <a:pt x="114" y="136"/>
                    <a:pt x="114" y="136"/>
                    <a:pt x="114" y="136"/>
                  </a:cubicBezTo>
                  <a:cubicBezTo>
                    <a:pt x="115" y="136"/>
                    <a:pt x="115" y="136"/>
                    <a:pt x="115" y="136"/>
                  </a:cubicBezTo>
                  <a:cubicBezTo>
                    <a:pt x="115" y="135"/>
                    <a:pt x="115" y="135"/>
                    <a:pt x="115" y="135"/>
                  </a:cubicBezTo>
                  <a:cubicBezTo>
                    <a:pt x="118" y="135"/>
                    <a:pt x="118" y="135"/>
                    <a:pt x="118" y="135"/>
                  </a:cubicBezTo>
                  <a:cubicBezTo>
                    <a:pt x="117" y="133"/>
                    <a:pt x="117" y="133"/>
                    <a:pt x="117" y="133"/>
                  </a:cubicBezTo>
                  <a:cubicBezTo>
                    <a:pt x="117" y="132"/>
                    <a:pt x="117" y="132"/>
                    <a:pt x="117" y="132"/>
                  </a:cubicBezTo>
                  <a:cubicBezTo>
                    <a:pt x="115" y="114"/>
                    <a:pt x="115" y="114"/>
                    <a:pt x="115" y="114"/>
                  </a:cubicBezTo>
                  <a:cubicBezTo>
                    <a:pt x="108" y="101"/>
                    <a:pt x="108" y="101"/>
                    <a:pt x="108" y="101"/>
                  </a:cubicBezTo>
                  <a:cubicBezTo>
                    <a:pt x="93" y="84"/>
                    <a:pt x="93" y="84"/>
                    <a:pt x="93" y="84"/>
                  </a:cubicBezTo>
                  <a:cubicBezTo>
                    <a:pt x="93" y="84"/>
                    <a:pt x="93" y="84"/>
                    <a:pt x="93" y="84"/>
                  </a:cubicBezTo>
                  <a:cubicBezTo>
                    <a:pt x="92" y="73"/>
                    <a:pt x="92" y="73"/>
                    <a:pt x="92" y="73"/>
                  </a:cubicBezTo>
                  <a:cubicBezTo>
                    <a:pt x="87" y="65"/>
                    <a:pt x="87" y="65"/>
                    <a:pt x="87" y="65"/>
                  </a:cubicBezTo>
                  <a:cubicBezTo>
                    <a:pt x="87" y="64"/>
                    <a:pt x="87" y="64"/>
                    <a:pt x="87" y="64"/>
                  </a:cubicBezTo>
                  <a:cubicBezTo>
                    <a:pt x="87" y="64"/>
                    <a:pt x="87" y="64"/>
                    <a:pt x="87" y="64"/>
                  </a:cubicBezTo>
                  <a:cubicBezTo>
                    <a:pt x="87" y="64"/>
                    <a:pt x="87" y="64"/>
                    <a:pt x="87" y="64"/>
                  </a:cubicBezTo>
                  <a:cubicBezTo>
                    <a:pt x="87" y="63"/>
                    <a:pt x="87" y="63"/>
                    <a:pt x="87" y="63"/>
                  </a:cubicBezTo>
                  <a:cubicBezTo>
                    <a:pt x="90" y="53"/>
                    <a:pt x="90" y="53"/>
                    <a:pt x="90" y="53"/>
                  </a:cubicBezTo>
                  <a:cubicBezTo>
                    <a:pt x="91" y="53"/>
                    <a:pt x="91" y="53"/>
                    <a:pt x="91" y="53"/>
                  </a:cubicBezTo>
                  <a:cubicBezTo>
                    <a:pt x="91" y="53"/>
                    <a:pt x="91" y="53"/>
                    <a:pt x="91" y="53"/>
                  </a:cubicBezTo>
                  <a:cubicBezTo>
                    <a:pt x="117" y="51"/>
                    <a:pt x="117" y="51"/>
                    <a:pt x="117" y="51"/>
                  </a:cubicBezTo>
                  <a:cubicBezTo>
                    <a:pt x="130" y="44"/>
                    <a:pt x="130" y="44"/>
                    <a:pt x="130" y="44"/>
                  </a:cubicBezTo>
                  <a:cubicBezTo>
                    <a:pt x="130" y="44"/>
                    <a:pt x="130" y="44"/>
                    <a:pt x="130" y="44"/>
                  </a:cubicBezTo>
                  <a:cubicBezTo>
                    <a:pt x="131" y="44"/>
                    <a:pt x="131" y="44"/>
                    <a:pt x="131" y="44"/>
                  </a:cubicBezTo>
                  <a:cubicBezTo>
                    <a:pt x="135" y="42"/>
                    <a:pt x="139" y="40"/>
                    <a:pt x="139" y="38"/>
                  </a:cubicBezTo>
                  <a:cubicBezTo>
                    <a:pt x="141" y="36"/>
                    <a:pt x="141" y="33"/>
                    <a:pt x="141" y="29"/>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6" name="Freeform 17">
              <a:extLst>
                <a:ext uri="{FF2B5EF4-FFF2-40B4-BE49-F238E27FC236}">
                  <a16:creationId xmlns="" xmlns:a16="http://schemas.microsoft.com/office/drawing/2014/main" id="{47404D90-24E3-4FC4-A93D-164DE13B2CFF}"/>
                </a:ext>
              </a:extLst>
            </p:cNvPr>
            <p:cNvSpPr>
              <a:spLocks/>
            </p:cNvSpPr>
            <p:nvPr/>
          </p:nvSpPr>
          <p:spPr bwMode="auto">
            <a:xfrm>
              <a:off x="3548063" y="3001963"/>
              <a:ext cx="550862" cy="982662"/>
            </a:xfrm>
            <a:custGeom>
              <a:avLst/>
              <a:gdLst>
                <a:gd name="T0" fmla="*/ 47 w 161"/>
                <a:gd name="T1" fmla="*/ 90 h 289"/>
                <a:gd name="T2" fmla="*/ 61 w 161"/>
                <a:gd name="T3" fmla="*/ 101 h 289"/>
                <a:gd name="T4" fmla="*/ 70 w 161"/>
                <a:gd name="T5" fmla="*/ 108 h 289"/>
                <a:gd name="T6" fmla="*/ 88 w 161"/>
                <a:gd name="T7" fmla="*/ 115 h 289"/>
                <a:gd name="T8" fmla="*/ 88 w 161"/>
                <a:gd name="T9" fmla="*/ 116 h 289"/>
                <a:gd name="T10" fmla="*/ 93 w 161"/>
                <a:gd name="T11" fmla="*/ 124 h 289"/>
                <a:gd name="T12" fmla="*/ 89 w 161"/>
                <a:gd name="T13" fmla="*/ 136 h 289"/>
                <a:gd name="T14" fmla="*/ 88 w 161"/>
                <a:gd name="T15" fmla="*/ 144 h 289"/>
                <a:gd name="T16" fmla="*/ 83 w 161"/>
                <a:gd name="T17" fmla="*/ 158 h 289"/>
                <a:gd name="T18" fmla="*/ 70 w 161"/>
                <a:gd name="T19" fmla="*/ 157 h 289"/>
                <a:gd name="T20" fmla="*/ 56 w 161"/>
                <a:gd name="T21" fmla="*/ 166 h 289"/>
                <a:gd name="T22" fmla="*/ 58 w 161"/>
                <a:gd name="T23" fmla="*/ 177 h 289"/>
                <a:gd name="T24" fmla="*/ 43 w 161"/>
                <a:gd name="T25" fmla="*/ 174 h 289"/>
                <a:gd name="T26" fmla="*/ 31 w 161"/>
                <a:gd name="T27" fmla="*/ 169 h 289"/>
                <a:gd name="T28" fmla="*/ 19 w 161"/>
                <a:gd name="T29" fmla="*/ 197 h 289"/>
                <a:gd name="T30" fmla="*/ 23 w 161"/>
                <a:gd name="T31" fmla="*/ 204 h 289"/>
                <a:gd name="T32" fmla="*/ 26 w 161"/>
                <a:gd name="T33" fmla="*/ 211 h 289"/>
                <a:gd name="T34" fmla="*/ 27 w 161"/>
                <a:gd name="T35" fmla="*/ 222 h 289"/>
                <a:gd name="T36" fmla="*/ 3 w 161"/>
                <a:gd name="T37" fmla="*/ 227 h 289"/>
                <a:gd name="T38" fmla="*/ 3 w 161"/>
                <a:gd name="T39" fmla="*/ 244 h 289"/>
                <a:gd name="T40" fmla="*/ 6 w 161"/>
                <a:gd name="T41" fmla="*/ 254 h 289"/>
                <a:gd name="T42" fmla="*/ 33 w 161"/>
                <a:gd name="T43" fmla="*/ 253 h 289"/>
                <a:gd name="T44" fmla="*/ 43 w 161"/>
                <a:gd name="T45" fmla="*/ 260 h 289"/>
                <a:gd name="T46" fmla="*/ 51 w 161"/>
                <a:gd name="T47" fmla="*/ 266 h 289"/>
                <a:gd name="T48" fmla="*/ 57 w 161"/>
                <a:gd name="T49" fmla="*/ 261 h 289"/>
                <a:gd name="T50" fmla="*/ 76 w 161"/>
                <a:gd name="T51" fmla="*/ 274 h 289"/>
                <a:gd name="T52" fmla="*/ 98 w 161"/>
                <a:gd name="T53" fmla="*/ 275 h 289"/>
                <a:gd name="T54" fmla="*/ 104 w 161"/>
                <a:gd name="T55" fmla="*/ 279 h 289"/>
                <a:gd name="T56" fmla="*/ 104 w 161"/>
                <a:gd name="T57" fmla="*/ 279 h 289"/>
                <a:gd name="T58" fmla="*/ 113 w 161"/>
                <a:gd name="T59" fmla="*/ 288 h 289"/>
                <a:gd name="T60" fmla="*/ 123 w 161"/>
                <a:gd name="T61" fmla="*/ 280 h 289"/>
                <a:gd name="T62" fmla="*/ 120 w 161"/>
                <a:gd name="T63" fmla="*/ 274 h 289"/>
                <a:gd name="T64" fmla="*/ 123 w 161"/>
                <a:gd name="T65" fmla="*/ 258 h 289"/>
                <a:gd name="T66" fmla="*/ 134 w 161"/>
                <a:gd name="T67" fmla="*/ 257 h 289"/>
                <a:gd name="T68" fmla="*/ 121 w 161"/>
                <a:gd name="T69" fmla="*/ 243 h 289"/>
                <a:gd name="T70" fmla="*/ 117 w 161"/>
                <a:gd name="T71" fmla="*/ 238 h 289"/>
                <a:gd name="T72" fmla="*/ 121 w 161"/>
                <a:gd name="T73" fmla="*/ 232 h 289"/>
                <a:gd name="T74" fmla="*/ 151 w 161"/>
                <a:gd name="T75" fmla="*/ 233 h 289"/>
                <a:gd name="T76" fmla="*/ 161 w 161"/>
                <a:gd name="T77" fmla="*/ 232 h 289"/>
                <a:gd name="T78" fmla="*/ 145 w 161"/>
                <a:gd name="T79" fmla="*/ 188 h 289"/>
                <a:gd name="T80" fmla="*/ 137 w 161"/>
                <a:gd name="T81" fmla="*/ 184 h 289"/>
                <a:gd name="T82" fmla="*/ 135 w 161"/>
                <a:gd name="T83" fmla="*/ 172 h 289"/>
                <a:gd name="T84" fmla="*/ 138 w 161"/>
                <a:gd name="T85" fmla="*/ 96 h 289"/>
                <a:gd name="T86" fmla="*/ 139 w 161"/>
                <a:gd name="T87" fmla="*/ 81 h 289"/>
                <a:gd name="T88" fmla="*/ 147 w 161"/>
                <a:gd name="T89" fmla="*/ 68 h 289"/>
                <a:gd name="T90" fmla="*/ 139 w 161"/>
                <a:gd name="T91" fmla="*/ 56 h 289"/>
                <a:gd name="T92" fmla="*/ 138 w 161"/>
                <a:gd name="T93" fmla="*/ 44 h 289"/>
                <a:gd name="T94" fmla="*/ 138 w 161"/>
                <a:gd name="T95" fmla="*/ 43 h 289"/>
                <a:gd name="T96" fmla="*/ 145 w 161"/>
                <a:gd name="T97" fmla="*/ 18 h 289"/>
                <a:gd name="T98" fmla="*/ 150 w 161"/>
                <a:gd name="T99" fmla="*/ 11 h 289"/>
                <a:gd name="T100" fmla="*/ 156 w 161"/>
                <a:gd name="T101" fmla="*/ 6 h 289"/>
                <a:gd name="T102" fmla="*/ 148 w 161"/>
                <a:gd name="T103" fmla="*/ 0 h 289"/>
                <a:gd name="T104" fmla="*/ 134 w 161"/>
                <a:gd name="T105" fmla="*/ 5 h 289"/>
                <a:gd name="T106" fmla="*/ 121 w 161"/>
                <a:gd name="T107" fmla="*/ 17 h 289"/>
                <a:gd name="T108" fmla="*/ 105 w 161"/>
                <a:gd name="T109" fmla="*/ 29 h 289"/>
                <a:gd name="T110" fmla="*/ 97 w 161"/>
                <a:gd name="T111" fmla="*/ 35 h 289"/>
                <a:gd name="T112" fmla="*/ 93 w 161"/>
                <a:gd name="T113" fmla="*/ 59 h 289"/>
                <a:gd name="T114" fmla="*/ 91 w 161"/>
                <a:gd name="T115" fmla="*/ 66 h 289"/>
                <a:gd name="T116" fmla="*/ 87 w 161"/>
                <a:gd name="T117" fmla="*/ 72 h 289"/>
                <a:gd name="T118" fmla="*/ 86 w 161"/>
                <a:gd name="T119" fmla="*/ 73 h 289"/>
                <a:gd name="T120" fmla="*/ 76 w 161"/>
                <a:gd name="T121" fmla="*/ 74 h 289"/>
                <a:gd name="T122" fmla="*/ 75 w 161"/>
                <a:gd name="T123" fmla="*/ 74 h 289"/>
                <a:gd name="T124" fmla="*/ 54 w 161"/>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289">
                  <a:moveTo>
                    <a:pt x="54" y="66"/>
                  </a:moveTo>
                  <a:cubicBezTo>
                    <a:pt x="51" y="66"/>
                    <a:pt x="51" y="66"/>
                    <a:pt x="51" y="66"/>
                  </a:cubicBezTo>
                  <a:cubicBezTo>
                    <a:pt x="47" y="90"/>
                    <a:pt x="47" y="90"/>
                    <a:pt x="47" y="90"/>
                  </a:cubicBezTo>
                  <a:cubicBezTo>
                    <a:pt x="54" y="98"/>
                    <a:pt x="54" y="98"/>
                    <a:pt x="54" y="98"/>
                  </a:cubicBezTo>
                  <a:cubicBezTo>
                    <a:pt x="61" y="101"/>
                    <a:pt x="61" y="101"/>
                    <a:pt x="61" y="101"/>
                  </a:cubicBezTo>
                  <a:cubicBezTo>
                    <a:pt x="61" y="101"/>
                    <a:pt x="61" y="101"/>
                    <a:pt x="61" y="101"/>
                  </a:cubicBezTo>
                  <a:cubicBezTo>
                    <a:pt x="61" y="101"/>
                    <a:pt x="61" y="101"/>
                    <a:pt x="61" y="101"/>
                  </a:cubicBezTo>
                  <a:cubicBezTo>
                    <a:pt x="61" y="101"/>
                    <a:pt x="61" y="101"/>
                    <a:pt x="61" y="101"/>
                  </a:cubicBezTo>
                  <a:cubicBezTo>
                    <a:pt x="70" y="108"/>
                    <a:pt x="70" y="108"/>
                    <a:pt x="70" y="108"/>
                  </a:cubicBezTo>
                  <a:cubicBezTo>
                    <a:pt x="81" y="111"/>
                    <a:pt x="81" y="111"/>
                    <a:pt x="81" y="111"/>
                  </a:cubicBezTo>
                  <a:cubicBezTo>
                    <a:pt x="82" y="111"/>
                    <a:pt x="82" y="111"/>
                    <a:pt x="82" y="111"/>
                  </a:cubicBezTo>
                  <a:cubicBezTo>
                    <a:pt x="88" y="115"/>
                    <a:pt x="88" y="115"/>
                    <a:pt x="88" y="115"/>
                  </a:cubicBezTo>
                  <a:cubicBezTo>
                    <a:pt x="88" y="115"/>
                    <a:pt x="88" y="115"/>
                    <a:pt x="88" y="115"/>
                  </a:cubicBezTo>
                  <a:cubicBezTo>
                    <a:pt x="88" y="115"/>
                    <a:pt x="88" y="115"/>
                    <a:pt x="88" y="115"/>
                  </a:cubicBezTo>
                  <a:cubicBezTo>
                    <a:pt x="88" y="116"/>
                    <a:pt x="88" y="116"/>
                    <a:pt x="88" y="116"/>
                  </a:cubicBezTo>
                  <a:cubicBezTo>
                    <a:pt x="93" y="122"/>
                    <a:pt x="93" y="122"/>
                    <a:pt x="93" y="122"/>
                  </a:cubicBezTo>
                  <a:cubicBezTo>
                    <a:pt x="93" y="123"/>
                    <a:pt x="93" y="123"/>
                    <a:pt x="93" y="123"/>
                  </a:cubicBezTo>
                  <a:cubicBezTo>
                    <a:pt x="93" y="124"/>
                    <a:pt x="93" y="124"/>
                    <a:pt x="93" y="124"/>
                  </a:cubicBezTo>
                  <a:cubicBezTo>
                    <a:pt x="89" y="130"/>
                    <a:pt x="89" y="130"/>
                    <a:pt x="89" y="130"/>
                  </a:cubicBezTo>
                  <a:cubicBezTo>
                    <a:pt x="88" y="131"/>
                    <a:pt x="88" y="133"/>
                    <a:pt x="88" y="136"/>
                  </a:cubicBezTo>
                  <a:cubicBezTo>
                    <a:pt x="89" y="136"/>
                    <a:pt x="89" y="136"/>
                    <a:pt x="89" y="136"/>
                  </a:cubicBezTo>
                  <a:cubicBezTo>
                    <a:pt x="89" y="144"/>
                    <a:pt x="89" y="144"/>
                    <a:pt x="89" y="144"/>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3" y="158"/>
                    <a:pt x="83" y="158"/>
                    <a:pt x="83" y="158"/>
                  </a:cubicBezTo>
                  <a:cubicBezTo>
                    <a:pt x="82" y="158"/>
                    <a:pt x="82" y="158"/>
                    <a:pt x="82" y="158"/>
                  </a:cubicBezTo>
                  <a:cubicBezTo>
                    <a:pt x="77" y="156"/>
                    <a:pt x="77" y="156"/>
                    <a:pt x="77" y="156"/>
                  </a:cubicBezTo>
                  <a:cubicBezTo>
                    <a:pt x="70" y="157"/>
                    <a:pt x="70" y="157"/>
                    <a:pt x="70" y="157"/>
                  </a:cubicBezTo>
                  <a:cubicBezTo>
                    <a:pt x="64" y="159"/>
                    <a:pt x="64" y="159"/>
                    <a:pt x="64" y="159"/>
                  </a:cubicBezTo>
                  <a:cubicBezTo>
                    <a:pt x="57" y="164"/>
                    <a:pt x="57" y="164"/>
                    <a:pt x="57" y="164"/>
                  </a:cubicBezTo>
                  <a:cubicBezTo>
                    <a:pt x="56" y="166"/>
                    <a:pt x="56" y="166"/>
                    <a:pt x="56" y="166"/>
                  </a:cubicBezTo>
                  <a:cubicBezTo>
                    <a:pt x="65" y="170"/>
                    <a:pt x="65" y="170"/>
                    <a:pt x="65" y="170"/>
                  </a:cubicBezTo>
                  <a:cubicBezTo>
                    <a:pt x="64" y="172"/>
                    <a:pt x="64" y="172"/>
                    <a:pt x="64" y="172"/>
                  </a:cubicBezTo>
                  <a:cubicBezTo>
                    <a:pt x="63" y="174"/>
                    <a:pt x="61" y="176"/>
                    <a:pt x="58" y="177"/>
                  </a:cubicBezTo>
                  <a:cubicBezTo>
                    <a:pt x="53" y="178"/>
                    <a:pt x="53" y="178"/>
                    <a:pt x="53" y="178"/>
                  </a:cubicBezTo>
                  <a:cubicBezTo>
                    <a:pt x="43" y="174"/>
                    <a:pt x="43" y="174"/>
                    <a:pt x="43" y="174"/>
                  </a:cubicBezTo>
                  <a:cubicBezTo>
                    <a:pt x="43" y="174"/>
                    <a:pt x="43" y="174"/>
                    <a:pt x="43" y="174"/>
                  </a:cubicBezTo>
                  <a:cubicBezTo>
                    <a:pt x="43" y="174"/>
                    <a:pt x="43" y="174"/>
                    <a:pt x="43" y="174"/>
                  </a:cubicBezTo>
                  <a:cubicBezTo>
                    <a:pt x="35" y="169"/>
                    <a:pt x="35" y="169"/>
                    <a:pt x="35" y="169"/>
                  </a:cubicBezTo>
                  <a:cubicBezTo>
                    <a:pt x="31" y="169"/>
                    <a:pt x="31" y="169"/>
                    <a:pt x="31" y="169"/>
                  </a:cubicBezTo>
                  <a:cubicBezTo>
                    <a:pt x="21" y="184"/>
                    <a:pt x="21" y="184"/>
                    <a:pt x="21" y="184"/>
                  </a:cubicBezTo>
                  <a:cubicBezTo>
                    <a:pt x="19" y="188"/>
                    <a:pt x="19" y="188"/>
                    <a:pt x="19" y="188"/>
                  </a:cubicBezTo>
                  <a:cubicBezTo>
                    <a:pt x="19" y="197"/>
                    <a:pt x="19" y="197"/>
                    <a:pt x="19" y="197"/>
                  </a:cubicBezTo>
                  <a:cubicBezTo>
                    <a:pt x="23" y="204"/>
                    <a:pt x="23" y="204"/>
                    <a:pt x="23" y="204"/>
                  </a:cubicBezTo>
                  <a:cubicBezTo>
                    <a:pt x="23" y="204"/>
                    <a:pt x="23" y="204"/>
                    <a:pt x="23" y="204"/>
                  </a:cubicBezTo>
                  <a:cubicBezTo>
                    <a:pt x="23" y="204"/>
                    <a:pt x="23" y="204"/>
                    <a:pt x="23" y="204"/>
                  </a:cubicBezTo>
                  <a:cubicBezTo>
                    <a:pt x="23" y="204"/>
                    <a:pt x="23" y="204"/>
                    <a:pt x="23" y="204"/>
                  </a:cubicBezTo>
                  <a:cubicBezTo>
                    <a:pt x="26" y="210"/>
                    <a:pt x="26" y="210"/>
                    <a:pt x="26" y="210"/>
                  </a:cubicBezTo>
                  <a:cubicBezTo>
                    <a:pt x="26" y="211"/>
                    <a:pt x="26" y="211"/>
                    <a:pt x="26" y="211"/>
                  </a:cubicBezTo>
                  <a:cubicBezTo>
                    <a:pt x="26" y="220"/>
                    <a:pt x="26" y="220"/>
                    <a:pt x="26" y="220"/>
                  </a:cubicBezTo>
                  <a:cubicBezTo>
                    <a:pt x="26" y="222"/>
                    <a:pt x="26" y="222"/>
                    <a:pt x="26" y="222"/>
                  </a:cubicBezTo>
                  <a:cubicBezTo>
                    <a:pt x="27" y="222"/>
                    <a:pt x="27" y="222"/>
                    <a:pt x="27" y="222"/>
                  </a:cubicBezTo>
                  <a:cubicBezTo>
                    <a:pt x="20" y="224"/>
                    <a:pt x="20" y="224"/>
                    <a:pt x="20" y="224"/>
                  </a:cubicBezTo>
                  <a:cubicBezTo>
                    <a:pt x="8" y="224"/>
                    <a:pt x="8" y="224"/>
                    <a:pt x="8" y="224"/>
                  </a:cubicBezTo>
                  <a:cubicBezTo>
                    <a:pt x="3" y="227"/>
                    <a:pt x="3" y="227"/>
                    <a:pt x="3" y="227"/>
                  </a:cubicBezTo>
                  <a:cubicBezTo>
                    <a:pt x="0" y="231"/>
                    <a:pt x="0" y="231"/>
                    <a:pt x="0" y="231"/>
                  </a:cubicBezTo>
                  <a:cubicBezTo>
                    <a:pt x="1" y="232"/>
                    <a:pt x="1" y="232"/>
                    <a:pt x="1" y="232"/>
                  </a:cubicBezTo>
                  <a:cubicBezTo>
                    <a:pt x="3" y="244"/>
                    <a:pt x="3" y="244"/>
                    <a:pt x="3" y="244"/>
                  </a:cubicBezTo>
                  <a:cubicBezTo>
                    <a:pt x="3" y="244"/>
                    <a:pt x="3" y="244"/>
                    <a:pt x="3" y="244"/>
                  </a:cubicBezTo>
                  <a:cubicBezTo>
                    <a:pt x="3" y="248"/>
                    <a:pt x="3" y="248"/>
                    <a:pt x="3" y="248"/>
                  </a:cubicBezTo>
                  <a:cubicBezTo>
                    <a:pt x="6" y="254"/>
                    <a:pt x="6" y="254"/>
                    <a:pt x="6" y="254"/>
                  </a:cubicBezTo>
                  <a:cubicBezTo>
                    <a:pt x="15" y="260"/>
                    <a:pt x="15" y="260"/>
                    <a:pt x="15" y="260"/>
                  </a:cubicBezTo>
                  <a:cubicBezTo>
                    <a:pt x="27" y="257"/>
                    <a:pt x="27" y="257"/>
                    <a:pt x="27" y="257"/>
                  </a:cubicBezTo>
                  <a:cubicBezTo>
                    <a:pt x="33" y="253"/>
                    <a:pt x="33" y="253"/>
                    <a:pt x="33" y="253"/>
                  </a:cubicBezTo>
                  <a:cubicBezTo>
                    <a:pt x="34" y="252"/>
                    <a:pt x="34" y="252"/>
                    <a:pt x="34" y="252"/>
                  </a:cubicBezTo>
                  <a:cubicBezTo>
                    <a:pt x="39" y="252"/>
                    <a:pt x="39" y="252"/>
                    <a:pt x="39"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1" y="266"/>
                    <a:pt x="51" y="266"/>
                    <a:pt x="51" y="266"/>
                  </a:cubicBezTo>
                  <a:cubicBezTo>
                    <a:pt x="52" y="265"/>
                    <a:pt x="52" y="265"/>
                    <a:pt x="52" y="265"/>
                  </a:cubicBezTo>
                  <a:cubicBezTo>
                    <a:pt x="57" y="261"/>
                    <a:pt x="57" y="261"/>
                    <a:pt x="57" y="261"/>
                  </a:cubicBezTo>
                  <a:cubicBezTo>
                    <a:pt x="63" y="270"/>
                    <a:pt x="63" y="270"/>
                    <a:pt x="63" y="270"/>
                  </a:cubicBezTo>
                  <a:cubicBezTo>
                    <a:pt x="68" y="274"/>
                    <a:pt x="68" y="274"/>
                    <a:pt x="68" y="274"/>
                  </a:cubicBezTo>
                  <a:cubicBezTo>
                    <a:pt x="76" y="274"/>
                    <a:pt x="76" y="274"/>
                    <a:pt x="76" y="274"/>
                  </a:cubicBezTo>
                  <a:cubicBezTo>
                    <a:pt x="82" y="273"/>
                    <a:pt x="82" y="273"/>
                    <a:pt x="82" y="273"/>
                  </a:cubicBezTo>
                  <a:cubicBezTo>
                    <a:pt x="83" y="273"/>
                    <a:pt x="83" y="273"/>
                    <a:pt x="83" y="273"/>
                  </a:cubicBezTo>
                  <a:cubicBezTo>
                    <a:pt x="98" y="275"/>
                    <a:pt x="98" y="275"/>
                    <a:pt x="98" y="275"/>
                  </a:cubicBezTo>
                  <a:cubicBezTo>
                    <a:pt x="98" y="275"/>
                    <a:pt x="98" y="275"/>
                    <a:pt x="98" y="275"/>
                  </a:cubicBezTo>
                  <a:cubicBezTo>
                    <a:pt x="98" y="275"/>
                    <a:pt x="98" y="275"/>
                    <a:pt x="98" y="275"/>
                  </a:cubicBezTo>
                  <a:cubicBezTo>
                    <a:pt x="104" y="279"/>
                    <a:pt x="104" y="279"/>
                    <a:pt x="104" y="279"/>
                  </a:cubicBezTo>
                  <a:cubicBezTo>
                    <a:pt x="104" y="279"/>
                    <a:pt x="104" y="279"/>
                    <a:pt x="104" y="279"/>
                  </a:cubicBezTo>
                  <a:cubicBezTo>
                    <a:pt x="104" y="279"/>
                    <a:pt x="104" y="279"/>
                    <a:pt x="104" y="279"/>
                  </a:cubicBezTo>
                  <a:cubicBezTo>
                    <a:pt x="104" y="279"/>
                    <a:pt x="104" y="279"/>
                    <a:pt x="104" y="279"/>
                  </a:cubicBezTo>
                  <a:cubicBezTo>
                    <a:pt x="109" y="283"/>
                    <a:pt x="109" y="283"/>
                    <a:pt x="109" y="283"/>
                  </a:cubicBezTo>
                  <a:cubicBezTo>
                    <a:pt x="109" y="284"/>
                    <a:pt x="109" y="284"/>
                    <a:pt x="109" y="284"/>
                  </a:cubicBezTo>
                  <a:cubicBezTo>
                    <a:pt x="113" y="288"/>
                    <a:pt x="113" y="288"/>
                    <a:pt x="113" y="288"/>
                  </a:cubicBezTo>
                  <a:cubicBezTo>
                    <a:pt x="117" y="289"/>
                    <a:pt x="117" y="289"/>
                    <a:pt x="117" y="289"/>
                  </a:cubicBezTo>
                  <a:cubicBezTo>
                    <a:pt x="123" y="288"/>
                    <a:pt x="123" y="288"/>
                    <a:pt x="123" y="288"/>
                  </a:cubicBezTo>
                  <a:cubicBezTo>
                    <a:pt x="123" y="280"/>
                    <a:pt x="123" y="280"/>
                    <a:pt x="123" y="280"/>
                  </a:cubicBezTo>
                  <a:cubicBezTo>
                    <a:pt x="120" y="274"/>
                    <a:pt x="120" y="274"/>
                    <a:pt x="120" y="274"/>
                  </a:cubicBezTo>
                  <a:cubicBezTo>
                    <a:pt x="120" y="274"/>
                    <a:pt x="120" y="274"/>
                    <a:pt x="120" y="274"/>
                  </a:cubicBezTo>
                  <a:cubicBezTo>
                    <a:pt x="120" y="274"/>
                    <a:pt x="120" y="274"/>
                    <a:pt x="120" y="274"/>
                  </a:cubicBezTo>
                  <a:cubicBezTo>
                    <a:pt x="117" y="264"/>
                    <a:pt x="117" y="264"/>
                    <a:pt x="117" y="264"/>
                  </a:cubicBezTo>
                  <a:cubicBezTo>
                    <a:pt x="123" y="258"/>
                    <a:pt x="123" y="258"/>
                    <a:pt x="123" y="258"/>
                  </a:cubicBezTo>
                  <a:cubicBezTo>
                    <a:pt x="123" y="258"/>
                    <a:pt x="123" y="258"/>
                    <a:pt x="123" y="258"/>
                  </a:cubicBezTo>
                  <a:cubicBezTo>
                    <a:pt x="124" y="258"/>
                    <a:pt x="124" y="258"/>
                    <a:pt x="124" y="258"/>
                  </a:cubicBezTo>
                  <a:cubicBezTo>
                    <a:pt x="129" y="257"/>
                    <a:pt x="129" y="257"/>
                    <a:pt x="129" y="257"/>
                  </a:cubicBezTo>
                  <a:cubicBezTo>
                    <a:pt x="134" y="257"/>
                    <a:pt x="134" y="257"/>
                    <a:pt x="134" y="257"/>
                  </a:cubicBezTo>
                  <a:cubicBezTo>
                    <a:pt x="135" y="255"/>
                    <a:pt x="135" y="255"/>
                    <a:pt x="135" y="255"/>
                  </a:cubicBezTo>
                  <a:cubicBezTo>
                    <a:pt x="132" y="250"/>
                    <a:pt x="132" y="250"/>
                    <a:pt x="132" y="250"/>
                  </a:cubicBezTo>
                  <a:cubicBezTo>
                    <a:pt x="121" y="243"/>
                    <a:pt x="121" y="243"/>
                    <a:pt x="121" y="243"/>
                  </a:cubicBezTo>
                  <a:cubicBezTo>
                    <a:pt x="118" y="238"/>
                    <a:pt x="118" y="238"/>
                    <a:pt x="118" y="238"/>
                  </a:cubicBezTo>
                  <a:cubicBezTo>
                    <a:pt x="117" y="238"/>
                    <a:pt x="117" y="238"/>
                    <a:pt x="117" y="238"/>
                  </a:cubicBezTo>
                  <a:cubicBezTo>
                    <a:pt x="117" y="238"/>
                    <a:pt x="117" y="238"/>
                    <a:pt x="117" y="238"/>
                  </a:cubicBezTo>
                  <a:cubicBezTo>
                    <a:pt x="117" y="237"/>
                    <a:pt x="117" y="237"/>
                    <a:pt x="117" y="237"/>
                  </a:cubicBezTo>
                  <a:cubicBezTo>
                    <a:pt x="121" y="231"/>
                    <a:pt x="121" y="231"/>
                    <a:pt x="121" y="231"/>
                  </a:cubicBezTo>
                  <a:cubicBezTo>
                    <a:pt x="121" y="232"/>
                    <a:pt x="121" y="232"/>
                    <a:pt x="121" y="232"/>
                  </a:cubicBezTo>
                  <a:cubicBezTo>
                    <a:pt x="129" y="234"/>
                    <a:pt x="129" y="234"/>
                    <a:pt x="129" y="234"/>
                  </a:cubicBezTo>
                  <a:cubicBezTo>
                    <a:pt x="151" y="233"/>
                    <a:pt x="151" y="233"/>
                    <a:pt x="151" y="233"/>
                  </a:cubicBezTo>
                  <a:cubicBezTo>
                    <a:pt x="151" y="233"/>
                    <a:pt x="151" y="233"/>
                    <a:pt x="151" y="233"/>
                  </a:cubicBezTo>
                  <a:cubicBezTo>
                    <a:pt x="151" y="233"/>
                    <a:pt x="151" y="233"/>
                    <a:pt x="151" y="233"/>
                  </a:cubicBezTo>
                  <a:cubicBezTo>
                    <a:pt x="157" y="235"/>
                    <a:pt x="157" y="235"/>
                    <a:pt x="157" y="235"/>
                  </a:cubicBezTo>
                  <a:cubicBezTo>
                    <a:pt x="161" y="232"/>
                    <a:pt x="161" y="232"/>
                    <a:pt x="161" y="232"/>
                  </a:cubicBezTo>
                  <a:cubicBezTo>
                    <a:pt x="159" y="219"/>
                    <a:pt x="159" y="219"/>
                    <a:pt x="159" y="219"/>
                  </a:cubicBezTo>
                  <a:cubicBezTo>
                    <a:pt x="152" y="214"/>
                    <a:pt x="152" y="214"/>
                    <a:pt x="152" y="214"/>
                  </a:cubicBezTo>
                  <a:cubicBezTo>
                    <a:pt x="145" y="211"/>
                    <a:pt x="143" y="202"/>
                    <a:pt x="145" y="188"/>
                  </a:cubicBezTo>
                  <a:cubicBezTo>
                    <a:pt x="138" y="184"/>
                    <a:pt x="138" y="184"/>
                    <a:pt x="138" y="184"/>
                  </a:cubicBezTo>
                  <a:cubicBezTo>
                    <a:pt x="137" y="184"/>
                    <a:pt x="137" y="184"/>
                    <a:pt x="137" y="184"/>
                  </a:cubicBezTo>
                  <a:cubicBezTo>
                    <a:pt x="137" y="184"/>
                    <a:pt x="137" y="184"/>
                    <a:pt x="137" y="184"/>
                  </a:cubicBezTo>
                  <a:cubicBezTo>
                    <a:pt x="137" y="183"/>
                    <a:pt x="137" y="183"/>
                    <a:pt x="137" y="183"/>
                  </a:cubicBezTo>
                  <a:cubicBezTo>
                    <a:pt x="137" y="183"/>
                    <a:pt x="137" y="183"/>
                    <a:pt x="137" y="183"/>
                  </a:cubicBezTo>
                  <a:cubicBezTo>
                    <a:pt x="135" y="172"/>
                    <a:pt x="135" y="172"/>
                    <a:pt x="135" y="172"/>
                  </a:cubicBezTo>
                  <a:cubicBezTo>
                    <a:pt x="144" y="132"/>
                    <a:pt x="144" y="132"/>
                    <a:pt x="144" y="132"/>
                  </a:cubicBezTo>
                  <a:cubicBezTo>
                    <a:pt x="141" y="120"/>
                    <a:pt x="139" y="112"/>
                    <a:pt x="139" y="108"/>
                  </a:cubicBezTo>
                  <a:cubicBezTo>
                    <a:pt x="138" y="96"/>
                    <a:pt x="138" y="96"/>
                    <a:pt x="138" y="96"/>
                  </a:cubicBezTo>
                  <a:cubicBezTo>
                    <a:pt x="139" y="82"/>
                    <a:pt x="139" y="82"/>
                    <a:pt x="139" y="82"/>
                  </a:cubicBezTo>
                  <a:cubicBezTo>
                    <a:pt x="139" y="82"/>
                    <a:pt x="139" y="82"/>
                    <a:pt x="139" y="82"/>
                  </a:cubicBezTo>
                  <a:cubicBezTo>
                    <a:pt x="139" y="81"/>
                    <a:pt x="139" y="81"/>
                    <a:pt x="139" y="81"/>
                  </a:cubicBezTo>
                  <a:cubicBezTo>
                    <a:pt x="139" y="81"/>
                    <a:pt x="139" y="81"/>
                    <a:pt x="139" y="81"/>
                  </a:cubicBezTo>
                  <a:cubicBezTo>
                    <a:pt x="147" y="75"/>
                    <a:pt x="147" y="75"/>
                    <a:pt x="147" y="75"/>
                  </a:cubicBezTo>
                  <a:cubicBezTo>
                    <a:pt x="147" y="68"/>
                    <a:pt x="147" y="68"/>
                    <a:pt x="147" y="68"/>
                  </a:cubicBezTo>
                  <a:cubicBezTo>
                    <a:pt x="147" y="67"/>
                    <a:pt x="147" y="64"/>
                    <a:pt x="145" y="61"/>
                  </a:cubicBezTo>
                  <a:cubicBezTo>
                    <a:pt x="139" y="56"/>
                    <a:pt x="139" y="56"/>
                    <a:pt x="139" y="56"/>
                  </a:cubicBezTo>
                  <a:cubicBezTo>
                    <a:pt x="139" y="56"/>
                    <a:pt x="139" y="56"/>
                    <a:pt x="139" y="56"/>
                  </a:cubicBezTo>
                  <a:cubicBezTo>
                    <a:pt x="139" y="54"/>
                    <a:pt x="139" y="54"/>
                    <a:pt x="139" y="54"/>
                  </a:cubicBezTo>
                  <a:cubicBezTo>
                    <a:pt x="138" y="45"/>
                    <a:pt x="138" y="45"/>
                    <a:pt x="138" y="45"/>
                  </a:cubicBezTo>
                  <a:cubicBezTo>
                    <a:pt x="138" y="44"/>
                    <a:pt x="138" y="44"/>
                    <a:pt x="138" y="44"/>
                  </a:cubicBezTo>
                  <a:cubicBezTo>
                    <a:pt x="137" y="44"/>
                    <a:pt x="137" y="44"/>
                    <a:pt x="137" y="44"/>
                  </a:cubicBezTo>
                  <a:cubicBezTo>
                    <a:pt x="138" y="44"/>
                    <a:pt x="138" y="44"/>
                    <a:pt x="138" y="44"/>
                  </a:cubicBezTo>
                  <a:cubicBezTo>
                    <a:pt x="138" y="43"/>
                    <a:pt x="138" y="43"/>
                    <a:pt x="138" y="43"/>
                  </a:cubicBezTo>
                  <a:cubicBezTo>
                    <a:pt x="149" y="30"/>
                    <a:pt x="149" y="30"/>
                    <a:pt x="149" y="30"/>
                  </a:cubicBezTo>
                  <a:cubicBezTo>
                    <a:pt x="149" y="24"/>
                    <a:pt x="149" y="24"/>
                    <a:pt x="149" y="24"/>
                  </a:cubicBezTo>
                  <a:cubicBezTo>
                    <a:pt x="145" y="18"/>
                    <a:pt x="145" y="18"/>
                    <a:pt x="145" y="18"/>
                  </a:cubicBezTo>
                  <a:cubicBezTo>
                    <a:pt x="145" y="18"/>
                    <a:pt x="145" y="18"/>
                    <a:pt x="145" y="18"/>
                  </a:cubicBezTo>
                  <a:cubicBezTo>
                    <a:pt x="145" y="17"/>
                    <a:pt x="145" y="17"/>
                    <a:pt x="145" y="17"/>
                  </a:cubicBezTo>
                  <a:cubicBezTo>
                    <a:pt x="150" y="11"/>
                    <a:pt x="150" y="11"/>
                    <a:pt x="150" y="11"/>
                  </a:cubicBezTo>
                  <a:cubicBezTo>
                    <a:pt x="150" y="10"/>
                    <a:pt x="150" y="10"/>
                    <a:pt x="150" y="10"/>
                  </a:cubicBezTo>
                  <a:cubicBezTo>
                    <a:pt x="151" y="10"/>
                    <a:pt x="151" y="10"/>
                    <a:pt x="151" y="10"/>
                  </a:cubicBezTo>
                  <a:cubicBezTo>
                    <a:pt x="156" y="6"/>
                    <a:pt x="156" y="6"/>
                    <a:pt x="156" y="6"/>
                  </a:cubicBezTo>
                  <a:cubicBezTo>
                    <a:pt x="155" y="1"/>
                    <a:pt x="155" y="1"/>
                    <a:pt x="155" y="1"/>
                  </a:cubicBezTo>
                  <a:cubicBezTo>
                    <a:pt x="153" y="1"/>
                    <a:pt x="153" y="1"/>
                    <a:pt x="153" y="1"/>
                  </a:cubicBezTo>
                  <a:cubicBezTo>
                    <a:pt x="148" y="0"/>
                    <a:pt x="148" y="0"/>
                    <a:pt x="148" y="0"/>
                  </a:cubicBezTo>
                  <a:cubicBezTo>
                    <a:pt x="146" y="10"/>
                    <a:pt x="146" y="10"/>
                    <a:pt x="146" y="10"/>
                  </a:cubicBezTo>
                  <a:cubicBezTo>
                    <a:pt x="145" y="9"/>
                    <a:pt x="145" y="9"/>
                    <a:pt x="145" y="9"/>
                  </a:cubicBezTo>
                  <a:cubicBezTo>
                    <a:pt x="134" y="5"/>
                    <a:pt x="134" y="5"/>
                    <a:pt x="134" y="5"/>
                  </a:cubicBezTo>
                  <a:cubicBezTo>
                    <a:pt x="128" y="4"/>
                    <a:pt x="128" y="4"/>
                    <a:pt x="128" y="4"/>
                  </a:cubicBezTo>
                  <a:cubicBezTo>
                    <a:pt x="130" y="14"/>
                    <a:pt x="130" y="14"/>
                    <a:pt x="130" y="14"/>
                  </a:cubicBezTo>
                  <a:cubicBezTo>
                    <a:pt x="121" y="17"/>
                    <a:pt x="121" y="17"/>
                    <a:pt x="121" y="17"/>
                  </a:cubicBezTo>
                  <a:cubicBezTo>
                    <a:pt x="109" y="24"/>
                    <a:pt x="109" y="24"/>
                    <a:pt x="109" y="24"/>
                  </a:cubicBezTo>
                  <a:cubicBezTo>
                    <a:pt x="105" y="29"/>
                    <a:pt x="105" y="29"/>
                    <a:pt x="105" y="29"/>
                  </a:cubicBezTo>
                  <a:cubicBezTo>
                    <a:pt x="105" y="29"/>
                    <a:pt x="105" y="29"/>
                    <a:pt x="105" y="29"/>
                  </a:cubicBezTo>
                  <a:cubicBezTo>
                    <a:pt x="105" y="29"/>
                    <a:pt x="105" y="29"/>
                    <a:pt x="105" y="29"/>
                  </a:cubicBezTo>
                  <a:cubicBezTo>
                    <a:pt x="104" y="29"/>
                    <a:pt x="104" y="29"/>
                    <a:pt x="104" y="29"/>
                  </a:cubicBezTo>
                  <a:cubicBezTo>
                    <a:pt x="97" y="35"/>
                    <a:pt x="97" y="35"/>
                    <a:pt x="97" y="35"/>
                  </a:cubicBezTo>
                  <a:cubicBezTo>
                    <a:pt x="96" y="45"/>
                    <a:pt x="96" y="45"/>
                    <a:pt x="96" y="45"/>
                  </a:cubicBezTo>
                  <a:cubicBezTo>
                    <a:pt x="96" y="46"/>
                    <a:pt x="96" y="46"/>
                    <a:pt x="96" y="46"/>
                  </a:cubicBezTo>
                  <a:cubicBezTo>
                    <a:pt x="93" y="59"/>
                    <a:pt x="93" y="59"/>
                    <a:pt x="93" y="59"/>
                  </a:cubicBezTo>
                  <a:cubicBezTo>
                    <a:pt x="93" y="59"/>
                    <a:pt x="93" y="59"/>
                    <a:pt x="93" y="59"/>
                  </a:cubicBezTo>
                  <a:cubicBezTo>
                    <a:pt x="91" y="66"/>
                    <a:pt x="91" y="66"/>
                    <a:pt x="91" y="66"/>
                  </a:cubicBezTo>
                  <a:cubicBezTo>
                    <a:pt x="91" y="66"/>
                    <a:pt x="91" y="66"/>
                    <a:pt x="91" y="66"/>
                  </a:cubicBezTo>
                  <a:cubicBezTo>
                    <a:pt x="91" y="66"/>
                    <a:pt x="91" y="66"/>
                    <a:pt x="91" y="66"/>
                  </a:cubicBezTo>
                  <a:cubicBezTo>
                    <a:pt x="91" y="66"/>
                    <a:pt x="91" y="66"/>
                    <a:pt x="91" y="66"/>
                  </a:cubicBezTo>
                  <a:cubicBezTo>
                    <a:pt x="87" y="72"/>
                    <a:pt x="87" y="72"/>
                    <a:pt x="87" y="72"/>
                  </a:cubicBezTo>
                  <a:cubicBezTo>
                    <a:pt x="86" y="72"/>
                    <a:pt x="86" y="72"/>
                    <a:pt x="86" y="72"/>
                  </a:cubicBezTo>
                  <a:cubicBezTo>
                    <a:pt x="86" y="73"/>
                    <a:pt x="86" y="73"/>
                    <a:pt x="86" y="73"/>
                  </a:cubicBezTo>
                  <a:cubicBezTo>
                    <a:pt x="86" y="73"/>
                    <a:pt x="86" y="73"/>
                    <a:pt x="86" y="73"/>
                  </a:cubicBezTo>
                  <a:cubicBezTo>
                    <a:pt x="85" y="73"/>
                    <a:pt x="85" y="73"/>
                    <a:pt x="85" y="73"/>
                  </a:cubicBezTo>
                  <a:cubicBezTo>
                    <a:pt x="76" y="74"/>
                    <a:pt x="76" y="74"/>
                    <a:pt x="76" y="74"/>
                  </a:cubicBezTo>
                  <a:cubicBezTo>
                    <a:pt x="76" y="74"/>
                    <a:pt x="76" y="74"/>
                    <a:pt x="76" y="74"/>
                  </a:cubicBezTo>
                  <a:cubicBezTo>
                    <a:pt x="76" y="75"/>
                    <a:pt x="76" y="75"/>
                    <a:pt x="76" y="75"/>
                  </a:cubicBezTo>
                  <a:cubicBezTo>
                    <a:pt x="75" y="74"/>
                    <a:pt x="75" y="74"/>
                    <a:pt x="75" y="74"/>
                  </a:cubicBezTo>
                  <a:cubicBezTo>
                    <a:pt x="75" y="74"/>
                    <a:pt x="75" y="74"/>
                    <a:pt x="75" y="74"/>
                  </a:cubicBezTo>
                  <a:cubicBezTo>
                    <a:pt x="61" y="70"/>
                    <a:pt x="61" y="70"/>
                    <a:pt x="61" y="70"/>
                  </a:cubicBezTo>
                  <a:cubicBezTo>
                    <a:pt x="61" y="69"/>
                    <a:pt x="61" y="69"/>
                    <a:pt x="61" y="69"/>
                  </a:cubicBezTo>
                  <a:lnTo>
                    <a:pt x="54" y="6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7" name="Freeform 18">
              <a:extLst>
                <a:ext uri="{FF2B5EF4-FFF2-40B4-BE49-F238E27FC236}">
                  <a16:creationId xmlns="" xmlns:a16="http://schemas.microsoft.com/office/drawing/2014/main" id="{33DA3811-7F26-4F30-9670-53D92A315C35}"/>
                </a:ext>
              </a:extLst>
            </p:cNvPr>
            <p:cNvSpPr>
              <a:spLocks/>
            </p:cNvSpPr>
            <p:nvPr/>
          </p:nvSpPr>
          <p:spPr bwMode="auto">
            <a:xfrm>
              <a:off x="4027488" y="2822575"/>
              <a:ext cx="369887" cy="804863"/>
            </a:xfrm>
            <a:custGeom>
              <a:avLst/>
              <a:gdLst>
                <a:gd name="T0" fmla="*/ 99 w 108"/>
                <a:gd name="T1" fmla="*/ 3 h 237"/>
                <a:gd name="T2" fmla="*/ 93 w 108"/>
                <a:gd name="T3" fmla="*/ 5 h 237"/>
                <a:gd name="T4" fmla="*/ 88 w 108"/>
                <a:gd name="T5" fmla="*/ 11 h 237"/>
                <a:gd name="T6" fmla="*/ 87 w 108"/>
                <a:gd name="T7" fmla="*/ 12 h 237"/>
                <a:gd name="T8" fmla="*/ 67 w 108"/>
                <a:gd name="T9" fmla="*/ 13 h 237"/>
                <a:gd name="T10" fmla="*/ 61 w 108"/>
                <a:gd name="T11" fmla="*/ 19 h 237"/>
                <a:gd name="T12" fmla="*/ 55 w 108"/>
                <a:gd name="T13" fmla="*/ 23 h 237"/>
                <a:gd name="T14" fmla="*/ 46 w 108"/>
                <a:gd name="T15" fmla="*/ 23 h 237"/>
                <a:gd name="T16" fmla="*/ 41 w 108"/>
                <a:gd name="T17" fmla="*/ 37 h 237"/>
                <a:gd name="T18" fmla="*/ 41 w 108"/>
                <a:gd name="T19" fmla="*/ 37 h 237"/>
                <a:gd name="T20" fmla="*/ 33 w 108"/>
                <a:gd name="T21" fmla="*/ 45 h 237"/>
                <a:gd name="T22" fmla="*/ 21 w 108"/>
                <a:gd name="T23" fmla="*/ 59 h 237"/>
                <a:gd name="T24" fmla="*/ 13 w 108"/>
                <a:gd name="T25" fmla="*/ 67 h 237"/>
                <a:gd name="T26" fmla="*/ 13 w 108"/>
                <a:gd name="T27" fmla="*/ 77 h 237"/>
                <a:gd name="T28" fmla="*/ 13 w 108"/>
                <a:gd name="T29" fmla="*/ 85 h 237"/>
                <a:gd name="T30" fmla="*/ 8 w 108"/>
                <a:gd name="T31" fmla="*/ 92 h 237"/>
                <a:gd name="T32" fmla="*/ 8 w 108"/>
                <a:gd name="T33" fmla="*/ 111 h 237"/>
                <a:gd name="T34" fmla="*/ 12 w 108"/>
                <a:gd name="T35" fmla="*/ 122 h 237"/>
                <a:gd name="T36" fmla="*/ 11 w 108"/>
                <a:gd name="T37" fmla="*/ 131 h 237"/>
                <a:gd name="T38" fmla="*/ 3 w 108"/>
                <a:gd name="T39" fmla="*/ 161 h 237"/>
                <a:gd name="T40" fmla="*/ 9 w 108"/>
                <a:gd name="T41" fmla="*/ 185 h 237"/>
                <a:gd name="T42" fmla="*/ 7 w 108"/>
                <a:gd name="T43" fmla="*/ 237 h 237"/>
                <a:gd name="T44" fmla="*/ 17 w 108"/>
                <a:gd name="T45" fmla="*/ 227 h 237"/>
                <a:gd name="T46" fmla="*/ 56 w 108"/>
                <a:gd name="T47" fmla="*/ 207 h 237"/>
                <a:gd name="T48" fmla="*/ 75 w 108"/>
                <a:gd name="T49" fmla="*/ 209 h 237"/>
                <a:gd name="T50" fmla="*/ 91 w 108"/>
                <a:gd name="T51" fmla="*/ 195 h 237"/>
                <a:gd name="T52" fmla="*/ 95 w 108"/>
                <a:gd name="T53" fmla="*/ 185 h 237"/>
                <a:gd name="T54" fmla="*/ 95 w 108"/>
                <a:gd name="T55" fmla="*/ 184 h 237"/>
                <a:gd name="T56" fmla="*/ 97 w 108"/>
                <a:gd name="T57" fmla="*/ 170 h 237"/>
                <a:gd name="T58" fmla="*/ 98 w 108"/>
                <a:gd name="T59" fmla="*/ 161 h 237"/>
                <a:gd name="T60" fmla="*/ 95 w 108"/>
                <a:gd name="T61" fmla="*/ 140 h 237"/>
                <a:gd name="T62" fmla="*/ 96 w 108"/>
                <a:gd name="T63" fmla="*/ 133 h 237"/>
                <a:gd name="T64" fmla="*/ 108 w 108"/>
                <a:gd name="T65" fmla="*/ 107 h 237"/>
                <a:gd name="T66" fmla="*/ 91 w 108"/>
                <a:gd name="T67" fmla="*/ 92 h 237"/>
                <a:gd name="T68" fmla="*/ 88 w 108"/>
                <a:gd name="T69" fmla="*/ 85 h 237"/>
                <a:gd name="T70" fmla="*/ 89 w 108"/>
                <a:gd name="T71" fmla="*/ 73 h 237"/>
                <a:gd name="T72" fmla="*/ 92 w 108"/>
                <a:gd name="T73" fmla="*/ 64 h 237"/>
                <a:gd name="T74" fmla="*/ 104 w 108"/>
                <a:gd name="T75" fmla="*/ 55 h 237"/>
                <a:gd name="T76" fmla="*/ 107 w 108"/>
                <a:gd name="T77" fmla="*/ 33 h 237"/>
                <a:gd name="T78" fmla="*/ 99 w 108"/>
                <a:gd name="T79" fmla="*/ 31 h 237"/>
                <a:gd name="T80" fmla="*/ 91 w 108"/>
                <a:gd name="T81" fmla="*/ 26 h 237"/>
                <a:gd name="T82" fmla="*/ 90 w 108"/>
                <a:gd name="T83" fmla="*/ 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1"/>
                  </a:moveTo>
                  <a:cubicBezTo>
                    <a:pt x="102" y="9"/>
                    <a:pt x="102" y="9"/>
                    <a:pt x="102" y="9"/>
                  </a:cubicBezTo>
                  <a:cubicBezTo>
                    <a:pt x="99" y="3"/>
                    <a:pt x="99" y="3"/>
                    <a:pt x="99" y="3"/>
                  </a:cubicBezTo>
                  <a:cubicBezTo>
                    <a:pt x="97" y="0"/>
                    <a:pt x="97" y="0"/>
                    <a:pt x="97" y="0"/>
                  </a:cubicBezTo>
                  <a:cubicBezTo>
                    <a:pt x="93" y="5"/>
                    <a:pt x="93" y="5"/>
                    <a:pt x="93" y="5"/>
                  </a:cubicBezTo>
                  <a:cubicBezTo>
                    <a:pt x="93" y="5"/>
                    <a:pt x="93" y="5"/>
                    <a:pt x="93" y="5"/>
                  </a:cubicBezTo>
                  <a:cubicBezTo>
                    <a:pt x="93" y="5"/>
                    <a:pt x="93" y="5"/>
                    <a:pt x="93" y="5"/>
                  </a:cubicBezTo>
                  <a:cubicBezTo>
                    <a:pt x="93" y="5"/>
                    <a:pt x="93" y="5"/>
                    <a:pt x="93" y="5"/>
                  </a:cubicBezTo>
                  <a:cubicBezTo>
                    <a:pt x="88" y="11"/>
                    <a:pt x="88" y="11"/>
                    <a:pt x="88" y="11"/>
                  </a:cubicBezTo>
                  <a:cubicBezTo>
                    <a:pt x="88" y="11"/>
                    <a:pt x="88" y="11"/>
                    <a:pt x="88" y="11"/>
                  </a:cubicBezTo>
                  <a:cubicBezTo>
                    <a:pt x="88" y="12"/>
                    <a:pt x="88" y="12"/>
                    <a:pt x="88" y="12"/>
                  </a:cubicBezTo>
                  <a:cubicBezTo>
                    <a:pt x="87" y="12"/>
                    <a:pt x="87" y="12"/>
                    <a:pt x="87" y="12"/>
                  </a:cubicBezTo>
                  <a:cubicBezTo>
                    <a:pt x="77" y="15"/>
                    <a:pt x="77" y="15"/>
                    <a:pt x="77" y="15"/>
                  </a:cubicBezTo>
                  <a:cubicBezTo>
                    <a:pt x="77" y="15"/>
                    <a:pt x="77" y="15"/>
                    <a:pt x="77" y="15"/>
                  </a:cubicBezTo>
                  <a:cubicBezTo>
                    <a:pt x="67" y="13"/>
                    <a:pt x="67" y="13"/>
                    <a:pt x="67" y="13"/>
                  </a:cubicBezTo>
                  <a:cubicBezTo>
                    <a:pt x="62" y="15"/>
                    <a:pt x="62" y="15"/>
                    <a:pt x="62" y="15"/>
                  </a:cubicBezTo>
                  <a:cubicBezTo>
                    <a:pt x="61" y="19"/>
                    <a:pt x="61" y="19"/>
                    <a:pt x="61" y="19"/>
                  </a:cubicBezTo>
                  <a:cubicBezTo>
                    <a:pt x="61" y="19"/>
                    <a:pt x="61" y="19"/>
                    <a:pt x="61" y="19"/>
                  </a:cubicBezTo>
                  <a:cubicBezTo>
                    <a:pt x="61" y="20"/>
                    <a:pt x="61" y="20"/>
                    <a:pt x="61" y="20"/>
                  </a:cubicBezTo>
                  <a:cubicBezTo>
                    <a:pt x="56" y="23"/>
                    <a:pt x="56" y="23"/>
                    <a:pt x="56" y="23"/>
                  </a:cubicBezTo>
                  <a:cubicBezTo>
                    <a:pt x="55" y="23"/>
                    <a:pt x="55" y="23"/>
                    <a:pt x="55" y="23"/>
                  </a:cubicBezTo>
                  <a:cubicBezTo>
                    <a:pt x="55" y="23"/>
                    <a:pt x="55" y="23"/>
                    <a:pt x="55" y="23"/>
                  </a:cubicBezTo>
                  <a:cubicBezTo>
                    <a:pt x="47" y="22"/>
                    <a:pt x="47" y="22"/>
                    <a:pt x="47" y="22"/>
                  </a:cubicBezTo>
                  <a:cubicBezTo>
                    <a:pt x="46" y="23"/>
                    <a:pt x="46" y="23"/>
                    <a:pt x="46" y="23"/>
                  </a:cubicBezTo>
                  <a:cubicBezTo>
                    <a:pt x="46" y="31"/>
                    <a:pt x="46" y="31"/>
                    <a:pt x="46" y="31"/>
                  </a:cubicBezTo>
                  <a:cubicBezTo>
                    <a:pt x="46" y="31"/>
                    <a:pt x="46" y="31"/>
                    <a:pt x="46" y="31"/>
                  </a:cubicBezTo>
                  <a:cubicBezTo>
                    <a:pt x="41" y="37"/>
                    <a:pt x="41" y="37"/>
                    <a:pt x="41" y="37"/>
                  </a:cubicBezTo>
                  <a:cubicBezTo>
                    <a:pt x="41" y="37"/>
                    <a:pt x="41" y="37"/>
                    <a:pt x="41" y="37"/>
                  </a:cubicBezTo>
                  <a:cubicBezTo>
                    <a:pt x="41" y="37"/>
                    <a:pt x="41" y="37"/>
                    <a:pt x="41" y="37"/>
                  </a:cubicBezTo>
                  <a:cubicBezTo>
                    <a:pt x="41" y="37"/>
                    <a:pt x="41" y="37"/>
                    <a:pt x="41" y="37"/>
                  </a:cubicBezTo>
                  <a:cubicBezTo>
                    <a:pt x="33" y="45"/>
                    <a:pt x="33" y="45"/>
                    <a:pt x="33" y="45"/>
                  </a:cubicBezTo>
                  <a:cubicBezTo>
                    <a:pt x="33" y="45"/>
                    <a:pt x="33" y="45"/>
                    <a:pt x="33" y="45"/>
                  </a:cubicBezTo>
                  <a:cubicBezTo>
                    <a:pt x="33" y="45"/>
                    <a:pt x="33" y="45"/>
                    <a:pt x="33" y="45"/>
                  </a:cubicBezTo>
                  <a:cubicBezTo>
                    <a:pt x="25" y="47"/>
                    <a:pt x="25" y="47"/>
                    <a:pt x="25" y="47"/>
                  </a:cubicBezTo>
                  <a:cubicBezTo>
                    <a:pt x="19" y="53"/>
                    <a:pt x="19" y="53"/>
                    <a:pt x="19" y="53"/>
                  </a:cubicBezTo>
                  <a:cubicBezTo>
                    <a:pt x="21" y="59"/>
                    <a:pt x="21" y="59"/>
                    <a:pt x="21" y="59"/>
                  </a:cubicBezTo>
                  <a:cubicBezTo>
                    <a:pt x="21" y="61"/>
                    <a:pt x="21" y="61"/>
                    <a:pt x="21" y="61"/>
                  </a:cubicBezTo>
                  <a:cubicBezTo>
                    <a:pt x="19" y="61"/>
                    <a:pt x="19" y="61"/>
                    <a:pt x="19" y="61"/>
                  </a:cubicBezTo>
                  <a:cubicBezTo>
                    <a:pt x="13" y="67"/>
                    <a:pt x="13" y="67"/>
                    <a:pt x="13" y="67"/>
                  </a:cubicBezTo>
                  <a:cubicBezTo>
                    <a:pt x="10" y="71"/>
                    <a:pt x="10" y="71"/>
                    <a:pt x="10" y="71"/>
                  </a:cubicBezTo>
                  <a:cubicBezTo>
                    <a:pt x="13" y="76"/>
                    <a:pt x="13" y="76"/>
                    <a:pt x="13" y="76"/>
                  </a:cubicBezTo>
                  <a:cubicBezTo>
                    <a:pt x="13" y="77"/>
                    <a:pt x="13" y="77"/>
                    <a:pt x="13" y="77"/>
                  </a:cubicBezTo>
                  <a:cubicBezTo>
                    <a:pt x="13" y="77"/>
                    <a:pt x="13" y="77"/>
                    <a:pt x="13" y="77"/>
                  </a:cubicBezTo>
                  <a:cubicBezTo>
                    <a:pt x="13" y="85"/>
                    <a:pt x="13" y="85"/>
                    <a:pt x="13" y="85"/>
                  </a:cubicBezTo>
                  <a:cubicBezTo>
                    <a:pt x="13" y="85"/>
                    <a:pt x="13" y="85"/>
                    <a:pt x="13" y="85"/>
                  </a:cubicBezTo>
                  <a:cubicBezTo>
                    <a:pt x="13" y="85"/>
                    <a:pt x="13" y="85"/>
                    <a:pt x="13" y="85"/>
                  </a:cubicBezTo>
                  <a:cubicBezTo>
                    <a:pt x="8" y="91"/>
                    <a:pt x="8" y="91"/>
                    <a:pt x="8" y="91"/>
                  </a:cubicBezTo>
                  <a:cubicBezTo>
                    <a:pt x="8" y="92"/>
                    <a:pt x="8" y="92"/>
                    <a:pt x="8" y="92"/>
                  </a:cubicBezTo>
                  <a:cubicBezTo>
                    <a:pt x="2" y="99"/>
                    <a:pt x="2" y="99"/>
                    <a:pt x="2" y="99"/>
                  </a:cubicBezTo>
                  <a:cubicBezTo>
                    <a:pt x="3" y="107"/>
                    <a:pt x="3" y="107"/>
                    <a:pt x="3" y="107"/>
                  </a:cubicBezTo>
                  <a:cubicBezTo>
                    <a:pt x="8" y="111"/>
                    <a:pt x="8" y="111"/>
                    <a:pt x="8" y="111"/>
                  </a:cubicBezTo>
                  <a:cubicBezTo>
                    <a:pt x="8" y="112"/>
                    <a:pt x="8" y="112"/>
                    <a:pt x="8" y="112"/>
                  </a:cubicBezTo>
                  <a:cubicBezTo>
                    <a:pt x="8" y="112"/>
                    <a:pt x="8" y="112"/>
                    <a:pt x="8" y="112"/>
                  </a:cubicBezTo>
                  <a:cubicBezTo>
                    <a:pt x="11" y="116"/>
                    <a:pt x="12" y="119"/>
                    <a:pt x="12" y="122"/>
                  </a:cubicBezTo>
                  <a:cubicBezTo>
                    <a:pt x="12" y="131"/>
                    <a:pt x="12" y="131"/>
                    <a:pt x="12" y="131"/>
                  </a:cubicBezTo>
                  <a:cubicBezTo>
                    <a:pt x="11" y="131"/>
                    <a:pt x="11" y="131"/>
                    <a:pt x="11" y="131"/>
                  </a:cubicBezTo>
                  <a:cubicBezTo>
                    <a:pt x="11" y="131"/>
                    <a:pt x="11" y="131"/>
                    <a:pt x="11" y="131"/>
                  </a:cubicBezTo>
                  <a:cubicBezTo>
                    <a:pt x="3" y="137"/>
                    <a:pt x="3" y="137"/>
                    <a:pt x="3" y="137"/>
                  </a:cubicBezTo>
                  <a:cubicBezTo>
                    <a:pt x="2" y="149"/>
                    <a:pt x="2" y="149"/>
                    <a:pt x="2" y="149"/>
                  </a:cubicBezTo>
                  <a:cubicBezTo>
                    <a:pt x="3" y="161"/>
                    <a:pt x="3" y="161"/>
                    <a:pt x="3" y="161"/>
                  </a:cubicBezTo>
                  <a:cubicBezTo>
                    <a:pt x="3" y="165"/>
                    <a:pt x="5" y="173"/>
                    <a:pt x="9" y="184"/>
                  </a:cubicBezTo>
                  <a:cubicBezTo>
                    <a:pt x="9" y="184"/>
                    <a:pt x="9" y="184"/>
                    <a:pt x="9" y="184"/>
                  </a:cubicBezTo>
                  <a:cubicBezTo>
                    <a:pt x="9" y="185"/>
                    <a:pt x="9" y="185"/>
                    <a:pt x="9" y="185"/>
                  </a:cubicBezTo>
                  <a:cubicBezTo>
                    <a:pt x="0" y="226"/>
                    <a:pt x="0" y="226"/>
                    <a:pt x="0" y="226"/>
                  </a:cubicBezTo>
                  <a:cubicBezTo>
                    <a:pt x="1" y="234"/>
                    <a:pt x="1" y="234"/>
                    <a:pt x="1" y="234"/>
                  </a:cubicBezTo>
                  <a:cubicBezTo>
                    <a:pt x="7" y="237"/>
                    <a:pt x="7" y="237"/>
                    <a:pt x="7" y="237"/>
                  </a:cubicBezTo>
                  <a:cubicBezTo>
                    <a:pt x="16" y="227"/>
                    <a:pt x="16" y="227"/>
                    <a:pt x="16" y="227"/>
                  </a:cubicBezTo>
                  <a:cubicBezTo>
                    <a:pt x="16" y="227"/>
                    <a:pt x="16" y="227"/>
                    <a:pt x="16" y="227"/>
                  </a:cubicBezTo>
                  <a:cubicBezTo>
                    <a:pt x="17" y="227"/>
                    <a:pt x="17" y="227"/>
                    <a:pt x="17" y="227"/>
                  </a:cubicBezTo>
                  <a:cubicBezTo>
                    <a:pt x="47" y="215"/>
                    <a:pt x="47" y="215"/>
                    <a:pt x="47" y="215"/>
                  </a:cubicBezTo>
                  <a:cubicBezTo>
                    <a:pt x="55" y="208"/>
                    <a:pt x="55" y="208"/>
                    <a:pt x="55" y="208"/>
                  </a:cubicBezTo>
                  <a:cubicBezTo>
                    <a:pt x="56" y="207"/>
                    <a:pt x="56" y="207"/>
                    <a:pt x="56" y="207"/>
                  </a:cubicBezTo>
                  <a:cubicBezTo>
                    <a:pt x="57" y="207"/>
                    <a:pt x="57" y="207"/>
                    <a:pt x="57" y="207"/>
                  </a:cubicBezTo>
                  <a:cubicBezTo>
                    <a:pt x="57" y="207"/>
                    <a:pt x="57" y="207"/>
                    <a:pt x="57" y="207"/>
                  </a:cubicBezTo>
                  <a:cubicBezTo>
                    <a:pt x="75" y="209"/>
                    <a:pt x="75" y="209"/>
                    <a:pt x="75" y="209"/>
                  </a:cubicBezTo>
                  <a:cubicBezTo>
                    <a:pt x="77" y="209"/>
                    <a:pt x="83" y="207"/>
                    <a:pt x="90" y="204"/>
                  </a:cubicBezTo>
                  <a:cubicBezTo>
                    <a:pt x="90" y="195"/>
                    <a:pt x="90" y="195"/>
                    <a:pt x="90" y="195"/>
                  </a:cubicBezTo>
                  <a:cubicBezTo>
                    <a:pt x="91" y="195"/>
                    <a:pt x="91" y="195"/>
                    <a:pt x="91" y="195"/>
                  </a:cubicBezTo>
                  <a:cubicBezTo>
                    <a:pt x="91" y="195"/>
                    <a:pt x="91" y="195"/>
                    <a:pt x="91" y="195"/>
                  </a:cubicBezTo>
                  <a:cubicBezTo>
                    <a:pt x="96" y="191"/>
                    <a:pt x="96" y="191"/>
                    <a:pt x="96" y="191"/>
                  </a:cubicBezTo>
                  <a:cubicBezTo>
                    <a:pt x="95" y="185"/>
                    <a:pt x="95" y="185"/>
                    <a:pt x="95" y="185"/>
                  </a:cubicBezTo>
                  <a:cubicBezTo>
                    <a:pt x="95" y="185"/>
                    <a:pt x="95" y="185"/>
                    <a:pt x="95" y="185"/>
                  </a:cubicBezTo>
                  <a:cubicBezTo>
                    <a:pt x="95" y="185"/>
                    <a:pt x="95" y="185"/>
                    <a:pt x="95" y="185"/>
                  </a:cubicBezTo>
                  <a:cubicBezTo>
                    <a:pt x="95" y="184"/>
                    <a:pt x="95" y="184"/>
                    <a:pt x="95" y="184"/>
                  </a:cubicBezTo>
                  <a:cubicBezTo>
                    <a:pt x="95" y="183"/>
                    <a:pt x="95" y="183"/>
                    <a:pt x="95" y="183"/>
                  </a:cubicBezTo>
                  <a:cubicBezTo>
                    <a:pt x="97" y="182"/>
                    <a:pt x="97" y="180"/>
                    <a:pt x="95" y="179"/>
                  </a:cubicBezTo>
                  <a:cubicBezTo>
                    <a:pt x="94" y="177"/>
                    <a:pt x="95" y="173"/>
                    <a:pt x="97" y="170"/>
                  </a:cubicBezTo>
                  <a:cubicBezTo>
                    <a:pt x="99" y="167"/>
                    <a:pt x="99" y="167"/>
                    <a:pt x="99" y="167"/>
                  </a:cubicBezTo>
                  <a:cubicBezTo>
                    <a:pt x="99" y="167"/>
                    <a:pt x="99" y="167"/>
                    <a:pt x="99" y="167"/>
                  </a:cubicBezTo>
                  <a:cubicBezTo>
                    <a:pt x="98" y="161"/>
                    <a:pt x="98" y="161"/>
                    <a:pt x="98" y="161"/>
                  </a:cubicBezTo>
                  <a:cubicBezTo>
                    <a:pt x="92" y="154"/>
                    <a:pt x="92" y="154"/>
                    <a:pt x="92" y="154"/>
                  </a:cubicBezTo>
                  <a:cubicBezTo>
                    <a:pt x="89" y="152"/>
                    <a:pt x="89" y="149"/>
                    <a:pt x="91" y="147"/>
                  </a:cubicBezTo>
                  <a:cubicBezTo>
                    <a:pt x="91" y="144"/>
                    <a:pt x="93" y="142"/>
                    <a:pt x="95" y="140"/>
                  </a:cubicBezTo>
                  <a:cubicBezTo>
                    <a:pt x="96" y="133"/>
                    <a:pt x="96" y="133"/>
                    <a:pt x="96" y="133"/>
                  </a:cubicBezTo>
                  <a:cubicBezTo>
                    <a:pt x="96" y="133"/>
                    <a:pt x="96" y="133"/>
                    <a:pt x="96" y="133"/>
                  </a:cubicBezTo>
                  <a:cubicBezTo>
                    <a:pt x="96" y="133"/>
                    <a:pt x="96" y="133"/>
                    <a:pt x="96" y="133"/>
                  </a:cubicBezTo>
                  <a:cubicBezTo>
                    <a:pt x="101" y="123"/>
                    <a:pt x="101" y="123"/>
                    <a:pt x="101" y="123"/>
                  </a:cubicBezTo>
                  <a:cubicBezTo>
                    <a:pt x="102" y="119"/>
                    <a:pt x="102" y="119"/>
                    <a:pt x="102" y="119"/>
                  </a:cubicBezTo>
                  <a:cubicBezTo>
                    <a:pt x="108" y="107"/>
                    <a:pt x="108" y="107"/>
                    <a:pt x="108" y="107"/>
                  </a:cubicBezTo>
                  <a:cubicBezTo>
                    <a:pt x="104" y="99"/>
                    <a:pt x="104" y="99"/>
                    <a:pt x="104" y="99"/>
                  </a:cubicBezTo>
                  <a:cubicBezTo>
                    <a:pt x="91" y="92"/>
                    <a:pt x="91" y="92"/>
                    <a:pt x="91" y="92"/>
                  </a:cubicBezTo>
                  <a:cubicBezTo>
                    <a:pt x="91" y="92"/>
                    <a:pt x="91" y="92"/>
                    <a:pt x="91" y="92"/>
                  </a:cubicBezTo>
                  <a:cubicBezTo>
                    <a:pt x="91" y="91"/>
                    <a:pt x="91" y="91"/>
                    <a:pt x="91" y="91"/>
                  </a:cubicBezTo>
                  <a:cubicBezTo>
                    <a:pt x="91" y="91"/>
                    <a:pt x="91" y="91"/>
                    <a:pt x="91" y="91"/>
                  </a:cubicBezTo>
                  <a:cubicBezTo>
                    <a:pt x="88" y="85"/>
                    <a:pt x="88" y="85"/>
                    <a:pt x="88" y="85"/>
                  </a:cubicBezTo>
                  <a:cubicBezTo>
                    <a:pt x="88" y="84"/>
                    <a:pt x="88" y="84"/>
                    <a:pt x="88" y="84"/>
                  </a:cubicBezTo>
                  <a:cubicBezTo>
                    <a:pt x="88" y="83"/>
                    <a:pt x="88" y="83"/>
                    <a:pt x="88" y="83"/>
                  </a:cubicBezTo>
                  <a:cubicBezTo>
                    <a:pt x="89" y="73"/>
                    <a:pt x="89" y="73"/>
                    <a:pt x="89" y="73"/>
                  </a:cubicBezTo>
                  <a:cubicBezTo>
                    <a:pt x="89" y="73"/>
                    <a:pt x="89" y="73"/>
                    <a:pt x="89" y="73"/>
                  </a:cubicBezTo>
                  <a:cubicBezTo>
                    <a:pt x="89" y="72"/>
                    <a:pt x="89" y="72"/>
                    <a:pt x="89" y="72"/>
                  </a:cubicBezTo>
                  <a:cubicBezTo>
                    <a:pt x="92" y="64"/>
                    <a:pt x="92" y="64"/>
                    <a:pt x="92" y="64"/>
                  </a:cubicBezTo>
                  <a:cubicBezTo>
                    <a:pt x="92" y="61"/>
                    <a:pt x="92" y="59"/>
                    <a:pt x="93" y="58"/>
                  </a:cubicBezTo>
                  <a:cubicBezTo>
                    <a:pt x="94" y="57"/>
                    <a:pt x="95" y="56"/>
                    <a:pt x="97" y="56"/>
                  </a:cubicBezTo>
                  <a:cubicBezTo>
                    <a:pt x="104" y="55"/>
                    <a:pt x="104" y="55"/>
                    <a:pt x="104" y="55"/>
                  </a:cubicBezTo>
                  <a:cubicBezTo>
                    <a:pt x="106" y="51"/>
                    <a:pt x="106" y="51"/>
                    <a:pt x="106" y="51"/>
                  </a:cubicBezTo>
                  <a:cubicBezTo>
                    <a:pt x="108" y="37"/>
                    <a:pt x="108" y="37"/>
                    <a:pt x="108" y="37"/>
                  </a:cubicBezTo>
                  <a:cubicBezTo>
                    <a:pt x="107" y="33"/>
                    <a:pt x="107" y="33"/>
                    <a:pt x="107" y="33"/>
                  </a:cubicBezTo>
                  <a:cubicBezTo>
                    <a:pt x="100" y="31"/>
                    <a:pt x="100" y="31"/>
                    <a:pt x="100" y="31"/>
                  </a:cubicBezTo>
                  <a:cubicBezTo>
                    <a:pt x="99" y="31"/>
                    <a:pt x="99" y="31"/>
                    <a:pt x="99" y="31"/>
                  </a:cubicBezTo>
                  <a:cubicBezTo>
                    <a:pt x="99" y="31"/>
                    <a:pt x="99" y="31"/>
                    <a:pt x="99" y="31"/>
                  </a:cubicBezTo>
                  <a:cubicBezTo>
                    <a:pt x="91" y="27"/>
                    <a:pt x="91" y="27"/>
                    <a:pt x="91" y="27"/>
                  </a:cubicBezTo>
                  <a:cubicBezTo>
                    <a:pt x="91" y="27"/>
                    <a:pt x="91" y="27"/>
                    <a:pt x="91" y="27"/>
                  </a:cubicBezTo>
                  <a:cubicBezTo>
                    <a:pt x="91" y="26"/>
                    <a:pt x="91" y="26"/>
                    <a:pt x="91" y="26"/>
                  </a:cubicBezTo>
                  <a:cubicBezTo>
                    <a:pt x="91" y="25"/>
                    <a:pt x="91" y="25"/>
                    <a:pt x="91" y="25"/>
                  </a:cubicBezTo>
                  <a:cubicBezTo>
                    <a:pt x="90" y="16"/>
                    <a:pt x="90" y="16"/>
                    <a:pt x="90" y="16"/>
                  </a:cubicBezTo>
                  <a:cubicBezTo>
                    <a:pt x="90" y="15"/>
                    <a:pt x="90" y="15"/>
                    <a:pt x="90" y="15"/>
                  </a:cubicBezTo>
                  <a:cubicBezTo>
                    <a:pt x="90" y="14"/>
                    <a:pt x="90" y="14"/>
                    <a:pt x="90" y="14"/>
                  </a:cubicBezTo>
                  <a:lnTo>
                    <a:pt x="101" y="1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8" name="Freeform 19">
              <a:extLst>
                <a:ext uri="{FF2B5EF4-FFF2-40B4-BE49-F238E27FC236}">
                  <a16:creationId xmlns="" xmlns:a16="http://schemas.microsoft.com/office/drawing/2014/main" id="{D2CE5AFC-85E1-4DC7-B606-6554D8D4EEE3}"/>
                </a:ext>
              </a:extLst>
            </p:cNvPr>
            <p:cNvSpPr>
              <a:spLocks/>
            </p:cNvSpPr>
            <p:nvPr/>
          </p:nvSpPr>
          <p:spPr bwMode="auto">
            <a:xfrm>
              <a:off x="3932238" y="4191000"/>
              <a:ext cx="592137" cy="682625"/>
            </a:xfrm>
            <a:custGeom>
              <a:avLst/>
              <a:gdLst>
                <a:gd name="T0" fmla="*/ 149 w 173"/>
                <a:gd name="T1" fmla="*/ 34 h 201"/>
                <a:gd name="T2" fmla="*/ 146 w 173"/>
                <a:gd name="T3" fmla="*/ 27 h 201"/>
                <a:gd name="T4" fmla="*/ 143 w 173"/>
                <a:gd name="T5" fmla="*/ 12 h 201"/>
                <a:gd name="T6" fmla="*/ 136 w 173"/>
                <a:gd name="T7" fmla="*/ 17 h 201"/>
                <a:gd name="T8" fmla="*/ 125 w 173"/>
                <a:gd name="T9" fmla="*/ 15 h 201"/>
                <a:gd name="T10" fmla="*/ 125 w 173"/>
                <a:gd name="T11" fmla="*/ 7 h 201"/>
                <a:gd name="T12" fmla="*/ 121 w 173"/>
                <a:gd name="T13" fmla="*/ 10 h 201"/>
                <a:gd name="T14" fmla="*/ 109 w 173"/>
                <a:gd name="T15" fmla="*/ 22 h 201"/>
                <a:gd name="T16" fmla="*/ 107 w 173"/>
                <a:gd name="T17" fmla="*/ 22 h 201"/>
                <a:gd name="T18" fmla="*/ 99 w 173"/>
                <a:gd name="T19" fmla="*/ 16 h 201"/>
                <a:gd name="T20" fmla="*/ 92 w 173"/>
                <a:gd name="T21" fmla="*/ 14 h 201"/>
                <a:gd name="T22" fmla="*/ 75 w 173"/>
                <a:gd name="T23" fmla="*/ 8 h 201"/>
                <a:gd name="T24" fmla="*/ 65 w 173"/>
                <a:gd name="T25" fmla="*/ 4 h 201"/>
                <a:gd name="T26" fmla="*/ 47 w 173"/>
                <a:gd name="T27" fmla="*/ 0 h 201"/>
                <a:gd name="T28" fmla="*/ 39 w 173"/>
                <a:gd name="T29" fmla="*/ 16 h 201"/>
                <a:gd name="T30" fmla="*/ 34 w 173"/>
                <a:gd name="T31" fmla="*/ 16 h 201"/>
                <a:gd name="T32" fmla="*/ 14 w 173"/>
                <a:gd name="T33" fmla="*/ 26 h 201"/>
                <a:gd name="T34" fmla="*/ 13 w 173"/>
                <a:gd name="T35" fmla="*/ 73 h 201"/>
                <a:gd name="T36" fmla="*/ 9 w 173"/>
                <a:gd name="T37" fmla="*/ 83 h 201"/>
                <a:gd name="T38" fmla="*/ 1 w 173"/>
                <a:gd name="T39" fmla="*/ 109 h 201"/>
                <a:gd name="T40" fmla="*/ 7 w 173"/>
                <a:gd name="T41" fmla="*/ 112 h 201"/>
                <a:gd name="T42" fmla="*/ 17 w 173"/>
                <a:gd name="T43" fmla="*/ 126 h 201"/>
                <a:gd name="T44" fmla="*/ 13 w 173"/>
                <a:gd name="T45" fmla="*/ 132 h 201"/>
                <a:gd name="T46" fmla="*/ 24 w 173"/>
                <a:gd name="T47" fmla="*/ 158 h 201"/>
                <a:gd name="T48" fmla="*/ 38 w 173"/>
                <a:gd name="T49" fmla="*/ 151 h 201"/>
                <a:gd name="T50" fmla="*/ 46 w 173"/>
                <a:gd name="T51" fmla="*/ 152 h 201"/>
                <a:gd name="T52" fmla="*/ 52 w 173"/>
                <a:gd name="T53" fmla="*/ 140 h 201"/>
                <a:gd name="T54" fmla="*/ 68 w 173"/>
                <a:gd name="T55" fmla="*/ 135 h 201"/>
                <a:gd name="T56" fmla="*/ 77 w 173"/>
                <a:gd name="T57" fmla="*/ 151 h 201"/>
                <a:gd name="T58" fmla="*/ 81 w 173"/>
                <a:gd name="T59" fmla="*/ 165 h 201"/>
                <a:gd name="T60" fmla="*/ 71 w 173"/>
                <a:gd name="T61" fmla="*/ 185 h 201"/>
                <a:gd name="T62" fmla="*/ 84 w 173"/>
                <a:gd name="T63" fmla="*/ 187 h 201"/>
                <a:gd name="T64" fmla="*/ 89 w 173"/>
                <a:gd name="T65" fmla="*/ 200 h 201"/>
                <a:gd name="T66" fmla="*/ 102 w 173"/>
                <a:gd name="T67" fmla="*/ 196 h 201"/>
                <a:gd name="T68" fmla="*/ 108 w 173"/>
                <a:gd name="T69" fmla="*/ 178 h 201"/>
                <a:gd name="T70" fmla="*/ 135 w 173"/>
                <a:gd name="T71" fmla="*/ 189 h 201"/>
                <a:gd name="T72" fmla="*/ 127 w 173"/>
                <a:gd name="T73" fmla="*/ 172 h 201"/>
                <a:gd name="T74" fmla="*/ 128 w 173"/>
                <a:gd name="T75" fmla="*/ 170 h 201"/>
                <a:gd name="T76" fmla="*/ 166 w 173"/>
                <a:gd name="T77" fmla="*/ 166 h 201"/>
                <a:gd name="T78" fmla="*/ 167 w 173"/>
                <a:gd name="T79" fmla="*/ 165 h 201"/>
                <a:gd name="T80" fmla="*/ 167 w 173"/>
                <a:gd name="T81" fmla="*/ 163 h 201"/>
                <a:gd name="T82" fmla="*/ 165 w 173"/>
                <a:gd name="T83" fmla="*/ 142 h 201"/>
                <a:gd name="T84" fmla="*/ 170 w 173"/>
                <a:gd name="T85" fmla="*/ 134 h 201"/>
                <a:gd name="T86" fmla="*/ 163 w 173"/>
                <a:gd name="T87" fmla="*/ 126 h 201"/>
                <a:gd name="T88" fmla="*/ 158 w 173"/>
                <a:gd name="T89" fmla="*/ 98 h 201"/>
                <a:gd name="T90" fmla="*/ 151 w 173"/>
                <a:gd name="T91" fmla="*/ 102 h 201"/>
                <a:gd name="T92" fmla="*/ 149 w 173"/>
                <a:gd name="T93" fmla="*/ 84 h 201"/>
                <a:gd name="T94" fmla="*/ 163 w 173"/>
                <a:gd name="T95" fmla="*/ 50 h 201"/>
                <a:gd name="T96" fmla="*/ 150 w 173"/>
                <a:gd name="T97" fmla="*/ 3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1">
                  <a:moveTo>
                    <a:pt x="150" y="34"/>
                  </a:moveTo>
                  <a:cubicBezTo>
                    <a:pt x="150" y="34"/>
                    <a:pt x="150" y="34"/>
                    <a:pt x="150" y="34"/>
                  </a:cubicBezTo>
                  <a:cubicBezTo>
                    <a:pt x="149" y="34"/>
                    <a:pt x="149" y="34"/>
                    <a:pt x="149" y="34"/>
                  </a:cubicBezTo>
                  <a:cubicBezTo>
                    <a:pt x="149" y="33"/>
                    <a:pt x="149" y="33"/>
                    <a:pt x="149" y="33"/>
                  </a:cubicBezTo>
                  <a:cubicBezTo>
                    <a:pt x="146" y="27"/>
                    <a:pt x="146" y="27"/>
                    <a:pt x="146" y="27"/>
                  </a:cubicBezTo>
                  <a:cubicBezTo>
                    <a:pt x="146" y="27"/>
                    <a:pt x="146" y="27"/>
                    <a:pt x="146" y="27"/>
                  </a:cubicBezTo>
                  <a:cubicBezTo>
                    <a:pt x="146" y="26"/>
                    <a:pt x="146" y="26"/>
                    <a:pt x="146" y="26"/>
                  </a:cubicBezTo>
                  <a:cubicBezTo>
                    <a:pt x="147" y="16"/>
                    <a:pt x="147" y="16"/>
                    <a:pt x="147" y="16"/>
                  </a:cubicBezTo>
                  <a:cubicBezTo>
                    <a:pt x="147" y="15"/>
                    <a:pt x="145"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5" y="11"/>
                    <a:pt x="125" y="11"/>
                    <a:pt x="125" y="11"/>
                  </a:cubicBezTo>
                  <a:cubicBezTo>
                    <a:pt x="125" y="7"/>
                    <a:pt x="125" y="7"/>
                    <a:pt x="125" y="7"/>
                  </a:cubicBezTo>
                  <a:cubicBezTo>
                    <a:pt x="123" y="7"/>
                    <a:pt x="123" y="7"/>
                    <a:pt x="123" y="7"/>
                  </a:cubicBezTo>
                  <a:cubicBezTo>
                    <a:pt x="122" y="10"/>
                    <a:pt x="122" y="10"/>
                    <a:pt x="122" y="10"/>
                  </a:cubicBezTo>
                  <a:cubicBezTo>
                    <a:pt x="121" y="10"/>
                    <a:pt x="121" y="10"/>
                    <a:pt x="121" y="10"/>
                  </a:cubicBezTo>
                  <a:cubicBezTo>
                    <a:pt x="121" y="10"/>
                    <a:pt x="121" y="10"/>
                    <a:pt x="121" y="10"/>
                  </a:cubicBezTo>
                  <a:cubicBezTo>
                    <a:pt x="109" y="21"/>
                    <a:pt x="109" y="21"/>
                    <a:pt x="109" y="21"/>
                  </a:cubicBezTo>
                  <a:cubicBezTo>
                    <a:pt x="109" y="22"/>
                    <a:pt x="109" y="22"/>
                    <a:pt x="109" y="22"/>
                  </a:cubicBezTo>
                  <a:cubicBezTo>
                    <a:pt x="108" y="22"/>
                    <a:pt x="108" y="22"/>
                    <a:pt x="108" y="22"/>
                  </a:cubicBezTo>
                  <a:cubicBezTo>
                    <a:pt x="107" y="22"/>
                    <a:pt x="107" y="22"/>
                    <a:pt x="107"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4"/>
                    <a:pt x="92" y="14"/>
                    <a:pt x="92" y="14"/>
                  </a:cubicBezTo>
                  <a:cubicBezTo>
                    <a:pt x="88" y="11"/>
                    <a:pt x="88" y="11"/>
                    <a:pt x="88" y="11"/>
                  </a:cubicBezTo>
                  <a:cubicBezTo>
                    <a:pt x="75" y="8"/>
                    <a:pt x="75" y="8"/>
                    <a:pt x="75" y="8"/>
                  </a:cubicBezTo>
                  <a:cubicBezTo>
                    <a:pt x="75" y="8"/>
                    <a:pt x="75" y="8"/>
                    <a:pt x="75" y="8"/>
                  </a:cubicBezTo>
                  <a:cubicBezTo>
                    <a:pt x="74" y="8"/>
                    <a:pt x="74" y="8"/>
                    <a:pt x="74" y="8"/>
                  </a:cubicBezTo>
                  <a:cubicBezTo>
                    <a:pt x="65" y="4"/>
                    <a:pt x="65" y="4"/>
                    <a:pt x="65" y="4"/>
                  </a:cubicBezTo>
                  <a:cubicBezTo>
                    <a:pt x="65" y="4"/>
                    <a:pt x="65" y="4"/>
                    <a:pt x="65" y="4"/>
                  </a:cubicBezTo>
                  <a:cubicBezTo>
                    <a:pt x="59" y="1"/>
                    <a:pt x="59" y="1"/>
                    <a:pt x="59" y="1"/>
                  </a:cubicBezTo>
                  <a:cubicBezTo>
                    <a:pt x="50" y="0"/>
                    <a:pt x="50" y="0"/>
                    <a:pt x="50" y="0"/>
                  </a:cubicBezTo>
                  <a:cubicBezTo>
                    <a:pt x="47" y="0"/>
                    <a:pt x="47" y="0"/>
                    <a:pt x="47" y="0"/>
                  </a:cubicBezTo>
                  <a:cubicBezTo>
                    <a:pt x="49" y="15"/>
                    <a:pt x="49" y="15"/>
                    <a:pt x="49" y="15"/>
                  </a:cubicBezTo>
                  <a:cubicBezTo>
                    <a:pt x="48" y="15"/>
                    <a:pt x="48" y="15"/>
                    <a:pt x="48" y="15"/>
                  </a:cubicBezTo>
                  <a:cubicBezTo>
                    <a:pt x="39" y="16"/>
                    <a:pt x="39" y="16"/>
                    <a:pt x="39" y="16"/>
                  </a:cubicBezTo>
                  <a:cubicBezTo>
                    <a:pt x="35" y="16"/>
                    <a:pt x="35" y="16"/>
                    <a:pt x="35" y="16"/>
                  </a:cubicBezTo>
                  <a:cubicBezTo>
                    <a:pt x="34" y="16"/>
                    <a:pt x="34" y="16"/>
                    <a:pt x="34" y="16"/>
                  </a:cubicBezTo>
                  <a:cubicBezTo>
                    <a:pt x="34" y="16"/>
                    <a:pt x="34" y="16"/>
                    <a:pt x="34" y="16"/>
                  </a:cubicBezTo>
                  <a:cubicBezTo>
                    <a:pt x="29" y="13"/>
                    <a:pt x="29" y="13"/>
                    <a:pt x="29" y="13"/>
                  </a:cubicBezTo>
                  <a:cubicBezTo>
                    <a:pt x="21" y="16"/>
                    <a:pt x="21" y="16"/>
                    <a:pt x="21" y="16"/>
                  </a:cubicBezTo>
                  <a:cubicBezTo>
                    <a:pt x="14" y="26"/>
                    <a:pt x="14" y="26"/>
                    <a:pt x="14" y="26"/>
                  </a:cubicBezTo>
                  <a:cubicBezTo>
                    <a:pt x="8" y="43"/>
                    <a:pt x="8" y="43"/>
                    <a:pt x="8" y="43"/>
                  </a:cubicBezTo>
                  <a:cubicBezTo>
                    <a:pt x="10" y="62"/>
                    <a:pt x="10" y="62"/>
                    <a:pt x="10" y="62"/>
                  </a:cubicBezTo>
                  <a:cubicBezTo>
                    <a:pt x="13" y="73"/>
                    <a:pt x="13" y="73"/>
                    <a:pt x="13" y="73"/>
                  </a:cubicBezTo>
                  <a:cubicBezTo>
                    <a:pt x="13" y="74"/>
                    <a:pt x="13" y="74"/>
                    <a:pt x="13" y="75"/>
                  </a:cubicBezTo>
                  <a:cubicBezTo>
                    <a:pt x="11" y="75"/>
                    <a:pt x="11" y="75"/>
                    <a:pt x="11" y="75"/>
                  </a:cubicBezTo>
                  <a:cubicBezTo>
                    <a:pt x="9" y="76"/>
                    <a:pt x="9" y="79"/>
                    <a:pt x="9" y="83"/>
                  </a:cubicBezTo>
                  <a:cubicBezTo>
                    <a:pt x="13" y="100"/>
                    <a:pt x="13" y="100"/>
                    <a:pt x="13" y="100"/>
                  </a:cubicBezTo>
                  <a:cubicBezTo>
                    <a:pt x="12" y="100"/>
                    <a:pt x="12" y="100"/>
                    <a:pt x="12" y="100"/>
                  </a:cubicBezTo>
                  <a:cubicBezTo>
                    <a:pt x="5" y="104"/>
                    <a:pt x="1" y="108"/>
                    <a:pt x="1" y="109"/>
                  </a:cubicBezTo>
                  <a:cubicBezTo>
                    <a:pt x="0" y="115"/>
                    <a:pt x="0" y="115"/>
                    <a:pt x="0" y="115"/>
                  </a:cubicBezTo>
                  <a:cubicBezTo>
                    <a:pt x="7" y="112"/>
                    <a:pt x="7" y="112"/>
                    <a:pt x="7" y="112"/>
                  </a:cubicBezTo>
                  <a:cubicBezTo>
                    <a:pt x="7" y="112"/>
                    <a:pt x="7" y="112"/>
                    <a:pt x="7" y="112"/>
                  </a:cubicBezTo>
                  <a:cubicBezTo>
                    <a:pt x="7" y="112"/>
                    <a:pt x="7" y="112"/>
                    <a:pt x="7" y="112"/>
                  </a:cubicBezTo>
                  <a:cubicBezTo>
                    <a:pt x="12" y="112"/>
                    <a:pt x="15" y="113"/>
                    <a:pt x="15" y="117"/>
                  </a:cubicBezTo>
                  <a:cubicBezTo>
                    <a:pt x="17" y="126"/>
                    <a:pt x="17" y="126"/>
                    <a:pt x="17" y="126"/>
                  </a:cubicBezTo>
                  <a:cubicBezTo>
                    <a:pt x="16" y="127"/>
                    <a:pt x="16" y="127"/>
                    <a:pt x="16" y="127"/>
                  </a:cubicBezTo>
                  <a:cubicBezTo>
                    <a:pt x="15" y="128"/>
                    <a:pt x="15" y="128"/>
                    <a:pt x="15" y="128"/>
                  </a:cubicBezTo>
                  <a:cubicBezTo>
                    <a:pt x="14" y="129"/>
                    <a:pt x="13" y="130"/>
                    <a:pt x="13" y="132"/>
                  </a:cubicBezTo>
                  <a:cubicBezTo>
                    <a:pt x="12" y="141"/>
                    <a:pt x="12" y="141"/>
                    <a:pt x="12" y="141"/>
                  </a:cubicBezTo>
                  <a:cubicBezTo>
                    <a:pt x="13" y="144"/>
                    <a:pt x="14" y="147"/>
                    <a:pt x="15" y="148"/>
                  </a:cubicBezTo>
                  <a:cubicBezTo>
                    <a:pt x="24" y="158"/>
                    <a:pt x="24" y="158"/>
                    <a:pt x="24" y="158"/>
                  </a:cubicBezTo>
                  <a:cubicBezTo>
                    <a:pt x="31" y="152"/>
                    <a:pt x="31" y="152"/>
                    <a:pt x="31" y="152"/>
                  </a:cubicBezTo>
                  <a:cubicBezTo>
                    <a:pt x="37" y="151"/>
                    <a:pt x="37" y="151"/>
                    <a:pt x="37" y="151"/>
                  </a:cubicBezTo>
                  <a:cubicBezTo>
                    <a:pt x="38" y="151"/>
                    <a:pt x="38" y="151"/>
                    <a:pt x="38" y="151"/>
                  </a:cubicBezTo>
                  <a:cubicBezTo>
                    <a:pt x="38" y="152"/>
                    <a:pt x="38" y="152"/>
                    <a:pt x="38" y="152"/>
                  </a:cubicBezTo>
                  <a:cubicBezTo>
                    <a:pt x="42" y="153"/>
                    <a:pt x="42" y="153"/>
                    <a:pt x="42" y="153"/>
                  </a:cubicBezTo>
                  <a:cubicBezTo>
                    <a:pt x="43" y="153"/>
                    <a:pt x="45" y="153"/>
                    <a:pt x="46" y="152"/>
                  </a:cubicBezTo>
                  <a:cubicBezTo>
                    <a:pt x="49" y="146"/>
                    <a:pt x="49" y="146"/>
                    <a:pt x="49" y="146"/>
                  </a:cubicBezTo>
                  <a:cubicBezTo>
                    <a:pt x="49" y="143"/>
                    <a:pt x="49" y="143"/>
                    <a:pt x="49" y="143"/>
                  </a:cubicBezTo>
                  <a:cubicBezTo>
                    <a:pt x="49" y="142"/>
                    <a:pt x="51" y="141"/>
                    <a:pt x="52" y="140"/>
                  </a:cubicBezTo>
                  <a:cubicBezTo>
                    <a:pt x="62" y="140"/>
                    <a:pt x="62" y="140"/>
                    <a:pt x="62" y="140"/>
                  </a:cubicBezTo>
                  <a:cubicBezTo>
                    <a:pt x="63" y="141"/>
                    <a:pt x="65" y="141"/>
                    <a:pt x="65" y="140"/>
                  </a:cubicBezTo>
                  <a:cubicBezTo>
                    <a:pt x="66" y="137"/>
                    <a:pt x="67" y="136"/>
                    <a:pt x="68" y="135"/>
                  </a:cubicBezTo>
                  <a:cubicBezTo>
                    <a:pt x="69" y="135"/>
                    <a:pt x="71" y="136"/>
                    <a:pt x="73" y="137"/>
                  </a:cubicBezTo>
                  <a:cubicBezTo>
                    <a:pt x="75" y="139"/>
                    <a:pt x="77" y="141"/>
                    <a:pt x="77"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79" y="169"/>
                    <a:pt x="78" y="172"/>
                    <a:pt x="77" y="173"/>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3" y="189"/>
                    <a:pt x="83" y="189"/>
                    <a:pt x="83" y="189"/>
                  </a:cubicBezTo>
                  <a:cubicBezTo>
                    <a:pt x="82" y="193"/>
                    <a:pt x="82" y="196"/>
                    <a:pt x="82" y="198"/>
                  </a:cubicBezTo>
                  <a:cubicBezTo>
                    <a:pt x="85" y="200"/>
                    <a:pt x="87" y="201"/>
                    <a:pt x="89" y="200"/>
                  </a:cubicBezTo>
                  <a:cubicBezTo>
                    <a:pt x="94" y="197"/>
                    <a:pt x="94" y="197"/>
                    <a:pt x="94" y="197"/>
                  </a:cubicBezTo>
                  <a:cubicBezTo>
                    <a:pt x="97" y="196"/>
                    <a:pt x="97" y="196"/>
                    <a:pt x="97" y="196"/>
                  </a:cubicBezTo>
                  <a:cubicBezTo>
                    <a:pt x="102" y="196"/>
                    <a:pt x="102" y="196"/>
                    <a:pt x="102" y="196"/>
                  </a:cubicBezTo>
                  <a:cubicBezTo>
                    <a:pt x="107" y="190"/>
                    <a:pt x="107" y="190"/>
                    <a:pt x="107" y="190"/>
                  </a:cubicBezTo>
                  <a:cubicBezTo>
                    <a:pt x="107" y="184"/>
                    <a:pt x="107" y="184"/>
                    <a:pt x="107" y="184"/>
                  </a:cubicBezTo>
                  <a:cubicBezTo>
                    <a:pt x="107" y="181"/>
                    <a:pt x="107" y="180"/>
                    <a:pt x="108" y="178"/>
                  </a:cubicBezTo>
                  <a:cubicBezTo>
                    <a:pt x="110" y="177"/>
                    <a:pt x="113" y="177"/>
                    <a:pt x="118" y="180"/>
                  </a:cubicBezTo>
                  <a:cubicBezTo>
                    <a:pt x="127" y="186"/>
                    <a:pt x="127" y="186"/>
                    <a:pt x="127" y="186"/>
                  </a:cubicBezTo>
                  <a:cubicBezTo>
                    <a:pt x="131" y="188"/>
                    <a:pt x="133" y="189"/>
                    <a:pt x="135" y="189"/>
                  </a:cubicBezTo>
                  <a:cubicBezTo>
                    <a:pt x="135" y="189"/>
                    <a:pt x="135" y="189"/>
                    <a:pt x="135" y="189"/>
                  </a:cubicBezTo>
                  <a:cubicBezTo>
                    <a:pt x="135" y="187"/>
                    <a:pt x="135" y="184"/>
                    <a:pt x="133" y="180"/>
                  </a:cubicBezTo>
                  <a:cubicBezTo>
                    <a:pt x="127" y="172"/>
                    <a:pt x="127" y="172"/>
                    <a:pt x="127" y="172"/>
                  </a:cubicBezTo>
                  <a:cubicBezTo>
                    <a:pt x="127" y="171"/>
                    <a:pt x="127" y="171"/>
                    <a:pt x="127" y="171"/>
                  </a:cubicBezTo>
                  <a:cubicBezTo>
                    <a:pt x="128" y="171"/>
                    <a:pt x="128" y="171"/>
                    <a:pt x="128" y="171"/>
                  </a:cubicBezTo>
                  <a:cubicBezTo>
                    <a:pt x="128" y="170"/>
                    <a:pt x="128" y="170"/>
                    <a:pt x="128" y="170"/>
                  </a:cubicBezTo>
                  <a:cubicBezTo>
                    <a:pt x="133" y="163"/>
                    <a:pt x="139" y="161"/>
                    <a:pt x="145" y="163"/>
                  </a:cubicBezTo>
                  <a:cubicBezTo>
                    <a:pt x="160" y="170"/>
                    <a:pt x="160" y="170"/>
                    <a:pt x="160" y="170"/>
                  </a:cubicBezTo>
                  <a:cubicBezTo>
                    <a:pt x="166" y="166"/>
                    <a:pt x="166" y="166"/>
                    <a:pt x="166" y="166"/>
                  </a:cubicBezTo>
                  <a:cubicBezTo>
                    <a:pt x="167" y="166"/>
                    <a:pt x="167" y="166"/>
                    <a:pt x="167" y="166"/>
                  </a:cubicBezTo>
                  <a:cubicBezTo>
                    <a:pt x="167" y="166"/>
                    <a:pt x="167" y="166"/>
                    <a:pt x="167" y="166"/>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1" y="155"/>
                    <a:pt x="173" y="149"/>
                    <a:pt x="171" y="146"/>
                  </a:cubicBezTo>
                  <a:cubicBezTo>
                    <a:pt x="170" y="143"/>
                    <a:pt x="168" y="142"/>
                    <a:pt x="167" y="142"/>
                  </a:cubicBezTo>
                  <a:cubicBezTo>
                    <a:pt x="165" y="142"/>
                    <a:pt x="165" y="142"/>
                    <a:pt x="165" y="142"/>
                  </a:cubicBezTo>
                  <a:cubicBezTo>
                    <a:pt x="165" y="138"/>
                    <a:pt x="165" y="138"/>
                    <a:pt x="165" y="138"/>
                  </a:cubicBezTo>
                  <a:cubicBezTo>
                    <a:pt x="165" y="138"/>
                    <a:pt x="165" y="138"/>
                    <a:pt x="165" y="138"/>
                  </a:cubicBezTo>
                  <a:cubicBezTo>
                    <a:pt x="168" y="137"/>
                    <a:pt x="170" y="136"/>
                    <a:pt x="170" y="134"/>
                  </a:cubicBezTo>
                  <a:cubicBezTo>
                    <a:pt x="169" y="132"/>
                    <a:pt x="169" y="132"/>
                    <a:pt x="169" y="132"/>
                  </a:cubicBezTo>
                  <a:cubicBezTo>
                    <a:pt x="163" y="126"/>
                    <a:pt x="163" y="126"/>
                    <a:pt x="163" y="126"/>
                  </a:cubicBezTo>
                  <a:cubicBezTo>
                    <a:pt x="163" y="126"/>
                    <a:pt x="163" y="126"/>
                    <a:pt x="163" y="126"/>
                  </a:cubicBezTo>
                  <a:cubicBezTo>
                    <a:pt x="163" y="126"/>
                    <a:pt x="163" y="126"/>
                    <a:pt x="163" y="126"/>
                  </a:cubicBezTo>
                  <a:cubicBezTo>
                    <a:pt x="159" y="117"/>
                    <a:pt x="159" y="117"/>
                    <a:pt x="159" y="117"/>
                  </a:cubicBezTo>
                  <a:cubicBezTo>
                    <a:pt x="158" y="110"/>
                    <a:pt x="157" y="104"/>
                    <a:pt x="158" y="98"/>
                  </a:cubicBezTo>
                  <a:cubicBezTo>
                    <a:pt x="158" y="94"/>
                    <a:pt x="158" y="94"/>
                    <a:pt x="158" y="94"/>
                  </a:cubicBezTo>
                  <a:cubicBezTo>
                    <a:pt x="154" y="98"/>
                    <a:pt x="154" y="98"/>
                    <a:pt x="154" y="98"/>
                  </a:cubicBezTo>
                  <a:cubicBezTo>
                    <a:pt x="151" y="102"/>
                    <a:pt x="151" y="102"/>
                    <a:pt x="151" y="102"/>
                  </a:cubicBezTo>
                  <a:cubicBezTo>
                    <a:pt x="149" y="85"/>
                    <a:pt x="149" y="85"/>
                    <a:pt x="149" y="85"/>
                  </a:cubicBezTo>
                  <a:cubicBezTo>
                    <a:pt x="149" y="85"/>
                    <a:pt x="149" y="85"/>
                    <a:pt x="149" y="85"/>
                  </a:cubicBezTo>
                  <a:cubicBezTo>
                    <a:pt x="149" y="84"/>
                    <a:pt x="149" y="84"/>
                    <a:pt x="149" y="84"/>
                  </a:cubicBezTo>
                  <a:cubicBezTo>
                    <a:pt x="150" y="84"/>
                    <a:pt x="150" y="84"/>
                    <a:pt x="150" y="84"/>
                  </a:cubicBezTo>
                  <a:cubicBezTo>
                    <a:pt x="159" y="72"/>
                    <a:pt x="165" y="64"/>
                    <a:pt x="167" y="62"/>
                  </a:cubicBezTo>
                  <a:cubicBezTo>
                    <a:pt x="163" y="50"/>
                    <a:pt x="163" y="50"/>
                    <a:pt x="163" y="50"/>
                  </a:cubicBezTo>
                  <a:cubicBezTo>
                    <a:pt x="161" y="44"/>
                    <a:pt x="161" y="40"/>
                    <a:pt x="161" y="39"/>
                  </a:cubicBezTo>
                  <a:cubicBezTo>
                    <a:pt x="153" y="36"/>
                    <a:pt x="153" y="36"/>
                    <a:pt x="153" y="36"/>
                  </a:cubicBezTo>
                  <a:lnTo>
                    <a:pt x="150" y="34"/>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19" name="Freeform 20">
              <a:extLst>
                <a:ext uri="{FF2B5EF4-FFF2-40B4-BE49-F238E27FC236}">
                  <a16:creationId xmlns="" xmlns:a16="http://schemas.microsoft.com/office/drawing/2014/main" id="{4E438138-B846-4E9A-BAD7-8276A6E5561C}"/>
                </a:ext>
              </a:extLst>
            </p:cNvPr>
            <p:cNvSpPr>
              <a:spLocks/>
            </p:cNvSpPr>
            <p:nvPr/>
          </p:nvSpPr>
          <p:spPr bwMode="auto">
            <a:xfrm>
              <a:off x="3863975" y="3803650"/>
              <a:ext cx="835025" cy="515938"/>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0" name="Freeform 21">
              <a:extLst>
                <a:ext uri="{FF2B5EF4-FFF2-40B4-BE49-F238E27FC236}">
                  <a16:creationId xmlns="" xmlns:a16="http://schemas.microsoft.com/office/drawing/2014/main" id="{414FFDC7-C1BF-4C4E-A18F-FBFF75E350E8}"/>
                </a:ext>
              </a:extLst>
            </p:cNvPr>
            <p:cNvSpPr>
              <a:spLocks/>
            </p:cNvSpPr>
            <p:nvPr/>
          </p:nvSpPr>
          <p:spPr bwMode="auto">
            <a:xfrm>
              <a:off x="4048125" y="4754563"/>
              <a:ext cx="866775" cy="685800"/>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1" name="Freeform 22">
              <a:extLst>
                <a:ext uri="{FF2B5EF4-FFF2-40B4-BE49-F238E27FC236}">
                  <a16:creationId xmlns="" xmlns:a16="http://schemas.microsoft.com/office/drawing/2014/main" id="{24B2028F-A73D-41A9-9504-20516350B8B7}"/>
                </a:ext>
              </a:extLst>
            </p:cNvPr>
            <p:cNvSpPr>
              <a:spLocks/>
            </p:cNvSpPr>
            <p:nvPr/>
          </p:nvSpPr>
          <p:spPr bwMode="auto">
            <a:xfrm>
              <a:off x="4456113" y="4167188"/>
              <a:ext cx="523875" cy="703262"/>
            </a:xfrm>
            <a:custGeom>
              <a:avLst/>
              <a:gdLst>
                <a:gd name="T0" fmla="*/ 120 w 153"/>
                <a:gd name="T1" fmla="*/ 7 h 207"/>
                <a:gd name="T2" fmla="*/ 106 w 153"/>
                <a:gd name="T3" fmla="*/ 2 h 207"/>
                <a:gd name="T4" fmla="*/ 88 w 153"/>
                <a:gd name="T5" fmla="*/ 15 h 207"/>
                <a:gd name="T6" fmla="*/ 77 w 153"/>
                <a:gd name="T7" fmla="*/ 10 h 207"/>
                <a:gd name="T8" fmla="*/ 76 w 153"/>
                <a:gd name="T9" fmla="*/ 11 h 207"/>
                <a:gd name="T10" fmla="*/ 54 w 153"/>
                <a:gd name="T11" fmla="*/ 16 h 207"/>
                <a:gd name="T12" fmla="*/ 43 w 153"/>
                <a:gd name="T13" fmla="*/ 17 h 207"/>
                <a:gd name="T14" fmla="*/ 34 w 153"/>
                <a:gd name="T15" fmla="*/ 26 h 207"/>
                <a:gd name="T16" fmla="*/ 20 w 153"/>
                <a:gd name="T17" fmla="*/ 27 h 207"/>
                <a:gd name="T18" fmla="*/ 11 w 153"/>
                <a:gd name="T19" fmla="*/ 44 h 207"/>
                <a:gd name="T20" fmla="*/ 12 w 153"/>
                <a:gd name="T21" fmla="*/ 46 h 207"/>
                <a:gd name="T22" fmla="*/ 18 w 153"/>
                <a:gd name="T23" fmla="*/ 68 h 207"/>
                <a:gd name="T24" fmla="*/ 18 w 153"/>
                <a:gd name="T25" fmla="*/ 71 h 207"/>
                <a:gd name="T26" fmla="*/ 17 w 153"/>
                <a:gd name="T27" fmla="*/ 71 h 207"/>
                <a:gd name="T28" fmla="*/ 0 w 153"/>
                <a:gd name="T29" fmla="*/ 93 h 207"/>
                <a:gd name="T30" fmla="*/ 7 w 153"/>
                <a:gd name="T31" fmla="*/ 97 h 207"/>
                <a:gd name="T32" fmla="*/ 13 w 153"/>
                <a:gd name="T33" fmla="*/ 130 h 207"/>
                <a:gd name="T34" fmla="*/ 21 w 153"/>
                <a:gd name="T35" fmla="*/ 142 h 207"/>
                <a:gd name="T36" fmla="*/ 22 w 153"/>
                <a:gd name="T37" fmla="*/ 151 h 207"/>
                <a:gd name="T38" fmla="*/ 23 w 153"/>
                <a:gd name="T39" fmla="*/ 180 h 207"/>
                <a:gd name="T40" fmla="*/ 27 w 153"/>
                <a:gd name="T41" fmla="*/ 180 h 207"/>
                <a:gd name="T42" fmla="*/ 44 w 153"/>
                <a:gd name="T43" fmla="*/ 180 h 207"/>
                <a:gd name="T44" fmla="*/ 28 w 153"/>
                <a:gd name="T45" fmla="*/ 202 h 207"/>
                <a:gd name="T46" fmla="*/ 40 w 153"/>
                <a:gd name="T47" fmla="*/ 203 h 207"/>
                <a:gd name="T48" fmla="*/ 76 w 153"/>
                <a:gd name="T49" fmla="*/ 200 h 207"/>
                <a:gd name="T50" fmla="*/ 78 w 153"/>
                <a:gd name="T51" fmla="*/ 194 h 207"/>
                <a:gd name="T52" fmla="*/ 78 w 153"/>
                <a:gd name="T53" fmla="*/ 190 h 207"/>
                <a:gd name="T54" fmla="*/ 76 w 153"/>
                <a:gd name="T55" fmla="*/ 178 h 207"/>
                <a:gd name="T56" fmla="*/ 84 w 153"/>
                <a:gd name="T57" fmla="*/ 172 h 207"/>
                <a:gd name="T58" fmla="*/ 82 w 153"/>
                <a:gd name="T59" fmla="*/ 167 h 207"/>
                <a:gd name="T60" fmla="*/ 82 w 153"/>
                <a:gd name="T61" fmla="*/ 167 h 207"/>
                <a:gd name="T62" fmla="*/ 86 w 153"/>
                <a:gd name="T63" fmla="*/ 153 h 207"/>
                <a:gd name="T64" fmla="*/ 90 w 153"/>
                <a:gd name="T65" fmla="*/ 149 h 207"/>
                <a:gd name="T66" fmla="*/ 94 w 153"/>
                <a:gd name="T67" fmla="*/ 145 h 207"/>
                <a:gd name="T68" fmla="*/ 101 w 153"/>
                <a:gd name="T69" fmla="*/ 129 h 207"/>
                <a:gd name="T70" fmla="*/ 104 w 153"/>
                <a:gd name="T71" fmla="*/ 127 h 207"/>
                <a:gd name="T72" fmla="*/ 100 w 153"/>
                <a:gd name="T73" fmla="*/ 110 h 207"/>
                <a:gd name="T74" fmla="*/ 112 w 153"/>
                <a:gd name="T75" fmla="*/ 99 h 207"/>
                <a:gd name="T76" fmla="*/ 111 w 153"/>
                <a:gd name="T77" fmla="*/ 84 h 207"/>
                <a:gd name="T78" fmla="*/ 126 w 153"/>
                <a:gd name="T79" fmla="*/ 67 h 207"/>
                <a:gd name="T80" fmla="*/ 132 w 153"/>
                <a:gd name="T81" fmla="*/ 70 h 207"/>
                <a:gd name="T82" fmla="*/ 142 w 153"/>
                <a:gd name="T83" fmla="*/ 63 h 207"/>
                <a:gd name="T84" fmla="*/ 142 w 153"/>
                <a:gd name="T85" fmla="*/ 63 h 207"/>
                <a:gd name="T86" fmla="*/ 149 w 153"/>
                <a:gd name="T87" fmla="*/ 59 h 207"/>
                <a:gd name="T88" fmla="*/ 148 w 153"/>
                <a:gd name="T89" fmla="*/ 52 h 207"/>
                <a:gd name="T90" fmla="*/ 151 w 153"/>
                <a:gd name="T91" fmla="*/ 51 h 207"/>
                <a:gd name="T92" fmla="*/ 153 w 153"/>
                <a:gd name="T93" fmla="*/ 48 h 207"/>
                <a:gd name="T94" fmla="*/ 139 w 153"/>
                <a:gd name="T95" fmla="*/ 25 h 207"/>
                <a:gd name="T96" fmla="*/ 133 w 153"/>
                <a:gd name="T97"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207">
                  <a:moveTo>
                    <a:pt x="120" y="8"/>
                  </a:moveTo>
                  <a:cubicBezTo>
                    <a:pt x="120" y="7"/>
                    <a:pt x="120" y="7"/>
                    <a:pt x="120" y="7"/>
                  </a:cubicBezTo>
                  <a:cubicBezTo>
                    <a:pt x="111" y="0"/>
                    <a:pt x="111" y="0"/>
                    <a:pt x="111" y="0"/>
                  </a:cubicBezTo>
                  <a:cubicBezTo>
                    <a:pt x="106" y="2"/>
                    <a:pt x="106" y="2"/>
                    <a:pt x="106" y="2"/>
                  </a:cubicBezTo>
                  <a:cubicBezTo>
                    <a:pt x="103" y="9"/>
                    <a:pt x="99" y="14"/>
                    <a:pt x="93" y="16"/>
                  </a:cubicBezTo>
                  <a:cubicBezTo>
                    <a:pt x="92" y="17"/>
                    <a:pt x="90" y="16"/>
                    <a:pt x="88" y="15"/>
                  </a:cubicBezTo>
                  <a:cubicBezTo>
                    <a:pt x="87" y="13"/>
                    <a:pt x="88" y="9"/>
                    <a:pt x="90" y="2"/>
                  </a:cubicBezTo>
                  <a:cubicBezTo>
                    <a:pt x="77" y="10"/>
                    <a:pt x="77" y="10"/>
                    <a:pt x="77" y="10"/>
                  </a:cubicBezTo>
                  <a:cubicBezTo>
                    <a:pt x="77" y="11"/>
                    <a:pt x="77" y="11"/>
                    <a:pt x="77" y="11"/>
                  </a:cubicBezTo>
                  <a:cubicBezTo>
                    <a:pt x="76" y="11"/>
                    <a:pt x="76" y="11"/>
                    <a:pt x="76" y="11"/>
                  </a:cubicBezTo>
                  <a:cubicBezTo>
                    <a:pt x="65" y="11"/>
                    <a:pt x="65" y="11"/>
                    <a:pt x="65" y="11"/>
                  </a:cubicBezTo>
                  <a:cubicBezTo>
                    <a:pt x="54" y="16"/>
                    <a:pt x="54" y="16"/>
                    <a:pt x="54" y="16"/>
                  </a:cubicBezTo>
                  <a:cubicBezTo>
                    <a:pt x="54" y="17"/>
                    <a:pt x="54" y="17"/>
                    <a:pt x="54" y="17"/>
                  </a:cubicBezTo>
                  <a:cubicBezTo>
                    <a:pt x="43" y="17"/>
                    <a:pt x="43" y="17"/>
                    <a:pt x="43" y="17"/>
                  </a:cubicBezTo>
                  <a:cubicBezTo>
                    <a:pt x="37" y="21"/>
                    <a:pt x="37" y="21"/>
                    <a:pt x="37" y="21"/>
                  </a:cubicBezTo>
                  <a:cubicBezTo>
                    <a:pt x="34" y="26"/>
                    <a:pt x="34" y="26"/>
                    <a:pt x="34" y="26"/>
                  </a:cubicBezTo>
                  <a:cubicBezTo>
                    <a:pt x="34" y="27"/>
                    <a:pt x="34" y="27"/>
                    <a:pt x="34" y="27"/>
                  </a:cubicBezTo>
                  <a:cubicBezTo>
                    <a:pt x="20" y="27"/>
                    <a:pt x="20" y="27"/>
                    <a:pt x="20" y="27"/>
                  </a:cubicBezTo>
                  <a:cubicBezTo>
                    <a:pt x="18" y="27"/>
                    <a:pt x="13" y="31"/>
                    <a:pt x="4" y="39"/>
                  </a:cubicBezTo>
                  <a:cubicBezTo>
                    <a:pt x="8" y="41"/>
                    <a:pt x="10" y="43"/>
                    <a:pt x="11" y="44"/>
                  </a:cubicBezTo>
                  <a:cubicBezTo>
                    <a:pt x="12" y="46"/>
                    <a:pt x="12" y="46"/>
                    <a:pt x="12" y="46"/>
                  </a:cubicBezTo>
                  <a:cubicBezTo>
                    <a:pt x="12" y="46"/>
                    <a:pt x="12" y="46"/>
                    <a:pt x="12" y="46"/>
                  </a:cubicBezTo>
                  <a:cubicBezTo>
                    <a:pt x="18" y="68"/>
                    <a:pt x="18" y="68"/>
                    <a:pt x="18" y="68"/>
                  </a:cubicBezTo>
                  <a:cubicBezTo>
                    <a:pt x="18" y="68"/>
                    <a:pt x="18" y="68"/>
                    <a:pt x="18" y="68"/>
                  </a:cubicBezTo>
                  <a:cubicBezTo>
                    <a:pt x="18" y="69"/>
                    <a:pt x="18" y="69"/>
                    <a:pt x="18" y="69"/>
                  </a:cubicBezTo>
                  <a:cubicBezTo>
                    <a:pt x="18" y="71"/>
                    <a:pt x="18" y="71"/>
                    <a:pt x="18" y="71"/>
                  </a:cubicBezTo>
                  <a:cubicBezTo>
                    <a:pt x="18" y="71"/>
                    <a:pt x="18" y="71"/>
                    <a:pt x="18" y="71"/>
                  </a:cubicBezTo>
                  <a:cubicBezTo>
                    <a:pt x="17" y="71"/>
                    <a:pt x="17" y="71"/>
                    <a:pt x="17" y="71"/>
                  </a:cubicBezTo>
                  <a:cubicBezTo>
                    <a:pt x="16" y="71"/>
                    <a:pt x="16" y="71"/>
                    <a:pt x="16" y="71"/>
                  </a:cubicBezTo>
                  <a:cubicBezTo>
                    <a:pt x="0" y="93"/>
                    <a:pt x="0" y="93"/>
                    <a:pt x="0" y="93"/>
                  </a:cubicBezTo>
                  <a:cubicBezTo>
                    <a:pt x="1" y="99"/>
                    <a:pt x="1" y="99"/>
                    <a:pt x="1" y="99"/>
                  </a:cubicBezTo>
                  <a:cubicBezTo>
                    <a:pt x="4" y="97"/>
                    <a:pt x="6" y="97"/>
                    <a:pt x="7" y="97"/>
                  </a:cubicBezTo>
                  <a:cubicBezTo>
                    <a:pt x="9" y="98"/>
                    <a:pt x="10" y="101"/>
                    <a:pt x="9" y="106"/>
                  </a:cubicBezTo>
                  <a:cubicBezTo>
                    <a:pt x="8" y="114"/>
                    <a:pt x="10" y="122"/>
                    <a:pt x="13" y="130"/>
                  </a:cubicBezTo>
                  <a:cubicBezTo>
                    <a:pt x="19" y="136"/>
                    <a:pt x="19" y="136"/>
                    <a:pt x="19" y="136"/>
                  </a:cubicBezTo>
                  <a:cubicBezTo>
                    <a:pt x="21" y="138"/>
                    <a:pt x="22" y="140"/>
                    <a:pt x="21" y="142"/>
                  </a:cubicBezTo>
                  <a:cubicBezTo>
                    <a:pt x="18" y="146"/>
                    <a:pt x="18" y="146"/>
                    <a:pt x="18" y="146"/>
                  </a:cubicBezTo>
                  <a:cubicBezTo>
                    <a:pt x="22" y="151"/>
                    <a:pt x="22" y="151"/>
                    <a:pt x="22" y="151"/>
                  </a:cubicBezTo>
                  <a:cubicBezTo>
                    <a:pt x="24" y="155"/>
                    <a:pt x="22" y="162"/>
                    <a:pt x="18" y="171"/>
                  </a:cubicBezTo>
                  <a:cubicBezTo>
                    <a:pt x="23" y="180"/>
                    <a:pt x="23" y="180"/>
                    <a:pt x="23" y="180"/>
                  </a:cubicBezTo>
                  <a:cubicBezTo>
                    <a:pt x="24" y="182"/>
                    <a:pt x="24" y="182"/>
                    <a:pt x="24" y="182"/>
                  </a:cubicBezTo>
                  <a:cubicBezTo>
                    <a:pt x="27" y="180"/>
                    <a:pt x="27" y="180"/>
                    <a:pt x="27" y="180"/>
                  </a:cubicBezTo>
                  <a:cubicBezTo>
                    <a:pt x="32" y="175"/>
                    <a:pt x="36" y="174"/>
                    <a:pt x="40" y="175"/>
                  </a:cubicBezTo>
                  <a:cubicBezTo>
                    <a:pt x="42" y="176"/>
                    <a:pt x="44" y="178"/>
                    <a:pt x="44" y="180"/>
                  </a:cubicBezTo>
                  <a:cubicBezTo>
                    <a:pt x="44" y="183"/>
                    <a:pt x="41" y="188"/>
                    <a:pt x="34" y="195"/>
                  </a:cubicBezTo>
                  <a:cubicBezTo>
                    <a:pt x="28" y="202"/>
                    <a:pt x="28" y="202"/>
                    <a:pt x="28" y="202"/>
                  </a:cubicBezTo>
                  <a:cubicBezTo>
                    <a:pt x="31" y="207"/>
                    <a:pt x="31" y="207"/>
                    <a:pt x="31" y="207"/>
                  </a:cubicBezTo>
                  <a:cubicBezTo>
                    <a:pt x="35" y="203"/>
                    <a:pt x="38" y="202"/>
                    <a:pt x="40" y="203"/>
                  </a:cubicBezTo>
                  <a:cubicBezTo>
                    <a:pt x="43" y="203"/>
                    <a:pt x="50" y="200"/>
                    <a:pt x="61" y="194"/>
                  </a:cubicBezTo>
                  <a:cubicBezTo>
                    <a:pt x="65" y="192"/>
                    <a:pt x="70" y="194"/>
                    <a:pt x="76" y="200"/>
                  </a:cubicBezTo>
                  <a:cubicBezTo>
                    <a:pt x="78" y="199"/>
                    <a:pt x="78" y="199"/>
                    <a:pt x="78" y="199"/>
                  </a:cubicBezTo>
                  <a:cubicBezTo>
                    <a:pt x="78" y="194"/>
                    <a:pt x="78" y="194"/>
                    <a:pt x="78" y="194"/>
                  </a:cubicBezTo>
                  <a:cubicBezTo>
                    <a:pt x="76" y="193"/>
                    <a:pt x="76" y="193"/>
                    <a:pt x="76" y="193"/>
                  </a:cubicBezTo>
                  <a:cubicBezTo>
                    <a:pt x="76" y="192"/>
                    <a:pt x="76" y="191"/>
                    <a:pt x="78" y="190"/>
                  </a:cubicBezTo>
                  <a:cubicBezTo>
                    <a:pt x="76" y="182"/>
                    <a:pt x="76" y="182"/>
                    <a:pt x="76" y="182"/>
                  </a:cubicBezTo>
                  <a:cubicBezTo>
                    <a:pt x="75" y="181"/>
                    <a:pt x="75" y="179"/>
                    <a:pt x="76" y="178"/>
                  </a:cubicBezTo>
                  <a:cubicBezTo>
                    <a:pt x="77" y="177"/>
                    <a:pt x="78" y="176"/>
                    <a:pt x="80" y="175"/>
                  </a:cubicBezTo>
                  <a:cubicBezTo>
                    <a:pt x="84" y="172"/>
                    <a:pt x="84" y="172"/>
                    <a:pt x="84" y="172"/>
                  </a:cubicBezTo>
                  <a:cubicBezTo>
                    <a:pt x="82" y="167"/>
                    <a:pt x="82" y="167"/>
                    <a:pt x="82" y="167"/>
                  </a:cubicBezTo>
                  <a:cubicBezTo>
                    <a:pt x="82" y="167"/>
                    <a:pt x="82" y="167"/>
                    <a:pt x="82" y="167"/>
                  </a:cubicBezTo>
                  <a:cubicBezTo>
                    <a:pt x="82" y="167"/>
                    <a:pt x="82" y="167"/>
                    <a:pt x="82" y="167"/>
                  </a:cubicBezTo>
                  <a:cubicBezTo>
                    <a:pt x="82" y="167"/>
                    <a:pt x="82" y="167"/>
                    <a:pt x="82" y="167"/>
                  </a:cubicBezTo>
                  <a:cubicBezTo>
                    <a:pt x="84" y="164"/>
                    <a:pt x="84" y="162"/>
                    <a:pt x="83" y="161"/>
                  </a:cubicBezTo>
                  <a:cubicBezTo>
                    <a:pt x="82" y="158"/>
                    <a:pt x="83" y="156"/>
                    <a:pt x="86" y="153"/>
                  </a:cubicBezTo>
                  <a:cubicBezTo>
                    <a:pt x="90" y="149"/>
                    <a:pt x="90" y="149"/>
                    <a:pt x="90" y="149"/>
                  </a:cubicBezTo>
                  <a:cubicBezTo>
                    <a:pt x="90" y="149"/>
                    <a:pt x="90" y="149"/>
                    <a:pt x="90" y="149"/>
                  </a:cubicBezTo>
                  <a:cubicBezTo>
                    <a:pt x="88" y="147"/>
                    <a:pt x="88" y="147"/>
                    <a:pt x="88" y="147"/>
                  </a:cubicBezTo>
                  <a:cubicBezTo>
                    <a:pt x="94" y="145"/>
                    <a:pt x="94" y="145"/>
                    <a:pt x="94" y="145"/>
                  </a:cubicBezTo>
                  <a:cubicBezTo>
                    <a:pt x="94" y="139"/>
                    <a:pt x="94" y="139"/>
                    <a:pt x="94" y="139"/>
                  </a:cubicBezTo>
                  <a:cubicBezTo>
                    <a:pt x="94" y="136"/>
                    <a:pt x="96" y="133"/>
                    <a:pt x="101" y="129"/>
                  </a:cubicBezTo>
                  <a:cubicBezTo>
                    <a:pt x="104" y="127"/>
                    <a:pt x="104" y="127"/>
                    <a:pt x="104" y="127"/>
                  </a:cubicBezTo>
                  <a:cubicBezTo>
                    <a:pt x="104" y="127"/>
                    <a:pt x="104" y="127"/>
                    <a:pt x="104" y="127"/>
                  </a:cubicBezTo>
                  <a:cubicBezTo>
                    <a:pt x="98" y="120"/>
                    <a:pt x="98" y="120"/>
                    <a:pt x="98" y="120"/>
                  </a:cubicBezTo>
                  <a:cubicBezTo>
                    <a:pt x="96" y="117"/>
                    <a:pt x="96" y="114"/>
                    <a:pt x="100" y="110"/>
                  </a:cubicBezTo>
                  <a:cubicBezTo>
                    <a:pt x="100" y="109"/>
                    <a:pt x="100" y="109"/>
                    <a:pt x="100" y="109"/>
                  </a:cubicBezTo>
                  <a:cubicBezTo>
                    <a:pt x="112" y="99"/>
                    <a:pt x="112" y="99"/>
                    <a:pt x="112" y="99"/>
                  </a:cubicBezTo>
                  <a:cubicBezTo>
                    <a:pt x="113" y="96"/>
                    <a:pt x="113" y="96"/>
                    <a:pt x="113" y="96"/>
                  </a:cubicBezTo>
                  <a:cubicBezTo>
                    <a:pt x="110" y="95"/>
                    <a:pt x="110" y="91"/>
                    <a:pt x="111" y="84"/>
                  </a:cubicBezTo>
                  <a:cubicBezTo>
                    <a:pt x="112" y="73"/>
                    <a:pt x="117" y="68"/>
                    <a:pt x="126" y="67"/>
                  </a:cubicBezTo>
                  <a:cubicBezTo>
                    <a:pt x="126" y="67"/>
                    <a:pt x="126" y="67"/>
                    <a:pt x="126" y="67"/>
                  </a:cubicBezTo>
                  <a:cubicBezTo>
                    <a:pt x="126" y="67"/>
                    <a:pt x="126" y="67"/>
                    <a:pt x="126" y="67"/>
                  </a:cubicBezTo>
                  <a:cubicBezTo>
                    <a:pt x="132" y="70"/>
                    <a:pt x="132" y="70"/>
                    <a:pt x="132" y="70"/>
                  </a:cubicBezTo>
                  <a:cubicBezTo>
                    <a:pt x="137" y="70"/>
                    <a:pt x="137" y="70"/>
                    <a:pt x="137" y="70"/>
                  </a:cubicBezTo>
                  <a:cubicBezTo>
                    <a:pt x="142" y="63"/>
                    <a:pt x="142" y="63"/>
                    <a:pt x="142" y="63"/>
                  </a:cubicBezTo>
                  <a:cubicBezTo>
                    <a:pt x="142" y="63"/>
                    <a:pt x="142" y="63"/>
                    <a:pt x="142" y="63"/>
                  </a:cubicBezTo>
                  <a:cubicBezTo>
                    <a:pt x="142" y="63"/>
                    <a:pt x="142" y="63"/>
                    <a:pt x="142" y="63"/>
                  </a:cubicBezTo>
                  <a:cubicBezTo>
                    <a:pt x="143" y="63"/>
                    <a:pt x="143" y="63"/>
                    <a:pt x="143" y="63"/>
                  </a:cubicBezTo>
                  <a:cubicBezTo>
                    <a:pt x="149" y="59"/>
                    <a:pt x="149" y="59"/>
                    <a:pt x="149" y="59"/>
                  </a:cubicBezTo>
                  <a:cubicBezTo>
                    <a:pt x="148" y="53"/>
                    <a:pt x="148" y="53"/>
                    <a:pt x="148" y="53"/>
                  </a:cubicBezTo>
                  <a:cubicBezTo>
                    <a:pt x="148" y="52"/>
                    <a:pt x="148" y="52"/>
                    <a:pt x="148" y="52"/>
                  </a:cubicBezTo>
                  <a:cubicBezTo>
                    <a:pt x="149" y="51"/>
                    <a:pt x="149" y="51"/>
                    <a:pt x="149" y="51"/>
                  </a:cubicBezTo>
                  <a:cubicBezTo>
                    <a:pt x="151" y="51"/>
                    <a:pt x="151" y="51"/>
                    <a:pt x="151" y="51"/>
                  </a:cubicBezTo>
                  <a:cubicBezTo>
                    <a:pt x="153" y="48"/>
                    <a:pt x="153" y="48"/>
                    <a:pt x="153" y="48"/>
                  </a:cubicBezTo>
                  <a:cubicBezTo>
                    <a:pt x="153" y="48"/>
                    <a:pt x="153" y="48"/>
                    <a:pt x="153" y="48"/>
                  </a:cubicBezTo>
                  <a:cubicBezTo>
                    <a:pt x="149" y="41"/>
                    <a:pt x="149" y="41"/>
                    <a:pt x="149" y="41"/>
                  </a:cubicBezTo>
                  <a:cubicBezTo>
                    <a:pt x="145" y="36"/>
                    <a:pt x="142" y="31"/>
                    <a:pt x="139" y="25"/>
                  </a:cubicBezTo>
                  <a:cubicBezTo>
                    <a:pt x="137" y="22"/>
                    <a:pt x="138" y="18"/>
                    <a:pt x="140" y="13"/>
                  </a:cubicBezTo>
                  <a:cubicBezTo>
                    <a:pt x="133" y="9"/>
                    <a:pt x="133" y="9"/>
                    <a:pt x="133" y="9"/>
                  </a:cubicBezTo>
                  <a:lnTo>
                    <a:pt x="120" y="8"/>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2" name="Freeform 23">
              <a:extLst>
                <a:ext uri="{FF2B5EF4-FFF2-40B4-BE49-F238E27FC236}">
                  <a16:creationId xmlns="" xmlns:a16="http://schemas.microsoft.com/office/drawing/2014/main" id="{F8EF141C-1143-4782-A939-4026DE95672B}"/>
                </a:ext>
              </a:extLst>
            </p:cNvPr>
            <p:cNvSpPr>
              <a:spLocks/>
            </p:cNvSpPr>
            <p:nvPr/>
          </p:nvSpPr>
          <p:spPr bwMode="auto">
            <a:xfrm>
              <a:off x="4729163" y="4349750"/>
              <a:ext cx="479425" cy="588963"/>
            </a:xfrm>
            <a:custGeom>
              <a:avLst/>
              <a:gdLst>
                <a:gd name="T0" fmla="*/ 72 w 140"/>
                <a:gd name="T1" fmla="*/ 8 h 173"/>
                <a:gd name="T2" fmla="*/ 60 w 140"/>
                <a:gd name="T3" fmla="*/ 19 h 173"/>
                <a:gd name="T4" fmla="*/ 59 w 140"/>
                <a:gd name="T5" fmla="*/ 20 h 173"/>
                <a:gd name="T6" fmla="*/ 50 w 140"/>
                <a:gd name="T7" fmla="*/ 20 h 173"/>
                <a:gd name="T8" fmla="*/ 35 w 140"/>
                <a:gd name="T9" fmla="*/ 31 h 173"/>
                <a:gd name="T10" fmla="*/ 40 w 140"/>
                <a:gd name="T11" fmla="*/ 33 h 173"/>
                <a:gd name="T12" fmla="*/ 36 w 140"/>
                <a:gd name="T13" fmla="*/ 47 h 173"/>
                <a:gd name="T14" fmla="*/ 23 w 140"/>
                <a:gd name="T15" fmla="*/ 59 h 173"/>
                <a:gd name="T16" fmla="*/ 24 w 140"/>
                <a:gd name="T17" fmla="*/ 67 h 173"/>
                <a:gd name="T18" fmla="*/ 26 w 140"/>
                <a:gd name="T19" fmla="*/ 76 h 173"/>
                <a:gd name="T20" fmla="*/ 18 w 140"/>
                <a:gd name="T21" fmla="*/ 92 h 173"/>
                <a:gd name="T22" fmla="*/ 18 w 140"/>
                <a:gd name="T23" fmla="*/ 94 h 173"/>
                <a:gd name="T24" fmla="*/ 12 w 140"/>
                <a:gd name="T25" fmla="*/ 100 h 173"/>
                <a:gd name="T26" fmla="*/ 7 w 140"/>
                <a:gd name="T27" fmla="*/ 105 h 173"/>
                <a:gd name="T28" fmla="*/ 6 w 140"/>
                <a:gd name="T29" fmla="*/ 121 h 173"/>
                <a:gd name="T30" fmla="*/ 2 w 140"/>
                <a:gd name="T31" fmla="*/ 125 h 173"/>
                <a:gd name="T32" fmla="*/ 0 w 140"/>
                <a:gd name="T33" fmla="*/ 127 h 173"/>
                <a:gd name="T34" fmla="*/ 3 w 140"/>
                <a:gd name="T35" fmla="*/ 137 h 173"/>
                <a:gd name="T36" fmla="*/ 26 w 140"/>
                <a:gd name="T37" fmla="*/ 137 h 173"/>
                <a:gd name="T38" fmla="*/ 35 w 140"/>
                <a:gd name="T39" fmla="*/ 146 h 173"/>
                <a:gd name="T40" fmla="*/ 35 w 140"/>
                <a:gd name="T41" fmla="*/ 146 h 173"/>
                <a:gd name="T42" fmla="*/ 51 w 140"/>
                <a:gd name="T43" fmla="*/ 171 h 173"/>
                <a:gd name="T44" fmla="*/ 56 w 140"/>
                <a:gd name="T45" fmla="*/ 160 h 173"/>
                <a:gd name="T46" fmla="*/ 68 w 140"/>
                <a:gd name="T47" fmla="*/ 169 h 173"/>
                <a:gd name="T48" fmla="*/ 76 w 140"/>
                <a:gd name="T49" fmla="*/ 145 h 173"/>
                <a:gd name="T50" fmla="*/ 78 w 140"/>
                <a:gd name="T51" fmla="*/ 146 h 173"/>
                <a:gd name="T52" fmla="*/ 85 w 140"/>
                <a:gd name="T53" fmla="*/ 140 h 173"/>
                <a:gd name="T54" fmla="*/ 85 w 140"/>
                <a:gd name="T55" fmla="*/ 138 h 173"/>
                <a:gd name="T56" fmla="*/ 96 w 140"/>
                <a:gd name="T57" fmla="*/ 139 h 173"/>
                <a:gd name="T58" fmla="*/ 102 w 140"/>
                <a:gd name="T59" fmla="*/ 111 h 173"/>
                <a:gd name="T60" fmla="*/ 114 w 140"/>
                <a:gd name="T61" fmla="*/ 110 h 173"/>
                <a:gd name="T62" fmla="*/ 108 w 140"/>
                <a:gd name="T63" fmla="*/ 104 h 173"/>
                <a:gd name="T64" fmla="*/ 117 w 140"/>
                <a:gd name="T65" fmla="*/ 97 h 173"/>
                <a:gd name="T66" fmla="*/ 122 w 140"/>
                <a:gd name="T67" fmla="*/ 100 h 173"/>
                <a:gd name="T68" fmla="*/ 119 w 140"/>
                <a:gd name="T69" fmla="*/ 91 h 173"/>
                <a:gd name="T70" fmla="*/ 122 w 140"/>
                <a:gd name="T71" fmla="*/ 89 h 173"/>
                <a:gd name="T72" fmla="*/ 118 w 140"/>
                <a:gd name="T73" fmla="*/ 79 h 173"/>
                <a:gd name="T74" fmla="*/ 119 w 140"/>
                <a:gd name="T75" fmla="*/ 77 h 173"/>
                <a:gd name="T76" fmla="*/ 130 w 140"/>
                <a:gd name="T77" fmla="*/ 67 h 173"/>
                <a:gd name="T78" fmla="*/ 120 w 140"/>
                <a:gd name="T79" fmla="*/ 54 h 173"/>
                <a:gd name="T80" fmla="*/ 133 w 140"/>
                <a:gd name="T81" fmla="*/ 49 h 173"/>
                <a:gd name="T82" fmla="*/ 139 w 140"/>
                <a:gd name="T83" fmla="*/ 42 h 173"/>
                <a:gd name="T84" fmla="*/ 135 w 140"/>
                <a:gd name="T85" fmla="*/ 34 h 173"/>
                <a:gd name="T86" fmla="*/ 134 w 140"/>
                <a:gd name="T87" fmla="*/ 32 h 173"/>
                <a:gd name="T88" fmla="*/ 134 w 140"/>
                <a:gd name="T89" fmla="*/ 29 h 173"/>
                <a:gd name="T90" fmla="*/ 133 w 140"/>
                <a:gd name="T91" fmla="*/ 29 h 173"/>
                <a:gd name="T92" fmla="*/ 117 w 140"/>
                <a:gd name="T93" fmla="*/ 27 h 173"/>
                <a:gd name="T94" fmla="*/ 116 w 140"/>
                <a:gd name="T95" fmla="*/ 27 h 173"/>
                <a:gd name="T96" fmla="*/ 112 w 140"/>
                <a:gd name="T97" fmla="*/ 22 h 173"/>
                <a:gd name="T98" fmla="*/ 93 w 140"/>
                <a:gd name="T99" fmla="*/ 30 h 173"/>
                <a:gd name="T100" fmla="*/ 85 w 140"/>
                <a:gd name="T101" fmla="*/ 15 h 173"/>
                <a:gd name="T102" fmla="*/ 73 w 140"/>
                <a:gd name="T103" fmla="*/ 0 h 173"/>
                <a:gd name="T104" fmla="*/ 73 w 140"/>
                <a:gd name="T105" fmla="*/ 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 h="173">
                  <a:moveTo>
                    <a:pt x="73" y="7"/>
                  </a:moveTo>
                  <a:cubicBezTo>
                    <a:pt x="72" y="8"/>
                    <a:pt x="72" y="8"/>
                    <a:pt x="72" y="8"/>
                  </a:cubicBezTo>
                  <a:cubicBezTo>
                    <a:pt x="66" y="13"/>
                    <a:pt x="66" y="13"/>
                    <a:pt x="66" y="13"/>
                  </a:cubicBezTo>
                  <a:cubicBezTo>
                    <a:pt x="60" y="19"/>
                    <a:pt x="60" y="19"/>
                    <a:pt x="60" y="19"/>
                  </a:cubicBezTo>
                  <a:cubicBezTo>
                    <a:pt x="59" y="19"/>
                    <a:pt x="59" y="19"/>
                    <a:pt x="59" y="19"/>
                  </a:cubicBezTo>
                  <a:cubicBezTo>
                    <a:pt x="59" y="20"/>
                    <a:pt x="59" y="20"/>
                    <a:pt x="59" y="20"/>
                  </a:cubicBezTo>
                  <a:cubicBezTo>
                    <a:pt x="50" y="20"/>
                    <a:pt x="50" y="20"/>
                    <a:pt x="50" y="20"/>
                  </a:cubicBezTo>
                  <a:cubicBezTo>
                    <a:pt x="50" y="20"/>
                    <a:pt x="50" y="20"/>
                    <a:pt x="50" y="20"/>
                  </a:cubicBezTo>
                  <a:cubicBezTo>
                    <a:pt x="46" y="17"/>
                    <a:pt x="46" y="17"/>
                    <a:pt x="46" y="17"/>
                  </a:cubicBezTo>
                  <a:cubicBezTo>
                    <a:pt x="40" y="19"/>
                    <a:pt x="36" y="23"/>
                    <a:pt x="35" y="31"/>
                  </a:cubicBezTo>
                  <a:cubicBezTo>
                    <a:pt x="35" y="37"/>
                    <a:pt x="35" y="37"/>
                    <a:pt x="35" y="37"/>
                  </a:cubicBezTo>
                  <a:cubicBezTo>
                    <a:pt x="40" y="33"/>
                    <a:pt x="40" y="33"/>
                    <a:pt x="40" y="33"/>
                  </a:cubicBezTo>
                  <a:cubicBezTo>
                    <a:pt x="36" y="46"/>
                    <a:pt x="36" y="46"/>
                    <a:pt x="36" y="46"/>
                  </a:cubicBezTo>
                  <a:cubicBezTo>
                    <a:pt x="36" y="47"/>
                    <a:pt x="36" y="47"/>
                    <a:pt x="36" y="47"/>
                  </a:cubicBezTo>
                  <a:cubicBezTo>
                    <a:pt x="36" y="47"/>
                    <a:pt x="36" y="47"/>
                    <a:pt x="36" y="47"/>
                  </a:cubicBezTo>
                  <a:cubicBezTo>
                    <a:pt x="23" y="59"/>
                    <a:pt x="23" y="59"/>
                    <a:pt x="23" y="59"/>
                  </a:cubicBezTo>
                  <a:cubicBezTo>
                    <a:pt x="21" y="61"/>
                    <a:pt x="20" y="63"/>
                    <a:pt x="21" y="64"/>
                  </a:cubicBezTo>
                  <a:cubicBezTo>
                    <a:pt x="24" y="67"/>
                    <a:pt x="24" y="67"/>
                    <a:pt x="24" y="67"/>
                  </a:cubicBezTo>
                  <a:cubicBezTo>
                    <a:pt x="26" y="69"/>
                    <a:pt x="28" y="71"/>
                    <a:pt x="28" y="73"/>
                  </a:cubicBezTo>
                  <a:cubicBezTo>
                    <a:pt x="28" y="74"/>
                    <a:pt x="27" y="75"/>
                    <a:pt x="26" y="76"/>
                  </a:cubicBezTo>
                  <a:cubicBezTo>
                    <a:pt x="18" y="83"/>
                    <a:pt x="18" y="83"/>
                    <a:pt x="18" y="83"/>
                  </a:cubicBezTo>
                  <a:cubicBezTo>
                    <a:pt x="18" y="85"/>
                    <a:pt x="18" y="89"/>
                    <a:pt x="18" y="92"/>
                  </a:cubicBezTo>
                  <a:cubicBezTo>
                    <a:pt x="18" y="93"/>
                    <a:pt x="18" y="93"/>
                    <a:pt x="18" y="93"/>
                  </a:cubicBezTo>
                  <a:cubicBezTo>
                    <a:pt x="18" y="94"/>
                    <a:pt x="18" y="94"/>
                    <a:pt x="18" y="94"/>
                  </a:cubicBezTo>
                  <a:cubicBezTo>
                    <a:pt x="14" y="95"/>
                    <a:pt x="14" y="95"/>
                    <a:pt x="14" y="95"/>
                  </a:cubicBezTo>
                  <a:cubicBezTo>
                    <a:pt x="14" y="97"/>
                    <a:pt x="14" y="98"/>
                    <a:pt x="12" y="100"/>
                  </a:cubicBezTo>
                  <a:cubicBezTo>
                    <a:pt x="7" y="105"/>
                    <a:pt x="7" y="105"/>
                    <a:pt x="7" y="105"/>
                  </a:cubicBezTo>
                  <a:cubicBezTo>
                    <a:pt x="7" y="105"/>
                    <a:pt x="7" y="105"/>
                    <a:pt x="7" y="105"/>
                  </a:cubicBezTo>
                  <a:cubicBezTo>
                    <a:pt x="8" y="107"/>
                    <a:pt x="8" y="109"/>
                    <a:pt x="6" y="113"/>
                  </a:cubicBezTo>
                  <a:cubicBezTo>
                    <a:pt x="8" y="117"/>
                    <a:pt x="8" y="120"/>
                    <a:pt x="6" y="121"/>
                  </a:cubicBezTo>
                  <a:cubicBezTo>
                    <a:pt x="2" y="125"/>
                    <a:pt x="2" y="125"/>
                    <a:pt x="2" y="125"/>
                  </a:cubicBezTo>
                  <a:cubicBezTo>
                    <a:pt x="2" y="125"/>
                    <a:pt x="2" y="125"/>
                    <a:pt x="2" y="125"/>
                  </a:cubicBezTo>
                  <a:cubicBezTo>
                    <a:pt x="0" y="126"/>
                    <a:pt x="0" y="126"/>
                    <a:pt x="0" y="126"/>
                  </a:cubicBezTo>
                  <a:cubicBezTo>
                    <a:pt x="0" y="127"/>
                    <a:pt x="0" y="127"/>
                    <a:pt x="0" y="127"/>
                  </a:cubicBezTo>
                  <a:cubicBezTo>
                    <a:pt x="2" y="137"/>
                    <a:pt x="2" y="137"/>
                    <a:pt x="2" y="137"/>
                  </a:cubicBezTo>
                  <a:cubicBezTo>
                    <a:pt x="3" y="137"/>
                    <a:pt x="3" y="137"/>
                    <a:pt x="3" y="137"/>
                  </a:cubicBezTo>
                  <a:cubicBezTo>
                    <a:pt x="10" y="136"/>
                    <a:pt x="17" y="136"/>
                    <a:pt x="25" y="137"/>
                  </a:cubicBezTo>
                  <a:cubicBezTo>
                    <a:pt x="26" y="137"/>
                    <a:pt x="26" y="137"/>
                    <a:pt x="26" y="137"/>
                  </a:cubicBezTo>
                  <a:cubicBezTo>
                    <a:pt x="26" y="137"/>
                    <a:pt x="26" y="137"/>
                    <a:pt x="26" y="137"/>
                  </a:cubicBezTo>
                  <a:cubicBezTo>
                    <a:pt x="35" y="146"/>
                    <a:pt x="35" y="146"/>
                    <a:pt x="35" y="146"/>
                  </a:cubicBezTo>
                  <a:cubicBezTo>
                    <a:pt x="35" y="146"/>
                    <a:pt x="35" y="146"/>
                    <a:pt x="35" y="146"/>
                  </a:cubicBezTo>
                  <a:cubicBezTo>
                    <a:pt x="35" y="146"/>
                    <a:pt x="35" y="146"/>
                    <a:pt x="35" y="146"/>
                  </a:cubicBezTo>
                  <a:cubicBezTo>
                    <a:pt x="40" y="161"/>
                    <a:pt x="40" y="161"/>
                    <a:pt x="40" y="161"/>
                  </a:cubicBezTo>
                  <a:cubicBezTo>
                    <a:pt x="51" y="171"/>
                    <a:pt x="51" y="171"/>
                    <a:pt x="51" y="171"/>
                  </a:cubicBezTo>
                  <a:cubicBezTo>
                    <a:pt x="56" y="173"/>
                    <a:pt x="56" y="173"/>
                    <a:pt x="56" y="173"/>
                  </a:cubicBezTo>
                  <a:cubicBezTo>
                    <a:pt x="56" y="160"/>
                    <a:pt x="56" y="160"/>
                    <a:pt x="56" y="160"/>
                  </a:cubicBezTo>
                  <a:cubicBezTo>
                    <a:pt x="66" y="170"/>
                    <a:pt x="66" y="170"/>
                    <a:pt x="66" y="170"/>
                  </a:cubicBezTo>
                  <a:cubicBezTo>
                    <a:pt x="68" y="169"/>
                    <a:pt x="68" y="169"/>
                    <a:pt x="68" y="169"/>
                  </a:cubicBezTo>
                  <a:cubicBezTo>
                    <a:pt x="75" y="154"/>
                    <a:pt x="75" y="154"/>
                    <a:pt x="75" y="154"/>
                  </a:cubicBezTo>
                  <a:cubicBezTo>
                    <a:pt x="76" y="145"/>
                    <a:pt x="76" y="145"/>
                    <a:pt x="76" y="145"/>
                  </a:cubicBezTo>
                  <a:cubicBezTo>
                    <a:pt x="77" y="146"/>
                    <a:pt x="77" y="146"/>
                    <a:pt x="77" y="146"/>
                  </a:cubicBezTo>
                  <a:cubicBezTo>
                    <a:pt x="78" y="146"/>
                    <a:pt x="78" y="146"/>
                    <a:pt x="78" y="146"/>
                  </a:cubicBezTo>
                  <a:cubicBezTo>
                    <a:pt x="86" y="146"/>
                    <a:pt x="86" y="146"/>
                    <a:pt x="86" y="146"/>
                  </a:cubicBezTo>
                  <a:cubicBezTo>
                    <a:pt x="85" y="140"/>
                    <a:pt x="85" y="140"/>
                    <a:pt x="85" y="140"/>
                  </a:cubicBezTo>
                  <a:cubicBezTo>
                    <a:pt x="85" y="139"/>
                    <a:pt x="85" y="139"/>
                    <a:pt x="85" y="139"/>
                  </a:cubicBezTo>
                  <a:cubicBezTo>
                    <a:pt x="85" y="138"/>
                    <a:pt x="85" y="138"/>
                    <a:pt x="85" y="138"/>
                  </a:cubicBezTo>
                  <a:cubicBezTo>
                    <a:pt x="86" y="138"/>
                    <a:pt x="86" y="138"/>
                    <a:pt x="86" y="138"/>
                  </a:cubicBezTo>
                  <a:cubicBezTo>
                    <a:pt x="96" y="139"/>
                    <a:pt x="96" y="139"/>
                    <a:pt x="96" y="139"/>
                  </a:cubicBezTo>
                  <a:cubicBezTo>
                    <a:pt x="102" y="133"/>
                    <a:pt x="104" y="129"/>
                    <a:pt x="104" y="125"/>
                  </a:cubicBezTo>
                  <a:cubicBezTo>
                    <a:pt x="102" y="111"/>
                    <a:pt x="102" y="111"/>
                    <a:pt x="102" y="111"/>
                  </a:cubicBezTo>
                  <a:cubicBezTo>
                    <a:pt x="111" y="114"/>
                    <a:pt x="111" y="114"/>
                    <a:pt x="111" y="114"/>
                  </a:cubicBezTo>
                  <a:cubicBezTo>
                    <a:pt x="114" y="110"/>
                    <a:pt x="114" y="110"/>
                    <a:pt x="114" y="110"/>
                  </a:cubicBezTo>
                  <a:cubicBezTo>
                    <a:pt x="110" y="106"/>
                    <a:pt x="110" y="106"/>
                    <a:pt x="110" y="106"/>
                  </a:cubicBezTo>
                  <a:cubicBezTo>
                    <a:pt x="108" y="104"/>
                    <a:pt x="108" y="104"/>
                    <a:pt x="108" y="104"/>
                  </a:cubicBezTo>
                  <a:cubicBezTo>
                    <a:pt x="116" y="96"/>
                    <a:pt x="116" y="96"/>
                    <a:pt x="116" y="96"/>
                  </a:cubicBezTo>
                  <a:cubicBezTo>
                    <a:pt x="117" y="97"/>
                    <a:pt x="117" y="97"/>
                    <a:pt x="117" y="97"/>
                  </a:cubicBezTo>
                  <a:cubicBezTo>
                    <a:pt x="118" y="97"/>
                    <a:pt x="118" y="97"/>
                    <a:pt x="118" y="97"/>
                  </a:cubicBezTo>
                  <a:cubicBezTo>
                    <a:pt x="122" y="100"/>
                    <a:pt x="122" y="100"/>
                    <a:pt x="122" y="100"/>
                  </a:cubicBezTo>
                  <a:cubicBezTo>
                    <a:pt x="122" y="99"/>
                    <a:pt x="122" y="99"/>
                    <a:pt x="122" y="99"/>
                  </a:cubicBezTo>
                  <a:cubicBezTo>
                    <a:pt x="119" y="91"/>
                    <a:pt x="119" y="91"/>
                    <a:pt x="119" y="91"/>
                  </a:cubicBezTo>
                  <a:cubicBezTo>
                    <a:pt x="120" y="90"/>
                    <a:pt x="120" y="90"/>
                    <a:pt x="120" y="90"/>
                  </a:cubicBezTo>
                  <a:cubicBezTo>
                    <a:pt x="122" y="89"/>
                    <a:pt x="122" y="89"/>
                    <a:pt x="122" y="89"/>
                  </a:cubicBezTo>
                  <a:cubicBezTo>
                    <a:pt x="122" y="86"/>
                    <a:pt x="122" y="86"/>
                    <a:pt x="122" y="86"/>
                  </a:cubicBezTo>
                  <a:cubicBezTo>
                    <a:pt x="118" y="79"/>
                    <a:pt x="118" y="79"/>
                    <a:pt x="118" y="79"/>
                  </a:cubicBezTo>
                  <a:cubicBezTo>
                    <a:pt x="118" y="78"/>
                    <a:pt x="118" y="78"/>
                    <a:pt x="118" y="78"/>
                  </a:cubicBezTo>
                  <a:cubicBezTo>
                    <a:pt x="119" y="77"/>
                    <a:pt x="119" y="77"/>
                    <a:pt x="119" y="77"/>
                  </a:cubicBezTo>
                  <a:cubicBezTo>
                    <a:pt x="130" y="71"/>
                    <a:pt x="130" y="71"/>
                    <a:pt x="130" y="71"/>
                  </a:cubicBezTo>
                  <a:cubicBezTo>
                    <a:pt x="130" y="67"/>
                    <a:pt x="130" y="67"/>
                    <a:pt x="130" y="67"/>
                  </a:cubicBezTo>
                  <a:cubicBezTo>
                    <a:pt x="121" y="62"/>
                    <a:pt x="116" y="58"/>
                    <a:pt x="117" y="56"/>
                  </a:cubicBezTo>
                  <a:cubicBezTo>
                    <a:pt x="118" y="55"/>
                    <a:pt x="118" y="54"/>
                    <a:pt x="120" y="54"/>
                  </a:cubicBezTo>
                  <a:cubicBezTo>
                    <a:pt x="132" y="56"/>
                    <a:pt x="132" y="56"/>
                    <a:pt x="132" y="56"/>
                  </a:cubicBezTo>
                  <a:cubicBezTo>
                    <a:pt x="133" y="49"/>
                    <a:pt x="133" y="49"/>
                    <a:pt x="133" y="49"/>
                  </a:cubicBezTo>
                  <a:cubicBezTo>
                    <a:pt x="133" y="48"/>
                    <a:pt x="133" y="48"/>
                    <a:pt x="133" y="48"/>
                  </a:cubicBezTo>
                  <a:cubicBezTo>
                    <a:pt x="139" y="42"/>
                    <a:pt x="139" y="42"/>
                    <a:pt x="139" y="42"/>
                  </a:cubicBezTo>
                  <a:cubicBezTo>
                    <a:pt x="140" y="38"/>
                    <a:pt x="140" y="38"/>
                    <a:pt x="140" y="38"/>
                  </a:cubicBezTo>
                  <a:cubicBezTo>
                    <a:pt x="138" y="37"/>
                    <a:pt x="136" y="35"/>
                    <a:pt x="135" y="34"/>
                  </a:cubicBezTo>
                  <a:cubicBezTo>
                    <a:pt x="134" y="33"/>
                    <a:pt x="134" y="33"/>
                    <a:pt x="134" y="33"/>
                  </a:cubicBezTo>
                  <a:cubicBezTo>
                    <a:pt x="134" y="32"/>
                    <a:pt x="134" y="32"/>
                    <a:pt x="134" y="32"/>
                  </a:cubicBezTo>
                  <a:cubicBezTo>
                    <a:pt x="135" y="30"/>
                    <a:pt x="135" y="30"/>
                    <a:pt x="135" y="30"/>
                  </a:cubicBezTo>
                  <a:cubicBezTo>
                    <a:pt x="134" y="29"/>
                    <a:pt x="134" y="29"/>
                    <a:pt x="134" y="29"/>
                  </a:cubicBezTo>
                  <a:cubicBezTo>
                    <a:pt x="134" y="29"/>
                    <a:pt x="134" y="29"/>
                    <a:pt x="134" y="29"/>
                  </a:cubicBezTo>
                  <a:cubicBezTo>
                    <a:pt x="133" y="29"/>
                    <a:pt x="133" y="29"/>
                    <a:pt x="133" y="29"/>
                  </a:cubicBezTo>
                  <a:cubicBezTo>
                    <a:pt x="132" y="31"/>
                    <a:pt x="130" y="32"/>
                    <a:pt x="128" y="32"/>
                  </a:cubicBezTo>
                  <a:cubicBezTo>
                    <a:pt x="123" y="32"/>
                    <a:pt x="120" y="30"/>
                    <a:pt x="117" y="27"/>
                  </a:cubicBezTo>
                  <a:cubicBezTo>
                    <a:pt x="117" y="27"/>
                    <a:pt x="117" y="27"/>
                    <a:pt x="117" y="27"/>
                  </a:cubicBezTo>
                  <a:cubicBezTo>
                    <a:pt x="116" y="27"/>
                    <a:pt x="116" y="27"/>
                    <a:pt x="116" y="27"/>
                  </a:cubicBezTo>
                  <a:cubicBezTo>
                    <a:pt x="113" y="21"/>
                    <a:pt x="113" y="21"/>
                    <a:pt x="113" y="21"/>
                  </a:cubicBezTo>
                  <a:cubicBezTo>
                    <a:pt x="112" y="22"/>
                    <a:pt x="112" y="22"/>
                    <a:pt x="112" y="22"/>
                  </a:cubicBezTo>
                  <a:cubicBezTo>
                    <a:pt x="112" y="25"/>
                    <a:pt x="110" y="27"/>
                    <a:pt x="108" y="29"/>
                  </a:cubicBezTo>
                  <a:cubicBezTo>
                    <a:pt x="102" y="31"/>
                    <a:pt x="98" y="32"/>
                    <a:pt x="93" y="30"/>
                  </a:cubicBezTo>
                  <a:cubicBezTo>
                    <a:pt x="90" y="29"/>
                    <a:pt x="88" y="27"/>
                    <a:pt x="86" y="23"/>
                  </a:cubicBezTo>
                  <a:cubicBezTo>
                    <a:pt x="85" y="15"/>
                    <a:pt x="85" y="15"/>
                    <a:pt x="85" y="15"/>
                  </a:cubicBezTo>
                  <a:cubicBezTo>
                    <a:pt x="84" y="7"/>
                    <a:pt x="82" y="3"/>
                    <a:pt x="80" y="2"/>
                  </a:cubicBezTo>
                  <a:cubicBezTo>
                    <a:pt x="78" y="0"/>
                    <a:pt x="75" y="0"/>
                    <a:pt x="73" y="0"/>
                  </a:cubicBezTo>
                  <a:cubicBezTo>
                    <a:pt x="74" y="7"/>
                    <a:pt x="74" y="7"/>
                    <a:pt x="74" y="7"/>
                  </a:cubicBezTo>
                  <a:lnTo>
                    <a:pt x="73" y="7"/>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3" name="Freeform 24">
              <a:extLst>
                <a:ext uri="{FF2B5EF4-FFF2-40B4-BE49-F238E27FC236}">
                  <a16:creationId xmlns="" xmlns:a16="http://schemas.microsoft.com/office/drawing/2014/main" id="{75CCD474-F2FD-4B11-B41E-2740E5E641CD}"/>
                </a:ext>
              </a:extLst>
            </p:cNvPr>
            <p:cNvSpPr>
              <a:spLocks/>
            </p:cNvSpPr>
            <p:nvPr/>
          </p:nvSpPr>
          <p:spPr bwMode="auto">
            <a:xfrm>
              <a:off x="4941888" y="3979863"/>
              <a:ext cx="417512" cy="479425"/>
            </a:xfrm>
            <a:custGeom>
              <a:avLst/>
              <a:gdLst>
                <a:gd name="T0" fmla="*/ 64 w 122"/>
                <a:gd name="T1" fmla="*/ 6 h 141"/>
                <a:gd name="T2" fmla="*/ 42 w 122"/>
                <a:gd name="T3" fmla="*/ 2 h 141"/>
                <a:gd name="T4" fmla="*/ 38 w 122"/>
                <a:gd name="T5" fmla="*/ 27 h 141"/>
                <a:gd name="T6" fmla="*/ 28 w 122"/>
                <a:gd name="T7" fmla="*/ 32 h 141"/>
                <a:gd name="T8" fmla="*/ 22 w 122"/>
                <a:gd name="T9" fmla="*/ 41 h 141"/>
                <a:gd name="T10" fmla="*/ 16 w 122"/>
                <a:gd name="T11" fmla="*/ 54 h 141"/>
                <a:gd name="T12" fmla="*/ 6 w 122"/>
                <a:gd name="T13" fmla="*/ 68 h 141"/>
                <a:gd name="T14" fmla="*/ 1 w 122"/>
                <a:gd name="T15" fmla="*/ 78 h 141"/>
                <a:gd name="T16" fmla="*/ 11 w 122"/>
                <a:gd name="T17" fmla="*/ 93 h 141"/>
                <a:gd name="T18" fmla="*/ 16 w 122"/>
                <a:gd name="T19" fmla="*/ 102 h 141"/>
                <a:gd name="T20" fmla="*/ 16 w 122"/>
                <a:gd name="T21" fmla="*/ 102 h 141"/>
                <a:gd name="T22" fmla="*/ 16 w 122"/>
                <a:gd name="T23" fmla="*/ 104 h 141"/>
                <a:gd name="T24" fmla="*/ 15 w 122"/>
                <a:gd name="T25" fmla="*/ 105 h 141"/>
                <a:gd name="T26" fmla="*/ 27 w 122"/>
                <a:gd name="T27" fmla="*/ 123 h 141"/>
                <a:gd name="T28" fmla="*/ 32 w 122"/>
                <a:gd name="T29" fmla="*/ 135 h 141"/>
                <a:gd name="T30" fmla="*/ 46 w 122"/>
                <a:gd name="T31" fmla="*/ 130 h 141"/>
                <a:gd name="T32" fmla="*/ 46 w 122"/>
                <a:gd name="T33" fmla="*/ 129 h 141"/>
                <a:gd name="T34" fmla="*/ 53 w 122"/>
                <a:gd name="T35" fmla="*/ 125 h 141"/>
                <a:gd name="T36" fmla="*/ 66 w 122"/>
                <a:gd name="T37" fmla="*/ 136 h 141"/>
                <a:gd name="T38" fmla="*/ 68 w 122"/>
                <a:gd name="T39" fmla="*/ 136 h 141"/>
                <a:gd name="T40" fmla="*/ 74 w 122"/>
                <a:gd name="T41" fmla="*/ 134 h 141"/>
                <a:gd name="T42" fmla="*/ 76 w 122"/>
                <a:gd name="T43" fmla="*/ 134 h 141"/>
                <a:gd name="T44" fmla="*/ 84 w 122"/>
                <a:gd name="T45" fmla="*/ 141 h 141"/>
                <a:gd name="T46" fmla="*/ 85 w 122"/>
                <a:gd name="T47" fmla="*/ 124 h 141"/>
                <a:gd name="T48" fmla="*/ 86 w 122"/>
                <a:gd name="T49" fmla="*/ 124 h 141"/>
                <a:gd name="T50" fmla="*/ 88 w 122"/>
                <a:gd name="T51" fmla="*/ 113 h 141"/>
                <a:gd name="T52" fmla="*/ 88 w 122"/>
                <a:gd name="T53" fmla="*/ 111 h 141"/>
                <a:gd name="T54" fmla="*/ 90 w 122"/>
                <a:gd name="T55" fmla="*/ 110 h 141"/>
                <a:gd name="T56" fmla="*/ 100 w 122"/>
                <a:gd name="T57" fmla="*/ 94 h 141"/>
                <a:gd name="T58" fmla="*/ 103 w 122"/>
                <a:gd name="T59" fmla="*/ 95 h 141"/>
                <a:gd name="T60" fmla="*/ 102 w 122"/>
                <a:gd name="T61" fmla="*/ 102 h 141"/>
                <a:gd name="T62" fmla="*/ 114 w 122"/>
                <a:gd name="T63" fmla="*/ 92 h 141"/>
                <a:gd name="T64" fmla="*/ 112 w 122"/>
                <a:gd name="T65" fmla="*/ 87 h 141"/>
                <a:gd name="T66" fmla="*/ 114 w 122"/>
                <a:gd name="T67" fmla="*/ 69 h 141"/>
                <a:gd name="T68" fmla="*/ 108 w 122"/>
                <a:gd name="T69" fmla="*/ 68 h 141"/>
                <a:gd name="T70" fmla="*/ 108 w 122"/>
                <a:gd name="T71" fmla="*/ 67 h 141"/>
                <a:gd name="T72" fmla="*/ 106 w 122"/>
                <a:gd name="T73" fmla="*/ 58 h 141"/>
                <a:gd name="T74" fmla="*/ 122 w 122"/>
                <a:gd name="T75" fmla="*/ 58 h 141"/>
                <a:gd name="T76" fmla="*/ 108 w 122"/>
                <a:gd name="T77" fmla="*/ 44 h 141"/>
                <a:gd name="T78" fmla="*/ 117 w 122"/>
                <a:gd name="T79" fmla="*/ 33 h 141"/>
                <a:gd name="T80" fmla="*/ 111 w 122"/>
                <a:gd name="T81" fmla="*/ 34 h 141"/>
                <a:gd name="T82" fmla="*/ 111 w 122"/>
                <a:gd name="T83" fmla="*/ 33 h 141"/>
                <a:gd name="T84" fmla="*/ 103 w 122"/>
                <a:gd name="T85" fmla="*/ 24 h 141"/>
                <a:gd name="T86" fmla="*/ 80 w 122"/>
                <a:gd name="T87" fmla="*/ 32 h 141"/>
                <a:gd name="T88" fmla="*/ 78 w 122"/>
                <a:gd name="T89" fmla="*/ 32 h 141"/>
                <a:gd name="T90" fmla="*/ 78 w 122"/>
                <a:gd name="T91" fmla="*/ 18 h 141"/>
                <a:gd name="T92" fmla="*/ 82 w 122"/>
                <a:gd name="T9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1">
                  <a:moveTo>
                    <a:pt x="74" y="2"/>
                  </a:moveTo>
                  <a:cubicBezTo>
                    <a:pt x="70" y="4"/>
                    <a:pt x="66" y="6"/>
                    <a:pt x="64" y="6"/>
                  </a:cubicBezTo>
                  <a:cubicBezTo>
                    <a:pt x="61" y="6"/>
                    <a:pt x="57" y="5"/>
                    <a:pt x="52" y="3"/>
                  </a:cubicBezTo>
                  <a:cubicBezTo>
                    <a:pt x="42" y="2"/>
                    <a:pt x="42" y="2"/>
                    <a:pt x="42" y="2"/>
                  </a:cubicBezTo>
                  <a:cubicBezTo>
                    <a:pt x="40" y="3"/>
                    <a:pt x="36" y="7"/>
                    <a:pt x="32" y="14"/>
                  </a:cubicBezTo>
                  <a:cubicBezTo>
                    <a:pt x="38" y="27"/>
                    <a:pt x="38" y="27"/>
                    <a:pt x="38" y="27"/>
                  </a:cubicBezTo>
                  <a:cubicBezTo>
                    <a:pt x="28" y="32"/>
                    <a:pt x="28" y="32"/>
                    <a:pt x="28" y="32"/>
                  </a:cubicBezTo>
                  <a:cubicBezTo>
                    <a:pt x="28" y="32"/>
                    <a:pt x="28" y="32"/>
                    <a:pt x="28" y="32"/>
                  </a:cubicBezTo>
                  <a:cubicBezTo>
                    <a:pt x="20" y="30"/>
                    <a:pt x="20" y="30"/>
                    <a:pt x="20" y="30"/>
                  </a:cubicBezTo>
                  <a:cubicBezTo>
                    <a:pt x="23" y="36"/>
                    <a:pt x="24" y="40"/>
                    <a:pt x="22" y="41"/>
                  </a:cubicBezTo>
                  <a:cubicBezTo>
                    <a:pt x="22" y="44"/>
                    <a:pt x="22" y="44"/>
                    <a:pt x="22" y="44"/>
                  </a:cubicBezTo>
                  <a:cubicBezTo>
                    <a:pt x="20" y="49"/>
                    <a:pt x="18" y="52"/>
                    <a:pt x="16" y="54"/>
                  </a:cubicBezTo>
                  <a:cubicBezTo>
                    <a:pt x="2" y="66"/>
                    <a:pt x="2" y="66"/>
                    <a:pt x="2" y="66"/>
                  </a:cubicBezTo>
                  <a:cubicBezTo>
                    <a:pt x="6" y="68"/>
                    <a:pt x="6" y="68"/>
                    <a:pt x="6" y="68"/>
                  </a:cubicBezTo>
                  <a:cubicBezTo>
                    <a:pt x="4" y="70"/>
                    <a:pt x="4" y="70"/>
                    <a:pt x="4" y="70"/>
                  </a:cubicBezTo>
                  <a:cubicBezTo>
                    <a:pt x="0" y="73"/>
                    <a:pt x="0" y="76"/>
                    <a:pt x="1" y="78"/>
                  </a:cubicBezTo>
                  <a:cubicBezTo>
                    <a:pt x="11" y="93"/>
                    <a:pt x="11" y="93"/>
                    <a:pt x="11" y="93"/>
                  </a:cubicBezTo>
                  <a:cubicBezTo>
                    <a:pt x="11" y="93"/>
                    <a:pt x="11" y="93"/>
                    <a:pt x="11" y="93"/>
                  </a:cubicBezTo>
                  <a:cubicBezTo>
                    <a:pt x="11" y="94"/>
                    <a:pt x="11" y="94"/>
                    <a:pt x="11" y="94"/>
                  </a:cubicBezTo>
                  <a:cubicBezTo>
                    <a:pt x="16" y="102"/>
                    <a:pt x="16" y="102"/>
                    <a:pt x="16" y="102"/>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8" y="106"/>
                    <a:pt x="20" y="107"/>
                  </a:cubicBezTo>
                  <a:cubicBezTo>
                    <a:pt x="24" y="109"/>
                    <a:pt x="26" y="115"/>
                    <a:pt x="27" y="123"/>
                  </a:cubicBezTo>
                  <a:cubicBezTo>
                    <a:pt x="29" y="131"/>
                    <a:pt x="29" y="131"/>
                    <a:pt x="29" y="131"/>
                  </a:cubicBezTo>
                  <a:cubicBezTo>
                    <a:pt x="30" y="133"/>
                    <a:pt x="30" y="134"/>
                    <a:pt x="32" y="135"/>
                  </a:cubicBezTo>
                  <a:cubicBezTo>
                    <a:pt x="36" y="137"/>
                    <a:pt x="40" y="136"/>
                    <a:pt x="43" y="134"/>
                  </a:cubicBezTo>
                  <a:cubicBezTo>
                    <a:pt x="45" y="133"/>
                    <a:pt x="46" y="132"/>
                    <a:pt x="46" y="130"/>
                  </a:cubicBezTo>
                  <a:cubicBezTo>
                    <a:pt x="46" y="130"/>
                    <a:pt x="46" y="130"/>
                    <a:pt x="46" y="130"/>
                  </a:cubicBezTo>
                  <a:cubicBezTo>
                    <a:pt x="46" y="129"/>
                    <a:pt x="46" y="129"/>
                    <a:pt x="46" y="129"/>
                  </a:cubicBezTo>
                  <a:cubicBezTo>
                    <a:pt x="52" y="124"/>
                    <a:pt x="52" y="124"/>
                    <a:pt x="52" y="124"/>
                  </a:cubicBezTo>
                  <a:cubicBezTo>
                    <a:pt x="53" y="125"/>
                    <a:pt x="53" y="125"/>
                    <a:pt x="53" y="125"/>
                  </a:cubicBezTo>
                  <a:cubicBezTo>
                    <a:pt x="58" y="134"/>
                    <a:pt x="58" y="134"/>
                    <a:pt x="58" y="134"/>
                  </a:cubicBezTo>
                  <a:cubicBezTo>
                    <a:pt x="60" y="136"/>
                    <a:pt x="62"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6" y="135"/>
                    <a:pt x="76" y="135"/>
                    <a:pt x="76" y="135"/>
                  </a:cubicBezTo>
                  <a:cubicBezTo>
                    <a:pt x="84" y="141"/>
                    <a:pt x="84" y="141"/>
                    <a:pt x="84" y="141"/>
                  </a:cubicBezTo>
                  <a:cubicBezTo>
                    <a:pt x="86" y="138"/>
                    <a:pt x="86" y="138"/>
                    <a:pt x="86" y="138"/>
                  </a:cubicBezTo>
                  <a:cubicBezTo>
                    <a:pt x="85" y="124"/>
                    <a:pt x="85" y="124"/>
                    <a:pt x="85" y="124"/>
                  </a:cubicBezTo>
                  <a:cubicBezTo>
                    <a:pt x="86" y="124"/>
                    <a:pt x="86" y="124"/>
                    <a:pt x="86" y="124"/>
                  </a:cubicBezTo>
                  <a:cubicBezTo>
                    <a:pt x="86" y="124"/>
                    <a:pt x="86" y="124"/>
                    <a:pt x="86" y="124"/>
                  </a:cubicBezTo>
                  <a:cubicBezTo>
                    <a:pt x="90" y="118"/>
                    <a:pt x="90" y="118"/>
                    <a:pt x="90" y="118"/>
                  </a:cubicBezTo>
                  <a:cubicBezTo>
                    <a:pt x="91" y="117"/>
                    <a:pt x="90" y="115"/>
                    <a:pt x="88" y="113"/>
                  </a:cubicBezTo>
                  <a:cubicBezTo>
                    <a:pt x="87" y="112"/>
                    <a:pt x="87" y="112"/>
                    <a:pt x="87" y="112"/>
                  </a:cubicBezTo>
                  <a:cubicBezTo>
                    <a:pt x="88" y="111"/>
                    <a:pt x="88" y="111"/>
                    <a:pt x="88" y="111"/>
                  </a:cubicBezTo>
                  <a:cubicBezTo>
                    <a:pt x="88" y="110"/>
                    <a:pt x="88" y="110"/>
                    <a:pt x="88" y="110"/>
                  </a:cubicBezTo>
                  <a:cubicBezTo>
                    <a:pt x="90" y="110"/>
                    <a:pt x="90" y="110"/>
                    <a:pt x="90" y="110"/>
                  </a:cubicBezTo>
                  <a:cubicBezTo>
                    <a:pt x="100" y="94"/>
                    <a:pt x="100" y="94"/>
                    <a:pt x="100" y="94"/>
                  </a:cubicBezTo>
                  <a:cubicBezTo>
                    <a:pt x="100" y="94"/>
                    <a:pt x="100" y="94"/>
                    <a:pt x="100" y="94"/>
                  </a:cubicBezTo>
                  <a:cubicBezTo>
                    <a:pt x="102" y="94"/>
                    <a:pt x="102" y="94"/>
                    <a:pt x="102" y="94"/>
                  </a:cubicBezTo>
                  <a:cubicBezTo>
                    <a:pt x="103" y="95"/>
                    <a:pt x="103" y="95"/>
                    <a:pt x="103" y="95"/>
                  </a:cubicBezTo>
                  <a:cubicBezTo>
                    <a:pt x="103" y="96"/>
                    <a:pt x="103" y="96"/>
                    <a:pt x="103" y="96"/>
                  </a:cubicBezTo>
                  <a:cubicBezTo>
                    <a:pt x="102" y="102"/>
                    <a:pt x="102" y="102"/>
                    <a:pt x="102" y="102"/>
                  </a:cubicBezTo>
                  <a:cubicBezTo>
                    <a:pt x="103" y="102"/>
                    <a:pt x="103" y="102"/>
                    <a:pt x="103" y="102"/>
                  </a:cubicBezTo>
                  <a:cubicBezTo>
                    <a:pt x="114" y="92"/>
                    <a:pt x="114" y="92"/>
                    <a:pt x="114" y="92"/>
                  </a:cubicBezTo>
                  <a:cubicBezTo>
                    <a:pt x="114" y="87"/>
                    <a:pt x="114" y="87"/>
                    <a:pt x="114" y="87"/>
                  </a:cubicBezTo>
                  <a:cubicBezTo>
                    <a:pt x="112" y="87"/>
                    <a:pt x="112" y="87"/>
                    <a:pt x="112" y="87"/>
                  </a:cubicBezTo>
                  <a:cubicBezTo>
                    <a:pt x="108" y="87"/>
                    <a:pt x="108" y="87"/>
                    <a:pt x="108" y="87"/>
                  </a:cubicBezTo>
                  <a:cubicBezTo>
                    <a:pt x="114" y="69"/>
                    <a:pt x="114" y="69"/>
                    <a:pt x="114" y="69"/>
                  </a:cubicBezTo>
                  <a:cubicBezTo>
                    <a:pt x="108" y="68"/>
                    <a:pt x="108" y="68"/>
                    <a:pt x="108" y="68"/>
                  </a:cubicBezTo>
                  <a:cubicBezTo>
                    <a:pt x="108" y="68"/>
                    <a:pt x="108" y="68"/>
                    <a:pt x="108" y="68"/>
                  </a:cubicBezTo>
                  <a:cubicBezTo>
                    <a:pt x="108" y="68"/>
                    <a:pt x="108" y="68"/>
                    <a:pt x="108" y="68"/>
                  </a:cubicBezTo>
                  <a:cubicBezTo>
                    <a:pt x="108" y="67"/>
                    <a:pt x="108" y="67"/>
                    <a:pt x="108" y="67"/>
                  </a:cubicBezTo>
                  <a:cubicBezTo>
                    <a:pt x="106" y="65"/>
                    <a:pt x="106" y="65"/>
                    <a:pt x="106" y="65"/>
                  </a:cubicBezTo>
                  <a:cubicBezTo>
                    <a:pt x="104" y="62"/>
                    <a:pt x="104" y="60"/>
                    <a:pt x="106" y="58"/>
                  </a:cubicBezTo>
                  <a:cubicBezTo>
                    <a:pt x="116" y="58"/>
                    <a:pt x="116" y="58"/>
                    <a:pt x="116" y="58"/>
                  </a:cubicBezTo>
                  <a:cubicBezTo>
                    <a:pt x="122" y="58"/>
                    <a:pt x="122" y="58"/>
                    <a:pt x="122" y="58"/>
                  </a:cubicBezTo>
                  <a:cubicBezTo>
                    <a:pt x="122" y="56"/>
                    <a:pt x="120" y="52"/>
                    <a:pt x="117" y="46"/>
                  </a:cubicBezTo>
                  <a:cubicBezTo>
                    <a:pt x="108" y="44"/>
                    <a:pt x="108" y="44"/>
                    <a:pt x="108" y="44"/>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4"/>
                    <a:pt x="111" y="34"/>
                    <a:pt x="111" y="34"/>
                  </a:cubicBezTo>
                  <a:cubicBezTo>
                    <a:pt x="111" y="33"/>
                    <a:pt x="111" y="33"/>
                    <a:pt x="111" y="33"/>
                  </a:cubicBezTo>
                  <a:cubicBezTo>
                    <a:pt x="110" y="32"/>
                    <a:pt x="110" y="32"/>
                    <a:pt x="110" y="32"/>
                  </a:cubicBezTo>
                  <a:cubicBezTo>
                    <a:pt x="109" y="28"/>
                    <a:pt x="107" y="25"/>
                    <a:pt x="103" y="24"/>
                  </a:cubicBezTo>
                  <a:cubicBezTo>
                    <a:pt x="87" y="24"/>
                    <a:pt x="87" y="24"/>
                    <a:pt x="87" y="24"/>
                  </a:cubicBezTo>
                  <a:cubicBezTo>
                    <a:pt x="80" y="32"/>
                    <a:pt x="80" y="32"/>
                    <a:pt x="80" y="32"/>
                  </a:cubicBezTo>
                  <a:cubicBezTo>
                    <a:pt x="80" y="33"/>
                    <a:pt x="80" y="33"/>
                    <a:pt x="80" y="33"/>
                  </a:cubicBezTo>
                  <a:cubicBezTo>
                    <a:pt x="78" y="32"/>
                    <a:pt x="78" y="32"/>
                    <a:pt x="78" y="32"/>
                  </a:cubicBezTo>
                  <a:cubicBezTo>
                    <a:pt x="53" y="24"/>
                    <a:pt x="53" y="24"/>
                    <a:pt x="53" y="24"/>
                  </a:cubicBezTo>
                  <a:cubicBezTo>
                    <a:pt x="78" y="18"/>
                    <a:pt x="78" y="18"/>
                    <a:pt x="78" y="18"/>
                  </a:cubicBezTo>
                  <a:cubicBezTo>
                    <a:pt x="79" y="18"/>
                    <a:pt x="83" y="14"/>
                    <a:pt x="90" y="6"/>
                  </a:cubicBezTo>
                  <a:cubicBezTo>
                    <a:pt x="82" y="0"/>
                    <a:pt x="82" y="0"/>
                    <a:pt x="82" y="0"/>
                  </a:cubicBezTo>
                  <a:lnTo>
                    <a:pt x="74" y="2"/>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4" name="Freeform 25">
              <a:extLst>
                <a:ext uri="{FF2B5EF4-FFF2-40B4-BE49-F238E27FC236}">
                  <a16:creationId xmlns="" xmlns:a16="http://schemas.microsoft.com/office/drawing/2014/main" id="{1265D896-13A3-4372-947A-1CECB9ECB5C8}"/>
                </a:ext>
              </a:extLst>
            </p:cNvPr>
            <p:cNvSpPr>
              <a:spLocks/>
            </p:cNvSpPr>
            <p:nvPr/>
          </p:nvSpPr>
          <p:spPr bwMode="auto">
            <a:xfrm>
              <a:off x="4540250" y="3573463"/>
              <a:ext cx="523875" cy="635000"/>
            </a:xfrm>
            <a:custGeom>
              <a:avLst/>
              <a:gdLst>
                <a:gd name="T0" fmla="*/ 96 w 153"/>
                <a:gd name="T1" fmla="*/ 52 h 187"/>
                <a:gd name="T2" fmla="*/ 85 w 153"/>
                <a:gd name="T3" fmla="*/ 27 h 187"/>
                <a:gd name="T4" fmla="*/ 55 w 153"/>
                <a:gd name="T5" fmla="*/ 17 h 187"/>
                <a:gd name="T6" fmla="*/ 37 w 153"/>
                <a:gd name="T7" fmla="*/ 0 h 187"/>
                <a:gd name="T8" fmla="*/ 48 w 153"/>
                <a:gd name="T9" fmla="*/ 17 h 187"/>
                <a:gd name="T10" fmla="*/ 49 w 153"/>
                <a:gd name="T11" fmla="*/ 18 h 187"/>
                <a:gd name="T12" fmla="*/ 35 w 153"/>
                <a:gd name="T13" fmla="*/ 35 h 187"/>
                <a:gd name="T14" fmla="*/ 19 w 153"/>
                <a:gd name="T15" fmla="*/ 22 h 187"/>
                <a:gd name="T16" fmla="*/ 23 w 153"/>
                <a:gd name="T17" fmla="*/ 35 h 187"/>
                <a:gd name="T18" fmla="*/ 23 w 153"/>
                <a:gd name="T19" fmla="*/ 36 h 187"/>
                <a:gd name="T20" fmla="*/ 21 w 153"/>
                <a:gd name="T21" fmla="*/ 40 h 187"/>
                <a:gd name="T22" fmla="*/ 14 w 153"/>
                <a:gd name="T23" fmla="*/ 44 h 187"/>
                <a:gd name="T24" fmla="*/ 11 w 153"/>
                <a:gd name="T25" fmla="*/ 50 h 187"/>
                <a:gd name="T26" fmla="*/ 8 w 153"/>
                <a:gd name="T27" fmla="*/ 62 h 187"/>
                <a:gd name="T28" fmla="*/ 8 w 153"/>
                <a:gd name="T29" fmla="*/ 62 h 187"/>
                <a:gd name="T30" fmla="*/ 3 w 153"/>
                <a:gd name="T31" fmla="*/ 65 h 187"/>
                <a:gd name="T32" fmla="*/ 14 w 153"/>
                <a:gd name="T33" fmla="*/ 81 h 187"/>
                <a:gd name="T34" fmla="*/ 18 w 153"/>
                <a:gd name="T35" fmla="*/ 80 h 187"/>
                <a:gd name="T36" fmla="*/ 35 w 153"/>
                <a:gd name="T37" fmla="*/ 88 h 187"/>
                <a:gd name="T38" fmla="*/ 35 w 153"/>
                <a:gd name="T39" fmla="*/ 89 h 187"/>
                <a:gd name="T40" fmla="*/ 34 w 153"/>
                <a:gd name="T41" fmla="*/ 99 h 187"/>
                <a:gd name="T42" fmla="*/ 30 w 153"/>
                <a:gd name="T43" fmla="*/ 108 h 187"/>
                <a:gd name="T44" fmla="*/ 25 w 153"/>
                <a:gd name="T45" fmla="*/ 114 h 187"/>
                <a:gd name="T46" fmla="*/ 25 w 153"/>
                <a:gd name="T47" fmla="*/ 114 h 187"/>
                <a:gd name="T48" fmla="*/ 26 w 153"/>
                <a:gd name="T49" fmla="*/ 126 h 187"/>
                <a:gd name="T50" fmla="*/ 37 w 153"/>
                <a:gd name="T51" fmla="*/ 128 h 187"/>
                <a:gd name="T52" fmla="*/ 43 w 153"/>
                <a:gd name="T53" fmla="*/ 134 h 187"/>
                <a:gd name="T54" fmla="*/ 51 w 153"/>
                <a:gd name="T55" fmla="*/ 175 h 187"/>
                <a:gd name="T56" fmla="*/ 49 w 153"/>
                <a:gd name="T57" fmla="*/ 179 h 187"/>
                <a:gd name="T58" fmla="*/ 50 w 153"/>
                <a:gd name="T59" fmla="*/ 181 h 187"/>
                <a:gd name="T60" fmla="*/ 73 w 153"/>
                <a:gd name="T61" fmla="*/ 172 h 187"/>
                <a:gd name="T62" fmla="*/ 78 w 153"/>
                <a:gd name="T63" fmla="*/ 175 h 187"/>
                <a:gd name="T64" fmla="*/ 79 w 153"/>
                <a:gd name="T65" fmla="*/ 174 h 187"/>
                <a:gd name="T66" fmla="*/ 87 w 153"/>
                <a:gd name="T67" fmla="*/ 169 h 187"/>
                <a:gd name="T68" fmla="*/ 109 w 153"/>
                <a:gd name="T69" fmla="*/ 179 h 187"/>
                <a:gd name="T70" fmla="*/ 115 w 153"/>
                <a:gd name="T71" fmla="*/ 183 h 187"/>
                <a:gd name="T72" fmla="*/ 134 w 153"/>
                <a:gd name="T73" fmla="*/ 163 h 187"/>
                <a:gd name="T74" fmla="*/ 130 w 153"/>
                <a:gd name="T75" fmla="*/ 147 h 187"/>
                <a:gd name="T76" fmla="*/ 144 w 153"/>
                <a:gd name="T77" fmla="*/ 148 h 187"/>
                <a:gd name="T78" fmla="*/ 144 w 153"/>
                <a:gd name="T79" fmla="*/ 134 h 187"/>
                <a:gd name="T80" fmla="*/ 153 w 153"/>
                <a:gd name="T81" fmla="*/ 122 h 187"/>
                <a:gd name="T82" fmla="*/ 141 w 153"/>
                <a:gd name="T83" fmla="*/ 110 h 187"/>
                <a:gd name="T84" fmla="*/ 136 w 153"/>
                <a:gd name="T85" fmla="*/ 115 h 187"/>
                <a:gd name="T86" fmla="*/ 135 w 153"/>
                <a:gd name="T87" fmla="*/ 115 h 187"/>
                <a:gd name="T88" fmla="*/ 125 w 153"/>
                <a:gd name="T89" fmla="*/ 106 h 187"/>
                <a:gd name="T90" fmla="*/ 113 w 153"/>
                <a:gd name="T91" fmla="*/ 98 h 187"/>
                <a:gd name="T92" fmla="*/ 110 w 153"/>
                <a:gd name="T93" fmla="*/ 84 h 187"/>
                <a:gd name="T94" fmla="*/ 117 w 153"/>
                <a:gd name="T95" fmla="*/ 63 h 187"/>
                <a:gd name="T96" fmla="*/ 129 w 153"/>
                <a:gd name="T97" fmla="*/ 64 h 187"/>
                <a:gd name="T98" fmla="*/ 129 w 153"/>
                <a:gd name="T99" fmla="*/ 52 h 187"/>
                <a:gd name="T100" fmla="*/ 97 w 153"/>
                <a:gd name="T101" fmla="*/ 53 h 187"/>
                <a:gd name="T102" fmla="*/ 96 w 153"/>
                <a:gd name="T103" fmla="*/ 5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2"/>
                  </a:moveTo>
                  <a:cubicBezTo>
                    <a:pt x="96" y="52"/>
                    <a:pt x="96" y="52"/>
                    <a:pt x="96" y="52"/>
                  </a:cubicBezTo>
                  <a:cubicBezTo>
                    <a:pt x="96" y="52"/>
                    <a:pt x="96" y="52"/>
                    <a:pt x="96" y="52"/>
                  </a:cubicBezTo>
                  <a:cubicBezTo>
                    <a:pt x="91" y="37"/>
                    <a:pt x="87" y="28"/>
                    <a:pt x="85" y="27"/>
                  </a:cubicBezTo>
                  <a:cubicBezTo>
                    <a:pt x="71" y="22"/>
                    <a:pt x="71" y="22"/>
                    <a:pt x="71" y="22"/>
                  </a:cubicBezTo>
                  <a:cubicBezTo>
                    <a:pt x="63" y="20"/>
                    <a:pt x="57" y="18"/>
                    <a:pt x="55" y="17"/>
                  </a:cubicBezTo>
                  <a:cubicBezTo>
                    <a:pt x="51" y="14"/>
                    <a:pt x="45" y="9"/>
                    <a:pt x="39" y="0"/>
                  </a:cubicBezTo>
                  <a:cubicBezTo>
                    <a:pt x="37" y="0"/>
                    <a:pt x="37" y="0"/>
                    <a:pt x="37" y="0"/>
                  </a:cubicBezTo>
                  <a:cubicBezTo>
                    <a:pt x="37" y="0"/>
                    <a:pt x="37" y="0"/>
                    <a:pt x="37" y="0"/>
                  </a:cubicBezTo>
                  <a:cubicBezTo>
                    <a:pt x="38" y="3"/>
                    <a:pt x="41" y="9"/>
                    <a:pt x="48" y="17"/>
                  </a:cubicBezTo>
                  <a:cubicBezTo>
                    <a:pt x="49" y="17"/>
                    <a:pt x="49" y="17"/>
                    <a:pt x="49" y="17"/>
                  </a:cubicBezTo>
                  <a:cubicBezTo>
                    <a:pt x="49" y="18"/>
                    <a:pt x="49" y="18"/>
                    <a:pt x="49" y="18"/>
                  </a:cubicBezTo>
                  <a:cubicBezTo>
                    <a:pt x="43" y="30"/>
                    <a:pt x="43" y="30"/>
                    <a:pt x="43" y="30"/>
                  </a:cubicBezTo>
                  <a:cubicBezTo>
                    <a:pt x="40" y="34"/>
                    <a:pt x="38" y="36"/>
                    <a:pt x="35" y="35"/>
                  </a:cubicBezTo>
                  <a:cubicBezTo>
                    <a:pt x="34" y="34"/>
                    <a:pt x="31" y="31"/>
                    <a:pt x="25" y="24"/>
                  </a:cubicBezTo>
                  <a:cubicBezTo>
                    <a:pt x="19" y="22"/>
                    <a:pt x="19" y="22"/>
                    <a:pt x="19" y="22"/>
                  </a:cubicBezTo>
                  <a:cubicBezTo>
                    <a:pt x="19" y="24"/>
                    <a:pt x="20" y="28"/>
                    <a:pt x="23" y="34"/>
                  </a:cubicBezTo>
                  <a:cubicBezTo>
                    <a:pt x="23" y="35"/>
                    <a:pt x="23" y="35"/>
                    <a:pt x="23" y="35"/>
                  </a:cubicBezTo>
                  <a:cubicBezTo>
                    <a:pt x="23" y="35"/>
                    <a:pt x="23" y="35"/>
                    <a:pt x="23" y="35"/>
                  </a:cubicBezTo>
                  <a:cubicBezTo>
                    <a:pt x="23" y="36"/>
                    <a:pt x="23" y="36"/>
                    <a:pt x="23" y="36"/>
                  </a:cubicBezTo>
                  <a:cubicBezTo>
                    <a:pt x="23" y="36"/>
                    <a:pt x="23" y="36"/>
                    <a:pt x="23" y="36"/>
                  </a:cubicBezTo>
                  <a:cubicBezTo>
                    <a:pt x="21" y="40"/>
                    <a:pt x="21" y="40"/>
                    <a:pt x="21" y="40"/>
                  </a:cubicBezTo>
                  <a:cubicBezTo>
                    <a:pt x="14" y="44"/>
                    <a:pt x="14" y="44"/>
                    <a:pt x="14" y="44"/>
                  </a:cubicBezTo>
                  <a:cubicBezTo>
                    <a:pt x="14" y="44"/>
                    <a:pt x="14" y="44"/>
                    <a:pt x="14" y="44"/>
                  </a:cubicBezTo>
                  <a:cubicBezTo>
                    <a:pt x="12" y="44"/>
                    <a:pt x="12" y="44"/>
                    <a:pt x="12" y="44"/>
                  </a:cubicBezTo>
                  <a:cubicBezTo>
                    <a:pt x="11" y="46"/>
                    <a:pt x="11" y="48"/>
                    <a:pt x="11" y="50"/>
                  </a:cubicBezTo>
                  <a:cubicBezTo>
                    <a:pt x="12" y="56"/>
                    <a:pt x="11" y="60"/>
                    <a:pt x="10" y="61"/>
                  </a:cubicBezTo>
                  <a:cubicBezTo>
                    <a:pt x="9" y="62"/>
                    <a:pt x="9" y="62"/>
                    <a:pt x="8" y="62"/>
                  </a:cubicBezTo>
                  <a:cubicBezTo>
                    <a:pt x="8" y="62"/>
                    <a:pt x="8" y="62"/>
                    <a:pt x="8" y="62"/>
                  </a:cubicBezTo>
                  <a:cubicBezTo>
                    <a:pt x="8" y="62"/>
                    <a:pt x="8" y="62"/>
                    <a:pt x="8" y="62"/>
                  </a:cubicBezTo>
                  <a:cubicBezTo>
                    <a:pt x="0" y="60"/>
                    <a:pt x="0" y="60"/>
                    <a:pt x="0" y="60"/>
                  </a:cubicBezTo>
                  <a:cubicBezTo>
                    <a:pt x="0" y="62"/>
                    <a:pt x="1" y="64"/>
                    <a:pt x="3" y="65"/>
                  </a:cubicBezTo>
                  <a:cubicBezTo>
                    <a:pt x="7" y="68"/>
                    <a:pt x="11" y="74"/>
                    <a:pt x="14" y="80"/>
                  </a:cubicBezTo>
                  <a:cubicBezTo>
                    <a:pt x="14" y="81"/>
                    <a:pt x="14" y="81"/>
                    <a:pt x="14" y="81"/>
                  </a:cubicBezTo>
                  <a:cubicBezTo>
                    <a:pt x="14" y="81"/>
                    <a:pt x="14" y="81"/>
                    <a:pt x="14" y="81"/>
                  </a:cubicBezTo>
                  <a:cubicBezTo>
                    <a:pt x="18" y="80"/>
                    <a:pt x="18" y="80"/>
                    <a:pt x="18" y="80"/>
                  </a:cubicBezTo>
                  <a:cubicBezTo>
                    <a:pt x="22" y="79"/>
                    <a:pt x="26" y="80"/>
                    <a:pt x="30" y="83"/>
                  </a:cubicBezTo>
                  <a:cubicBezTo>
                    <a:pt x="35" y="88"/>
                    <a:pt x="35" y="88"/>
                    <a:pt x="35" y="88"/>
                  </a:cubicBezTo>
                  <a:cubicBezTo>
                    <a:pt x="35" y="88"/>
                    <a:pt x="35" y="88"/>
                    <a:pt x="35" y="88"/>
                  </a:cubicBezTo>
                  <a:cubicBezTo>
                    <a:pt x="35" y="89"/>
                    <a:pt x="35" y="89"/>
                    <a:pt x="35" y="89"/>
                  </a:cubicBezTo>
                  <a:cubicBezTo>
                    <a:pt x="35" y="89"/>
                    <a:pt x="35" y="89"/>
                    <a:pt x="35" y="89"/>
                  </a:cubicBezTo>
                  <a:cubicBezTo>
                    <a:pt x="34" y="99"/>
                    <a:pt x="34" y="99"/>
                    <a:pt x="34" y="99"/>
                  </a:cubicBezTo>
                  <a:cubicBezTo>
                    <a:pt x="35" y="101"/>
                    <a:pt x="36" y="103"/>
                    <a:pt x="35" y="104"/>
                  </a:cubicBezTo>
                  <a:cubicBezTo>
                    <a:pt x="35" y="106"/>
                    <a:pt x="33" y="108"/>
                    <a:pt x="30" y="108"/>
                  </a:cubicBezTo>
                  <a:cubicBezTo>
                    <a:pt x="27" y="108"/>
                    <a:pt x="25" y="110"/>
                    <a:pt x="25" y="114"/>
                  </a:cubicBezTo>
                  <a:cubicBezTo>
                    <a:pt x="25" y="114"/>
                    <a:pt x="25" y="114"/>
                    <a:pt x="25" y="114"/>
                  </a:cubicBezTo>
                  <a:cubicBezTo>
                    <a:pt x="25" y="114"/>
                    <a:pt x="25" y="114"/>
                    <a:pt x="25" y="114"/>
                  </a:cubicBezTo>
                  <a:cubicBezTo>
                    <a:pt x="25" y="114"/>
                    <a:pt x="25" y="114"/>
                    <a:pt x="25" y="114"/>
                  </a:cubicBezTo>
                  <a:cubicBezTo>
                    <a:pt x="21" y="121"/>
                    <a:pt x="21" y="121"/>
                    <a:pt x="21" y="121"/>
                  </a:cubicBezTo>
                  <a:cubicBezTo>
                    <a:pt x="26" y="126"/>
                    <a:pt x="26" y="126"/>
                    <a:pt x="26" y="126"/>
                  </a:cubicBezTo>
                  <a:cubicBezTo>
                    <a:pt x="37" y="128"/>
                    <a:pt x="37" y="128"/>
                    <a:pt x="37" y="128"/>
                  </a:cubicBezTo>
                  <a:cubicBezTo>
                    <a:pt x="37" y="128"/>
                    <a:pt x="37" y="128"/>
                    <a:pt x="37" y="128"/>
                  </a:cubicBezTo>
                  <a:cubicBezTo>
                    <a:pt x="37" y="128"/>
                    <a:pt x="37" y="128"/>
                    <a:pt x="37" y="128"/>
                  </a:cubicBezTo>
                  <a:cubicBezTo>
                    <a:pt x="43" y="134"/>
                    <a:pt x="43" y="134"/>
                    <a:pt x="43" y="134"/>
                  </a:cubicBezTo>
                  <a:cubicBezTo>
                    <a:pt x="36" y="143"/>
                    <a:pt x="36" y="143"/>
                    <a:pt x="36" y="143"/>
                  </a:cubicBezTo>
                  <a:cubicBezTo>
                    <a:pt x="51" y="175"/>
                    <a:pt x="51" y="175"/>
                    <a:pt x="51" y="175"/>
                  </a:cubicBezTo>
                  <a:cubicBezTo>
                    <a:pt x="51" y="176"/>
                    <a:pt x="51" y="176"/>
                    <a:pt x="51" y="176"/>
                  </a:cubicBezTo>
                  <a:cubicBezTo>
                    <a:pt x="49" y="179"/>
                    <a:pt x="49" y="179"/>
                    <a:pt x="49" y="179"/>
                  </a:cubicBezTo>
                  <a:cubicBezTo>
                    <a:pt x="50" y="181"/>
                    <a:pt x="50" y="181"/>
                    <a:pt x="50" y="181"/>
                  </a:cubicBezTo>
                  <a:cubicBezTo>
                    <a:pt x="50" y="181"/>
                    <a:pt x="50" y="181"/>
                    <a:pt x="50" y="181"/>
                  </a:cubicBezTo>
                  <a:cubicBezTo>
                    <a:pt x="77" y="164"/>
                    <a:pt x="77" y="164"/>
                    <a:pt x="77" y="164"/>
                  </a:cubicBezTo>
                  <a:cubicBezTo>
                    <a:pt x="73" y="172"/>
                    <a:pt x="73" y="172"/>
                    <a:pt x="73" y="172"/>
                  </a:cubicBezTo>
                  <a:cubicBezTo>
                    <a:pt x="69" y="178"/>
                    <a:pt x="67" y="183"/>
                    <a:pt x="67" y="187"/>
                  </a:cubicBezTo>
                  <a:cubicBezTo>
                    <a:pt x="71" y="185"/>
                    <a:pt x="75" y="181"/>
                    <a:pt x="78" y="175"/>
                  </a:cubicBezTo>
                  <a:cubicBezTo>
                    <a:pt x="78" y="174"/>
                    <a:pt x="78" y="174"/>
                    <a:pt x="78" y="174"/>
                  </a:cubicBezTo>
                  <a:cubicBezTo>
                    <a:pt x="79" y="174"/>
                    <a:pt x="79" y="174"/>
                    <a:pt x="79" y="174"/>
                  </a:cubicBezTo>
                  <a:cubicBezTo>
                    <a:pt x="86" y="170"/>
                    <a:pt x="86" y="170"/>
                    <a:pt x="86" y="170"/>
                  </a:cubicBezTo>
                  <a:cubicBezTo>
                    <a:pt x="87" y="169"/>
                    <a:pt x="87" y="169"/>
                    <a:pt x="87" y="169"/>
                  </a:cubicBezTo>
                  <a:cubicBezTo>
                    <a:pt x="97" y="179"/>
                    <a:pt x="97" y="179"/>
                    <a:pt x="97" y="179"/>
                  </a:cubicBezTo>
                  <a:cubicBezTo>
                    <a:pt x="109" y="179"/>
                    <a:pt x="109" y="179"/>
                    <a:pt x="109" y="179"/>
                  </a:cubicBezTo>
                  <a:cubicBezTo>
                    <a:pt x="110" y="180"/>
                    <a:pt x="110" y="180"/>
                    <a:pt x="110" y="180"/>
                  </a:cubicBezTo>
                  <a:cubicBezTo>
                    <a:pt x="115" y="183"/>
                    <a:pt x="115" y="183"/>
                    <a:pt x="115" y="183"/>
                  </a:cubicBezTo>
                  <a:cubicBezTo>
                    <a:pt x="130" y="170"/>
                    <a:pt x="130" y="170"/>
                    <a:pt x="130" y="170"/>
                  </a:cubicBezTo>
                  <a:cubicBezTo>
                    <a:pt x="131" y="169"/>
                    <a:pt x="133" y="167"/>
                    <a:pt x="134" y="163"/>
                  </a:cubicBezTo>
                  <a:cubicBezTo>
                    <a:pt x="136" y="160"/>
                    <a:pt x="136" y="160"/>
                    <a:pt x="136" y="160"/>
                  </a:cubicBezTo>
                  <a:cubicBezTo>
                    <a:pt x="136" y="158"/>
                    <a:pt x="134" y="154"/>
                    <a:pt x="130" y="147"/>
                  </a:cubicBezTo>
                  <a:cubicBezTo>
                    <a:pt x="127" y="142"/>
                    <a:pt x="127" y="142"/>
                    <a:pt x="127" y="142"/>
                  </a:cubicBezTo>
                  <a:cubicBezTo>
                    <a:pt x="144" y="148"/>
                    <a:pt x="144" y="148"/>
                    <a:pt x="144" y="148"/>
                  </a:cubicBezTo>
                  <a:cubicBezTo>
                    <a:pt x="149" y="145"/>
                    <a:pt x="149" y="145"/>
                    <a:pt x="149" y="145"/>
                  </a:cubicBezTo>
                  <a:cubicBezTo>
                    <a:pt x="144" y="134"/>
                    <a:pt x="144" y="134"/>
                    <a:pt x="144" y="134"/>
                  </a:cubicBezTo>
                  <a:cubicBezTo>
                    <a:pt x="144" y="134"/>
                    <a:pt x="144" y="134"/>
                    <a:pt x="144" y="134"/>
                  </a:cubicBezTo>
                  <a:cubicBezTo>
                    <a:pt x="153" y="122"/>
                    <a:pt x="153" y="122"/>
                    <a:pt x="153" y="122"/>
                  </a:cubicBezTo>
                  <a:cubicBezTo>
                    <a:pt x="149" y="116"/>
                    <a:pt x="149" y="116"/>
                    <a:pt x="149" y="116"/>
                  </a:cubicBezTo>
                  <a:cubicBezTo>
                    <a:pt x="145" y="112"/>
                    <a:pt x="143" y="110"/>
                    <a:pt x="141" y="110"/>
                  </a:cubicBezTo>
                  <a:cubicBezTo>
                    <a:pt x="141" y="111"/>
                    <a:pt x="141" y="111"/>
                    <a:pt x="141" y="111"/>
                  </a:cubicBezTo>
                  <a:cubicBezTo>
                    <a:pt x="136" y="115"/>
                    <a:pt x="136" y="115"/>
                    <a:pt x="136" y="115"/>
                  </a:cubicBezTo>
                  <a:cubicBezTo>
                    <a:pt x="135" y="115"/>
                    <a:pt x="135" y="115"/>
                    <a:pt x="135" y="115"/>
                  </a:cubicBezTo>
                  <a:cubicBezTo>
                    <a:pt x="135" y="115"/>
                    <a:pt x="135" y="115"/>
                    <a:pt x="135" y="115"/>
                  </a:cubicBezTo>
                  <a:cubicBezTo>
                    <a:pt x="127" y="112"/>
                    <a:pt x="127" y="112"/>
                    <a:pt x="127" y="112"/>
                  </a:cubicBezTo>
                  <a:cubicBezTo>
                    <a:pt x="125" y="106"/>
                    <a:pt x="125" y="106"/>
                    <a:pt x="125" y="106"/>
                  </a:cubicBezTo>
                  <a:cubicBezTo>
                    <a:pt x="123" y="106"/>
                    <a:pt x="120" y="104"/>
                    <a:pt x="117" y="101"/>
                  </a:cubicBezTo>
                  <a:cubicBezTo>
                    <a:pt x="113" y="98"/>
                    <a:pt x="113" y="98"/>
                    <a:pt x="113" y="98"/>
                  </a:cubicBezTo>
                  <a:cubicBezTo>
                    <a:pt x="109" y="97"/>
                    <a:pt x="107" y="95"/>
                    <a:pt x="107" y="93"/>
                  </a:cubicBezTo>
                  <a:cubicBezTo>
                    <a:pt x="107" y="90"/>
                    <a:pt x="107" y="88"/>
                    <a:pt x="110" y="84"/>
                  </a:cubicBezTo>
                  <a:cubicBezTo>
                    <a:pt x="114" y="78"/>
                    <a:pt x="117" y="72"/>
                    <a:pt x="117" y="68"/>
                  </a:cubicBezTo>
                  <a:cubicBezTo>
                    <a:pt x="117" y="63"/>
                    <a:pt x="117" y="63"/>
                    <a:pt x="117" y="63"/>
                  </a:cubicBezTo>
                  <a:cubicBezTo>
                    <a:pt x="119" y="64"/>
                    <a:pt x="119" y="64"/>
                    <a:pt x="119" y="64"/>
                  </a:cubicBezTo>
                  <a:cubicBezTo>
                    <a:pt x="129" y="64"/>
                    <a:pt x="129" y="64"/>
                    <a:pt x="129" y="64"/>
                  </a:cubicBezTo>
                  <a:cubicBezTo>
                    <a:pt x="129" y="63"/>
                    <a:pt x="131" y="59"/>
                    <a:pt x="132" y="52"/>
                  </a:cubicBezTo>
                  <a:cubicBezTo>
                    <a:pt x="129" y="52"/>
                    <a:pt x="129" y="52"/>
                    <a:pt x="129" y="52"/>
                  </a:cubicBezTo>
                  <a:cubicBezTo>
                    <a:pt x="123" y="56"/>
                    <a:pt x="118" y="59"/>
                    <a:pt x="115" y="60"/>
                  </a:cubicBezTo>
                  <a:cubicBezTo>
                    <a:pt x="110" y="61"/>
                    <a:pt x="105" y="59"/>
                    <a:pt x="97" y="53"/>
                  </a:cubicBezTo>
                  <a:cubicBezTo>
                    <a:pt x="97" y="53"/>
                    <a:pt x="97" y="53"/>
                    <a:pt x="97" y="53"/>
                  </a:cubicBezTo>
                  <a:lnTo>
                    <a:pt x="96" y="52"/>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5" name="Freeform 26">
              <a:extLst>
                <a:ext uri="{FF2B5EF4-FFF2-40B4-BE49-F238E27FC236}">
                  <a16:creationId xmlns="" xmlns:a16="http://schemas.microsoft.com/office/drawing/2014/main" id="{C411FBF3-4AE0-4848-838F-C16D7E626391}"/>
                </a:ext>
              </a:extLst>
            </p:cNvPr>
            <p:cNvSpPr>
              <a:spLocks/>
            </p:cNvSpPr>
            <p:nvPr/>
          </p:nvSpPr>
          <p:spPr bwMode="auto">
            <a:xfrm>
              <a:off x="4640263" y="2840038"/>
              <a:ext cx="136525" cy="196850"/>
            </a:xfrm>
            <a:custGeom>
              <a:avLst/>
              <a:gdLst>
                <a:gd name="T0" fmla="*/ 24 w 40"/>
                <a:gd name="T1" fmla="*/ 0 h 58"/>
                <a:gd name="T2" fmla="*/ 22 w 40"/>
                <a:gd name="T3" fmla="*/ 0 h 58"/>
                <a:gd name="T4" fmla="*/ 16 w 40"/>
                <a:gd name="T5" fmla="*/ 6 h 58"/>
                <a:gd name="T6" fmla="*/ 15 w 40"/>
                <a:gd name="T7" fmla="*/ 5 h 58"/>
                <a:gd name="T8" fmla="*/ 15 w 40"/>
                <a:gd name="T9" fmla="*/ 6 h 58"/>
                <a:gd name="T10" fmla="*/ 15 w 40"/>
                <a:gd name="T11" fmla="*/ 6 h 58"/>
                <a:gd name="T12" fmla="*/ 12 w 40"/>
                <a:gd name="T13" fmla="*/ 10 h 58"/>
                <a:gd name="T14" fmla="*/ 10 w 40"/>
                <a:gd name="T15" fmla="*/ 10 h 58"/>
                <a:gd name="T16" fmla="*/ 6 w 40"/>
                <a:gd name="T17" fmla="*/ 13 h 58"/>
                <a:gd name="T18" fmla="*/ 5 w 40"/>
                <a:gd name="T19" fmla="*/ 16 h 58"/>
                <a:gd name="T20" fmla="*/ 2 w 40"/>
                <a:gd name="T21" fmla="*/ 24 h 58"/>
                <a:gd name="T22" fmla="*/ 1 w 40"/>
                <a:gd name="T23" fmla="*/ 29 h 58"/>
                <a:gd name="T24" fmla="*/ 0 w 40"/>
                <a:gd name="T25" fmla="*/ 38 h 58"/>
                <a:gd name="T26" fmla="*/ 3 w 40"/>
                <a:gd name="T27" fmla="*/ 50 h 58"/>
                <a:gd name="T28" fmla="*/ 10 w 40"/>
                <a:gd name="T29" fmla="*/ 55 h 58"/>
                <a:gd name="T30" fmla="*/ 19 w 40"/>
                <a:gd name="T31" fmla="*/ 58 h 58"/>
                <a:gd name="T32" fmla="*/ 28 w 40"/>
                <a:gd name="T33" fmla="*/ 54 h 58"/>
                <a:gd name="T34" fmla="*/ 26 w 40"/>
                <a:gd name="T35" fmla="*/ 50 h 58"/>
                <a:gd name="T36" fmla="*/ 26 w 40"/>
                <a:gd name="T37" fmla="*/ 49 h 58"/>
                <a:gd name="T38" fmla="*/ 26 w 40"/>
                <a:gd name="T39" fmla="*/ 48 h 58"/>
                <a:gd name="T40" fmla="*/ 26 w 40"/>
                <a:gd name="T41" fmla="*/ 45 h 58"/>
                <a:gd name="T42" fmla="*/ 26 w 40"/>
                <a:gd name="T43" fmla="*/ 44 h 58"/>
                <a:gd name="T44" fmla="*/ 31 w 40"/>
                <a:gd name="T45" fmla="*/ 36 h 58"/>
                <a:gd name="T46" fmla="*/ 38 w 40"/>
                <a:gd name="T47" fmla="*/ 36 h 58"/>
                <a:gd name="T48" fmla="*/ 40 w 40"/>
                <a:gd name="T49" fmla="*/ 36 h 58"/>
                <a:gd name="T50" fmla="*/ 33 w 40"/>
                <a:gd name="T51" fmla="*/ 24 h 58"/>
                <a:gd name="T52" fmla="*/ 30 w 40"/>
                <a:gd name="T53" fmla="*/ 20 h 58"/>
                <a:gd name="T54" fmla="*/ 26 w 40"/>
                <a:gd name="T55" fmla="*/ 8 h 58"/>
                <a:gd name="T56" fmla="*/ 24 w 4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8">
                  <a:moveTo>
                    <a:pt x="24" y="0"/>
                  </a:moveTo>
                  <a:cubicBezTo>
                    <a:pt x="22" y="0"/>
                    <a:pt x="22" y="0"/>
                    <a:pt x="22" y="0"/>
                  </a:cubicBezTo>
                  <a:cubicBezTo>
                    <a:pt x="20" y="0"/>
                    <a:pt x="18" y="2"/>
                    <a:pt x="16" y="6"/>
                  </a:cubicBezTo>
                  <a:cubicBezTo>
                    <a:pt x="15" y="5"/>
                    <a:pt x="15" y="5"/>
                    <a:pt x="15" y="5"/>
                  </a:cubicBezTo>
                  <a:cubicBezTo>
                    <a:pt x="15" y="6"/>
                    <a:pt x="15" y="6"/>
                    <a:pt x="15" y="6"/>
                  </a:cubicBezTo>
                  <a:cubicBezTo>
                    <a:pt x="15" y="6"/>
                    <a:pt x="15" y="6"/>
                    <a:pt x="15" y="6"/>
                  </a:cubicBezTo>
                  <a:cubicBezTo>
                    <a:pt x="12" y="10"/>
                    <a:pt x="12" y="10"/>
                    <a:pt x="12" y="10"/>
                  </a:cubicBezTo>
                  <a:cubicBezTo>
                    <a:pt x="10" y="10"/>
                    <a:pt x="10" y="10"/>
                    <a:pt x="10" y="10"/>
                  </a:cubicBezTo>
                  <a:cubicBezTo>
                    <a:pt x="6" y="13"/>
                    <a:pt x="6" y="13"/>
                    <a:pt x="6" y="13"/>
                  </a:cubicBezTo>
                  <a:cubicBezTo>
                    <a:pt x="5" y="16"/>
                    <a:pt x="5" y="16"/>
                    <a:pt x="5" y="16"/>
                  </a:cubicBezTo>
                  <a:cubicBezTo>
                    <a:pt x="6" y="20"/>
                    <a:pt x="4" y="23"/>
                    <a:pt x="2" y="24"/>
                  </a:cubicBezTo>
                  <a:cubicBezTo>
                    <a:pt x="1" y="29"/>
                    <a:pt x="1" y="29"/>
                    <a:pt x="1" y="29"/>
                  </a:cubicBezTo>
                  <a:cubicBezTo>
                    <a:pt x="0" y="30"/>
                    <a:pt x="0" y="34"/>
                    <a:pt x="0" y="38"/>
                  </a:cubicBezTo>
                  <a:cubicBezTo>
                    <a:pt x="3" y="50"/>
                    <a:pt x="3" y="50"/>
                    <a:pt x="3" y="50"/>
                  </a:cubicBezTo>
                  <a:cubicBezTo>
                    <a:pt x="4" y="52"/>
                    <a:pt x="6" y="54"/>
                    <a:pt x="10" y="55"/>
                  </a:cubicBezTo>
                  <a:cubicBezTo>
                    <a:pt x="19" y="58"/>
                    <a:pt x="19" y="58"/>
                    <a:pt x="19" y="58"/>
                  </a:cubicBezTo>
                  <a:cubicBezTo>
                    <a:pt x="21" y="58"/>
                    <a:pt x="24" y="56"/>
                    <a:pt x="28" y="54"/>
                  </a:cubicBezTo>
                  <a:cubicBezTo>
                    <a:pt x="26" y="50"/>
                    <a:pt x="26" y="50"/>
                    <a:pt x="26" y="50"/>
                  </a:cubicBezTo>
                  <a:cubicBezTo>
                    <a:pt x="26" y="49"/>
                    <a:pt x="26" y="49"/>
                    <a:pt x="26" y="49"/>
                  </a:cubicBezTo>
                  <a:cubicBezTo>
                    <a:pt x="26" y="48"/>
                    <a:pt x="26" y="48"/>
                    <a:pt x="26" y="48"/>
                  </a:cubicBezTo>
                  <a:cubicBezTo>
                    <a:pt x="26" y="45"/>
                    <a:pt x="26" y="45"/>
                    <a:pt x="26" y="45"/>
                  </a:cubicBezTo>
                  <a:cubicBezTo>
                    <a:pt x="26" y="44"/>
                    <a:pt x="26" y="44"/>
                    <a:pt x="26" y="44"/>
                  </a:cubicBezTo>
                  <a:cubicBezTo>
                    <a:pt x="31" y="36"/>
                    <a:pt x="31" y="36"/>
                    <a:pt x="31" y="36"/>
                  </a:cubicBezTo>
                  <a:cubicBezTo>
                    <a:pt x="38" y="36"/>
                    <a:pt x="38" y="36"/>
                    <a:pt x="38" y="36"/>
                  </a:cubicBezTo>
                  <a:cubicBezTo>
                    <a:pt x="40" y="36"/>
                    <a:pt x="40" y="36"/>
                    <a:pt x="40" y="36"/>
                  </a:cubicBezTo>
                  <a:cubicBezTo>
                    <a:pt x="40" y="34"/>
                    <a:pt x="37" y="29"/>
                    <a:pt x="33" y="24"/>
                  </a:cubicBezTo>
                  <a:cubicBezTo>
                    <a:pt x="30" y="20"/>
                    <a:pt x="30" y="20"/>
                    <a:pt x="30" y="20"/>
                  </a:cubicBezTo>
                  <a:cubicBezTo>
                    <a:pt x="28" y="16"/>
                    <a:pt x="27" y="13"/>
                    <a:pt x="26" y="8"/>
                  </a:cubicBezTo>
                  <a:cubicBezTo>
                    <a:pt x="26" y="4"/>
                    <a:pt x="24" y="2"/>
                    <a:pt x="24" y="0"/>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6" name="Freeform 27">
              <a:extLst>
                <a:ext uri="{FF2B5EF4-FFF2-40B4-BE49-F238E27FC236}">
                  <a16:creationId xmlns="" xmlns:a16="http://schemas.microsoft.com/office/drawing/2014/main" id="{2BB23A18-CCC9-43B9-ACF3-EE462CB0B0E1}"/>
                </a:ext>
              </a:extLst>
            </p:cNvPr>
            <p:cNvSpPr>
              <a:spLocks/>
            </p:cNvSpPr>
            <p:nvPr/>
          </p:nvSpPr>
          <p:spPr bwMode="auto">
            <a:xfrm>
              <a:off x="4503738" y="2747963"/>
              <a:ext cx="184150" cy="196850"/>
            </a:xfrm>
            <a:custGeom>
              <a:avLst/>
              <a:gdLst>
                <a:gd name="T0" fmla="*/ 27 w 54"/>
                <a:gd name="T1" fmla="*/ 12 h 58"/>
                <a:gd name="T2" fmla="*/ 26 w 54"/>
                <a:gd name="T3" fmla="*/ 13 h 58"/>
                <a:gd name="T4" fmla="*/ 25 w 54"/>
                <a:gd name="T5" fmla="*/ 13 h 58"/>
                <a:gd name="T6" fmla="*/ 20 w 54"/>
                <a:gd name="T7" fmla="*/ 12 h 58"/>
                <a:gd name="T8" fmla="*/ 20 w 54"/>
                <a:gd name="T9" fmla="*/ 15 h 58"/>
                <a:gd name="T10" fmla="*/ 20 w 54"/>
                <a:gd name="T11" fmla="*/ 16 h 58"/>
                <a:gd name="T12" fmla="*/ 18 w 54"/>
                <a:gd name="T13" fmla="*/ 16 h 58"/>
                <a:gd name="T14" fmla="*/ 10 w 54"/>
                <a:gd name="T15" fmla="*/ 19 h 58"/>
                <a:gd name="T16" fmla="*/ 10 w 54"/>
                <a:gd name="T17" fmla="*/ 20 h 58"/>
                <a:gd name="T18" fmla="*/ 12 w 54"/>
                <a:gd name="T19" fmla="*/ 29 h 58"/>
                <a:gd name="T20" fmla="*/ 13 w 54"/>
                <a:gd name="T21" fmla="*/ 29 h 58"/>
                <a:gd name="T22" fmla="*/ 12 w 54"/>
                <a:gd name="T23" fmla="*/ 31 h 58"/>
                <a:gd name="T24" fmla="*/ 2 w 54"/>
                <a:gd name="T25" fmla="*/ 41 h 58"/>
                <a:gd name="T26" fmla="*/ 0 w 54"/>
                <a:gd name="T27" fmla="*/ 45 h 58"/>
                <a:gd name="T28" fmla="*/ 3 w 54"/>
                <a:gd name="T29" fmla="*/ 49 h 58"/>
                <a:gd name="T30" fmla="*/ 8 w 54"/>
                <a:gd name="T31" fmla="*/ 50 h 58"/>
                <a:gd name="T32" fmla="*/ 11 w 54"/>
                <a:gd name="T33" fmla="*/ 51 h 58"/>
                <a:gd name="T34" fmla="*/ 20 w 54"/>
                <a:gd name="T35" fmla="*/ 53 h 58"/>
                <a:gd name="T36" fmla="*/ 24 w 54"/>
                <a:gd name="T37" fmla="*/ 56 h 58"/>
                <a:gd name="T38" fmla="*/ 32 w 54"/>
                <a:gd name="T39" fmla="*/ 58 h 58"/>
                <a:gd name="T40" fmla="*/ 37 w 54"/>
                <a:gd name="T41" fmla="*/ 53 h 58"/>
                <a:gd name="T42" fmla="*/ 40 w 54"/>
                <a:gd name="T43" fmla="*/ 50 h 58"/>
                <a:gd name="T44" fmla="*/ 42 w 54"/>
                <a:gd name="T45" fmla="*/ 42 h 58"/>
                <a:gd name="T46" fmla="*/ 40 w 54"/>
                <a:gd name="T47" fmla="*/ 33 h 58"/>
                <a:gd name="T48" fmla="*/ 44 w 54"/>
                <a:gd name="T49" fmla="*/ 34 h 58"/>
                <a:gd name="T50" fmla="*/ 49 w 54"/>
                <a:gd name="T51" fmla="*/ 35 h 58"/>
                <a:gd name="T52" fmla="*/ 51 w 54"/>
                <a:gd name="T53" fmla="*/ 33 h 58"/>
                <a:gd name="T54" fmla="*/ 52 w 54"/>
                <a:gd name="T55" fmla="*/ 31 h 58"/>
                <a:gd name="T56" fmla="*/ 48 w 54"/>
                <a:gd name="T57" fmla="*/ 19 h 58"/>
                <a:gd name="T58" fmla="*/ 49 w 54"/>
                <a:gd name="T59" fmla="*/ 15 h 58"/>
                <a:gd name="T60" fmla="*/ 54 w 54"/>
                <a:gd name="T61" fmla="*/ 12 h 58"/>
                <a:gd name="T62" fmla="*/ 54 w 54"/>
                <a:gd name="T63" fmla="*/ 12 h 58"/>
                <a:gd name="T64" fmla="*/ 53 w 54"/>
                <a:gd name="T65" fmla="*/ 9 h 58"/>
                <a:gd name="T66" fmla="*/ 44 w 54"/>
                <a:gd name="T67" fmla="*/ 9 h 58"/>
                <a:gd name="T68" fmla="*/ 44 w 54"/>
                <a:gd name="T69" fmla="*/ 9 h 58"/>
                <a:gd name="T70" fmla="*/ 35 w 54"/>
                <a:gd name="T71" fmla="*/ 3 h 58"/>
                <a:gd name="T72" fmla="*/ 24 w 54"/>
                <a:gd name="T73" fmla="*/ 1 h 58"/>
                <a:gd name="T74" fmla="*/ 23 w 54"/>
                <a:gd name="T75" fmla="*/ 2 h 58"/>
                <a:gd name="T76" fmla="*/ 26 w 54"/>
                <a:gd name="T77" fmla="*/ 6 h 58"/>
                <a:gd name="T78" fmla="*/ 27 w 54"/>
                <a:gd name="T7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8">
                  <a:moveTo>
                    <a:pt x="27" y="12"/>
                  </a:moveTo>
                  <a:cubicBezTo>
                    <a:pt x="26" y="13"/>
                    <a:pt x="26" y="13"/>
                    <a:pt x="26" y="13"/>
                  </a:cubicBezTo>
                  <a:cubicBezTo>
                    <a:pt x="25" y="13"/>
                    <a:pt x="25" y="13"/>
                    <a:pt x="25" y="13"/>
                  </a:cubicBezTo>
                  <a:cubicBezTo>
                    <a:pt x="20" y="12"/>
                    <a:pt x="20" y="12"/>
                    <a:pt x="20" y="12"/>
                  </a:cubicBezTo>
                  <a:cubicBezTo>
                    <a:pt x="20" y="15"/>
                    <a:pt x="20" y="15"/>
                    <a:pt x="20" y="15"/>
                  </a:cubicBezTo>
                  <a:cubicBezTo>
                    <a:pt x="20" y="16"/>
                    <a:pt x="20" y="16"/>
                    <a:pt x="20" y="16"/>
                  </a:cubicBezTo>
                  <a:cubicBezTo>
                    <a:pt x="18" y="16"/>
                    <a:pt x="18" y="16"/>
                    <a:pt x="18" y="16"/>
                  </a:cubicBezTo>
                  <a:cubicBezTo>
                    <a:pt x="10" y="19"/>
                    <a:pt x="10" y="19"/>
                    <a:pt x="10" y="19"/>
                  </a:cubicBezTo>
                  <a:cubicBezTo>
                    <a:pt x="10" y="20"/>
                    <a:pt x="10" y="20"/>
                    <a:pt x="10" y="20"/>
                  </a:cubicBezTo>
                  <a:cubicBezTo>
                    <a:pt x="8" y="23"/>
                    <a:pt x="10" y="25"/>
                    <a:pt x="12" y="29"/>
                  </a:cubicBezTo>
                  <a:cubicBezTo>
                    <a:pt x="13" y="29"/>
                    <a:pt x="13" y="29"/>
                    <a:pt x="13" y="29"/>
                  </a:cubicBezTo>
                  <a:cubicBezTo>
                    <a:pt x="12" y="31"/>
                    <a:pt x="12" y="31"/>
                    <a:pt x="12" y="31"/>
                  </a:cubicBezTo>
                  <a:cubicBezTo>
                    <a:pt x="10" y="35"/>
                    <a:pt x="6" y="39"/>
                    <a:pt x="2" y="41"/>
                  </a:cubicBezTo>
                  <a:cubicBezTo>
                    <a:pt x="1" y="43"/>
                    <a:pt x="0" y="44"/>
                    <a:pt x="0" y="45"/>
                  </a:cubicBezTo>
                  <a:cubicBezTo>
                    <a:pt x="3" y="49"/>
                    <a:pt x="3" y="49"/>
                    <a:pt x="3" y="49"/>
                  </a:cubicBezTo>
                  <a:cubicBezTo>
                    <a:pt x="8" y="50"/>
                    <a:pt x="8" y="50"/>
                    <a:pt x="8" y="50"/>
                  </a:cubicBezTo>
                  <a:cubicBezTo>
                    <a:pt x="11" y="51"/>
                    <a:pt x="11" y="51"/>
                    <a:pt x="11" y="51"/>
                  </a:cubicBezTo>
                  <a:cubicBezTo>
                    <a:pt x="16" y="51"/>
                    <a:pt x="19" y="51"/>
                    <a:pt x="20" y="53"/>
                  </a:cubicBezTo>
                  <a:cubicBezTo>
                    <a:pt x="24" y="56"/>
                    <a:pt x="24" y="56"/>
                    <a:pt x="24" y="56"/>
                  </a:cubicBezTo>
                  <a:cubicBezTo>
                    <a:pt x="27" y="57"/>
                    <a:pt x="30" y="58"/>
                    <a:pt x="32" y="58"/>
                  </a:cubicBezTo>
                  <a:cubicBezTo>
                    <a:pt x="33" y="58"/>
                    <a:pt x="35" y="57"/>
                    <a:pt x="37" y="53"/>
                  </a:cubicBezTo>
                  <a:cubicBezTo>
                    <a:pt x="40" y="50"/>
                    <a:pt x="40" y="50"/>
                    <a:pt x="40" y="50"/>
                  </a:cubicBezTo>
                  <a:cubicBezTo>
                    <a:pt x="42" y="42"/>
                    <a:pt x="42" y="42"/>
                    <a:pt x="42" y="42"/>
                  </a:cubicBezTo>
                  <a:cubicBezTo>
                    <a:pt x="40" y="33"/>
                    <a:pt x="40" y="33"/>
                    <a:pt x="40" y="33"/>
                  </a:cubicBezTo>
                  <a:cubicBezTo>
                    <a:pt x="44" y="34"/>
                    <a:pt x="44" y="34"/>
                    <a:pt x="44" y="34"/>
                  </a:cubicBezTo>
                  <a:cubicBezTo>
                    <a:pt x="49" y="35"/>
                    <a:pt x="49" y="35"/>
                    <a:pt x="49" y="35"/>
                  </a:cubicBezTo>
                  <a:cubicBezTo>
                    <a:pt x="51" y="33"/>
                    <a:pt x="51" y="33"/>
                    <a:pt x="51" y="33"/>
                  </a:cubicBezTo>
                  <a:cubicBezTo>
                    <a:pt x="52" y="31"/>
                    <a:pt x="52" y="31"/>
                    <a:pt x="52" y="31"/>
                  </a:cubicBezTo>
                  <a:cubicBezTo>
                    <a:pt x="48" y="19"/>
                    <a:pt x="48" y="19"/>
                    <a:pt x="48" y="19"/>
                  </a:cubicBezTo>
                  <a:cubicBezTo>
                    <a:pt x="49" y="15"/>
                    <a:pt x="49" y="15"/>
                    <a:pt x="49" y="15"/>
                  </a:cubicBezTo>
                  <a:cubicBezTo>
                    <a:pt x="50" y="13"/>
                    <a:pt x="52" y="12"/>
                    <a:pt x="54" y="12"/>
                  </a:cubicBezTo>
                  <a:cubicBezTo>
                    <a:pt x="54" y="12"/>
                    <a:pt x="54" y="12"/>
                    <a:pt x="54" y="12"/>
                  </a:cubicBezTo>
                  <a:cubicBezTo>
                    <a:pt x="53" y="9"/>
                    <a:pt x="53" y="9"/>
                    <a:pt x="53" y="9"/>
                  </a:cubicBezTo>
                  <a:cubicBezTo>
                    <a:pt x="44" y="9"/>
                    <a:pt x="44" y="9"/>
                    <a:pt x="44" y="9"/>
                  </a:cubicBezTo>
                  <a:cubicBezTo>
                    <a:pt x="44" y="9"/>
                    <a:pt x="44" y="9"/>
                    <a:pt x="44" y="9"/>
                  </a:cubicBezTo>
                  <a:cubicBezTo>
                    <a:pt x="35" y="3"/>
                    <a:pt x="35" y="3"/>
                    <a:pt x="35" y="3"/>
                  </a:cubicBezTo>
                  <a:cubicBezTo>
                    <a:pt x="31" y="1"/>
                    <a:pt x="28" y="0"/>
                    <a:pt x="24" y="1"/>
                  </a:cubicBezTo>
                  <a:cubicBezTo>
                    <a:pt x="23" y="2"/>
                    <a:pt x="23" y="2"/>
                    <a:pt x="23" y="2"/>
                  </a:cubicBezTo>
                  <a:cubicBezTo>
                    <a:pt x="22" y="3"/>
                    <a:pt x="23" y="5"/>
                    <a:pt x="26" y="6"/>
                  </a:cubicBezTo>
                  <a:cubicBezTo>
                    <a:pt x="28" y="7"/>
                    <a:pt x="28" y="9"/>
                    <a:pt x="27" y="12"/>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7" name="Freeform 28">
              <a:extLst>
                <a:ext uri="{FF2B5EF4-FFF2-40B4-BE49-F238E27FC236}">
                  <a16:creationId xmlns="" xmlns:a16="http://schemas.microsoft.com/office/drawing/2014/main" id="{FBF5DDDF-477A-4EB6-A3D3-E4170CB44749}"/>
                </a:ext>
              </a:extLst>
            </p:cNvPr>
            <p:cNvSpPr>
              <a:spLocks/>
            </p:cNvSpPr>
            <p:nvPr/>
          </p:nvSpPr>
          <p:spPr bwMode="auto">
            <a:xfrm>
              <a:off x="4811713" y="2363788"/>
              <a:ext cx="642937" cy="608012"/>
            </a:xfrm>
            <a:custGeom>
              <a:avLst/>
              <a:gdLst>
                <a:gd name="T0" fmla="*/ 81 w 188"/>
                <a:gd name="T1" fmla="*/ 38 h 179"/>
                <a:gd name="T2" fmla="*/ 71 w 188"/>
                <a:gd name="T3" fmla="*/ 40 h 179"/>
                <a:gd name="T4" fmla="*/ 59 w 188"/>
                <a:gd name="T5" fmla="*/ 46 h 179"/>
                <a:gd name="T6" fmla="*/ 46 w 188"/>
                <a:gd name="T7" fmla="*/ 57 h 179"/>
                <a:gd name="T8" fmla="*/ 46 w 188"/>
                <a:gd name="T9" fmla="*/ 58 h 179"/>
                <a:gd name="T10" fmla="*/ 35 w 188"/>
                <a:gd name="T11" fmla="*/ 70 h 179"/>
                <a:gd name="T12" fmla="*/ 22 w 188"/>
                <a:gd name="T13" fmla="*/ 70 h 179"/>
                <a:gd name="T14" fmla="*/ 16 w 188"/>
                <a:gd name="T15" fmla="*/ 64 h 179"/>
                <a:gd name="T16" fmla="*/ 18 w 188"/>
                <a:gd name="T17" fmla="*/ 87 h 179"/>
                <a:gd name="T18" fmla="*/ 3 w 188"/>
                <a:gd name="T19" fmla="*/ 110 h 179"/>
                <a:gd name="T20" fmla="*/ 0 w 188"/>
                <a:gd name="T21" fmla="*/ 114 h 179"/>
                <a:gd name="T22" fmla="*/ 17 w 188"/>
                <a:gd name="T23" fmla="*/ 120 h 179"/>
                <a:gd name="T24" fmla="*/ 18 w 188"/>
                <a:gd name="T25" fmla="*/ 120 h 179"/>
                <a:gd name="T26" fmla="*/ 24 w 188"/>
                <a:gd name="T27" fmla="*/ 124 h 179"/>
                <a:gd name="T28" fmla="*/ 24 w 188"/>
                <a:gd name="T29" fmla="*/ 124 h 179"/>
                <a:gd name="T30" fmla="*/ 40 w 188"/>
                <a:gd name="T31" fmla="*/ 136 h 179"/>
                <a:gd name="T32" fmla="*/ 57 w 188"/>
                <a:gd name="T33" fmla="*/ 112 h 179"/>
                <a:gd name="T34" fmla="*/ 62 w 188"/>
                <a:gd name="T35" fmla="*/ 106 h 179"/>
                <a:gd name="T36" fmla="*/ 75 w 188"/>
                <a:gd name="T37" fmla="*/ 102 h 179"/>
                <a:gd name="T38" fmla="*/ 88 w 188"/>
                <a:gd name="T39" fmla="*/ 100 h 179"/>
                <a:gd name="T40" fmla="*/ 94 w 188"/>
                <a:gd name="T41" fmla="*/ 111 h 179"/>
                <a:gd name="T42" fmla="*/ 96 w 188"/>
                <a:gd name="T43" fmla="*/ 119 h 179"/>
                <a:gd name="T44" fmla="*/ 93 w 188"/>
                <a:gd name="T45" fmla="*/ 135 h 179"/>
                <a:gd name="T46" fmla="*/ 93 w 188"/>
                <a:gd name="T47" fmla="*/ 136 h 179"/>
                <a:gd name="T48" fmla="*/ 86 w 188"/>
                <a:gd name="T49" fmla="*/ 156 h 179"/>
                <a:gd name="T50" fmla="*/ 92 w 188"/>
                <a:gd name="T51" fmla="*/ 152 h 179"/>
                <a:gd name="T52" fmla="*/ 98 w 188"/>
                <a:gd name="T53" fmla="*/ 154 h 179"/>
                <a:gd name="T54" fmla="*/ 97 w 188"/>
                <a:gd name="T55" fmla="*/ 161 h 179"/>
                <a:gd name="T56" fmla="*/ 92 w 188"/>
                <a:gd name="T57" fmla="*/ 168 h 179"/>
                <a:gd name="T58" fmla="*/ 90 w 188"/>
                <a:gd name="T59" fmla="*/ 172 h 179"/>
                <a:gd name="T60" fmla="*/ 85 w 188"/>
                <a:gd name="T61" fmla="*/ 173 h 179"/>
                <a:gd name="T62" fmla="*/ 80 w 188"/>
                <a:gd name="T63" fmla="*/ 179 h 179"/>
                <a:gd name="T64" fmla="*/ 100 w 188"/>
                <a:gd name="T65" fmla="*/ 164 h 179"/>
                <a:gd name="T66" fmla="*/ 130 w 188"/>
                <a:gd name="T67" fmla="*/ 134 h 179"/>
                <a:gd name="T68" fmla="*/ 137 w 188"/>
                <a:gd name="T69" fmla="*/ 130 h 179"/>
                <a:gd name="T70" fmla="*/ 153 w 188"/>
                <a:gd name="T71" fmla="*/ 127 h 179"/>
                <a:gd name="T72" fmla="*/ 164 w 188"/>
                <a:gd name="T73" fmla="*/ 105 h 179"/>
                <a:gd name="T74" fmla="*/ 188 w 188"/>
                <a:gd name="T75" fmla="*/ 78 h 179"/>
                <a:gd name="T76" fmla="*/ 182 w 188"/>
                <a:gd name="T77" fmla="*/ 61 h 179"/>
                <a:gd name="T78" fmla="*/ 174 w 188"/>
                <a:gd name="T79" fmla="*/ 58 h 179"/>
                <a:gd name="T80" fmla="*/ 172 w 188"/>
                <a:gd name="T81" fmla="*/ 55 h 179"/>
                <a:gd name="T82" fmla="*/ 159 w 188"/>
                <a:gd name="T83" fmla="*/ 22 h 179"/>
                <a:gd name="T84" fmla="*/ 154 w 188"/>
                <a:gd name="T85" fmla="*/ 6 h 179"/>
                <a:gd name="T86" fmla="*/ 148 w 188"/>
                <a:gd name="T87" fmla="*/ 12 h 179"/>
                <a:gd name="T88" fmla="*/ 134 w 188"/>
                <a:gd name="T89" fmla="*/ 6 h 179"/>
                <a:gd name="T90" fmla="*/ 125 w 188"/>
                <a:gd name="T91" fmla="*/ 6 h 179"/>
                <a:gd name="T92" fmla="*/ 115 w 188"/>
                <a:gd name="T93" fmla="*/ 2 h 179"/>
                <a:gd name="T94" fmla="*/ 114 w 188"/>
                <a:gd name="T95" fmla="*/ 16 h 179"/>
                <a:gd name="T96" fmla="*/ 114 w 188"/>
                <a:gd name="T97" fmla="*/ 16 h 179"/>
                <a:gd name="T98" fmla="*/ 105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4"/>
                  </a:moveTo>
                  <a:cubicBezTo>
                    <a:pt x="82" y="30"/>
                    <a:pt x="82" y="30"/>
                    <a:pt x="82" y="30"/>
                  </a:cubicBezTo>
                  <a:cubicBezTo>
                    <a:pt x="81" y="31"/>
                    <a:pt x="80" y="34"/>
                    <a:pt x="81" y="38"/>
                  </a:cubicBezTo>
                  <a:cubicBezTo>
                    <a:pt x="81" y="40"/>
                    <a:pt x="81" y="40"/>
                    <a:pt x="81" y="40"/>
                  </a:cubicBezTo>
                  <a:cubicBezTo>
                    <a:pt x="72" y="40"/>
                    <a:pt x="72" y="40"/>
                    <a:pt x="72" y="40"/>
                  </a:cubicBezTo>
                  <a:cubicBezTo>
                    <a:pt x="71" y="40"/>
                    <a:pt x="71" y="40"/>
                    <a:pt x="71" y="40"/>
                  </a:cubicBezTo>
                  <a:cubicBezTo>
                    <a:pt x="71" y="40"/>
                    <a:pt x="71" y="40"/>
                    <a:pt x="71" y="40"/>
                  </a:cubicBezTo>
                  <a:cubicBezTo>
                    <a:pt x="64" y="38"/>
                    <a:pt x="64" y="38"/>
                    <a:pt x="64" y="38"/>
                  </a:cubicBezTo>
                  <a:cubicBezTo>
                    <a:pt x="59" y="46"/>
                    <a:pt x="59" y="46"/>
                    <a:pt x="59" y="46"/>
                  </a:cubicBezTo>
                  <a:cubicBezTo>
                    <a:pt x="58" y="47"/>
                    <a:pt x="58" y="47"/>
                    <a:pt x="58" y="47"/>
                  </a:cubicBezTo>
                  <a:cubicBezTo>
                    <a:pt x="52" y="51"/>
                    <a:pt x="52" y="51"/>
                    <a:pt x="52" y="51"/>
                  </a:cubicBezTo>
                  <a:cubicBezTo>
                    <a:pt x="46" y="57"/>
                    <a:pt x="46" y="57"/>
                    <a:pt x="46" y="57"/>
                  </a:cubicBezTo>
                  <a:cubicBezTo>
                    <a:pt x="46" y="57"/>
                    <a:pt x="46" y="57"/>
                    <a:pt x="46" y="57"/>
                  </a:cubicBezTo>
                  <a:cubicBezTo>
                    <a:pt x="46" y="58"/>
                    <a:pt x="46" y="58"/>
                    <a:pt x="46" y="58"/>
                  </a:cubicBezTo>
                  <a:cubicBezTo>
                    <a:pt x="46" y="58"/>
                    <a:pt x="46" y="58"/>
                    <a:pt x="46" y="58"/>
                  </a:cubicBezTo>
                  <a:cubicBezTo>
                    <a:pt x="36" y="70"/>
                    <a:pt x="36" y="70"/>
                    <a:pt x="36" y="70"/>
                  </a:cubicBezTo>
                  <a:cubicBezTo>
                    <a:pt x="36" y="70"/>
                    <a:pt x="36" y="70"/>
                    <a:pt x="36" y="70"/>
                  </a:cubicBezTo>
                  <a:cubicBezTo>
                    <a:pt x="35" y="70"/>
                    <a:pt x="35" y="70"/>
                    <a:pt x="35" y="70"/>
                  </a:cubicBezTo>
                  <a:cubicBezTo>
                    <a:pt x="28" y="74"/>
                    <a:pt x="28" y="74"/>
                    <a:pt x="28" y="74"/>
                  </a:cubicBezTo>
                  <a:cubicBezTo>
                    <a:pt x="22" y="70"/>
                    <a:pt x="22" y="70"/>
                    <a:pt x="22" y="70"/>
                  </a:cubicBezTo>
                  <a:cubicBezTo>
                    <a:pt x="22" y="70"/>
                    <a:pt x="22" y="70"/>
                    <a:pt x="22" y="70"/>
                  </a:cubicBezTo>
                  <a:cubicBezTo>
                    <a:pt x="22" y="70"/>
                    <a:pt x="22" y="70"/>
                    <a:pt x="22" y="70"/>
                  </a:cubicBezTo>
                  <a:cubicBezTo>
                    <a:pt x="22" y="70"/>
                    <a:pt x="22" y="70"/>
                    <a:pt x="22" y="70"/>
                  </a:cubicBezTo>
                  <a:cubicBezTo>
                    <a:pt x="16" y="64"/>
                    <a:pt x="16" y="64"/>
                    <a:pt x="16" y="64"/>
                  </a:cubicBezTo>
                  <a:cubicBezTo>
                    <a:pt x="12" y="62"/>
                    <a:pt x="12" y="62"/>
                    <a:pt x="12" y="62"/>
                  </a:cubicBezTo>
                  <a:cubicBezTo>
                    <a:pt x="15" y="78"/>
                    <a:pt x="15" y="78"/>
                    <a:pt x="15" y="78"/>
                  </a:cubicBezTo>
                  <a:cubicBezTo>
                    <a:pt x="18" y="87"/>
                    <a:pt x="18" y="87"/>
                    <a:pt x="18" y="87"/>
                  </a:cubicBezTo>
                  <a:cubicBezTo>
                    <a:pt x="12" y="92"/>
                    <a:pt x="12" y="92"/>
                    <a:pt x="12" y="92"/>
                  </a:cubicBezTo>
                  <a:cubicBezTo>
                    <a:pt x="3" y="105"/>
                    <a:pt x="3" y="105"/>
                    <a:pt x="3" y="105"/>
                  </a:cubicBezTo>
                  <a:cubicBezTo>
                    <a:pt x="3" y="110"/>
                    <a:pt x="3" y="110"/>
                    <a:pt x="3" y="110"/>
                  </a:cubicBezTo>
                  <a:cubicBezTo>
                    <a:pt x="3" y="110"/>
                    <a:pt x="3" y="110"/>
                    <a:pt x="3" y="110"/>
                  </a:cubicBezTo>
                  <a:cubicBezTo>
                    <a:pt x="2" y="110"/>
                    <a:pt x="2" y="110"/>
                    <a:pt x="2" y="110"/>
                  </a:cubicBezTo>
                  <a:cubicBezTo>
                    <a:pt x="0" y="114"/>
                    <a:pt x="0" y="114"/>
                    <a:pt x="0" y="114"/>
                  </a:cubicBezTo>
                  <a:cubicBezTo>
                    <a:pt x="2" y="116"/>
                    <a:pt x="2" y="116"/>
                    <a:pt x="2" y="116"/>
                  </a:cubicBezTo>
                  <a:cubicBezTo>
                    <a:pt x="5" y="116"/>
                    <a:pt x="5" y="116"/>
                    <a:pt x="5" y="116"/>
                  </a:cubicBezTo>
                  <a:cubicBezTo>
                    <a:pt x="17" y="120"/>
                    <a:pt x="17" y="120"/>
                    <a:pt x="17" y="120"/>
                  </a:cubicBezTo>
                  <a:cubicBezTo>
                    <a:pt x="17" y="120"/>
                    <a:pt x="17" y="120"/>
                    <a:pt x="17" y="120"/>
                  </a:cubicBezTo>
                  <a:cubicBezTo>
                    <a:pt x="18" y="120"/>
                    <a:pt x="18" y="120"/>
                    <a:pt x="18" y="120"/>
                  </a:cubicBezTo>
                  <a:cubicBezTo>
                    <a:pt x="18" y="120"/>
                    <a:pt x="18" y="120"/>
                    <a:pt x="18" y="120"/>
                  </a:cubicBezTo>
                  <a:cubicBezTo>
                    <a:pt x="18" y="120"/>
                    <a:pt x="18" y="120"/>
                    <a:pt x="18" y="120"/>
                  </a:cubicBezTo>
                  <a:cubicBezTo>
                    <a:pt x="20" y="122"/>
                    <a:pt x="20" y="122"/>
                    <a:pt x="20" y="122"/>
                  </a:cubicBezTo>
                  <a:cubicBezTo>
                    <a:pt x="24" y="124"/>
                    <a:pt x="24" y="124"/>
                    <a:pt x="24" y="124"/>
                  </a:cubicBezTo>
                  <a:cubicBezTo>
                    <a:pt x="24" y="124"/>
                    <a:pt x="24" y="124"/>
                    <a:pt x="24" y="124"/>
                  </a:cubicBezTo>
                  <a:cubicBezTo>
                    <a:pt x="24" y="124"/>
                    <a:pt x="24" y="124"/>
                    <a:pt x="24" y="124"/>
                  </a:cubicBezTo>
                  <a:cubicBezTo>
                    <a:pt x="24" y="124"/>
                    <a:pt x="24" y="124"/>
                    <a:pt x="24" y="124"/>
                  </a:cubicBezTo>
                  <a:cubicBezTo>
                    <a:pt x="26" y="126"/>
                    <a:pt x="26" y="128"/>
                    <a:pt x="26" y="129"/>
                  </a:cubicBezTo>
                  <a:cubicBezTo>
                    <a:pt x="28" y="133"/>
                    <a:pt x="28" y="133"/>
                    <a:pt x="28" y="133"/>
                  </a:cubicBezTo>
                  <a:cubicBezTo>
                    <a:pt x="40" y="136"/>
                    <a:pt x="40" y="136"/>
                    <a:pt x="40" y="136"/>
                  </a:cubicBezTo>
                  <a:cubicBezTo>
                    <a:pt x="44" y="136"/>
                    <a:pt x="44" y="136"/>
                    <a:pt x="44" y="136"/>
                  </a:cubicBezTo>
                  <a:cubicBezTo>
                    <a:pt x="47" y="131"/>
                    <a:pt x="47" y="131"/>
                    <a:pt x="47" y="131"/>
                  </a:cubicBezTo>
                  <a:cubicBezTo>
                    <a:pt x="57" y="112"/>
                    <a:pt x="57" y="112"/>
                    <a:pt x="57" y="112"/>
                  </a:cubicBezTo>
                  <a:cubicBezTo>
                    <a:pt x="57" y="112"/>
                    <a:pt x="57" y="112"/>
                    <a:pt x="57" y="112"/>
                  </a:cubicBezTo>
                  <a:cubicBezTo>
                    <a:pt x="57" y="112"/>
                    <a:pt x="57" y="112"/>
                    <a:pt x="57" y="112"/>
                  </a:cubicBezTo>
                  <a:cubicBezTo>
                    <a:pt x="62" y="106"/>
                    <a:pt x="62" y="106"/>
                    <a:pt x="62" y="106"/>
                  </a:cubicBezTo>
                  <a:cubicBezTo>
                    <a:pt x="62" y="106"/>
                    <a:pt x="62" y="106"/>
                    <a:pt x="62" y="106"/>
                  </a:cubicBezTo>
                  <a:cubicBezTo>
                    <a:pt x="70" y="102"/>
                    <a:pt x="70" y="102"/>
                    <a:pt x="70" y="102"/>
                  </a:cubicBezTo>
                  <a:cubicBezTo>
                    <a:pt x="75" y="102"/>
                    <a:pt x="75" y="102"/>
                    <a:pt x="75" y="102"/>
                  </a:cubicBezTo>
                  <a:cubicBezTo>
                    <a:pt x="77" y="98"/>
                    <a:pt x="78" y="97"/>
                    <a:pt x="80" y="97"/>
                  </a:cubicBezTo>
                  <a:cubicBezTo>
                    <a:pt x="82" y="97"/>
                    <a:pt x="84" y="98"/>
                    <a:pt x="87" y="99"/>
                  </a:cubicBezTo>
                  <a:cubicBezTo>
                    <a:pt x="88" y="100"/>
                    <a:pt x="88" y="100"/>
                    <a:pt x="88" y="100"/>
                  </a:cubicBezTo>
                  <a:cubicBezTo>
                    <a:pt x="88" y="100"/>
                    <a:pt x="88" y="100"/>
                    <a:pt x="88" y="100"/>
                  </a:cubicBezTo>
                  <a:cubicBezTo>
                    <a:pt x="94" y="110"/>
                    <a:pt x="94" y="110"/>
                    <a:pt x="94" y="110"/>
                  </a:cubicBezTo>
                  <a:cubicBezTo>
                    <a:pt x="94" y="111"/>
                    <a:pt x="94" y="111"/>
                    <a:pt x="94" y="111"/>
                  </a:cubicBezTo>
                  <a:cubicBezTo>
                    <a:pt x="95" y="111"/>
                    <a:pt x="95" y="111"/>
                    <a:pt x="95" y="111"/>
                  </a:cubicBezTo>
                  <a:cubicBezTo>
                    <a:pt x="95" y="112"/>
                    <a:pt x="95" y="112"/>
                    <a:pt x="95" y="112"/>
                  </a:cubicBezTo>
                  <a:cubicBezTo>
                    <a:pt x="96" y="119"/>
                    <a:pt x="96" y="119"/>
                    <a:pt x="96" y="119"/>
                  </a:cubicBezTo>
                  <a:cubicBezTo>
                    <a:pt x="95" y="128"/>
                    <a:pt x="95" y="128"/>
                    <a:pt x="95" y="128"/>
                  </a:cubicBezTo>
                  <a:cubicBezTo>
                    <a:pt x="95" y="128"/>
                    <a:pt x="95" y="128"/>
                    <a:pt x="95" y="128"/>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88" y="142"/>
                    <a:pt x="88" y="142"/>
                    <a:pt x="88" y="142"/>
                  </a:cubicBezTo>
                  <a:cubicBezTo>
                    <a:pt x="85" y="147"/>
                    <a:pt x="85" y="147"/>
                    <a:pt x="85" y="147"/>
                  </a:cubicBezTo>
                  <a:cubicBezTo>
                    <a:pt x="86" y="156"/>
                    <a:pt x="86" y="156"/>
                    <a:pt x="86" y="156"/>
                  </a:cubicBezTo>
                  <a:cubicBezTo>
                    <a:pt x="86" y="156"/>
                    <a:pt x="86" y="156"/>
                    <a:pt x="86" y="156"/>
                  </a:cubicBezTo>
                  <a:cubicBezTo>
                    <a:pt x="89" y="155"/>
                    <a:pt x="89" y="155"/>
                    <a:pt x="89" y="155"/>
                  </a:cubicBezTo>
                  <a:cubicBezTo>
                    <a:pt x="92" y="152"/>
                    <a:pt x="92" y="152"/>
                    <a:pt x="92" y="152"/>
                  </a:cubicBezTo>
                  <a:cubicBezTo>
                    <a:pt x="93" y="151"/>
                    <a:pt x="93" y="151"/>
                    <a:pt x="93" y="151"/>
                  </a:cubicBezTo>
                  <a:cubicBezTo>
                    <a:pt x="94" y="150"/>
                    <a:pt x="94" y="150"/>
                    <a:pt x="94" y="150"/>
                  </a:cubicBezTo>
                  <a:cubicBezTo>
                    <a:pt x="98" y="154"/>
                    <a:pt x="98" y="154"/>
                    <a:pt x="98" y="154"/>
                  </a:cubicBezTo>
                  <a:cubicBezTo>
                    <a:pt x="98" y="154"/>
                    <a:pt x="98" y="154"/>
                    <a:pt x="98" y="154"/>
                  </a:cubicBezTo>
                  <a:cubicBezTo>
                    <a:pt x="98" y="161"/>
                    <a:pt x="98" y="161"/>
                    <a:pt x="98" y="161"/>
                  </a:cubicBezTo>
                  <a:cubicBezTo>
                    <a:pt x="97" y="161"/>
                    <a:pt x="97" y="161"/>
                    <a:pt x="97" y="161"/>
                  </a:cubicBezTo>
                  <a:cubicBezTo>
                    <a:pt x="94" y="162"/>
                    <a:pt x="94" y="162"/>
                    <a:pt x="94" y="162"/>
                  </a:cubicBezTo>
                  <a:cubicBezTo>
                    <a:pt x="92" y="164"/>
                    <a:pt x="92" y="164"/>
                    <a:pt x="92" y="164"/>
                  </a:cubicBezTo>
                  <a:cubicBezTo>
                    <a:pt x="92" y="168"/>
                    <a:pt x="92" y="168"/>
                    <a:pt x="92" y="168"/>
                  </a:cubicBezTo>
                  <a:cubicBezTo>
                    <a:pt x="92" y="168"/>
                    <a:pt x="92" y="168"/>
                    <a:pt x="92" y="168"/>
                  </a:cubicBezTo>
                  <a:cubicBezTo>
                    <a:pt x="92" y="168"/>
                    <a:pt x="92" y="168"/>
                    <a:pt x="92" y="168"/>
                  </a:cubicBezTo>
                  <a:cubicBezTo>
                    <a:pt x="90" y="172"/>
                    <a:pt x="90" y="172"/>
                    <a:pt x="90" y="172"/>
                  </a:cubicBezTo>
                  <a:cubicBezTo>
                    <a:pt x="89" y="172"/>
                    <a:pt x="89" y="172"/>
                    <a:pt x="89" y="172"/>
                  </a:cubicBezTo>
                  <a:cubicBezTo>
                    <a:pt x="88" y="173"/>
                    <a:pt x="88" y="173"/>
                    <a:pt x="88" y="173"/>
                  </a:cubicBezTo>
                  <a:cubicBezTo>
                    <a:pt x="85" y="173"/>
                    <a:pt x="85" y="173"/>
                    <a:pt x="85" y="173"/>
                  </a:cubicBezTo>
                  <a:cubicBezTo>
                    <a:pt x="82" y="174"/>
                    <a:pt x="82" y="174"/>
                    <a:pt x="82" y="174"/>
                  </a:cubicBezTo>
                  <a:cubicBezTo>
                    <a:pt x="80" y="178"/>
                    <a:pt x="80" y="178"/>
                    <a:pt x="80" y="178"/>
                  </a:cubicBezTo>
                  <a:cubicBezTo>
                    <a:pt x="80" y="179"/>
                    <a:pt x="80" y="179"/>
                    <a:pt x="80" y="179"/>
                  </a:cubicBezTo>
                  <a:cubicBezTo>
                    <a:pt x="93" y="178"/>
                    <a:pt x="93" y="178"/>
                    <a:pt x="93" y="178"/>
                  </a:cubicBezTo>
                  <a:cubicBezTo>
                    <a:pt x="96" y="176"/>
                    <a:pt x="96" y="176"/>
                    <a:pt x="96" y="176"/>
                  </a:cubicBezTo>
                  <a:cubicBezTo>
                    <a:pt x="100" y="164"/>
                    <a:pt x="100" y="164"/>
                    <a:pt x="100" y="164"/>
                  </a:cubicBezTo>
                  <a:cubicBezTo>
                    <a:pt x="100" y="164"/>
                    <a:pt x="100" y="164"/>
                    <a:pt x="100" y="164"/>
                  </a:cubicBezTo>
                  <a:cubicBezTo>
                    <a:pt x="130" y="134"/>
                    <a:pt x="130" y="134"/>
                    <a:pt x="130" y="134"/>
                  </a:cubicBezTo>
                  <a:cubicBezTo>
                    <a:pt x="130" y="134"/>
                    <a:pt x="130" y="134"/>
                    <a:pt x="130" y="134"/>
                  </a:cubicBezTo>
                  <a:cubicBezTo>
                    <a:pt x="137" y="130"/>
                    <a:pt x="137" y="130"/>
                    <a:pt x="137" y="130"/>
                  </a:cubicBezTo>
                  <a:cubicBezTo>
                    <a:pt x="137" y="130"/>
                    <a:pt x="137" y="130"/>
                    <a:pt x="137" y="130"/>
                  </a:cubicBezTo>
                  <a:cubicBezTo>
                    <a:pt x="137" y="130"/>
                    <a:pt x="137" y="130"/>
                    <a:pt x="137" y="130"/>
                  </a:cubicBezTo>
                  <a:cubicBezTo>
                    <a:pt x="142" y="130"/>
                    <a:pt x="142" y="130"/>
                    <a:pt x="142" y="130"/>
                  </a:cubicBezTo>
                  <a:cubicBezTo>
                    <a:pt x="148" y="129"/>
                    <a:pt x="148" y="129"/>
                    <a:pt x="148" y="129"/>
                  </a:cubicBezTo>
                  <a:cubicBezTo>
                    <a:pt x="153" y="127"/>
                    <a:pt x="153" y="127"/>
                    <a:pt x="153" y="127"/>
                  </a:cubicBezTo>
                  <a:cubicBezTo>
                    <a:pt x="157" y="122"/>
                    <a:pt x="157" y="122"/>
                    <a:pt x="157" y="122"/>
                  </a:cubicBezTo>
                  <a:cubicBezTo>
                    <a:pt x="164" y="105"/>
                    <a:pt x="164" y="105"/>
                    <a:pt x="164" y="105"/>
                  </a:cubicBezTo>
                  <a:cubicBezTo>
                    <a:pt x="164" y="105"/>
                    <a:pt x="164" y="105"/>
                    <a:pt x="164" y="105"/>
                  </a:cubicBezTo>
                  <a:cubicBezTo>
                    <a:pt x="164" y="104"/>
                    <a:pt x="164" y="104"/>
                    <a:pt x="164" y="104"/>
                  </a:cubicBezTo>
                  <a:cubicBezTo>
                    <a:pt x="188" y="78"/>
                    <a:pt x="188" y="78"/>
                    <a:pt x="188" y="78"/>
                  </a:cubicBezTo>
                  <a:cubicBezTo>
                    <a:pt x="188" y="78"/>
                    <a:pt x="188" y="78"/>
                    <a:pt x="188" y="78"/>
                  </a:cubicBezTo>
                  <a:cubicBezTo>
                    <a:pt x="187" y="64"/>
                    <a:pt x="187" y="64"/>
                    <a:pt x="187" y="64"/>
                  </a:cubicBezTo>
                  <a:cubicBezTo>
                    <a:pt x="186" y="64"/>
                    <a:pt x="184" y="63"/>
                    <a:pt x="183" y="62"/>
                  </a:cubicBezTo>
                  <a:cubicBezTo>
                    <a:pt x="182" y="61"/>
                    <a:pt x="182" y="61"/>
                    <a:pt x="182" y="61"/>
                  </a:cubicBezTo>
                  <a:cubicBezTo>
                    <a:pt x="182" y="61"/>
                    <a:pt x="182" y="61"/>
                    <a:pt x="182" y="61"/>
                  </a:cubicBezTo>
                  <a:cubicBezTo>
                    <a:pt x="178" y="62"/>
                    <a:pt x="178" y="62"/>
                    <a:pt x="178" y="62"/>
                  </a:cubicBezTo>
                  <a:cubicBezTo>
                    <a:pt x="176" y="61"/>
                    <a:pt x="175" y="60"/>
                    <a:pt x="174" y="58"/>
                  </a:cubicBezTo>
                  <a:cubicBezTo>
                    <a:pt x="172" y="56"/>
                    <a:pt x="172" y="56"/>
                    <a:pt x="172" y="56"/>
                  </a:cubicBezTo>
                  <a:cubicBezTo>
                    <a:pt x="172" y="55"/>
                    <a:pt x="172" y="55"/>
                    <a:pt x="172" y="55"/>
                  </a:cubicBezTo>
                  <a:cubicBezTo>
                    <a:pt x="172" y="55"/>
                    <a:pt x="172" y="55"/>
                    <a:pt x="172" y="55"/>
                  </a:cubicBezTo>
                  <a:cubicBezTo>
                    <a:pt x="172" y="33"/>
                    <a:pt x="172" y="33"/>
                    <a:pt x="172" y="33"/>
                  </a:cubicBezTo>
                  <a:cubicBezTo>
                    <a:pt x="170" y="32"/>
                    <a:pt x="167" y="31"/>
                    <a:pt x="164" y="28"/>
                  </a:cubicBezTo>
                  <a:cubicBezTo>
                    <a:pt x="159" y="22"/>
                    <a:pt x="159" y="22"/>
                    <a:pt x="159" y="22"/>
                  </a:cubicBezTo>
                  <a:cubicBezTo>
                    <a:pt x="154" y="16"/>
                    <a:pt x="154" y="16"/>
                    <a:pt x="154" y="16"/>
                  </a:cubicBezTo>
                  <a:cubicBezTo>
                    <a:pt x="154" y="14"/>
                    <a:pt x="154" y="12"/>
                    <a:pt x="154" y="8"/>
                  </a:cubicBezTo>
                  <a:cubicBezTo>
                    <a:pt x="154" y="6"/>
                    <a:pt x="154" y="6"/>
                    <a:pt x="154" y="6"/>
                  </a:cubicBezTo>
                  <a:cubicBezTo>
                    <a:pt x="152" y="2"/>
                    <a:pt x="152" y="2"/>
                    <a:pt x="152" y="2"/>
                  </a:cubicBezTo>
                  <a:cubicBezTo>
                    <a:pt x="151" y="6"/>
                    <a:pt x="151" y="6"/>
                    <a:pt x="151" y="6"/>
                  </a:cubicBezTo>
                  <a:cubicBezTo>
                    <a:pt x="148" y="12"/>
                    <a:pt x="148" y="12"/>
                    <a:pt x="148" y="12"/>
                  </a:cubicBezTo>
                  <a:cubicBezTo>
                    <a:pt x="146" y="12"/>
                    <a:pt x="146" y="12"/>
                    <a:pt x="146" y="12"/>
                  </a:cubicBezTo>
                  <a:cubicBezTo>
                    <a:pt x="144" y="12"/>
                    <a:pt x="140" y="12"/>
                    <a:pt x="138" y="11"/>
                  </a:cubicBezTo>
                  <a:cubicBezTo>
                    <a:pt x="136" y="10"/>
                    <a:pt x="134" y="8"/>
                    <a:pt x="134" y="6"/>
                  </a:cubicBezTo>
                  <a:cubicBezTo>
                    <a:pt x="134" y="4"/>
                    <a:pt x="134" y="4"/>
                    <a:pt x="134" y="4"/>
                  </a:cubicBezTo>
                  <a:cubicBezTo>
                    <a:pt x="132" y="4"/>
                    <a:pt x="132" y="4"/>
                    <a:pt x="132" y="4"/>
                  </a:cubicBezTo>
                  <a:cubicBezTo>
                    <a:pt x="125" y="6"/>
                    <a:pt x="125" y="6"/>
                    <a:pt x="125" y="6"/>
                  </a:cubicBezTo>
                  <a:cubicBezTo>
                    <a:pt x="119" y="0"/>
                    <a:pt x="119" y="0"/>
                    <a:pt x="119" y="0"/>
                  </a:cubicBezTo>
                  <a:cubicBezTo>
                    <a:pt x="117" y="0"/>
                    <a:pt x="117" y="0"/>
                    <a:pt x="117" y="0"/>
                  </a:cubicBezTo>
                  <a:cubicBezTo>
                    <a:pt x="115" y="2"/>
                    <a:pt x="115" y="2"/>
                    <a:pt x="115" y="2"/>
                  </a:cubicBezTo>
                  <a:cubicBezTo>
                    <a:pt x="118" y="6"/>
                    <a:pt x="118" y="6"/>
                    <a:pt x="118" y="6"/>
                  </a:cubicBezTo>
                  <a:cubicBezTo>
                    <a:pt x="118" y="7"/>
                    <a:pt x="118" y="7"/>
                    <a:pt x="118" y="7"/>
                  </a:cubicBezTo>
                  <a:cubicBezTo>
                    <a:pt x="114" y="16"/>
                    <a:pt x="114" y="16"/>
                    <a:pt x="114" y="16"/>
                  </a:cubicBezTo>
                  <a:cubicBezTo>
                    <a:pt x="114" y="16"/>
                    <a:pt x="114" y="16"/>
                    <a:pt x="114" y="16"/>
                  </a:cubicBezTo>
                  <a:cubicBezTo>
                    <a:pt x="114" y="16"/>
                    <a:pt x="114" y="16"/>
                    <a:pt x="114" y="16"/>
                  </a:cubicBezTo>
                  <a:cubicBezTo>
                    <a:pt x="114" y="16"/>
                    <a:pt x="114" y="16"/>
                    <a:pt x="114" y="16"/>
                  </a:cubicBezTo>
                  <a:cubicBezTo>
                    <a:pt x="106" y="24"/>
                    <a:pt x="106" y="24"/>
                    <a:pt x="106" y="24"/>
                  </a:cubicBezTo>
                  <a:cubicBezTo>
                    <a:pt x="106" y="24"/>
                    <a:pt x="106" y="24"/>
                    <a:pt x="106" y="24"/>
                  </a:cubicBezTo>
                  <a:cubicBezTo>
                    <a:pt x="105" y="24"/>
                    <a:pt x="105" y="24"/>
                    <a:pt x="105" y="24"/>
                  </a:cubicBezTo>
                  <a:cubicBezTo>
                    <a:pt x="94" y="26"/>
                    <a:pt x="94" y="26"/>
                    <a:pt x="94" y="26"/>
                  </a:cubicBezTo>
                  <a:lnTo>
                    <a:pt x="86" y="24"/>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8" name="Freeform 29">
              <a:extLst>
                <a:ext uri="{FF2B5EF4-FFF2-40B4-BE49-F238E27FC236}">
                  <a16:creationId xmlns="" xmlns:a16="http://schemas.microsoft.com/office/drawing/2014/main" id="{00C9C57F-F65D-4CF5-88C7-48678A927204}"/>
                </a:ext>
              </a:extLst>
            </p:cNvPr>
            <p:cNvSpPr>
              <a:spLocks/>
            </p:cNvSpPr>
            <p:nvPr/>
          </p:nvSpPr>
          <p:spPr bwMode="auto">
            <a:xfrm>
              <a:off x="4959350" y="2001838"/>
              <a:ext cx="915988" cy="617537"/>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29" name="Freeform 30">
              <a:extLst>
                <a:ext uri="{FF2B5EF4-FFF2-40B4-BE49-F238E27FC236}">
                  <a16:creationId xmlns="" xmlns:a16="http://schemas.microsoft.com/office/drawing/2014/main" id="{52D5D2BB-6AC6-434B-A64B-31EE5D9CDE20}"/>
                </a:ext>
              </a:extLst>
            </p:cNvPr>
            <p:cNvSpPr>
              <a:spLocks/>
            </p:cNvSpPr>
            <p:nvPr/>
          </p:nvSpPr>
          <p:spPr bwMode="auto">
            <a:xfrm>
              <a:off x="4764088" y="1122363"/>
              <a:ext cx="1231900" cy="1112837"/>
            </a:xfrm>
            <a:custGeom>
              <a:avLst/>
              <a:gdLst>
                <a:gd name="T0" fmla="*/ 353 w 360"/>
                <a:gd name="T1" fmla="*/ 152 h 328"/>
                <a:gd name="T2" fmla="*/ 346 w 360"/>
                <a:gd name="T3" fmla="*/ 119 h 328"/>
                <a:gd name="T4" fmla="*/ 314 w 360"/>
                <a:gd name="T5" fmla="*/ 152 h 328"/>
                <a:gd name="T6" fmla="*/ 308 w 360"/>
                <a:gd name="T7" fmla="*/ 162 h 328"/>
                <a:gd name="T8" fmla="*/ 268 w 360"/>
                <a:gd name="T9" fmla="*/ 169 h 328"/>
                <a:gd name="T10" fmla="*/ 258 w 360"/>
                <a:gd name="T11" fmla="*/ 152 h 328"/>
                <a:gd name="T12" fmla="*/ 248 w 360"/>
                <a:gd name="T13" fmla="*/ 142 h 328"/>
                <a:gd name="T14" fmla="*/ 235 w 360"/>
                <a:gd name="T15" fmla="*/ 131 h 328"/>
                <a:gd name="T16" fmla="*/ 168 w 360"/>
                <a:gd name="T17" fmla="*/ 118 h 328"/>
                <a:gd name="T18" fmla="*/ 128 w 360"/>
                <a:gd name="T19" fmla="*/ 56 h 328"/>
                <a:gd name="T20" fmla="*/ 54 w 360"/>
                <a:gd name="T21" fmla="*/ 8 h 328"/>
                <a:gd name="T22" fmla="*/ 4 w 360"/>
                <a:gd name="T23" fmla="*/ 14 h 328"/>
                <a:gd name="T24" fmla="*/ 4 w 360"/>
                <a:gd name="T25" fmla="*/ 20 h 328"/>
                <a:gd name="T26" fmla="*/ 0 w 360"/>
                <a:gd name="T27" fmla="*/ 28 h 328"/>
                <a:gd name="T28" fmla="*/ 4 w 360"/>
                <a:gd name="T29" fmla="*/ 45 h 328"/>
                <a:gd name="T30" fmla="*/ 20 w 360"/>
                <a:gd name="T31" fmla="*/ 37 h 328"/>
                <a:gd name="T32" fmla="*/ 37 w 360"/>
                <a:gd name="T33" fmla="*/ 49 h 328"/>
                <a:gd name="T34" fmla="*/ 60 w 360"/>
                <a:gd name="T35" fmla="*/ 76 h 328"/>
                <a:gd name="T36" fmla="*/ 74 w 360"/>
                <a:gd name="T37" fmla="*/ 65 h 328"/>
                <a:gd name="T38" fmla="*/ 97 w 360"/>
                <a:gd name="T39" fmla="*/ 51 h 328"/>
                <a:gd name="T40" fmla="*/ 114 w 360"/>
                <a:gd name="T41" fmla="*/ 70 h 328"/>
                <a:gd name="T42" fmla="*/ 119 w 360"/>
                <a:gd name="T43" fmla="*/ 100 h 328"/>
                <a:gd name="T44" fmla="*/ 120 w 360"/>
                <a:gd name="T45" fmla="*/ 131 h 328"/>
                <a:gd name="T46" fmla="*/ 116 w 360"/>
                <a:gd name="T47" fmla="*/ 144 h 328"/>
                <a:gd name="T48" fmla="*/ 112 w 360"/>
                <a:gd name="T49" fmla="*/ 149 h 328"/>
                <a:gd name="T50" fmla="*/ 114 w 360"/>
                <a:gd name="T51" fmla="*/ 167 h 328"/>
                <a:gd name="T52" fmla="*/ 109 w 360"/>
                <a:gd name="T53" fmla="*/ 184 h 328"/>
                <a:gd name="T54" fmla="*/ 95 w 360"/>
                <a:gd name="T55" fmla="*/ 181 h 328"/>
                <a:gd name="T56" fmla="*/ 84 w 360"/>
                <a:gd name="T57" fmla="*/ 204 h 328"/>
                <a:gd name="T58" fmla="*/ 68 w 360"/>
                <a:gd name="T59" fmla="*/ 218 h 328"/>
                <a:gd name="T60" fmla="*/ 80 w 360"/>
                <a:gd name="T61" fmla="*/ 235 h 328"/>
                <a:gd name="T62" fmla="*/ 90 w 360"/>
                <a:gd name="T63" fmla="*/ 248 h 328"/>
                <a:gd name="T64" fmla="*/ 109 w 360"/>
                <a:gd name="T65" fmla="*/ 253 h 328"/>
                <a:gd name="T66" fmla="*/ 118 w 360"/>
                <a:gd name="T67" fmla="*/ 271 h 328"/>
                <a:gd name="T68" fmla="*/ 133 w 360"/>
                <a:gd name="T69" fmla="*/ 283 h 328"/>
                <a:gd name="T70" fmla="*/ 154 w 360"/>
                <a:gd name="T71" fmla="*/ 277 h 328"/>
                <a:gd name="T72" fmla="*/ 167 w 360"/>
                <a:gd name="T73" fmla="*/ 274 h 328"/>
                <a:gd name="T74" fmla="*/ 177 w 360"/>
                <a:gd name="T75" fmla="*/ 289 h 328"/>
                <a:gd name="T76" fmla="*/ 180 w 360"/>
                <a:gd name="T77" fmla="*/ 289 h 328"/>
                <a:gd name="T78" fmla="*/ 200 w 360"/>
                <a:gd name="T79" fmla="*/ 282 h 328"/>
                <a:gd name="T80" fmla="*/ 206 w 360"/>
                <a:gd name="T81" fmla="*/ 291 h 328"/>
                <a:gd name="T82" fmla="*/ 211 w 360"/>
                <a:gd name="T83" fmla="*/ 297 h 328"/>
                <a:gd name="T84" fmla="*/ 229 w 360"/>
                <a:gd name="T85" fmla="*/ 308 h 328"/>
                <a:gd name="T86" fmla="*/ 235 w 360"/>
                <a:gd name="T87" fmla="*/ 303 h 328"/>
                <a:gd name="T88" fmla="*/ 243 w 360"/>
                <a:gd name="T89" fmla="*/ 297 h 328"/>
                <a:gd name="T90" fmla="*/ 255 w 360"/>
                <a:gd name="T91" fmla="*/ 314 h 328"/>
                <a:gd name="T92" fmla="*/ 268 w 360"/>
                <a:gd name="T93" fmla="*/ 328 h 328"/>
                <a:gd name="T94" fmla="*/ 278 w 360"/>
                <a:gd name="T95" fmla="*/ 310 h 328"/>
                <a:gd name="T96" fmla="*/ 296 w 360"/>
                <a:gd name="T97" fmla="*/ 301 h 328"/>
                <a:gd name="T98" fmla="*/ 306 w 360"/>
                <a:gd name="T99" fmla="*/ 304 h 328"/>
                <a:gd name="T100" fmla="*/ 314 w 360"/>
                <a:gd name="T101" fmla="*/ 314 h 328"/>
                <a:gd name="T102" fmla="*/ 318 w 360"/>
                <a:gd name="T103" fmla="*/ 287 h 328"/>
                <a:gd name="T104" fmla="*/ 324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2"/>
                  </a:moveTo>
                  <a:cubicBezTo>
                    <a:pt x="352" y="153"/>
                    <a:pt x="352" y="153"/>
                    <a:pt x="352" y="153"/>
                  </a:cubicBezTo>
                  <a:cubicBezTo>
                    <a:pt x="352" y="152"/>
                    <a:pt x="352" y="152"/>
                    <a:pt x="352" y="152"/>
                  </a:cubicBezTo>
                  <a:cubicBezTo>
                    <a:pt x="353" y="152"/>
                    <a:pt x="353" y="152"/>
                    <a:pt x="353" y="152"/>
                  </a:cubicBezTo>
                  <a:cubicBezTo>
                    <a:pt x="356" y="148"/>
                    <a:pt x="357" y="144"/>
                    <a:pt x="356" y="141"/>
                  </a:cubicBezTo>
                  <a:cubicBezTo>
                    <a:pt x="355" y="139"/>
                    <a:pt x="355" y="139"/>
                    <a:pt x="355" y="139"/>
                  </a:cubicBezTo>
                  <a:cubicBezTo>
                    <a:pt x="350" y="136"/>
                    <a:pt x="348" y="130"/>
                    <a:pt x="350" y="119"/>
                  </a:cubicBezTo>
                  <a:cubicBezTo>
                    <a:pt x="346" y="119"/>
                    <a:pt x="346" y="119"/>
                    <a:pt x="346" y="119"/>
                  </a:cubicBezTo>
                  <a:cubicBezTo>
                    <a:pt x="343" y="118"/>
                    <a:pt x="340" y="120"/>
                    <a:pt x="337" y="122"/>
                  </a:cubicBezTo>
                  <a:cubicBezTo>
                    <a:pt x="334" y="124"/>
                    <a:pt x="332" y="127"/>
                    <a:pt x="331" y="129"/>
                  </a:cubicBezTo>
                  <a:cubicBezTo>
                    <a:pt x="330" y="134"/>
                    <a:pt x="324" y="137"/>
                    <a:pt x="316" y="140"/>
                  </a:cubicBezTo>
                  <a:cubicBezTo>
                    <a:pt x="314" y="152"/>
                    <a:pt x="314" y="152"/>
                    <a:pt x="314" y="152"/>
                  </a:cubicBezTo>
                  <a:cubicBezTo>
                    <a:pt x="314" y="152"/>
                    <a:pt x="314" y="152"/>
                    <a:pt x="314" y="152"/>
                  </a:cubicBezTo>
                  <a:cubicBezTo>
                    <a:pt x="313" y="153"/>
                    <a:pt x="313" y="153"/>
                    <a:pt x="313" y="153"/>
                  </a:cubicBezTo>
                  <a:cubicBezTo>
                    <a:pt x="309" y="161"/>
                    <a:pt x="309" y="161"/>
                    <a:pt x="309" y="161"/>
                  </a:cubicBezTo>
                  <a:cubicBezTo>
                    <a:pt x="308" y="162"/>
                    <a:pt x="308" y="162"/>
                    <a:pt x="308"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6" y="169"/>
                    <a:pt x="266" y="169"/>
                    <a:pt x="266" y="169"/>
                  </a:cubicBezTo>
                  <a:cubicBezTo>
                    <a:pt x="266" y="168"/>
                    <a:pt x="266" y="168"/>
                    <a:pt x="266" y="168"/>
                  </a:cubicBezTo>
                  <a:cubicBezTo>
                    <a:pt x="255" y="156"/>
                    <a:pt x="255" y="156"/>
                    <a:pt x="255" y="156"/>
                  </a:cubicBezTo>
                  <a:cubicBezTo>
                    <a:pt x="258" y="152"/>
                    <a:pt x="258" y="152"/>
                    <a:pt x="258" y="152"/>
                  </a:cubicBezTo>
                  <a:cubicBezTo>
                    <a:pt x="254" y="146"/>
                    <a:pt x="254" y="146"/>
                    <a:pt x="254" y="146"/>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8" y="141"/>
                    <a:pt x="248" y="141"/>
                    <a:pt x="248" y="141"/>
                  </a:cubicBezTo>
                  <a:cubicBezTo>
                    <a:pt x="246" y="130"/>
                    <a:pt x="246" y="130"/>
                    <a:pt x="246" y="130"/>
                  </a:cubicBezTo>
                  <a:cubicBezTo>
                    <a:pt x="235" y="131"/>
                    <a:pt x="235" y="131"/>
                    <a:pt x="235" y="131"/>
                  </a:cubicBezTo>
                  <a:cubicBezTo>
                    <a:pt x="234" y="130"/>
                    <a:pt x="234" y="130"/>
                    <a:pt x="234" y="130"/>
                  </a:cubicBezTo>
                  <a:cubicBezTo>
                    <a:pt x="226" y="125"/>
                    <a:pt x="226" y="125"/>
                    <a:pt x="226" y="125"/>
                  </a:cubicBezTo>
                  <a:cubicBezTo>
                    <a:pt x="194" y="119"/>
                    <a:pt x="194" y="119"/>
                    <a:pt x="194" y="119"/>
                  </a:cubicBezTo>
                  <a:cubicBezTo>
                    <a:pt x="168" y="118"/>
                    <a:pt x="168" y="118"/>
                    <a:pt x="168" y="118"/>
                  </a:cubicBezTo>
                  <a:cubicBezTo>
                    <a:pt x="167" y="119"/>
                    <a:pt x="167" y="119"/>
                    <a:pt x="167" y="119"/>
                  </a:cubicBezTo>
                  <a:cubicBezTo>
                    <a:pt x="166" y="119"/>
                    <a:pt x="165" y="118"/>
                    <a:pt x="164" y="118"/>
                  </a:cubicBezTo>
                  <a:cubicBezTo>
                    <a:pt x="149" y="83"/>
                    <a:pt x="149" y="83"/>
                    <a:pt x="149" y="83"/>
                  </a:cubicBezTo>
                  <a:cubicBezTo>
                    <a:pt x="148" y="80"/>
                    <a:pt x="141" y="72"/>
                    <a:pt x="128" y="56"/>
                  </a:cubicBezTo>
                  <a:cubicBezTo>
                    <a:pt x="116" y="42"/>
                    <a:pt x="110" y="34"/>
                    <a:pt x="108" y="32"/>
                  </a:cubicBezTo>
                  <a:cubicBezTo>
                    <a:pt x="85" y="10"/>
                    <a:pt x="85" y="10"/>
                    <a:pt x="85" y="10"/>
                  </a:cubicBezTo>
                  <a:cubicBezTo>
                    <a:pt x="82" y="8"/>
                    <a:pt x="82" y="8"/>
                    <a:pt x="82" y="8"/>
                  </a:cubicBezTo>
                  <a:cubicBezTo>
                    <a:pt x="54" y="8"/>
                    <a:pt x="54" y="8"/>
                    <a:pt x="54" y="8"/>
                  </a:cubicBezTo>
                  <a:cubicBezTo>
                    <a:pt x="53" y="8"/>
                    <a:pt x="53" y="8"/>
                    <a:pt x="53" y="8"/>
                  </a:cubicBezTo>
                  <a:cubicBezTo>
                    <a:pt x="52" y="7"/>
                    <a:pt x="52" y="7"/>
                    <a:pt x="52" y="7"/>
                  </a:cubicBezTo>
                  <a:cubicBezTo>
                    <a:pt x="50" y="5"/>
                    <a:pt x="46" y="3"/>
                    <a:pt x="40" y="2"/>
                  </a:cubicBezTo>
                  <a:cubicBezTo>
                    <a:pt x="34" y="0"/>
                    <a:pt x="22" y="4"/>
                    <a:pt x="4" y="14"/>
                  </a:cubicBezTo>
                  <a:cubicBezTo>
                    <a:pt x="3" y="14"/>
                    <a:pt x="3" y="14"/>
                    <a:pt x="3" y="14"/>
                  </a:cubicBezTo>
                  <a:cubicBezTo>
                    <a:pt x="4" y="20"/>
                    <a:pt x="4" y="20"/>
                    <a:pt x="4" y="20"/>
                  </a:cubicBezTo>
                  <a:cubicBezTo>
                    <a:pt x="4" y="20"/>
                    <a:pt x="4" y="20"/>
                    <a:pt x="4" y="20"/>
                  </a:cubicBezTo>
                  <a:cubicBezTo>
                    <a:pt x="4" y="20"/>
                    <a:pt x="4" y="20"/>
                    <a:pt x="4" y="20"/>
                  </a:cubicBezTo>
                  <a:cubicBezTo>
                    <a:pt x="4" y="20"/>
                    <a:pt x="4" y="20"/>
                    <a:pt x="4" y="20"/>
                  </a:cubicBezTo>
                  <a:cubicBezTo>
                    <a:pt x="4" y="21"/>
                    <a:pt x="4" y="21"/>
                    <a:pt x="4" y="21"/>
                  </a:cubicBezTo>
                  <a:cubicBezTo>
                    <a:pt x="0" y="27"/>
                    <a:pt x="0" y="27"/>
                    <a:pt x="0" y="27"/>
                  </a:cubicBezTo>
                  <a:cubicBezTo>
                    <a:pt x="0" y="28"/>
                    <a:pt x="0" y="28"/>
                    <a:pt x="0" y="28"/>
                  </a:cubicBezTo>
                  <a:cubicBezTo>
                    <a:pt x="0" y="28"/>
                    <a:pt x="0" y="28"/>
                    <a:pt x="0" y="28"/>
                  </a:cubicBezTo>
                  <a:cubicBezTo>
                    <a:pt x="0" y="32"/>
                    <a:pt x="0" y="32"/>
                    <a:pt x="0" y="32"/>
                  </a:cubicBezTo>
                  <a:cubicBezTo>
                    <a:pt x="0" y="36"/>
                    <a:pt x="0" y="40"/>
                    <a:pt x="2" y="43"/>
                  </a:cubicBezTo>
                  <a:cubicBezTo>
                    <a:pt x="4" y="45"/>
                    <a:pt x="4" y="45"/>
                    <a:pt x="4" y="45"/>
                  </a:cubicBezTo>
                  <a:cubicBezTo>
                    <a:pt x="10" y="44"/>
                    <a:pt x="10" y="44"/>
                    <a:pt x="10" y="44"/>
                  </a:cubicBezTo>
                  <a:cubicBezTo>
                    <a:pt x="16" y="46"/>
                    <a:pt x="16" y="46"/>
                    <a:pt x="16" y="46"/>
                  </a:cubicBezTo>
                  <a:cubicBezTo>
                    <a:pt x="18" y="44"/>
                    <a:pt x="18" y="44"/>
                    <a:pt x="18" y="44"/>
                  </a:cubicBezTo>
                  <a:cubicBezTo>
                    <a:pt x="18" y="40"/>
                    <a:pt x="19" y="38"/>
                    <a:pt x="20" y="37"/>
                  </a:cubicBezTo>
                  <a:cubicBezTo>
                    <a:pt x="24" y="37"/>
                    <a:pt x="24" y="37"/>
                    <a:pt x="24" y="37"/>
                  </a:cubicBezTo>
                  <a:cubicBezTo>
                    <a:pt x="38" y="41"/>
                    <a:pt x="38" y="41"/>
                    <a:pt x="38" y="41"/>
                  </a:cubicBezTo>
                  <a:cubicBezTo>
                    <a:pt x="42" y="41"/>
                    <a:pt x="42" y="41"/>
                    <a:pt x="42" y="41"/>
                  </a:cubicBezTo>
                  <a:cubicBezTo>
                    <a:pt x="37" y="49"/>
                    <a:pt x="37" y="49"/>
                    <a:pt x="37" y="49"/>
                  </a:cubicBezTo>
                  <a:cubicBezTo>
                    <a:pt x="37" y="58"/>
                    <a:pt x="37" y="58"/>
                    <a:pt x="37" y="58"/>
                  </a:cubicBezTo>
                  <a:cubicBezTo>
                    <a:pt x="37" y="60"/>
                    <a:pt x="41" y="65"/>
                    <a:pt x="48" y="72"/>
                  </a:cubicBezTo>
                  <a:cubicBezTo>
                    <a:pt x="52" y="75"/>
                    <a:pt x="55" y="76"/>
                    <a:pt x="58" y="77"/>
                  </a:cubicBezTo>
                  <a:cubicBezTo>
                    <a:pt x="60" y="76"/>
                    <a:pt x="60" y="76"/>
                    <a:pt x="60" y="76"/>
                  </a:cubicBezTo>
                  <a:cubicBezTo>
                    <a:pt x="62" y="76"/>
                    <a:pt x="62" y="76"/>
                    <a:pt x="62" y="76"/>
                  </a:cubicBezTo>
                  <a:cubicBezTo>
                    <a:pt x="68" y="69"/>
                    <a:pt x="68" y="69"/>
                    <a:pt x="68" y="69"/>
                  </a:cubicBezTo>
                  <a:cubicBezTo>
                    <a:pt x="74" y="66"/>
                    <a:pt x="74" y="66"/>
                    <a:pt x="74" y="66"/>
                  </a:cubicBezTo>
                  <a:cubicBezTo>
                    <a:pt x="74" y="65"/>
                    <a:pt x="74" y="65"/>
                    <a:pt x="74" y="65"/>
                  </a:cubicBezTo>
                  <a:cubicBezTo>
                    <a:pt x="74" y="65"/>
                    <a:pt x="74" y="65"/>
                    <a:pt x="74" y="65"/>
                  </a:cubicBezTo>
                  <a:cubicBezTo>
                    <a:pt x="84" y="64"/>
                    <a:pt x="84" y="64"/>
                    <a:pt x="84" y="64"/>
                  </a:cubicBezTo>
                  <a:cubicBezTo>
                    <a:pt x="88" y="57"/>
                    <a:pt x="88" y="57"/>
                    <a:pt x="88" y="57"/>
                  </a:cubicBezTo>
                  <a:cubicBezTo>
                    <a:pt x="97" y="51"/>
                    <a:pt x="97" y="51"/>
                    <a:pt x="97" y="51"/>
                  </a:cubicBezTo>
                  <a:cubicBezTo>
                    <a:pt x="106" y="56"/>
                    <a:pt x="106" y="56"/>
                    <a:pt x="106" y="56"/>
                  </a:cubicBezTo>
                  <a:cubicBezTo>
                    <a:pt x="106" y="56"/>
                    <a:pt x="106" y="56"/>
                    <a:pt x="106" y="56"/>
                  </a:cubicBezTo>
                  <a:cubicBezTo>
                    <a:pt x="106" y="57"/>
                    <a:pt x="106" y="57"/>
                    <a:pt x="106" y="57"/>
                  </a:cubicBezTo>
                  <a:cubicBezTo>
                    <a:pt x="114" y="70"/>
                    <a:pt x="114" y="70"/>
                    <a:pt x="114" y="70"/>
                  </a:cubicBezTo>
                  <a:cubicBezTo>
                    <a:pt x="118" y="80"/>
                    <a:pt x="118" y="80"/>
                    <a:pt x="118" y="80"/>
                  </a:cubicBezTo>
                  <a:cubicBezTo>
                    <a:pt x="118" y="81"/>
                    <a:pt x="118" y="81"/>
                    <a:pt x="118" y="81"/>
                  </a:cubicBezTo>
                  <a:cubicBezTo>
                    <a:pt x="116" y="92"/>
                    <a:pt x="116" y="92"/>
                    <a:pt x="116" y="92"/>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0" y="130"/>
                    <a:pt x="120" y="131"/>
                  </a:cubicBezTo>
                  <a:cubicBezTo>
                    <a:pt x="120" y="138"/>
                    <a:pt x="120" y="138"/>
                    <a:pt x="120" y="138"/>
                  </a:cubicBezTo>
                  <a:cubicBezTo>
                    <a:pt x="120" y="138"/>
                    <a:pt x="120" y="138"/>
                    <a:pt x="120" y="138"/>
                  </a:cubicBezTo>
                  <a:cubicBezTo>
                    <a:pt x="120" y="138"/>
                    <a:pt x="120" y="138"/>
                    <a:pt x="120" y="138"/>
                  </a:cubicBezTo>
                  <a:cubicBezTo>
                    <a:pt x="116" y="144"/>
                    <a:pt x="116" y="144"/>
                    <a:pt x="116" y="144"/>
                  </a:cubicBezTo>
                  <a:cubicBezTo>
                    <a:pt x="116" y="144"/>
                    <a:pt x="116" y="144"/>
                    <a:pt x="116" y="144"/>
                  </a:cubicBezTo>
                  <a:cubicBezTo>
                    <a:pt x="116" y="144"/>
                    <a:pt x="116" y="144"/>
                    <a:pt x="116" y="144"/>
                  </a:cubicBezTo>
                  <a:cubicBezTo>
                    <a:pt x="116" y="144"/>
                    <a:pt x="116" y="144"/>
                    <a:pt x="116" y="144"/>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2" y="184"/>
                    <a:pt x="102" y="184"/>
                    <a:pt x="102" y="184"/>
                  </a:cubicBezTo>
                  <a:cubicBezTo>
                    <a:pt x="99" y="180"/>
                    <a:pt x="99" y="180"/>
                    <a:pt x="99" y="180"/>
                  </a:cubicBezTo>
                  <a:cubicBezTo>
                    <a:pt x="95" y="181"/>
                    <a:pt x="95" y="181"/>
                    <a:pt x="95" y="181"/>
                  </a:cubicBezTo>
                  <a:cubicBezTo>
                    <a:pt x="90" y="186"/>
                    <a:pt x="90" y="186"/>
                    <a:pt x="90" y="186"/>
                  </a:cubicBezTo>
                  <a:cubicBezTo>
                    <a:pt x="84" y="203"/>
                    <a:pt x="84" y="203"/>
                    <a:pt x="84" y="203"/>
                  </a:cubicBezTo>
                  <a:cubicBezTo>
                    <a:pt x="84" y="203"/>
                    <a:pt x="84" y="203"/>
                    <a:pt x="84" y="203"/>
                  </a:cubicBezTo>
                  <a:cubicBezTo>
                    <a:pt x="84" y="204"/>
                    <a:pt x="84" y="204"/>
                    <a:pt x="84" y="204"/>
                  </a:cubicBezTo>
                  <a:cubicBezTo>
                    <a:pt x="78" y="208"/>
                    <a:pt x="78" y="208"/>
                    <a:pt x="78" y="208"/>
                  </a:cubicBezTo>
                  <a:cubicBezTo>
                    <a:pt x="77" y="208"/>
                    <a:pt x="77" y="208"/>
                    <a:pt x="77" y="208"/>
                  </a:cubicBezTo>
                  <a:cubicBezTo>
                    <a:pt x="74" y="209"/>
                    <a:pt x="74" y="209"/>
                    <a:pt x="74" y="209"/>
                  </a:cubicBezTo>
                  <a:cubicBezTo>
                    <a:pt x="68" y="218"/>
                    <a:pt x="68" y="218"/>
                    <a:pt x="68" y="218"/>
                  </a:cubicBezTo>
                  <a:cubicBezTo>
                    <a:pt x="71" y="224"/>
                    <a:pt x="71" y="224"/>
                    <a:pt x="71" y="224"/>
                  </a:cubicBezTo>
                  <a:cubicBezTo>
                    <a:pt x="72" y="225"/>
                    <a:pt x="72" y="225"/>
                    <a:pt x="72" y="225"/>
                  </a:cubicBezTo>
                  <a:cubicBezTo>
                    <a:pt x="80" y="235"/>
                    <a:pt x="80" y="235"/>
                    <a:pt x="80" y="235"/>
                  </a:cubicBezTo>
                  <a:cubicBezTo>
                    <a:pt x="80" y="235"/>
                    <a:pt x="80" y="235"/>
                    <a:pt x="80" y="235"/>
                  </a:cubicBezTo>
                  <a:cubicBezTo>
                    <a:pt x="80" y="238"/>
                    <a:pt x="80" y="238"/>
                    <a:pt x="80" y="238"/>
                  </a:cubicBezTo>
                  <a:cubicBezTo>
                    <a:pt x="88" y="240"/>
                    <a:pt x="88" y="240"/>
                    <a:pt x="88" y="240"/>
                  </a:cubicBezTo>
                  <a:cubicBezTo>
                    <a:pt x="90" y="248"/>
                    <a:pt x="90" y="248"/>
                    <a:pt x="90" y="248"/>
                  </a:cubicBezTo>
                  <a:cubicBezTo>
                    <a:pt x="90" y="248"/>
                    <a:pt x="90" y="248"/>
                    <a:pt x="90" y="248"/>
                  </a:cubicBezTo>
                  <a:cubicBezTo>
                    <a:pt x="91" y="258"/>
                    <a:pt x="91" y="258"/>
                    <a:pt x="91" y="258"/>
                  </a:cubicBezTo>
                  <a:cubicBezTo>
                    <a:pt x="94" y="260"/>
                    <a:pt x="94" y="260"/>
                    <a:pt x="94" y="260"/>
                  </a:cubicBezTo>
                  <a:cubicBezTo>
                    <a:pt x="102" y="257"/>
                    <a:pt x="102" y="257"/>
                    <a:pt x="102" y="257"/>
                  </a:cubicBezTo>
                  <a:cubicBezTo>
                    <a:pt x="109" y="253"/>
                    <a:pt x="109" y="253"/>
                    <a:pt x="109" y="253"/>
                  </a:cubicBezTo>
                  <a:cubicBezTo>
                    <a:pt x="110" y="252"/>
                    <a:pt x="110" y="252"/>
                    <a:pt x="110" y="252"/>
                  </a:cubicBezTo>
                  <a:cubicBezTo>
                    <a:pt x="113" y="266"/>
                    <a:pt x="113" y="266"/>
                    <a:pt x="113" y="266"/>
                  </a:cubicBezTo>
                  <a:cubicBezTo>
                    <a:pt x="117" y="271"/>
                    <a:pt x="117" y="271"/>
                    <a:pt x="117" y="271"/>
                  </a:cubicBezTo>
                  <a:cubicBezTo>
                    <a:pt x="118" y="271"/>
                    <a:pt x="118" y="271"/>
                    <a:pt x="118" y="271"/>
                  </a:cubicBezTo>
                  <a:cubicBezTo>
                    <a:pt x="120" y="277"/>
                    <a:pt x="120" y="277"/>
                    <a:pt x="120" y="277"/>
                  </a:cubicBezTo>
                  <a:cubicBezTo>
                    <a:pt x="126" y="282"/>
                    <a:pt x="126" y="282"/>
                    <a:pt x="126" y="282"/>
                  </a:cubicBezTo>
                  <a:cubicBezTo>
                    <a:pt x="127" y="283"/>
                    <a:pt x="129" y="283"/>
                    <a:pt x="131" y="283"/>
                  </a:cubicBezTo>
                  <a:cubicBezTo>
                    <a:pt x="133" y="283"/>
                    <a:pt x="133" y="283"/>
                    <a:pt x="133" y="283"/>
                  </a:cubicBezTo>
                  <a:cubicBezTo>
                    <a:pt x="137" y="282"/>
                    <a:pt x="137" y="282"/>
                    <a:pt x="137" y="282"/>
                  </a:cubicBezTo>
                  <a:cubicBezTo>
                    <a:pt x="140" y="280"/>
                    <a:pt x="142" y="279"/>
                    <a:pt x="146" y="279"/>
                  </a:cubicBezTo>
                  <a:cubicBezTo>
                    <a:pt x="148" y="278"/>
                    <a:pt x="148" y="278"/>
                    <a:pt x="148" y="278"/>
                  </a:cubicBezTo>
                  <a:cubicBezTo>
                    <a:pt x="154" y="277"/>
                    <a:pt x="154" y="277"/>
                    <a:pt x="154" y="277"/>
                  </a:cubicBezTo>
                  <a:cubicBezTo>
                    <a:pt x="156" y="277"/>
                    <a:pt x="156" y="278"/>
                    <a:pt x="158" y="279"/>
                  </a:cubicBezTo>
                  <a:cubicBezTo>
                    <a:pt x="166" y="274"/>
                    <a:pt x="166" y="274"/>
                    <a:pt x="166" y="274"/>
                  </a:cubicBezTo>
                  <a:cubicBezTo>
                    <a:pt x="166" y="274"/>
                    <a:pt x="166" y="274"/>
                    <a:pt x="166" y="274"/>
                  </a:cubicBezTo>
                  <a:cubicBezTo>
                    <a:pt x="167" y="274"/>
                    <a:pt x="167" y="274"/>
                    <a:pt x="167" y="274"/>
                  </a:cubicBezTo>
                  <a:cubicBezTo>
                    <a:pt x="168" y="274"/>
                    <a:pt x="168" y="274"/>
                    <a:pt x="168" y="274"/>
                  </a:cubicBezTo>
                  <a:cubicBezTo>
                    <a:pt x="168" y="274"/>
                    <a:pt x="168" y="274"/>
                    <a:pt x="168" y="274"/>
                  </a:cubicBezTo>
                  <a:cubicBezTo>
                    <a:pt x="172" y="278"/>
                    <a:pt x="173" y="281"/>
                    <a:pt x="173" y="283"/>
                  </a:cubicBezTo>
                  <a:cubicBezTo>
                    <a:pt x="177" y="289"/>
                    <a:pt x="177" y="289"/>
                    <a:pt x="177" y="289"/>
                  </a:cubicBezTo>
                  <a:cubicBezTo>
                    <a:pt x="180" y="290"/>
                    <a:pt x="180" y="290"/>
                    <a:pt x="180" y="290"/>
                  </a:cubicBezTo>
                  <a:cubicBezTo>
                    <a:pt x="180" y="290"/>
                    <a:pt x="180" y="290"/>
                    <a:pt x="180" y="290"/>
                  </a:cubicBezTo>
                  <a:cubicBezTo>
                    <a:pt x="180" y="290"/>
                    <a:pt x="180" y="290"/>
                    <a:pt x="180" y="290"/>
                  </a:cubicBezTo>
                  <a:cubicBezTo>
                    <a:pt x="180" y="289"/>
                    <a:pt x="180" y="289"/>
                    <a:pt x="180" y="289"/>
                  </a:cubicBezTo>
                  <a:cubicBezTo>
                    <a:pt x="179" y="287"/>
                    <a:pt x="179" y="286"/>
                    <a:pt x="180" y="285"/>
                  </a:cubicBezTo>
                  <a:cubicBezTo>
                    <a:pt x="180" y="284"/>
                    <a:pt x="182" y="283"/>
                    <a:pt x="184" y="283"/>
                  </a:cubicBezTo>
                  <a:cubicBezTo>
                    <a:pt x="199" y="282"/>
                    <a:pt x="199" y="282"/>
                    <a:pt x="199" y="282"/>
                  </a:cubicBezTo>
                  <a:cubicBezTo>
                    <a:pt x="200" y="282"/>
                    <a:pt x="200" y="282"/>
                    <a:pt x="200" y="282"/>
                  </a:cubicBezTo>
                  <a:cubicBezTo>
                    <a:pt x="200" y="282"/>
                    <a:pt x="200" y="282"/>
                    <a:pt x="200" y="282"/>
                  </a:cubicBezTo>
                  <a:cubicBezTo>
                    <a:pt x="200" y="283"/>
                    <a:pt x="200" y="283"/>
                    <a:pt x="200" y="283"/>
                  </a:cubicBezTo>
                  <a:cubicBezTo>
                    <a:pt x="201" y="283"/>
                    <a:pt x="201" y="283"/>
                    <a:pt x="201" y="283"/>
                  </a:cubicBezTo>
                  <a:cubicBezTo>
                    <a:pt x="206" y="291"/>
                    <a:pt x="206" y="291"/>
                    <a:pt x="206" y="291"/>
                  </a:cubicBezTo>
                  <a:cubicBezTo>
                    <a:pt x="205" y="296"/>
                    <a:pt x="205" y="296"/>
                    <a:pt x="205" y="296"/>
                  </a:cubicBezTo>
                  <a:cubicBezTo>
                    <a:pt x="205" y="296"/>
                    <a:pt x="205" y="296"/>
                    <a:pt x="205" y="296"/>
                  </a:cubicBezTo>
                  <a:cubicBezTo>
                    <a:pt x="210" y="297"/>
                    <a:pt x="210" y="297"/>
                    <a:pt x="210" y="297"/>
                  </a:cubicBezTo>
                  <a:cubicBezTo>
                    <a:pt x="211" y="297"/>
                    <a:pt x="211" y="297"/>
                    <a:pt x="211" y="297"/>
                  </a:cubicBezTo>
                  <a:cubicBezTo>
                    <a:pt x="210" y="296"/>
                    <a:pt x="210" y="295"/>
                    <a:pt x="211" y="294"/>
                  </a:cubicBezTo>
                  <a:cubicBezTo>
                    <a:pt x="213" y="294"/>
                    <a:pt x="213" y="294"/>
                    <a:pt x="213" y="294"/>
                  </a:cubicBezTo>
                  <a:cubicBezTo>
                    <a:pt x="226" y="303"/>
                    <a:pt x="226" y="303"/>
                    <a:pt x="226" y="303"/>
                  </a:cubicBezTo>
                  <a:cubicBezTo>
                    <a:pt x="228" y="304"/>
                    <a:pt x="228" y="306"/>
                    <a:pt x="229" y="308"/>
                  </a:cubicBezTo>
                  <a:cubicBezTo>
                    <a:pt x="229" y="313"/>
                    <a:pt x="229" y="313"/>
                    <a:pt x="229" y="313"/>
                  </a:cubicBezTo>
                  <a:cubicBezTo>
                    <a:pt x="234" y="314"/>
                    <a:pt x="234" y="314"/>
                    <a:pt x="234" y="314"/>
                  </a:cubicBezTo>
                  <a:cubicBezTo>
                    <a:pt x="236" y="309"/>
                    <a:pt x="236" y="309"/>
                    <a:pt x="236" y="309"/>
                  </a:cubicBezTo>
                  <a:cubicBezTo>
                    <a:pt x="235" y="307"/>
                    <a:pt x="234" y="304"/>
                    <a:pt x="235" y="303"/>
                  </a:cubicBezTo>
                  <a:cubicBezTo>
                    <a:pt x="235" y="301"/>
                    <a:pt x="236" y="300"/>
                    <a:pt x="237" y="299"/>
                  </a:cubicBezTo>
                  <a:cubicBezTo>
                    <a:pt x="238" y="298"/>
                    <a:pt x="238" y="298"/>
                    <a:pt x="238" y="298"/>
                  </a:cubicBezTo>
                  <a:cubicBezTo>
                    <a:pt x="238" y="297"/>
                    <a:pt x="239" y="297"/>
                    <a:pt x="240" y="296"/>
                  </a:cubicBezTo>
                  <a:cubicBezTo>
                    <a:pt x="243" y="297"/>
                    <a:pt x="243" y="297"/>
                    <a:pt x="243" y="297"/>
                  </a:cubicBezTo>
                  <a:cubicBezTo>
                    <a:pt x="245" y="298"/>
                    <a:pt x="247" y="302"/>
                    <a:pt x="248" y="309"/>
                  </a:cubicBezTo>
                  <a:cubicBezTo>
                    <a:pt x="248" y="310"/>
                    <a:pt x="248" y="310"/>
                    <a:pt x="248" y="310"/>
                  </a:cubicBezTo>
                  <a:cubicBezTo>
                    <a:pt x="248" y="310"/>
                    <a:pt x="248" y="310"/>
                    <a:pt x="248" y="310"/>
                  </a:cubicBezTo>
                  <a:cubicBezTo>
                    <a:pt x="249" y="312"/>
                    <a:pt x="251" y="313"/>
                    <a:pt x="255" y="314"/>
                  </a:cubicBezTo>
                  <a:cubicBezTo>
                    <a:pt x="255" y="314"/>
                    <a:pt x="255" y="314"/>
                    <a:pt x="255" y="314"/>
                  </a:cubicBezTo>
                  <a:cubicBezTo>
                    <a:pt x="256" y="314"/>
                    <a:pt x="256" y="314"/>
                    <a:pt x="256" y="314"/>
                  </a:cubicBezTo>
                  <a:cubicBezTo>
                    <a:pt x="268" y="328"/>
                    <a:pt x="268" y="328"/>
                    <a:pt x="268" y="328"/>
                  </a:cubicBezTo>
                  <a:cubicBezTo>
                    <a:pt x="268" y="328"/>
                    <a:pt x="268" y="328"/>
                    <a:pt x="268" y="328"/>
                  </a:cubicBezTo>
                  <a:cubicBezTo>
                    <a:pt x="274" y="326"/>
                    <a:pt x="274" y="326"/>
                    <a:pt x="274" y="326"/>
                  </a:cubicBezTo>
                  <a:cubicBezTo>
                    <a:pt x="274" y="324"/>
                    <a:pt x="274" y="324"/>
                    <a:pt x="274" y="324"/>
                  </a:cubicBezTo>
                  <a:cubicBezTo>
                    <a:pt x="272" y="322"/>
                    <a:pt x="272" y="320"/>
                    <a:pt x="272" y="318"/>
                  </a:cubicBezTo>
                  <a:cubicBezTo>
                    <a:pt x="272" y="316"/>
                    <a:pt x="274" y="313"/>
                    <a:pt x="278" y="310"/>
                  </a:cubicBezTo>
                  <a:cubicBezTo>
                    <a:pt x="284" y="304"/>
                    <a:pt x="284" y="304"/>
                    <a:pt x="284" y="304"/>
                  </a:cubicBezTo>
                  <a:cubicBezTo>
                    <a:pt x="292" y="310"/>
                    <a:pt x="292" y="310"/>
                    <a:pt x="292" y="310"/>
                  </a:cubicBezTo>
                  <a:cubicBezTo>
                    <a:pt x="294" y="310"/>
                    <a:pt x="294" y="310"/>
                    <a:pt x="294" y="310"/>
                  </a:cubicBezTo>
                  <a:cubicBezTo>
                    <a:pt x="296" y="301"/>
                    <a:pt x="296" y="301"/>
                    <a:pt x="296" y="301"/>
                  </a:cubicBezTo>
                  <a:cubicBezTo>
                    <a:pt x="296" y="299"/>
                    <a:pt x="296" y="299"/>
                    <a:pt x="296" y="299"/>
                  </a:cubicBezTo>
                  <a:cubicBezTo>
                    <a:pt x="297" y="299"/>
                    <a:pt x="297" y="299"/>
                    <a:pt x="297" y="299"/>
                  </a:cubicBezTo>
                  <a:cubicBezTo>
                    <a:pt x="304" y="300"/>
                    <a:pt x="304" y="300"/>
                    <a:pt x="304" y="300"/>
                  </a:cubicBezTo>
                  <a:cubicBezTo>
                    <a:pt x="305" y="301"/>
                    <a:pt x="306" y="302"/>
                    <a:pt x="306" y="304"/>
                  </a:cubicBezTo>
                  <a:cubicBezTo>
                    <a:pt x="306" y="306"/>
                    <a:pt x="304" y="308"/>
                    <a:pt x="303" y="309"/>
                  </a:cubicBezTo>
                  <a:cubicBezTo>
                    <a:pt x="304" y="310"/>
                    <a:pt x="304" y="310"/>
                    <a:pt x="304" y="310"/>
                  </a:cubicBezTo>
                  <a:cubicBezTo>
                    <a:pt x="308" y="312"/>
                    <a:pt x="312" y="314"/>
                    <a:pt x="314" y="314"/>
                  </a:cubicBezTo>
                  <a:cubicBezTo>
                    <a:pt x="314" y="314"/>
                    <a:pt x="314" y="314"/>
                    <a:pt x="314" y="314"/>
                  </a:cubicBezTo>
                  <a:cubicBezTo>
                    <a:pt x="314" y="314"/>
                    <a:pt x="314" y="314"/>
                    <a:pt x="314" y="314"/>
                  </a:cubicBezTo>
                  <a:cubicBezTo>
                    <a:pt x="320" y="317"/>
                    <a:pt x="320" y="317"/>
                    <a:pt x="320" y="317"/>
                  </a:cubicBezTo>
                  <a:cubicBezTo>
                    <a:pt x="324" y="316"/>
                    <a:pt x="324" y="316"/>
                    <a:pt x="324" y="316"/>
                  </a:cubicBezTo>
                  <a:cubicBezTo>
                    <a:pt x="318" y="287"/>
                    <a:pt x="318" y="287"/>
                    <a:pt x="318" y="287"/>
                  </a:cubicBezTo>
                  <a:cubicBezTo>
                    <a:pt x="314" y="285"/>
                    <a:pt x="310" y="280"/>
                    <a:pt x="306" y="274"/>
                  </a:cubicBezTo>
                  <a:cubicBezTo>
                    <a:pt x="304" y="270"/>
                    <a:pt x="305" y="263"/>
                    <a:pt x="312" y="255"/>
                  </a:cubicBezTo>
                  <a:cubicBezTo>
                    <a:pt x="315" y="251"/>
                    <a:pt x="320" y="247"/>
                    <a:pt x="324" y="243"/>
                  </a:cubicBezTo>
                  <a:cubicBezTo>
                    <a:pt x="324" y="243"/>
                    <a:pt x="324" y="243"/>
                    <a:pt x="324" y="243"/>
                  </a:cubicBezTo>
                  <a:cubicBezTo>
                    <a:pt x="325" y="242"/>
                    <a:pt x="325" y="242"/>
                    <a:pt x="325" y="242"/>
                  </a:cubicBezTo>
                  <a:cubicBezTo>
                    <a:pt x="330" y="242"/>
                    <a:pt x="330" y="242"/>
                    <a:pt x="330" y="242"/>
                  </a:cubicBezTo>
                  <a:cubicBezTo>
                    <a:pt x="331" y="243"/>
                    <a:pt x="331" y="243"/>
                    <a:pt x="331" y="243"/>
                  </a:cubicBezTo>
                  <a:cubicBezTo>
                    <a:pt x="336" y="245"/>
                    <a:pt x="336" y="245"/>
                    <a:pt x="336" y="245"/>
                  </a:cubicBezTo>
                  <a:cubicBezTo>
                    <a:pt x="346" y="245"/>
                    <a:pt x="346" y="245"/>
                    <a:pt x="346" y="245"/>
                  </a:cubicBezTo>
                  <a:cubicBezTo>
                    <a:pt x="350" y="243"/>
                    <a:pt x="353" y="237"/>
                    <a:pt x="357" y="227"/>
                  </a:cubicBezTo>
                  <a:cubicBezTo>
                    <a:pt x="360" y="222"/>
                    <a:pt x="360" y="210"/>
                    <a:pt x="358" y="192"/>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0" name="Freeform 31">
              <a:extLst>
                <a:ext uri="{FF2B5EF4-FFF2-40B4-BE49-F238E27FC236}">
                  <a16:creationId xmlns="" xmlns:a16="http://schemas.microsoft.com/office/drawing/2014/main" id="{E5EC758F-4773-40AC-961E-152499C47624}"/>
                </a:ext>
              </a:extLst>
            </p:cNvPr>
            <p:cNvSpPr>
              <a:spLocks/>
            </p:cNvSpPr>
            <p:nvPr/>
          </p:nvSpPr>
          <p:spPr bwMode="auto">
            <a:xfrm>
              <a:off x="4518025" y="3111500"/>
              <a:ext cx="746125" cy="461963"/>
            </a:xfrm>
            <a:custGeom>
              <a:avLst/>
              <a:gdLst>
                <a:gd name="T0" fmla="*/ 198 w 218"/>
                <a:gd name="T1" fmla="*/ 4 h 136"/>
                <a:gd name="T2" fmla="*/ 180 w 218"/>
                <a:gd name="T3" fmla="*/ 6 h 136"/>
                <a:gd name="T4" fmla="*/ 136 w 218"/>
                <a:gd name="T5" fmla="*/ 21 h 136"/>
                <a:gd name="T6" fmla="*/ 137 w 218"/>
                <a:gd name="T7" fmla="*/ 31 h 136"/>
                <a:gd name="T8" fmla="*/ 107 w 218"/>
                <a:gd name="T9" fmla="*/ 26 h 136"/>
                <a:gd name="T10" fmla="*/ 85 w 218"/>
                <a:gd name="T11" fmla="*/ 0 h 136"/>
                <a:gd name="T12" fmla="*/ 76 w 218"/>
                <a:gd name="T13" fmla="*/ 10 h 136"/>
                <a:gd name="T14" fmla="*/ 64 w 218"/>
                <a:gd name="T15" fmla="*/ 4 h 136"/>
                <a:gd name="T16" fmla="*/ 60 w 218"/>
                <a:gd name="T17" fmla="*/ 10 h 136"/>
                <a:gd name="T18" fmla="*/ 52 w 218"/>
                <a:gd name="T19" fmla="*/ 13 h 136"/>
                <a:gd name="T20" fmla="*/ 7 w 218"/>
                <a:gd name="T21" fmla="*/ 64 h 136"/>
                <a:gd name="T22" fmla="*/ 12 w 218"/>
                <a:gd name="T23" fmla="*/ 76 h 136"/>
                <a:gd name="T24" fmla="*/ 11 w 218"/>
                <a:gd name="T25" fmla="*/ 76 h 136"/>
                <a:gd name="T26" fmla="*/ 18 w 218"/>
                <a:gd name="T27" fmla="*/ 104 h 136"/>
                <a:gd name="T28" fmla="*/ 0 w 218"/>
                <a:gd name="T29" fmla="*/ 115 h 136"/>
                <a:gd name="T30" fmla="*/ 8 w 218"/>
                <a:gd name="T31" fmla="*/ 122 h 136"/>
                <a:gd name="T32" fmla="*/ 10 w 218"/>
                <a:gd name="T33" fmla="*/ 125 h 136"/>
                <a:gd name="T34" fmla="*/ 33 w 218"/>
                <a:gd name="T35" fmla="*/ 136 h 136"/>
                <a:gd name="T36" fmla="*/ 42 w 218"/>
                <a:gd name="T37" fmla="*/ 127 h 136"/>
                <a:gd name="T38" fmla="*/ 58 w 218"/>
                <a:gd name="T39" fmla="*/ 120 h 136"/>
                <a:gd name="T40" fmla="*/ 60 w 218"/>
                <a:gd name="T41" fmla="*/ 122 h 136"/>
                <a:gd name="T42" fmla="*/ 60 w 218"/>
                <a:gd name="T43" fmla="*/ 122 h 136"/>
                <a:gd name="T44" fmla="*/ 75 w 218"/>
                <a:gd name="T45" fmla="*/ 132 h 136"/>
                <a:gd name="T46" fmla="*/ 93 w 218"/>
                <a:gd name="T47" fmla="*/ 126 h 136"/>
                <a:gd name="T48" fmla="*/ 107 w 218"/>
                <a:gd name="T49" fmla="*/ 125 h 136"/>
                <a:gd name="T50" fmla="*/ 108 w 218"/>
                <a:gd name="T51" fmla="*/ 124 h 136"/>
                <a:gd name="T52" fmla="*/ 120 w 218"/>
                <a:gd name="T53" fmla="*/ 110 h 136"/>
                <a:gd name="T54" fmla="*/ 126 w 218"/>
                <a:gd name="T55" fmla="*/ 107 h 136"/>
                <a:gd name="T56" fmla="*/ 126 w 218"/>
                <a:gd name="T57" fmla="*/ 107 h 136"/>
                <a:gd name="T58" fmla="*/ 130 w 218"/>
                <a:gd name="T59" fmla="*/ 108 h 136"/>
                <a:gd name="T60" fmla="*/ 135 w 218"/>
                <a:gd name="T61" fmla="*/ 88 h 136"/>
                <a:gd name="T62" fmla="*/ 141 w 218"/>
                <a:gd name="T63" fmla="*/ 87 h 136"/>
                <a:gd name="T64" fmla="*/ 149 w 218"/>
                <a:gd name="T65" fmla="*/ 70 h 136"/>
                <a:gd name="T66" fmla="*/ 152 w 218"/>
                <a:gd name="T67" fmla="*/ 60 h 136"/>
                <a:gd name="T68" fmla="*/ 162 w 218"/>
                <a:gd name="T69" fmla="*/ 56 h 136"/>
                <a:gd name="T70" fmla="*/ 162 w 218"/>
                <a:gd name="T71" fmla="*/ 55 h 136"/>
                <a:gd name="T72" fmla="*/ 170 w 218"/>
                <a:gd name="T73" fmla="*/ 48 h 136"/>
                <a:gd name="T74" fmla="*/ 165 w 218"/>
                <a:gd name="T75" fmla="*/ 48 h 136"/>
                <a:gd name="T76" fmla="*/ 165 w 218"/>
                <a:gd name="T77" fmla="*/ 44 h 136"/>
                <a:gd name="T78" fmla="*/ 167 w 218"/>
                <a:gd name="T79" fmla="*/ 44 h 136"/>
                <a:gd name="T80" fmla="*/ 177 w 218"/>
                <a:gd name="T81" fmla="*/ 39 h 136"/>
                <a:gd name="T82" fmla="*/ 203 w 218"/>
                <a:gd name="T83" fmla="*/ 21 h 136"/>
                <a:gd name="T84" fmla="*/ 214 w 218"/>
                <a:gd name="T85" fmla="*/ 24 h 136"/>
                <a:gd name="T86" fmla="*/ 212 w 218"/>
                <a:gd name="T87" fmla="*/ 15 h 136"/>
                <a:gd name="T88" fmla="*/ 213 w 218"/>
                <a:gd name="T89" fmla="*/ 14 h 136"/>
                <a:gd name="T90" fmla="*/ 216 w 218"/>
                <a:gd name="T91" fmla="*/ 6 h 136"/>
                <a:gd name="T92" fmla="*/ 214 w 218"/>
                <a:gd name="T93" fmla="*/ 7 h 136"/>
                <a:gd name="T94" fmla="*/ 205 w 218"/>
                <a:gd name="T95" fmla="*/ 8 h 136"/>
                <a:gd name="T96" fmla="*/ 203 w 218"/>
                <a:gd name="T97" fmla="*/ 8 h 136"/>
                <a:gd name="T98" fmla="*/ 202 w 218"/>
                <a:gd name="T99" fmla="*/ 7 h 136"/>
                <a:gd name="T100" fmla="*/ 199 w 218"/>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8" h="136">
                  <a:moveTo>
                    <a:pt x="199" y="4"/>
                  </a:moveTo>
                  <a:cubicBezTo>
                    <a:pt x="198" y="4"/>
                    <a:pt x="198" y="4"/>
                    <a:pt x="198" y="4"/>
                  </a:cubicBezTo>
                  <a:cubicBezTo>
                    <a:pt x="198" y="6"/>
                    <a:pt x="197" y="8"/>
                    <a:pt x="195" y="8"/>
                  </a:cubicBezTo>
                  <a:cubicBezTo>
                    <a:pt x="180" y="6"/>
                    <a:pt x="180" y="6"/>
                    <a:pt x="180" y="6"/>
                  </a:cubicBezTo>
                  <a:cubicBezTo>
                    <a:pt x="169" y="4"/>
                    <a:pt x="162" y="2"/>
                    <a:pt x="158" y="0"/>
                  </a:cubicBezTo>
                  <a:cubicBezTo>
                    <a:pt x="136" y="21"/>
                    <a:pt x="136" y="21"/>
                    <a:pt x="136" y="21"/>
                  </a:cubicBezTo>
                  <a:cubicBezTo>
                    <a:pt x="137" y="30"/>
                    <a:pt x="137" y="30"/>
                    <a:pt x="137" y="30"/>
                  </a:cubicBezTo>
                  <a:cubicBezTo>
                    <a:pt x="137" y="31"/>
                    <a:pt x="137" y="31"/>
                    <a:pt x="137" y="31"/>
                  </a:cubicBezTo>
                  <a:cubicBezTo>
                    <a:pt x="135" y="31"/>
                    <a:pt x="135" y="31"/>
                    <a:pt x="135" y="31"/>
                  </a:cubicBezTo>
                  <a:cubicBezTo>
                    <a:pt x="118" y="34"/>
                    <a:pt x="108" y="32"/>
                    <a:pt x="107" y="26"/>
                  </a:cubicBezTo>
                  <a:cubicBezTo>
                    <a:pt x="105" y="2"/>
                    <a:pt x="105" y="2"/>
                    <a:pt x="105" y="2"/>
                  </a:cubicBezTo>
                  <a:cubicBezTo>
                    <a:pt x="85" y="0"/>
                    <a:pt x="85" y="0"/>
                    <a:pt x="85" y="0"/>
                  </a:cubicBezTo>
                  <a:cubicBezTo>
                    <a:pt x="77" y="18"/>
                    <a:pt x="77" y="18"/>
                    <a:pt x="77" y="18"/>
                  </a:cubicBezTo>
                  <a:cubicBezTo>
                    <a:pt x="76" y="10"/>
                    <a:pt x="76" y="10"/>
                    <a:pt x="76" y="10"/>
                  </a:cubicBezTo>
                  <a:cubicBezTo>
                    <a:pt x="76" y="4"/>
                    <a:pt x="74" y="1"/>
                    <a:pt x="73" y="0"/>
                  </a:cubicBezTo>
                  <a:cubicBezTo>
                    <a:pt x="64" y="4"/>
                    <a:pt x="64" y="4"/>
                    <a:pt x="64" y="4"/>
                  </a:cubicBezTo>
                  <a:cubicBezTo>
                    <a:pt x="60" y="10"/>
                    <a:pt x="60" y="10"/>
                    <a:pt x="60" y="10"/>
                  </a:cubicBezTo>
                  <a:cubicBezTo>
                    <a:pt x="60" y="10"/>
                    <a:pt x="60" y="10"/>
                    <a:pt x="60" y="10"/>
                  </a:cubicBezTo>
                  <a:cubicBezTo>
                    <a:pt x="60" y="10"/>
                    <a:pt x="60" y="10"/>
                    <a:pt x="60" y="10"/>
                  </a:cubicBezTo>
                  <a:cubicBezTo>
                    <a:pt x="52" y="13"/>
                    <a:pt x="52" y="13"/>
                    <a:pt x="52" y="13"/>
                  </a:cubicBezTo>
                  <a:cubicBezTo>
                    <a:pt x="43" y="20"/>
                    <a:pt x="35" y="28"/>
                    <a:pt x="28" y="36"/>
                  </a:cubicBezTo>
                  <a:cubicBezTo>
                    <a:pt x="7" y="64"/>
                    <a:pt x="7" y="64"/>
                    <a:pt x="7" y="64"/>
                  </a:cubicBezTo>
                  <a:cubicBezTo>
                    <a:pt x="12" y="74"/>
                    <a:pt x="12" y="74"/>
                    <a:pt x="12" y="74"/>
                  </a:cubicBezTo>
                  <a:cubicBezTo>
                    <a:pt x="12" y="76"/>
                    <a:pt x="12" y="76"/>
                    <a:pt x="12" y="76"/>
                  </a:cubicBezTo>
                  <a:cubicBezTo>
                    <a:pt x="12" y="76"/>
                    <a:pt x="12" y="76"/>
                    <a:pt x="12" y="76"/>
                  </a:cubicBezTo>
                  <a:cubicBezTo>
                    <a:pt x="11" y="76"/>
                    <a:pt x="11" y="76"/>
                    <a:pt x="11" y="76"/>
                  </a:cubicBezTo>
                  <a:cubicBezTo>
                    <a:pt x="10" y="79"/>
                    <a:pt x="10" y="82"/>
                    <a:pt x="13" y="86"/>
                  </a:cubicBezTo>
                  <a:cubicBezTo>
                    <a:pt x="16" y="92"/>
                    <a:pt x="18" y="97"/>
                    <a:pt x="18" y="104"/>
                  </a:cubicBezTo>
                  <a:cubicBezTo>
                    <a:pt x="18" y="105"/>
                    <a:pt x="18" y="105"/>
                    <a:pt x="18" y="105"/>
                  </a:cubicBezTo>
                  <a:cubicBezTo>
                    <a:pt x="0" y="115"/>
                    <a:pt x="0" y="115"/>
                    <a:pt x="0" y="115"/>
                  </a:cubicBezTo>
                  <a:cubicBezTo>
                    <a:pt x="0" y="119"/>
                    <a:pt x="0" y="119"/>
                    <a:pt x="0" y="119"/>
                  </a:cubicBezTo>
                  <a:cubicBezTo>
                    <a:pt x="8" y="122"/>
                    <a:pt x="8" y="122"/>
                    <a:pt x="8" y="122"/>
                  </a:cubicBezTo>
                  <a:cubicBezTo>
                    <a:pt x="9" y="123"/>
                    <a:pt x="10" y="124"/>
                    <a:pt x="10" y="124"/>
                  </a:cubicBezTo>
                  <a:cubicBezTo>
                    <a:pt x="10" y="125"/>
                    <a:pt x="10" y="125"/>
                    <a:pt x="10" y="125"/>
                  </a:cubicBezTo>
                  <a:cubicBezTo>
                    <a:pt x="9" y="127"/>
                    <a:pt x="12" y="130"/>
                    <a:pt x="18" y="132"/>
                  </a:cubicBezTo>
                  <a:cubicBezTo>
                    <a:pt x="33" y="136"/>
                    <a:pt x="33" y="136"/>
                    <a:pt x="33" y="136"/>
                  </a:cubicBezTo>
                  <a:cubicBezTo>
                    <a:pt x="38" y="134"/>
                    <a:pt x="38" y="134"/>
                    <a:pt x="38" y="134"/>
                  </a:cubicBezTo>
                  <a:cubicBezTo>
                    <a:pt x="42" y="127"/>
                    <a:pt x="42" y="127"/>
                    <a:pt x="42" y="127"/>
                  </a:cubicBezTo>
                  <a:cubicBezTo>
                    <a:pt x="46" y="115"/>
                    <a:pt x="46" y="115"/>
                    <a:pt x="46" y="115"/>
                  </a:cubicBezTo>
                  <a:cubicBezTo>
                    <a:pt x="58" y="120"/>
                    <a:pt x="58" y="120"/>
                    <a:pt x="58" y="120"/>
                  </a:cubicBezTo>
                  <a:cubicBezTo>
                    <a:pt x="60" y="121"/>
                    <a:pt x="60" y="121"/>
                    <a:pt x="60" y="121"/>
                  </a:cubicBezTo>
                  <a:cubicBezTo>
                    <a:pt x="60" y="122"/>
                    <a:pt x="60" y="122"/>
                    <a:pt x="60" y="122"/>
                  </a:cubicBezTo>
                  <a:cubicBezTo>
                    <a:pt x="60" y="122"/>
                    <a:pt x="60" y="122"/>
                    <a:pt x="60" y="122"/>
                  </a:cubicBezTo>
                  <a:cubicBezTo>
                    <a:pt x="60" y="122"/>
                    <a:pt x="60" y="122"/>
                    <a:pt x="60" y="122"/>
                  </a:cubicBezTo>
                  <a:cubicBezTo>
                    <a:pt x="58" y="127"/>
                    <a:pt x="59" y="130"/>
                    <a:pt x="62" y="132"/>
                  </a:cubicBezTo>
                  <a:cubicBezTo>
                    <a:pt x="75" y="132"/>
                    <a:pt x="75" y="132"/>
                    <a:pt x="75" y="132"/>
                  </a:cubicBezTo>
                  <a:cubicBezTo>
                    <a:pt x="80" y="132"/>
                    <a:pt x="83" y="130"/>
                    <a:pt x="86" y="128"/>
                  </a:cubicBezTo>
                  <a:cubicBezTo>
                    <a:pt x="87" y="126"/>
                    <a:pt x="90" y="126"/>
                    <a:pt x="93" y="126"/>
                  </a:cubicBezTo>
                  <a:cubicBezTo>
                    <a:pt x="98" y="127"/>
                    <a:pt x="102" y="128"/>
                    <a:pt x="104" y="132"/>
                  </a:cubicBezTo>
                  <a:cubicBezTo>
                    <a:pt x="107" y="125"/>
                    <a:pt x="107" y="125"/>
                    <a:pt x="107" y="125"/>
                  </a:cubicBezTo>
                  <a:cubicBezTo>
                    <a:pt x="108" y="124"/>
                    <a:pt x="108" y="124"/>
                    <a:pt x="108" y="124"/>
                  </a:cubicBezTo>
                  <a:cubicBezTo>
                    <a:pt x="108" y="124"/>
                    <a:pt x="108" y="124"/>
                    <a:pt x="108" y="124"/>
                  </a:cubicBezTo>
                  <a:cubicBezTo>
                    <a:pt x="110" y="123"/>
                    <a:pt x="112" y="121"/>
                    <a:pt x="113" y="118"/>
                  </a:cubicBezTo>
                  <a:cubicBezTo>
                    <a:pt x="114" y="115"/>
                    <a:pt x="116" y="112"/>
                    <a:pt x="120" y="110"/>
                  </a:cubicBezTo>
                  <a:cubicBezTo>
                    <a:pt x="125" y="107"/>
                    <a:pt x="125" y="107"/>
                    <a:pt x="125" y="107"/>
                  </a:cubicBezTo>
                  <a:cubicBezTo>
                    <a:pt x="126" y="107"/>
                    <a:pt x="126" y="107"/>
                    <a:pt x="126" y="107"/>
                  </a:cubicBezTo>
                  <a:cubicBezTo>
                    <a:pt x="126" y="107"/>
                    <a:pt x="126" y="107"/>
                    <a:pt x="126" y="107"/>
                  </a:cubicBezTo>
                  <a:cubicBezTo>
                    <a:pt x="126" y="107"/>
                    <a:pt x="126" y="107"/>
                    <a:pt x="126" y="107"/>
                  </a:cubicBezTo>
                  <a:cubicBezTo>
                    <a:pt x="130" y="108"/>
                    <a:pt x="130" y="108"/>
                    <a:pt x="130" y="108"/>
                  </a:cubicBezTo>
                  <a:cubicBezTo>
                    <a:pt x="130" y="108"/>
                    <a:pt x="130" y="108"/>
                    <a:pt x="130" y="108"/>
                  </a:cubicBezTo>
                  <a:cubicBezTo>
                    <a:pt x="130" y="108"/>
                    <a:pt x="130" y="108"/>
                    <a:pt x="130" y="108"/>
                  </a:cubicBezTo>
                  <a:cubicBezTo>
                    <a:pt x="135" y="88"/>
                    <a:pt x="135" y="88"/>
                    <a:pt x="135" y="88"/>
                  </a:cubicBezTo>
                  <a:cubicBezTo>
                    <a:pt x="135" y="88"/>
                    <a:pt x="135" y="88"/>
                    <a:pt x="135" y="88"/>
                  </a:cubicBezTo>
                  <a:cubicBezTo>
                    <a:pt x="141" y="87"/>
                    <a:pt x="141" y="87"/>
                    <a:pt x="141" y="87"/>
                  </a:cubicBezTo>
                  <a:cubicBezTo>
                    <a:pt x="148" y="82"/>
                    <a:pt x="151" y="79"/>
                    <a:pt x="150" y="76"/>
                  </a:cubicBezTo>
                  <a:cubicBezTo>
                    <a:pt x="149" y="70"/>
                    <a:pt x="149" y="70"/>
                    <a:pt x="149" y="70"/>
                  </a:cubicBezTo>
                  <a:cubicBezTo>
                    <a:pt x="148" y="66"/>
                    <a:pt x="148" y="63"/>
                    <a:pt x="148" y="62"/>
                  </a:cubicBezTo>
                  <a:cubicBezTo>
                    <a:pt x="150" y="60"/>
                    <a:pt x="150" y="60"/>
                    <a:pt x="152" y="60"/>
                  </a:cubicBezTo>
                  <a:cubicBezTo>
                    <a:pt x="154" y="60"/>
                    <a:pt x="158" y="61"/>
                    <a:pt x="161" y="62"/>
                  </a:cubicBezTo>
                  <a:cubicBezTo>
                    <a:pt x="162" y="56"/>
                    <a:pt x="162" y="56"/>
                    <a:pt x="162" y="56"/>
                  </a:cubicBezTo>
                  <a:cubicBezTo>
                    <a:pt x="162" y="55"/>
                    <a:pt x="162" y="55"/>
                    <a:pt x="162" y="55"/>
                  </a:cubicBezTo>
                  <a:cubicBezTo>
                    <a:pt x="162" y="55"/>
                    <a:pt x="162" y="55"/>
                    <a:pt x="162" y="55"/>
                  </a:cubicBezTo>
                  <a:cubicBezTo>
                    <a:pt x="169" y="52"/>
                    <a:pt x="169" y="52"/>
                    <a:pt x="169" y="52"/>
                  </a:cubicBezTo>
                  <a:cubicBezTo>
                    <a:pt x="170" y="48"/>
                    <a:pt x="170" y="48"/>
                    <a:pt x="170" y="48"/>
                  </a:cubicBezTo>
                  <a:cubicBezTo>
                    <a:pt x="166" y="48"/>
                    <a:pt x="166" y="48"/>
                    <a:pt x="166" y="48"/>
                  </a:cubicBezTo>
                  <a:cubicBezTo>
                    <a:pt x="165" y="48"/>
                    <a:pt x="165" y="48"/>
                    <a:pt x="165" y="48"/>
                  </a:cubicBezTo>
                  <a:cubicBezTo>
                    <a:pt x="165" y="46"/>
                    <a:pt x="165" y="46"/>
                    <a:pt x="165" y="46"/>
                  </a:cubicBezTo>
                  <a:cubicBezTo>
                    <a:pt x="165" y="44"/>
                    <a:pt x="165" y="44"/>
                    <a:pt x="165" y="44"/>
                  </a:cubicBezTo>
                  <a:cubicBezTo>
                    <a:pt x="166" y="44"/>
                    <a:pt x="166" y="44"/>
                    <a:pt x="166" y="44"/>
                  </a:cubicBezTo>
                  <a:cubicBezTo>
                    <a:pt x="167" y="44"/>
                    <a:pt x="167" y="44"/>
                    <a:pt x="167" y="44"/>
                  </a:cubicBezTo>
                  <a:cubicBezTo>
                    <a:pt x="168" y="44"/>
                    <a:pt x="168" y="44"/>
                    <a:pt x="168" y="44"/>
                  </a:cubicBezTo>
                  <a:cubicBezTo>
                    <a:pt x="170" y="44"/>
                    <a:pt x="174" y="42"/>
                    <a:pt x="177" y="39"/>
                  </a:cubicBezTo>
                  <a:cubicBezTo>
                    <a:pt x="202" y="21"/>
                    <a:pt x="202" y="21"/>
                    <a:pt x="202" y="21"/>
                  </a:cubicBezTo>
                  <a:cubicBezTo>
                    <a:pt x="203" y="21"/>
                    <a:pt x="203" y="21"/>
                    <a:pt x="203" y="21"/>
                  </a:cubicBezTo>
                  <a:cubicBezTo>
                    <a:pt x="211" y="24"/>
                    <a:pt x="211" y="24"/>
                    <a:pt x="211" y="24"/>
                  </a:cubicBezTo>
                  <a:cubicBezTo>
                    <a:pt x="214" y="24"/>
                    <a:pt x="214" y="24"/>
                    <a:pt x="214" y="24"/>
                  </a:cubicBezTo>
                  <a:cubicBezTo>
                    <a:pt x="212" y="16"/>
                    <a:pt x="212" y="16"/>
                    <a:pt x="212" y="16"/>
                  </a:cubicBezTo>
                  <a:cubicBezTo>
                    <a:pt x="212" y="15"/>
                    <a:pt x="212" y="15"/>
                    <a:pt x="212" y="15"/>
                  </a:cubicBezTo>
                  <a:cubicBezTo>
                    <a:pt x="213" y="14"/>
                    <a:pt x="213" y="14"/>
                    <a:pt x="213" y="14"/>
                  </a:cubicBezTo>
                  <a:cubicBezTo>
                    <a:pt x="213" y="14"/>
                    <a:pt x="213" y="14"/>
                    <a:pt x="213" y="14"/>
                  </a:cubicBezTo>
                  <a:cubicBezTo>
                    <a:pt x="218" y="7"/>
                    <a:pt x="218" y="7"/>
                    <a:pt x="218" y="7"/>
                  </a:cubicBezTo>
                  <a:cubicBezTo>
                    <a:pt x="216" y="6"/>
                    <a:pt x="216" y="6"/>
                    <a:pt x="216" y="6"/>
                  </a:cubicBezTo>
                  <a:cubicBezTo>
                    <a:pt x="214" y="7"/>
                    <a:pt x="214" y="7"/>
                    <a:pt x="214" y="7"/>
                  </a:cubicBezTo>
                  <a:cubicBezTo>
                    <a:pt x="214" y="7"/>
                    <a:pt x="214" y="7"/>
                    <a:pt x="214" y="7"/>
                  </a:cubicBezTo>
                  <a:cubicBezTo>
                    <a:pt x="213" y="7"/>
                    <a:pt x="213" y="7"/>
                    <a:pt x="213" y="7"/>
                  </a:cubicBezTo>
                  <a:cubicBezTo>
                    <a:pt x="205" y="8"/>
                    <a:pt x="205" y="8"/>
                    <a:pt x="205" y="8"/>
                  </a:cubicBezTo>
                  <a:cubicBezTo>
                    <a:pt x="203" y="8"/>
                    <a:pt x="203" y="8"/>
                    <a:pt x="203" y="8"/>
                  </a:cubicBezTo>
                  <a:cubicBezTo>
                    <a:pt x="203" y="8"/>
                    <a:pt x="203" y="8"/>
                    <a:pt x="203" y="8"/>
                  </a:cubicBezTo>
                  <a:cubicBezTo>
                    <a:pt x="203" y="8"/>
                    <a:pt x="203" y="8"/>
                    <a:pt x="203" y="8"/>
                  </a:cubicBezTo>
                  <a:cubicBezTo>
                    <a:pt x="202" y="7"/>
                    <a:pt x="202" y="7"/>
                    <a:pt x="202" y="7"/>
                  </a:cubicBezTo>
                  <a:cubicBezTo>
                    <a:pt x="201" y="4"/>
                    <a:pt x="201" y="4"/>
                    <a:pt x="201" y="4"/>
                  </a:cubicBezTo>
                  <a:lnTo>
                    <a:pt x="199" y="4"/>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1" name="Freeform 32">
              <a:extLst>
                <a:ext uri="{FF2B5EF4-FFF2-40B4-BE49-F238E27FC236}">
                  <a16:creationId xmlns="" xmlns:a16="http://schemas.microsoft.com/office/drawing/2014/main" id="{9C883757-CC45-45E4-9B90-8010F1656242}"/>
                </a:ext>
              </a:extLst>
            </p:cNvPr>
            <p:cNvSpPr>
              <a:spLocks/>
            </p:cNvSpPr>
            <p:nvPr/>
          </p:nvSpPr>
          <p:spPr bwMode="auto">
            <a:xfrm>
              <a:off x="5214938" y="3878263"/>
              <a:ext cx="115887" cy="101600"/>
            </a:xfrm>
            <a:custGeom>
              <a:avLst/>
              <a:gdLst>
                <a:gd name="T0" fmla="*/ 31 w 34"/>
                <a:gd name="T1" fmla="*/ 16 h 30"/>
                <a:gd name="T2" fmla="*/ 34 w 34"/>
                <a:gd name="T3" fmla="*/ 13 h 30"/>
                <a:gd name="T4" fmla="*/ 34 w 34"/>
                <a:gd name="T5" fmla="*/ 13 h 30"/>
                <a:gd name="T6" fmla="*/ 34 w 34"/>
                <a:gd name="T7" fmla="*/ 13 h 30"/>
                <a:gd name="T8" fmla="*/ 34 w 34"/>
                <a:gd name="T9" fmla="*/ 12 h 30"/>
                <a:gd name="T10" fmla="*/ 24 w 34"/>
                <a:gd name="T11" fmla="*/ 4 h 30"/>
                <a:gd name="T12" fmla="*/ 11 w 34"/>
                <a:gd name="T13" fmla="*/ 0 h 30"/>
                <a:gd name="T14" fmla="*/ 6 w 34"/>
                <a:gd name="T15" fmla="*/ 2 h 30"/>
                <a:gd name="T16" fmla="*/ 6 w 34"/>
                <a:gd name="T17" fmla="*/ 10 h 30"/>
                <a:gd name="T18" fmla="*/ 2 w 34"/>
                <a:gd name="T19" fmla="*/ 18 h 30"/>
                <a:gd name="T20" fmla="*/ 0 w 34"/>
                <a:gd name="T21" fmla="*/ 20 h 30"/>
                <a:gd name="T22" fmla="*/ 4 w 34"/>
                <a:gd name="T23" fmla="*/ 25 h 30"/>
                <a:gd name="T24" fmla="*/ 4 w 34"/>
                <a:gd name="T25" fmla="*/ 25 h 30"/>
                <a:gd name="T26" fmla="*/ 6 w 34"/>
                <a:gd name="T27" fmla="*/ 28 h 30"/>
                <a:gd name="T28" fmla="*/ 10 w 34"/>
                <a:gd name="T29" fmla="*/ 30 h 30"/>
                <a:gd name="T30" fmla="*/ 17 w 34"/>
                <a:gd name="T31" fmla="*/ 28 h 30"/>
                <a:gd name="T32" fmla="*/ 26 w 34"/>
                <a:gd name="T33" fmla="*/ 29 h 30"/>
                <a:gd name="T34" fmla="*/ 26 w 34"/>
                <a:gd name="T35" fmla="*/ 26 h 30"/>
                <a:gd name="T36" fmla="*/ 31 w 34"/>
                <a:gd name="T3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0">
                  <a:moveTo>
                    <a:pt x="31" y="16"/>
                  </a:moveTo>
                  <a:cubicBezTo>
                    <a:pt x="34" y="13"/>
                    <a:pt x="34" y="13"/>
                    <a:pt x="34" y="13"/>
                  </a:cubicBezTo>
                  <a:cubicBezTo>
                    <a:pt x="34" y="13"/>
                    <a:pt x="34" y="13"/>
                    <a:pt x="34" y="13"/>
                  </a:cubicBezTo>
                  <a:cubicBezTo>
                    <a:pt x="34" y="13"/>
                    <a:pt x="34" y="13"/>
                    <a:pt x="34" y="13"/>
                  </a:cubicBezTo>
                  <a:cubicBezTo>
                    <a:pt x="34" y="12"/>
                    <a:pt x="34" y="12"/>
                    <a:pt x="34" y="12"/>
                  </a:cubicBezTo>
                  <a:cubicBezTo>
                    <a:pt x="24" y="4"/>
                    <a:pt x="24" y="4"/>
                    <a:pt x="24" y="4"/>
                  </a:cubicBezTo>
                  <a:cubicBezTo>
                    <a:pt x="18" y="1"/>
                    <a:pt x="14" y="0"/>
                    <a:pt x="11" y="0"/>
                  </a:cubicBezTo>
                  <a:cubicBezTo>
                    <a:pt x="6" y="2"/>
                    <a:pt x="6" y="2"/>
                    <a:pt x="6" y="2"/>
                  </a:cubicBezTo>
                  <a:cubicBezTo>
                    <a:pt x="6" y="10"/>
                    <a:pt x="6" y="10"/>
                    <a:pt x="6" y="10"/>
                  </a:cubicBezTo>
                  <a:cubicBezTo>
                    <a:pt x="6" y="13"/>
                    <a:pt x="4" y="16"/>
                    <a:pt x="2" y="18"/>
                  </a:cubicBezTo>
                  <a:cubicBezTo>
                    <a:pt x="0" y="20"/>
                    <a:pt x="0" y="20"/>
                    <a:pt x="0" y="20"/>
                  </a:cubicBezTo>
                  <a:cubicBezTo>
                    <a:pt x="4" y="25"/>
                    <a:pt x="4" y="25"/>
                    <a:pt x="4" y="25"/>
                  </a:cubicBezTo>
                  <a:cubicBezTo>
                    <a:pt x="4" y="25"/>
                    <a:pt x="4" y="25"/>
                    <a:pt x="4" y="25"/>
                  </a:cubicBezTo>
                  <a:cubicBezTo>
                    <a:pt x="6" y="28"/>
                    <a:pt x="6" y="28"/>
                    <a:pt x="6" y="28"/>
                  </a:cubicBezTo>
                  <a:cubicBezTo>
                    <a:pt x="10" y="30"/>
                    <a:pt x="10" y="30"/>
                    <a:pt x="10" y="30"/>
                  </a:cubicBezTo>
                  <a:cubicBezTo>
                    <a:pt x="13" y="28"/>
                    <a:pt x="15" y="27"/>
                    <a:pt x="17" y="28"/>
                  </a:cubicBezTo>
                  <a:cubicBezTo>
                    <a:pt x="26" y="29"/>
                    <a:pt x="26" y="29"/>
                    <a:pt x="26" y="29"/>
                  </a:cubicBezTo>
                  <a:cubicBezTo>
                    <a:pt x="26" y="26"/>
                    <a:pt x="26" y="26"/>
                    <a:pt x="26" y="26"/>
                  </a:cubicBezTo>
                  <a:cubicBezTo>
                    <a:pt x="26" y="21"/>
                    <a:pt x="28" y="18"/>
                    <a:pt x="31" y="16"/>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2" name="Freeform 33">
              <a:extLst>
                <a:ext uri="{FF2B5EF4-FFF2-40B4-BE49-F238E27FC236}">
                  <a16:creationId xmlns="" xmlns:a16="http://schemas.microsoft.com/office/drawing/2014/main" id="{D20104B5-9504-4D2B-AF41-2657E4518D42}"/>
                </a:ext>
              </a:extLst>
            </p:cNvPr>
            <p:cNvSpPr>
              <a:spLocks/>
            </p:cNvSpPr>
            <p:nvPr/>
          </p:nvSpPr>
          <p:spPr bwMode="auto">
            <a:xfrm>
              <a:off x="4670425" y="3490913"/>
              <a:ext cx="647700" cy="496887"/>
            </a:xfrm>
            <a:custGeom>
              <a:avLst/>
              <a:gdLst>
                <a:gd name="T0" fmla="*/ 120 w 189"/>
                <a:gd name="T1" fmla="*/ 22 h 146"/>
                <a:gd name="T2" fmla="*/ 85 w 189"/>
                <a:gd name="T3" fmla="*/ 8 h 146"/>
                <a:gd name="T4" fmla="*/ 85 w 189"/>
                <a:gd name="T5" fmla="*/ 1 h 146"/>
                <a:gd name="T6" fmla="*/ 81 w 189"/>
                <a:gd name="T7" fmla="*/ 0 h 146"/>
                <a:gd name="T8" fmla="*/ 66 w 189"/>
                <a:gd name="T9" fmla="*/ 16 h 146"/>
                <a:gd name="T10" fmla="*/ 57 w 189"/>
                <a:gd name="T11" fmla="*/ 24 h 146"/>
                <a:gd name="T12" fmla="*/ 47 w 189"/>
                <a:gd name="T13" fmla="*/ 18 h 146"/>
                <a:gd name="T14" fmla="*/ 31 w 189"/>
                <a:gd name="T15" fmla="*/ 25 h 146"/>
                <a:gd name="T16" fmla="*/ 10 w 189"/>
                <a:gd name="T17" fmla="*/ 11 h 146"/>
                <a:gd name="T18" fmla="*/ 1 w 189"/>
                <a:gd name="T19" fmla="*/ 17 h 146"/>
                <a:gd name="T20" fmla="*/ 1 w 189"/>
                <a:gd name="T21" fmla="*/ 17 h 146"/>
                <a:gd name="T22" fmla="*/ 0 w 189"/>
                <a:gd name="T23" fmla="*/ 19 h 146"/>
                <a:gd name="T24" fmla="*/ 4 w 189"/>
                <a:gd name="T25" fmla="*/ 20 h 146"/>
                <a:gd name="T26" fmla="*/ 5 w 189"/>
                <a:gd name="T27" fmla="*/ 21 h 146"/>
                <a:gd name="T28" fmla="*/ 34 w 189"/>
                <a:gd name="T29" fmla="*/ 42 h 146"/>
                <a:gd name="T30" fmla="*/ 62 w 189"/>
                <a:gd name="T31" fmla="*/ 74 h 146"/>
                <a:gd name="T32" fmla="*/ 90 w 189"/>
                <a:gd name="T33" fmla="*/ 72 h 146"/>
                <a:gd name="T34" fmla="*/ 91 w 189"/>
                <a:gd name="T35" fmla="*/ 71 h 146"/>
                <a:gd name="T36" fmla="*/ 99 w 189"/>
                <a:gd name="T37" fmla="*/ 73 h 146"/>
                <a:gd name="T38" fmla="*/ 99 w 189"/>
                <a:gd name="T39" fmla="*/ 74 h 146"/>
                <a:gd name="T40" fmla="*/ 93 w 189"/>
                <a:gd name="T41" fmla="*/ 92 h 146"/>
                <a:gd name="T42" fmla="*/ 83 w 189"/>
                <a:gd name="T43" fmla="*/ 93 h 146"/>
                <a:gd name="T44" fmla="*/ 73 w 189"/>
                <a:gd name="T45" fmla="*/ 116 h 146"/>
                <a:gd name="T46" fmla="*/ 89 w 189"/>
                <a:gd name="T47" fmla="*/ 126 h 146"/>
                <a:gd name="T48" fmla="*/ 93 w 189"/>
                <a:gd name="T49" fmla="*/ 133 h 146"/>
                <a:gd name="T50" fmla="*/ 99 w 189"/>
                <a:gd name="T51" fmla="*/ 132 h 146"/>
                <a:gd name="T52" fmla="*/ 115 w 189"/>
                <a:gd name="T53" fmla="*/ 138 h 146"/>
                <a:gd name="T54" fmla="*/ 118 w 189"/>
                <a:gd name="T55" fmla="*/ 143 h 146"/>
                <a:gd name="T56" fmla="*/ 132 w 189"/>
                <a:gd name="T57" fmla="*/ 143 h 146"/>
                <a:gd name="T58" fmla="*/ 152 w 189"/>
                <a:gd name="T59" fmla="*/ 142 h 146"/>
                <a:gd name="T60" fmla="*/ 159 w 189"/>
                <a:gd name="T61" fmla="*/ 138 h 146"/>
                <a:gd name="T62" fmla="*/ 158 w 189"/>
                <a:gd name="T63" fmla="*/ 130 h 146"/>
                <a:gd name="T64" fmla="*/ 162 w 189"/>
                <a:gd name="T65" fmla="*/ 119 h 146"/>
                <a:gd name="T66" fmla="*/ 169 w 189"/>
                <a:gd name="T67" fmla="*/ 111 h 146"/>
                <a:gd name="T68" fmla="*/ 186 w 189"/>
                <a:gd name="T69" fmla="*/ 111 h 146"/>
                <a:gd name="T70" fmla="*/ 181 w 189"/>
                <a:gd name="T71" fmla="*/ 98 h 146"/>
                <a:gd name="T72" fmla="*/ 173 w 189"/>
                <a:gd name="T73" fmla="*/ 96 h 146"/>
                <a:gd name="T74" fmla="*/ 173 w 189"/>
                <a:gd name="T75" fmla="*/ 96 h 146"/>
                <a:gd name="T76" fmla="*/ 155 w 189"/>
                <a:gd name="T77" fmla="*/ 86 h 146"/>
                <a:gd name="T78" fmla="*/ 147 w 189"/>
                <a:gd name="T79" fmla="*/ 82 h 146"/>
                <a:gd name="T80" fmla="*/ 132 w 189"/>
                <a:gd name="T81" fmla="*/ 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2"/>
                  </a:moveTo>
                  <a:cubicBezTo>
                    <a:pt x="127" y="38"/>
                    <a:pt x="124" y="32"/>
                    <a:pt x="120" y="22"/>
                  </a:cubicBezTo>
                  <a:cubicBezTo>
                    <a:pt x="109" y="22"/>
                    <a:pt x="102" y="20"/>
                    <a:pt x="99" y="16"/>
                  </a:cubicBezTo>
                  <a:cubicBezTo>
                    <a:pt x="96" y="12"/>
                    <a:pt x="91" y="10"/>
                    <a:pt x="85" y="8"/>
                  </a:cubicBezTo>
                  <a:cubicBezTo>
                    <a:pt x="83" y="8"/>
                    <a:pt x="83" y="8"/>
                    <a:pt x="83" y="8"/>
                  </a:cubicBezTo>
                  <a:cubicBezTo>
                    <a:pt x="85" y="1"/>
                    <a:pt x="85" y="1"/>
                    <a:pt x="85" y="1"/>
                  </a:cubicBezTo>
                  <a:cubicBezTo>
                    <a:pt x="83" y="0"/>
                    <a:pt x="83" y="0"/>
                    <a:pt x="83" y="0"/>
                  </a:cubicBezTo>
                  <a:cubicBezTo>
                    <a:pt x="81" y="0"/>
                    <a:pt x="81" y="0"/>
                    <a:pt x="81" y="0"/>
                  </a:cubicBezTo>
                  <a:cubicBezTo>
                    <a:pt x="77" y="2"/>
                    <a:pt x="73" y="4"/>
                    <a:pt x="72" y="8"/>
                  </a:cubicBezTo>
                  <a:cubicBezTo>
                    <a:pt x="71" y="11"/>
                    <a:pt x="69" y="14"/>
                    <a:pt x="66" y="16"/>
                  </a:cubicBezTo>
                  <a:cubicBezTo>
                    <a:pt x="64" y="22"/>
                    <a:pt x="62" y="25"/>
                    <a:pt x="60" y="25"/>
                  </a:cubicBezTo>
                  <a:cubicBezTo>
                    <a:pt x="59" y="26"/>
                    <a:pt x="58" y="25"/>
                    <a:pt x="57" y="24"/>
                  </a:cubicBezTo>
                  <a:cubicBezTo>
                    <a:pt x="54" y="21"/>
                    <a:pt x="54" y="21"/>
                    <a:pt x="54" y="21"/>
                  </a:cubicBezTo>
                  <a:cubicBezTo>
                    <a:pt x="52" y="20"/>
                    <a:pt x="49" y="18"/>
                    <a:pt x="47" y="18"/>
                  </a:cubicBezTo>
                  <a:cubicBezTo>
                    <a:pt x="43" y="19"/>
                    <a:pt x="43" y="19"/>
                    <a:pt x="43" y="19"/>
                  </a:cubicBezTo>
                  <a:cubicBezTo>
                    <a:pt x="41" y="22"/>
                    <a:pt x="37" y="24"/>
                    <a:pt x="31" y="25"/>
                  </a:cubicBezTo>
                  <a:cubicBezTo>
                    <a:pt x="15" y="24"/>
                    <a:pt x="15" y="24"/>
                    <a:pt x="15" y="24"/>
                  </a:cubicBezTo>
                  <a:cubicBezTo>
                    <a:pt x="11" y="22"/>
                    <a:pt x="9" y="17"/>
                    <a:pt x="10" y="11"/>
                  </a:cubicBezTo>
                  <a:cubicBezTo>
                    <a:pt x="4" y="9"/>
                    <a:pt x="4" y="9"/>
                    <a:pt x="4" y="9"/>
                  </a:cubicBezTo>
                  <a:cubicBezTo>
                    <a:pt x="1" y="17"/>
                    <a:pt x="1" y="17"/>
                    <a:pt x="1" y="17"/>
                  </a:cubicBezTo>
                  <a:cubicBezTo>
                    <a:pt x="1" y="17"/>
                    <a:pt x="1" y="17"/>
                    <a:pt x="1" y="17"/>
                  </a:cubicBezTo>
                  <a:cubicBezTo>
                    <a:pt x="1" y="17"/>
                    <a:pt x="1" y="17"/>
                    <a:pt x="1" y="17"/>
                  </a:cubicBezTo>
                  <a:cubicBezTo>
                    <a:pt x="1" y="18"/>
                    <a:pt x="1" y="18"/>
                    <a:pt x="1" y="18"/>
                  </a:cubicBezTo>
                  <a:cubicBezTo>
                    <a:pt x="0" y="19"/>
                    <a:pt x="0" y="19"/>
                    <a:pt x="0" y="19"/>
                  </a:cubicBezTo>
                  <a:cubicBezTo>
                    <a:pt x="3" y="20"/>
                    <a:pt x="3" y="20"/>
                    <a:pt x="3" y="20"/>
                  </a:cubicBezTo>
                  <a:cubicBezTo>
                    <a:pt x="4" y="20"/>
                    <a:pt x="4" y="20"/>
                    <a:pt x="4" y="20"/>
                  </a:cubicBezTo>
                  <a:cubicBezTo>
                    <a:pt x="5" y="20"/>
                    <a:pt x="5" y="20"/>
                    <a:pt x="5" y="20"/>
                  </a:cubicBezTo>
                  <a:cubicBezTo>
                    <a:pt x="5" y="21"/>
                    <a:pt x="5" y="21"/>
                    <a:pt x="5" y="21"/>
                  </a:cubicBezTo>
                  <a:cubicBezTo>
                    <a:pt x="11" y="30"/>
                    <a:pt x="17" y="36"/>
                    <a:pt x="19" y="38"/>
                  </a:cubicBezTo>
                  <a:cubicBezTo>
                    <a:pt x="21" y="38"/>
                    <a:pt x="26" y="40"/>
                    <a:pt x="34" y="42"/>
                  </a:cubicBezTo>
                  <a:cubicBezTo>
                    <a:pt x="49" y="48"/>
                    <a:pt x="49" y="48"/>
                    <a:pt x="49" y="48"/>
                  </a:cubicBezTo>
                  <a:cubicBezTo>
                    <a:pt x="53" y="50"/>
                    <a:pt x="57" y="58"/>
                    <a:pt x="62" y="74"/>
                  </a:cubicBezTo>
                  <a:cubicBezTo>
                    <a:pt x="69" y="78"/>
                    <a:pt x="73" y="80"/>
                    <a:pt x="75" y="80"/>
                  </a:cubicBezTo>
                  <a:cubicBezTo>
                    <a:pt x="78" y="79"/>
                    <a:pt x="83" y="76"/>
                    <a:pt x="90" y="72"/>
                  </a:cubicBezTo>
                  <a:cubicBezTo>
                    <a:pt x="90" y="71"/>
                    <a:pt x="90" y="71"/>
                    <a:pt x="90" y="71"/>
                  </a:cubicBezTo>
                  <a:cubicBezTo>
                    <a:pt x="91" y="71"/>
                    <a:pt x="91" y="71"/>
                    <a:pt x="91" y="71"/>
                  </a:cubicBezTo>
                  <a:cubicBezTo>
                    <a:pt x="91" y="71"/>
                    <a:pt x="91" y="71"/>
                    <a:pt x="91" y="71"/>
                  </a:cubicBezTo>
                  <a:cubicBezTo>
                    <a:pt x="99" y="73"/>
                    <a:pt x="99" y="73"/>
                    <a:pt x="99" y="73"/>
                  </a:cubicBezTo>
                  <a:cubicBezTo>
                    <a:pt x="99" y="73"/>
                    <a:pt x="99" y="73"/>
                    <a:pt x="99" y="73"/>
                  </a:cubicBezTo>
                  <a:cubicBezTo>
                    <a:pt x="99" y="74"/>
                    <a:pt x="99" y="74"/>
                    <a:pt x="99" y="74"/>
                  </a:cubicBezTo>
                  <a:cubicBezTo>
                    <a:pt x="99" y="75"/>
                    <a:pt x="99" y="75"/>
                    <a:pt x="99" y="75"/>
                  </a:cubicBezTo>
                  <a:cubicBezTo>
                    <a:pt x="97" y="85"/>
                    <a:pt x="95" y="90"/>
                    <a:pt x="93" y="92"/>
                  </a:cubicBezTo>
                  <a:cubicBezTo>
                    <a:pt x="83" y="92"/>
                    <a:pt x="83" y="92"/>
                    <a:pt x="83" y="92"/>
                  </a:cubicBezTo>
                  <a:cubicBezTo>
                    <a:pt x="83" y="93"/>
                    <a:pt x="83" y="93"/>
                    <a:pt x="83" y="93"/>
                  </a:cubicBezTo>
                  <a:cubicBezTo>
                    <a:pt x="83" y="97"/>
                    <a:pt x="81" y="103"/>
                    <a:pt x="75" y="110"/>
                  </a:cubicBezTo>
                  <a:cubicBezTo>
                    <a:pt x="74" y="113"/>
                    <a:pt x="73" y="115"/>
                    <a:pt x="73" y="116"/>
                  </a:cubicBezTo>
                  <a:cubicBezTo>
                    <a:pt x="83" y="122"/>
                    <a:pt x="83" y="122"/>
                    <a:pt x="83" y="122"/>
                  </a:cubicBezTo>
                  <a:cubicBezTo>
                    <a:pt x="85" y="125"/>
                    <a:pt x="87" y="126"/>
                    <a:pt x="89" y="126"/>
                  </a:cubicBezTo>
                  <a:cubicBezTo>
                    <a:pt x="91" y="126"/>
                    <a:pt x="91" y="126"/>
                    <a:pt x="91" y="126"/>
                  </a:cubicBezTo>
                  <a:cubicBezTo>
                    <a:pt x="93" y="133"/>
                    <a:pt x="93" y="133"/>
                    <a:pt x="93" y="133"/>
                  </a:cubicBezTo>
                  <a:cubicBezTo>
                    <a:pt x="97" y="134"/>
                    <a:pt x="97" y="134"/>
                    <a:pt x="97" y="134"/>
                  </a:cubicBezTo>
                  <a:cubicBezTo>
                    <a:pt x="99" y="132"/>
                    <a:pt x="99" y="132"/>
                    <a:pt x="99" y="132"/>
                  </a:cubicBezTo>
                  <a:cubicBezTo>
                    <a:pt x="101" y="131"/>
                    <a:pt x="102" y="130"/>
                    <a:pt x="103" y="130"/>
                  </a:cubicBezTo>
                  <a:cubicBezTo>
                    <a:pt x="107" y="130"/>
                    <a:pt x="111" y="133"/>
                    <a:pt x="115" y="138"/>
                  </a:cubicBezTo>
                  <a:cubicBezTo>
                    <a:pt x="115" y="138"/>
                    <a:pt x="115" y="138"/>
                    <a:pt x="115" y="138"/>
                  </a:cubicBezTo>
                  <a:cubicBezTo>
                    <a:pt x="118" y="143"/>
                    <a:pt x="118" y="143"/>
                    <a:pt x="118" y="143"/>
                  </a:cubicBezTo>
                  <a:cubicBezTo>
                    <a:pt x="119" y="142"/>
                    <a:pt x="119" y="142"/>
                    <a:pt x="119" y="142"/>
                  </a:cubicBezTo>
                  <a:cubicBezTo>
                    <a:pt x="121" y="141"/>
                    <a:pt x="125" y="141"/>
                    <a:pt x="132" y="143"/>
                  </a:cubicBezTo>
                  <a:cubicBezTo>
                    <a:pt x="142" y="146"/>
                    <a:pt x="142" y="146"/>
                    <a:pt x="142" y="146"/>
                  </a:cubicBezTo>
                  <a:cubicBezTo>
                    <a:pt x="152" y="142"/>
                    <a:pt x="152" y="142"/>
                    <a:pt x="152" y="142"/>
                  </a:cubicBezTo>
                  <a:cubicBezTo>
                    <a:pt x="156" y="140"/>
                    <a:pt x="156" y="140"/>
                    <a:pt x="156" y="140"/>
                  </a:cubicBezTo>
                  <a:cubicBezTo>
                    <a:pt x="159" y="138"/>
                    <a:pt x="159" y="138"/>
                    <a:pt x="159" y="138"/>
                  </a:cubicBezTo>
                  <a:cubicBezTo>
                    <a:pt x="156" y="136"/>
                    <a:pt x="156" y="136"/>
                    <a:pt x="156" y="136"/>
                  </a:cubicBezTo>
                  <a:cubicBezTo>
                    <a:pt x="155" y="134"/>
                    <a:pt x="156" y="132"/>
                    <a:pt x="158" y="130"/>
                  </a:cubicBezTo>
                  <a:cubicBezTo>
                    <a:pt x="161" y="128"/>
                    <a:pt x="162" y="126"/>
                    <a:pt x="162" y="124"/>
                  </a:cubicBezTo>
                  <a:cubicBezTo>
                    <a:pt x="162" y="119"/>
                    <a:pt x="162" y="119"/>
                    <a:pt x="162" y="119"/>
                  </a:cubicBezTo>
                  <a:cubicBezTo>
                    <a:pt x="161" y="116"/>
                    <a:pt x="162" y="115"/>
                    <a:pt x="163" y="114"/>
                  </a:cubicBezTo>
                  <a:cubicBezTo>
                    <a:pt x="163" y="112"/>
                    <a:pt x="166" y="112"/>
                    <a:pt x="169" y="111"/>
                  </a:cubicBezTo>
                  <a:cubicBezTo>
                    <a:pt x="175" y="110"/>
                    <a:pt x="181" y="112"/>
                    <a:pt x="189" y="119"/>
                  </a:cubicBezTo>
                  <a:cubicBezTo>
                    <a:pt x="186" y="111"/>
                    <a:pt x="186" y="111"/>
                    <a:pt x="186" y="111"/>
                  </a:cubicBezTo>
                  <a:cubicBezTo>
                    <a:pt x="181" y="105"/>
                    <a:pt x="181" y="105"/>
                    <a:pt x="181" y="105"/>
                  </a:cubicBezTo>
                  <a:cubicBezTo>
                    <a:pt x="181" y="98"/>
                    <a:pt x="181" y="98"/>
                    <a:pt x="181" y="98"/>
                  </a:cubicBezTo>
                  <a:cubicBezTo>
                    <a:pt x="174" y="96"/>
                    <a:pt x="174" y="96"/>
                    <a:pt x="174" y="96"/>
                  </a:cubicBezTo>
                  <a:cubicBezTo>
                    <a:pt x="173" y="96"/>
                    <a:pt x="173" y="96"/>
                    <a:pt x="173" y="96"/>
                  </a:cubicBezTo>
                  <a:cubicBezTo>
                    <a:pt x="173" y="96"/>
                    <a:pt x="173" y="96"/>
                    <a:pt x="173" y="96"/>
                  </a:cubicBezTo>
                  <a:cubicBezTo>
                    <a:pt x="173" y="96"/>
                    <a:pt x="173" y="96"/>
                    <a:pt x="173" y="96"/>
                  </a:cubicBezTo>
                  <a:cubicBezTo>
                    <a:pt x="173" y="96"/>
                    <a:pt x="173" y="96"/>
                    <a:pt x="173" y="96"/>
                  </a:cubicBezTo>
                  <a:cubicBezTo>
                    <a:pt x="155" y="86"/>
                    <a:pt x="155" y="86"/>
                    <a:pt x="155" y="86"/>
                  </a:cubicBezTo>
                  <a:cubicBezTo>
                    <a:pt x="147" y="84"/>
                    <a:pt x="147" y="84"/>
                    <a:pt x="147" y="84"/>
                  </a:cubicBezTo>
                  <a:cubicBezTo>
                    <a:pt x="147" y="82"/>
                    <a:pt x="147" y="82"/>
                    <a:pt x="147" y="82"/>
                  </a:cubicBezTo>
                  <a:cubicBezTo>
                    <a:pt x="146" y="73"/>
                    <a:pt x="146" y="73"/>
                    <a:pt x="146" y="73"/>
                  </a:cubicBezTo>
                  <a:cubicBezTo>
                    <a:pt x="140" y="56"/>
                    <a:pt x="135" y="46"/>
                    <a:pt x="132" y="42"/>
                  </a:cubicBez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3" name="Freeform 34">
              <a:extLst>
                <a:ext uri="{FF2B5EF4-FFF2-40B4-BE49-F238E27FC236}">
                  <a16:creationId xmlns="" xmlns:a16="http://schemas.microsoft.com/office/drawing/2014/main" id="{F1C9A581-324C-48D8-9F0D-CC4A34B48581}"/>
                </a:ext>
              </a:extLst>
            </p:cNvPr>
            <p:cNvSpPr>
              <a:spLocks/>
            </p:cNvSpPr>
            <p:nvPr/>
          </p:nvSpPr>
          <p:spPr bwMode="auto">
            <a:xfrm>
              <a:off x="4332288" y="2541588"/>
              <a:ext cx="601662" cy="850900"/>
            </a:xfrm>
            <a:custGeom>
              <a:avLst/>
              <a:gdLst>
                <a:gd name="T0" fmla="*/ 158 w 176"/>
                <a:gd name="T1" fmla="*/ 74 h 251"/>
                <a:gd name="T2" fmla="*/ 140 w 176"/>
                <a:gd name="T3" fmla="*/ 70 h 251"/>
                <a:gd name="T4" fmla="*/ 139 w 176"/>
                <a:gd name="T5" fmla="*/ 52 h 251"/>
                <a:gd name="T6" fmla="*/ 134 w 176"/>
                <a:gd name="T7" fmla="*/ 46 h 251"/>
                <a:gd name="T8" fmla="*/ 116 w 176"/>
                <a:gd name="T9" fmla="*/ 38 h 251"/>
                <a:gd name="T10" fmla="*/ 117 w 176"/>
                <a:gd name="T11" fmla="*/ 24 h 251"/>
                <a:gd name="T12" fmla="*/ 113 w 176"/>
                <a:gd name="T13" fmla="*/ 20 h 251"/>
                <a:gd name="T14" fmla="*/ 104 w 176"/>
                <a:gd name="T15" fmla="*/ 15 h 251"/>
                <a:gd name="T16" fmla="*/ 100 w 176"/>
                <a:gd name="T17" fmla="*/ 0 h 251"/>
                <a:gd name="T18" fmla="*/ 89 w 176"/>
                <a:gd name="T19" fmla="*/ 8 h 251"/>
                <a:gd name="T20" fmla="*/ 78 w 176"/>
                <a:gd name="T21" fmla="*/ 24 h 251"/>
                <a:gd name="T22" fmla="*/ 71 w 176"/>
                <a:gd name="T23" fmla="*/ 34 h 251"/>
                <a:gd name="T24" fmla="*/ 58 w 176"/>
                <a:gd name="T25" fmla="*/ 40 h 251"/>
                <a:gd name="T26" fmla="*/ 44 w 176"/>
                <a:gd name="T27" fmla="*/ 40 h 251"/>
                <a:gd name="T28" fmla="*/ 32 w 176"/>
                <a:gd name="T29" fmla="*/ 50 h 251"/>
                <a:gd name="T30" fmla="*/ 24 w 176"/>
                <a:gd name="T31" fmla="*/ 46 h 251"/>
                <a:gd name="T32" fmla="*/ 16 w 176"/>
                <a:gd name="T33" fmla="*/ 32 h 251"/>
                <a:gd name="T34" fmla="*/ 8 w 176"/>
                <a:gd name="T35" fmla="*/ 48 h 251"/>
                <a:gd name="T36" fmla="*/ 7 w 176"/>
                <a:gd name="T37" fmla="*/ 49 h 251"/>
                <a:gd name="T38" fmla="*/ 14 w 176"/>
                <a:gd name="T39" fmla="*/ 84 h 251"/>
                <a:gd name="T40" fmla="*/ 18 w 176"/>
                <a:gd name="T41" fmla="*/ 94 h 251"/>
                <a:gd name="T42" fmla="*/ 6 w 176"/>
                <a:gd name="T43" fmla="*/ 100 h 251"/>
                <a:gd name="T44" fmla="*/ 24 w 176"/>
                <a:gd name="T45" fmla="*/ 120 h 251"/>
                <a:gd name="T46" fmla="*/ 24 w 176"/>
                <a:gd name="T47" fmla="*/ 121 h 251"/>
                <a:gd name="T48" fmla="*/ 18 w 176"/>
                <a:gd name="T49" fmla="*/ 141 h 251"/>
                <a:gd name="T50" fmla="*/ 8 w 176"/>
                <a:gd name="T51" fmla="*/ 148 h 251"/>
                <a:gd name="T52" fmla="*/ 18 w 176"/>
                <a:gd name="T53" fmla="*/ 180 h 251"/>
                <a:gd name="T54" fmla="*/ 24 w 176"/>
                <a:gd name="T55" fmla="*/ 190 h 251"/>
                <a:gd name="T56" fmla="*/ 16 w 176"/>
                <a:gd name="T57" fmla="*/ 208 h 251"/>
                <a:gd name="T58" fmla="*/ 10 w 176"/>
                <a:gd name="T59" fmla="*/ 226 h 251"/>
                <a:gd name="T60" fmla="*/ 10 w 176"/>
                <a:gd name="T61" fmla="*/ 238 h 251"/>
                <a:gd name="T62" fmla="*/ 13 w 176"/>
                <a:gd name="T63" fmla="*/ 241 h 251"/>
                <a:gd name="T64" fmla="*/ 14 w 176"/>
                <a:gd name="T65" fmla="*/ 244 h 251"/>
                <a:gd name="T66" fmla="*/ 14 w 176"/>
                <a:gd name="T67" fmla="*/ 244 h 251"/>
                <a:gd name="T68" fmla="*/ 46 w 176"/>
                <a:gd name="T69" fmla="*/ 248 h 251"/>
                <a:gd name="T70" fmla="*/ 56 w 176"/>
                <a:gd name="T71" fmla="*/ 232 h 251"/>
                <a:gd name="T72" fmla="*/ 104 w 176"/>
                <a:gd name="T73" fmla="*/ 177 h 251"/>
                <a:gd name="T74" fmla="*/ 125 w 176"/>
                <a:gd name="T75" fmla="*/ 164 h 251"/>
                <a:gd name="T76" fmla="*/ 117 w 176"/>
                <a:gd name="T77" fmla="*/ 156 h 251"/>
                <a:gd name="T78" fmla="*/ 114 w 176"/>
                <a:gd name="T79" fmla="*/ 148 h 251"/>
                <a:gd name="T80" fmla="*/ 87 w 176"/>
                <a:gd name="T81" fmla="*/ 120 h 251"/>
                <a:gd name="T82" fmla="*/ 61 w 176"/>
                <a:gd name="T83" fmla="*/ 114 h 251"/>
                <a:gd name="T84" fmla="*/ 50 w 176"/>
                <a:gd name="T85" fmla="*/ 100 h 251"/>
                <a:gd name="T86" fmla="*/ 66 w 176"/>
                <a:gd name="T87" fmla="*/ 74 h 251"/>
                <a:gd name="T88" fmla="*/ 70 w 176"/>
                <a:gd name="T89" fmla="*/ 62 h 251"/>
                <a:gd name="T90" fmla="*/ 104 w 176"/>
                <a:gd name="T91" fmla="*/ 67 h 251"/>
                <a:gd name="T92" fmla="*/ 101 w 176"/>
                <a:gd name="T93" fmla="*/ 80 h 251"/>
                <a:gd name="T94" fmla="*/ 120 w 176"/>
                <a:gd name="T95" fmla="*/ 96 h 251"/>
                <a:gd name="T96" fmla="*/ 150 w 176"/>
                <a:gd name="T97" fmla="*/ 122 h 251"/>
                <a:gd name="T98" fmla="*/ 166 w 176"/>
                <a:gd name="T99" fmla="*/ 102 h 251"/>
                <a:gd name="T100" fmla="*/ 168 w 176"/>
                <a:gd name="T101" fmla="*/ 93 h 251"/>
                <a:gd name="T102" fmla="*/ 175 w 176"/>
                <a:gd name="T103" fmla="*/ 88 h 251"/>
                <a:gd name="T104" fmla="*/ 162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8" y="74"/>
                    <a:pt x="158" y="74"/>
                    <a:pt x="158" y="74"/>
                  </a:cubicBezTo>
                  <a:cubicBezTo>
                    <a:pt x="158" y="74"/>
                    <a:pt x="158" y="74"/>
                    <a:pt x="158" y="74"/>
                  </a:cubicBezTo>
                  <a:cubicBezTo>
                    <a:pt x="158" y="74"/>
                    <a:pt x="158" y="74"/>
                    <a:pt x="158" y="74"/>
                  </a:cubicBezTo>
                  <a:cubicBezTo>
                    <a:pt x="156" y="72"/>
                    <a:pt x="156" y="72"/>
                    <a:pt x="156" y="72"/>
                  </a:cubicBezTo>
                  <a:cubicBezTo>
                    <a:pt x="144" y="69"/>
                    <a:pt x="144" y="69"/>
                    <a:pt x="144" y="69"/>
                  </a:cubicBezTo>
                  <a:cubicBezTo>
                    <a:pt x="142" y="69"/>
                    <a:pt x="142" y="69"/>
                    <a:pt x="142" y="69"/>
                  </a:cubicBezTo>
                  <a:cubicBezTo>
                    <a:pt x="140" y="70"/>
                    <a:pt x="140" y="70"/>
                    <a:pt x="140" y="70"/>
                  </a:cubicBezTo>
                  <a:cubicBezTo>
                    <a:pt x="135" y="61"/>
                    <a:pt x="135" y="61"/>
                    <a:pt x="135" y="61"/>
                  </a:cubicBezTo>
                  <a:cubicBezTo>
                    <a:pt x="136" y="61"/>
                    <a:pt x="136" y="61"/>
                    <a:pt x="136" y="61"/>
                  </a:cubicBezTo>
                  <a:cubicBezTo>
                    <a:pt x="139" y="57"/>
                    <a:pt x="139" y="57"/>
                    <a:pt x="139" y="57"/>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2" y="44"/>
                    <a:pt x="122" y="44"/>
                    <a:pt x="122" y="44"/>
                  </a:cubicBezTo>
                  <a:cubicBezTo>
                    <a:pt x="116" y="38"/>
                    <a:pt x="116" y="38"/>
                    <a:pt x="116" y="38"/>
                  </a:cubicBezTo>
                  <a:cubicBezTo>
                    <a:pt x="116" y="38"/>
                    <a:pt x="116" y="38"/>
                    <a:pt x="116" y="38"/>
                  </a:cubicBezTo>
                  <a:cubicBezTo>
                    <a:pt x="114" y="34"/>
                    <a:pt x="114" y="34"/>
                    <a:pt x="114" y="34"/>
                  </a:cubicBezTo>
                  <a:cubicBezTo>
                    <a:pt x="114" y="33"/>
                    <a:pt x="114" y="33"/>
                    <a:pt x="114" y="33"/>
                  </a:cubicBezTo>
                  <a:cubicBezTo>
                    <a:pt x="117" y="24"/>
                    <a:pt x="117" y="24"/>
                    <a:pt x="117" y="24"/>
                  </a:cubicBezTo>
                  <a:cubicBezTo>
                    <a:pt x="117" y="18"/>
                    <a:pt x="117" y="18"/>
                    <a:pt x="117" y="18"/>
                  </a:cubicBezTo>
                  <a:cubicBezTo>
                    <a:pt x="117" y="17"/>
                    <a:pt x="117" y="17"/>
                    <a:pt x="117" y="17"/>
                  </a:cubicBezTo>
                  <a:cubicBezTo>
                    <a:pt x="114" y="20"/>
                    <a:pt x="114" y="20"/>
                    <a:pt x="114" y="20"/>
                  </a:cubicBezTo>
                  <a:cubicBezTo>
                    <a:pt x="113" y="20"/>
                    <a:pt x="113" y="20"/>
                    <a:pt x="113" y="20"/>
                  </a:cubicBezTo>
                  <a:cubicBezTo>
                    <a:pt x="112" y="22"/>
                    <a:pt x="112" y="22"/>
                    <a:pt x="112" y="22"/>
                  </a:cubicBezTo>
                  <a:cubicBezTo>
                    <a:pt x="112" y="20"/>
                    <a:pt x="112" y="20"/>
                    <a:pt x="112" y="20"/>
                  </a:cubicBezTo>
                  <a:cubicBezTo>
                    <a:pt x="110" y="20"/>
                    <a:pt x="110" y="20"/>
                    <a:pt x="110" y="20"/>
                  </a:cubicBezTo>
                  <a:cubicBezTo>
                    <a:pt x="104" y="15"/>
                    <a:pt x="104" y="15"/>
                    <a:pt x="104" y="15"/>
                  </a:cubicBezTo>
                  <a:cubicBezTo>
                    <a:pt x="104" y="14"/>
                    <a:pt x="104" y="14"/>
                    <a:pt x="104" y="14"/>
                  </a:cubicBezTo>
                  <a:cubicBezTo>
                    <a:pt x="104" y="14"/>
                    <a:pt x="104" y="14"/>
                    <a:pt x="104" y="14"/>
                  </a:cubicBezTo>
                  <a:cubicBezTo>
                    <a:pt x="102" y="5"/>
                    <a:pt x="102" y="5"/>
                    <a:pt x="102" y="5"/>
                  </a:cubicBezTo>
                  <a:cubicBezTo>
                    <a:pt x="100" y="0"/>
                    <a:pt x="100" y="0"/>
                    <a:pt x="100" y="0"/>
                  </a:cubicBezTo>
                  <a:cubicBezTo>
                    <a:pt x="94" y="1"/>
                    <a:pt x="94" y="1"/>
                    <a:pt x="94" y="1"/>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2" y="32"/>
                    <a:pt x="72" y="32"/>
                    <a:pt x="72" y="32"/>
                  </a:cubicBezTo>
                  <a:cubicBezTo>
                    <a:pt x="72" y="33"/>
                    <a:pt x="72" y="33"/>
                    <a:pt x="72" y="33"/>
                  </a:cubicBezTo>
                  <a:cubicBezTo>
                    <a:pt x="72" y="34"/>
                    <a:pt x="72" y="34"/>
                    <a:pt x="72" y="34"/>
                  </a:cubicBezTo>
                  <a:cubicBezTo>
                    <a:pt x="71" y="34"/>
                    <a:pt x="71" y="34"/>
                    <a:pt x="71" y="34"/>
                  </a:cubicBezTo>
                  <a:cubicBezTo>
                    <a:pt x="65" y="34"/>
                    <a:pt x="65" y="34"/>
                    <a:pt x="65" y="34"/>
                  </a:cubicBezTo>
                  <a:cubicBezTo>
                    <a:pt x="59" y="39"/>
                    <a:pt x="59" y="39"/>
                    <a:pt x="59" y="39"/>
                  </a:cubicBezTo>
                  <a:cubicBezTo>
                    <a:pt x="58" y="40"/>
                    <a:pt x="58" y="40"/>
                    <a:pt x="58" y="40"/>
                  </a:cubicBezTo>
                  <a:cubicBezTo>
                    <a:pt x="58" y="40"/>
                    <a:pt x="58" y="40"/>
                    <a:pt x="58" y="40"/>
                  </a:cubicBezTo>
                  <a:cubicBezTo>
                    <a:pt x="58" y="40"/>
                    <a:pt x="58" y="40"/>
                    <a:pt x="58" y="40"/>
                  </a:cubicBezTo>
                  <a:cubicBezTo>
                    <a:pt x="57" y="39"/>
                    <a:pt x="57" y="39"/>
                    <a:pt x="57" y="39"/>
                  </a:cubicBezTo>
                  <a:cubicBezTo>
                    <a:pt x="46" y="36"/>
                    <a:pt x="46" y="36"/>
                    <a:pt x="46" y="36"/>
                  </a:cubicBezTo>
                  <a:cubicBezTo>
                    <a:pt x="44" y="40"/>
                    <a:pt x="44" y="40"/>
                    <a:pt x="44" y="40"/>
                  </a:cubicBezTo>
                  <a:cubicBezTo>
                    <a:pt x="44" y="40"/>
                    <a:pt x="44" y="40"/>
                    <a:pt x="44" y="40"/>
                  </a:cubicBezTo>
                  <a:cubicBezTo>
                    <a:pt x="40" y="48"/>
                    <a:pt x="40" y="48"/>
                    <a:pt x="40" y="48"/>
                  </a:cubicBezTo>
                  <a:cubicBezTo>
                    <a:pt x="39" y="50"/>
                    <a:pt x="38" y="50"/>
                    <a:pt x="36" y="51"/>
                  </a:cubicBezTo>
                  <a:cubicBezTo>
                    <a:pt x="32" y="50"/>
                    <a:pt x="32" y="50"/>
                    <a:pt x="32" y="50"/>
                  </a:cubicBezTo>
                  <a:cubicBezTo>
                    <a:pt x="25" y="47"/>
                    <a:pt x="25" y="47"/>
                    <a:pt x="25" y="47"/>
                  </a:cubicBezTo>
                  <a:cubicBezTo>
                    <a:pt x="24" y="46"/>
                    <a:pt x="24" y="46"/>
                    <a:pt x="24" y="46"/>
                  </a:cubicBezTo>
                  <a:cubicBezTo>
                    <a:pt x="24" y="46"/>
                    <a:pt x="24" y="46"/>
                    <a:pt x="24" y="46"/>
                  </a:cubicBezTo>
                  <a:cubicBezTo>
                    <a:pt x="24" y="46"/>
                    <a:pt x="24" y="46"/>
                    <a:pt x="24" y="46"/>
                  </a:cubicBezTo>
                  <a:cubicBezTo>
                    <a:pt x="22" y="36"/>
                    <a:pt x="22" y="36"/>
                    <a:pt x="22" y="36"/>
                  </a:cubicBezTo>
                  <a:cubicBezTo>
                    <a:pt x="20" y="29"/>
                    <a:pt x="20" y="29"/>
                    <a:pt x="20" y="29"/>
                  </a:cubicBezTo>
                  <a:cubicBezTo>
                    <a:pt x="19" y="27"/>
                    <a:pt x="19" y="27"/>
                    <a:pt x="19" y="27"/>
                  </a:cubicBezTo>
                  <a:cubicBezTo>
                    <a:pt x="16" y="32"/>
                    <a:pt x="16" y="32"/>
                    <a:pt x="16" y="32"/>
                  </a:cubicBezTo>
                  <a:cubicBezTo>
                    <a:pt x="16" y="32"/>
                    <a:pt x="16" y="32"/>
                    <a:pt x="16" y="32"/>
                  </a:cubicBezTo>
                  <a:cubicBezTo>
                    <a:pt x="16" y="32"/>
                    <a:pt x="16" y="32"/>
                    <a:pt x="16" y="32"/>
                  </a:cubicBezTo>
                  <a:cubicBezTo>
                    <a:pt x="12" y="39"/>
                    <a:pt x="12" y="39"/>
                    <a:pt x="12" y="39"/>
                  </a:cubicBezTo>
                  <a:cubicBezTo>
                    <a:pt x="8" y="48"/>
                    <a:pt x="8" y="48"/>
                    <a:pt x="8" y="48"/>
                  </a:cubicBezTo>
                  <a:cubicBezTo>
                    <a:pt x="8" y="48"/>
                    <a:pt x="8" y="48"/>
                    <a:pt x="8" y="48"/>
                  </a:cubicBezTo>
                  <a:cubicBezTo>
                    <a:pt x="8" y="48"/>
                    <a:pt x="8" y="48"/>
                    <a:pt x="8" y="48"/>
                  </a:cubicBezTo>
                  <a:cubicBezTo>
                    <a:pt x="8" y="49"/>
                    <a:pt x="8" y="49"/>
                    <a:pt x="8" y="49"/>
                  </a:cubicBezTo>
                  <a:cubicBezTo>
                    <a:pt x="7" y="49"/>
                    <a:pt x="7" y="49"/>
                    <a:pt x="7" y="49"/>
                  </a:cubicBezTo>
                  <a:cubicBezTo>
                    <a:pt x="4" y="54"/>
                    <a:pt x="4" y="54"/>
                    <a:pt x="4" y="54"/>
                  </a:cubicBezTo>
                  <a:cubicBezTo>
                    <a:pt x="4" y="56"/>
                    <a:pt x="2" y="58"/>
                    <a:pt x="0" y="62"/>
                  </a:cubicBezTo>
                  <a:cubicBezTo>
                    <a:pt x="2" y="71"/>
                    <a:pt x="2" y="71"/>
                    <a:pt x="2" y="71"/>
                  </a:cubicBezTo>
                  <a:cubicBezTo>
                    <a:pt x="14" y="84"/>
                    <a:pt x="14" y="84"/>
                    <a:pt x="14" y="84"/>
                  </a:cubicBezTo>
                  <a:cubicBezTo>
                    <a:pt x="14" y="84"/>
                    <a:pt x="14" y="84"/>
                    <a:pt x="14" y="84"/>
                  </a:cubicBezTo>
                  <a:cubicBezTo>
                    <a:pt x="18" y="92"/>
                    <a:pt x="18" y="92"/>
                    <a:pt x="18" y="92"/>
                  </a:cubicBezTo>
                  <a:cubicBezTo>
                    <a:pt x="18" y="93"/>
                    <a:pt x="18" y="93"/>
                    <a:pt x="18" y="93"/>
                  </a:cubicBezTo>
                  <a:cubicBezTo>
                    <a:pt x="18" y="94"/>
                    <a:pt x="18" y="94"/>
                    <a:pt x="18" y="94"/>
                  </a:cubicBezTo>
                  <a:cubicBezTo>
                    <a:pt x="18" y="94"/>
                    <a:pt x="18" y="94"/>
                    <a:pt x="18" y="94"/>
                  </a:cubicBezTo>
                  <a:cubicBezTo>
                    <a:pt x="14" y="98"/>
                    <a:pt x="14" y="98"/>
                    <a:pt x="14" y="98"/>
                  </a:cubicBezTo>
                  <a:cubicBezTo>
                    <a:pt x="14" y="99"/>
                    <a:pt x="14" y="99"/>
                    <a:pt x="14" y="99"/>
                  </a:cubicBezTo>
                  <a:cubicBezTo>
                    <a:pt x="6" y="100"/>
                    <a:pt x="6" y="100"/>
                    <a:pt x="6" y="100"/>
                  </a:cubicBezTo>
                  <a:cubicBezTo>
                    <a:pt x="6" y="107"/>
                    <a:pt x="6" y="107"/>
                    <a:pt x="6" y="107"/>
                  </a:cubicBezTo>
                  <a:cubicBezTo>
                    <a:pt x="12" y="110"/>
                    <a:pt x="12" y="110"/>
                    <a:pt x="12"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1"/>
                    <a:pt x="24" y="121"/>
                    <a:pt x="24" y="121"/>
                  </a:cubicBezTo>
                  <a:cubicBezTo>
                    <a:pt x="22" y="134"/>
                    <a:pt x="22" y="134"/>
                    <a:pt x="22" y="134"/>
                  </a:cubicBezTo>
                  <a:cubicBezTo>
                    <a:pt x="22" y="134"/>
                    <a:pt x="22" y="134"/>
                    <a:pt x="22" y="134"/>
                  </a:cubicBezTo>
                  <a:cubicBezTo>
                    <a:pt x="22" y="135"/>
                    <a:pt x="22" y="135"/>
                    <a:pt x="22" y="135"/>
                  </a:cubicBezTo>
                  <a:cubicBezTo>
                    <a:pt x="18" y="141"/>
                    <a:pt x="18" y="141"/>
                    <a:pt x="18" y="141"/>
                  </a:cubicBezTo>
                  <a:cubicBezTo>
                    <a:pt x="18" y="142"/>
                    <a:pt x="18" y="142"/>
                    <a:pt x="18" y="142"/>
                  </a:cubicBezTo>
                  <a:cubicBezTo>
                    <a:pt x="18" y="142"/>
                    <a:pt x="18" y="142"/>
                    <a:pt x="18" y="142"/>
                  </a:cubicBezTo>
                  <a:cubicBezTo>
                    <a:pt x="8" y="144"/>
                    <a:pt x="8" y="144"/>
                    <a:pt x="8" y="144"/>
                  </a:cubicBezTo>
                  <a:cubicBezTo>
                    <a:pt x="8" y="148"/>
                    <a:pt x="8" y="148"/>
                    <a:pt x="8" y="148"/>
                  </a:cubicBezTo>
                  <a:cubicBezTo>
                    <a:pt x="5" y="156"/>
                    <a:pt x="5" y="156"/>
                    <a:pt x="5" y="156"/>
                  </a:cubicBezTo>
                  <a:cubicBezTo>
                    <a:pt x="4" y="166"/>
                    <a:pt x="4" y="166"/>
                    <a:pt x="4" y="166"/>
                  </a:cubicBezTo>
                  <a:cubicBezTo>
                    <a:pt x="6" y="172"/>
                    <a:pt x="6" y="172"/>
                    <a:pt x="6" y="172"/>
                  </a:cubicBezTo>
                  <a:cubicBezTo>
                    <a:pt x="18" y="180"/>
                    <a:pt x="18" y="180"/>
                    <a:pt x="18" y="180"/>
                  </a:cubicBezTo>
                  <a:cubicBezTo>
                    <a:pt x="18" y="180"/>
                    <a:pt x="18" y="180"/>
                    <a:pt x="18" y="180"/>
                  </a:cubicBezTo>
                  <a:cubicBezTo>
                    <a:pt x="24" y="189"/>
                    <a:pt x="24" y="189"/>
                    <a:pt x="24" y="189"/>
                  </a:cubicBezTo>
                  <a:cubicBezTo>
                    <a:pt x="24" y="189"/>
                    <a:pt x="24" y="189"/>
                    <a:pt x="24" y="189"/>
                  </a:cubicBezTo>
                  <a:cubicBezTo>
                    <a:pt x="24" y="190"/>
                    <a:pt x="24" y="190"/>
                    <a:pt x="24" y="190"/>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6"/>
                    <a:pt x="10" y="226"/>
                    <a:pt x="10" y="226"/>
                  </a:cubicBezTo>
                  <a:cubicBezTo>
                    <a:pt x="8" y="227"/>
                    <a:pt x="6" y="229"/>
                    <a:pt x="6" y="231"/>
                  </a:cubicBezTo>
                  <a:cubicBezTo>
                    <a:pt x="5" y="232"/>
                    <a:pt x="5" y="233"/>
                    <a:pt x="6" y="234"/>
                  </a:cubicBezTo>
                  <a:cubicBezTo>
                    <a:pt x="6" y="234"/>
                    <a:pt x="6" y="234"/>
                    <a:pt x="6" y="234"/>
                  </a:cubicBezTo>
                  <a:cubicBezTo>
                    <a:pt x="10" y="238"/>
                    <a:pt x="10" y="238"/>
                    <a:pt x="10" y="238"/>
                  </a:cubicBezTo>
                  <a:cubicBezTo>
                    <a:pt x="10" y="238"/>
                    <a:pt x="10" y="238"/>
                    <a:pt x="10" y="238"/>
                  </a:cubicBezTo>
                  <a:cubicBezTo>
                    <a:pt x="10" y="238"/>
                    <a:pt x="10" y="238"/>
                    <a:pt x="10" y="238"/>
                  </a:cubicBezTo>
                  <a:cubicBezTo>
                    <a:pt x="12" y="242"/>
                    <a:pt x="12" y="242"/>
                    <a:pt x="12" y="242"/>
                  </a:cubicBezTo>
                  <a:cubicBezTo>
                    <a:pt x="13" y="241"/>
                    <a:pt x="13" y="241"/>
                    <a:pt x="13" y="241"/>
                  </a:cubicBezTo>
                  <a:cubicBezTo>
                    <a:pt x="13" y="241"/>
                    <a:pt x="13" y="241"/>
                    <a:pt x="13" y="241"/>
                  </a:cubicBezTo>
                  <a:cubicBezTo>
                    <a:pt x="14" y="242"/>
                    <a:pt x="14" y="242"/>
                    <a:pt x="14" y="242"/>
                  </a:cubicBezTo>
                  <a:cubicBezTo>
                    <a:pt x="14" y="243"/>
                    <a:pt x="14" y="243"/>
                    <a:pt x="14" y="243"/>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7"/>
                    <a:pt x="14" y="247"/>
                    <a:pt x="14" y="247"/>
                  </a:cubicBezTo>
                  <a:cubicBezTo>
                    <a:pt x="18" y="248"/>
                    <a:pt x="18" y="248"/>
                    <a:pt x="18" y="248"/>
                  </a:cubicBezTo>
                  <a:cubicBezTo>
                    <a:pt x="32" y="251"/>
                    <a:pt x="32" y="251"/>
                    <a:pt x="32" y="251"/>
                  </a:cubicBezTo>
                  <a:cubicBezTo>
                    <a:pt x="37" y="251"/>
                    <a:pt x="42" y="250"/>
                    <a:pt x="46" y="248"/>
                  </a:cubicBezTo>
                  <a:cubicBezTo>
                    <a:pt x="51" y="246"/>
                    <a:pt x="56" y="246"/>
                    <a:pt x="60" y="246"/>
                  </a:cubicBezTo>
                  <a:cubicBezTo>
                    <a:pt x="61" y="244"/>
                    <a:pt x="61" y="244"/>
                    <a:pt x="61" y="244"/>
                  </a:cubicBezTo>
                  <a:cubicBezTo>
                    <a:pt x="56" y="233"/>
                    <a:pt x="56" y="233"/>
                    <a:pt x="56" y="233"/>
                  </a:cubicBezTo>
                  <a:cubicBezTo>
                    <a:pt x="56" y="232"/>
                    <a:pt x="56" y="232"/>
                    <a:pt x="56" y="232"/>
                  </a:cubicBezTo>
                  <a:cubicBezTo>
                    <a:pt x="56" y="232"/>
                    <a:pt x="56" y="232"/>
                    <a:pt x="56" y="232"/>
                  </a:cubicBezTo>
                  <a:cubicBezTo>
                    <a:pt x="79" y="200"/>
                    <a:pt x="79" y="200"/>
                    <a:pt x="79" y="200"/>
                  </a:cubicBezTo>
                  <a:cubicBezTo>
                    <a:pt x="104" y="177"/>
                    <a:pt x="104" y="177"/>
                    <a:pt x="104" y="177"/>
                  </a:cubicBezTo>
                  <a:cubicBezTo>
                    <a:pt x="104" y="177"/>
                    <a:pt x="104" y="177"/>
                    <a:pt x="104" y="177"/>
                  </a:cubicBezTo>
                  <a:cubicBezTo>
                    <a:pt x="112" y="174"/>
                    <a:pt x="112" y="174"/>
                    <a:pt x="112" y="174"/>
                  </a:cubicBezTo>
                  <a:cubicBezTo>
                    <a:pt x="116" y="170"/>
                    <a:pt x="116" y="170"/>
                    <a:pt x="116" y="170"/>
                  </a:cubicBezTo>
                  <a:cubicBezTo>
                    <a:pt x="116" y="169"/>
                    <a:pt x="116" y="169"/>
                    <a:pt x="116" y="169"/>
                  </a:cubicBezTo>
                  <a:cubicBezTo>
                    <a:pt x="119" y="167"/>
                    <a:pt x="122" y="165"/>
                    <a:pt x="125" y="164"/>
                  </a:cubicBezTo>
                  <a:cubicBezTo>
                    <a:pt x="122" y="162"/>
                    <a:pt x="122" y="162"/>
                    <a:pt x="122" y="162"/>
                  </a:cubicBezTo>
                  <a:cubicBezTo>
                    <a:pt x="117" y="157"/>
                    <a:pt x="117" y="157"/>
                    <a:pt x="117" y="157"/>
                  </a:cubicBezTo>
                  <a:cubicBezTo>
                    <a:pt x="117" y="156"/>
                    <a:pt x="117" y="156"/>
                    <a:pt x="117" y="156"/>
                  </a:cubicBezTo>
                  <a:cubicBezTo>
                    <a:pt x="117" y="156"/>
                    <a:pt x="117" y="156"/>
                    <a:pt x="117" y="156"/>
                  </a:cubicBezTo>
                  <a:cubicBezTo>
                    <a:pt x="113" y="152"/>
                    <a:pt x="113" y="152"/>
                    <a:pt x="113" y="152"/>
                  </a:cubicBezTo>
                  <a:cubicBezTo>
                    <a:pt x="112" y="151"/>
                    <a:pt x="112" y="151"/>
                    <a:pt x="112" y="151"/>
                  </a:cubicBezTo>
                  <a:cubicBezTo>
                    <a:pt x="112" y="150"/>
                    <a:pt x="112" y="150"/>
                    <a:pt x="112" y="150"/>
                  </a:cubicBezTo>
                  <a:cubicBezTo>
                    <a:pt x="114" y="148"/>
                    <a:pt x="114" y="148"/>
                    <a:pt x="114" y="148"/>
                  </a:cubicBezTo>
                  <a:cubicBezTo>
                    <a:pt x="109" y="149"/>
                    <a:pt x="109" y="149"/>
                    <a:pt x="109" y="149"/>
                  </a:cubicBezTo>
                  <a:cubicBezTo>
                    <a:pt x="98" y="146"/>
                    <a:pt x="98" y="146"/>
                    <a:pt x="98" y="146"/>
                  </a:cubicBezTo>
                  <a:cubicBezTo>
                    <a:pt x="94" y="144"/>
                    <a:pt x="91" y="142"/>
                    <a:pt x="90" y="139"/>
                  </a:cubicBezTo>
                  <a:cubicBezTo>
                    <a:pt x="88" y="132"/>
                    <a:pt x="87" y="125"/>
                    <a:pt x="87" y="120"/>
                  </a:cubicBezTo>
                  <a:cubicBezTo>
                    <a:pt x="86" y="122"/>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4"/>
                    <a:pt x="52" y="112"/>
                  </a:cubicBezTo>
                  <a:cubicBezTo>
                    <a:pt x="49" y="110"/>
                    <a:pt x="48" y="109"/>
                    <a:pt x="48" y="107"/>
                  </a:cubicBezTo>
                  <a:cubicBezTo>
                    <a:pt x="47" y="104"/>
                    <a:pt x="48" y="102"/>
                    <a:pt x="50" y="100"/>
                  </a:cubicBezTo>
                  <a:cubicBezTo>
                    <a:pt x="53" y="98"/>
                    <a:pt x="56" y="95"/>
                    <a:pt x="59" y="91"/>
                  </a:cubicBezTo>
                  <a:cubicBezTo>
                    <a:pt x="56" y="87"/>
                    <a:pt x="55" y="84"/>
                    <a:pt x="56" y="80"/>
                  </a:cubicBezTo>
                  <a:cubicBezTo>
                    <a:pt x="57" y="80"/>
                    <a:pt x="57" y="80"/>
                    <a:pt x="57" y="80"/>
                  </a:cubicBezTo>
                  <a:cubicBezTo>
                    <a:pt x="57" y="78"/>
                    <a:pt x="60" y="76"/>
                    <a:pt x="66" y="74"/>
                  </a:cubicBezTo>
                  <a:cubicBezTo>
                    <a:pt x="67" y="72"/>
                    <a:pt x="68" y="71"/>
                    <a:pt x="68" y="70"/>
                  </a:cubicBezTo>
                  <a:cubicBezTo>
                    <a:pt x="74" y="71"/>
                    <a:pt x="74" y="71"/>
                    <a:pt x="74" y="71"/>
                  </a:cubicBezTo>
                  <a:cubicBezTo>
                    <a:pt x="74" y="70"/>
                    <a:pt x="74" y="70"/>
                    <a:pt x="74" y="70"/>
                  </a:cubicBezTo>
                  <a:cubicBezTo>
                    <a:pt x="70" y="68"/>
                    <a:pt x="68" y="65"/>
                    <a:pt x="70" y="62"/>
                  </a:cubicBezTo>
                  <a:cubicBezTo>
                    <a:pt x="74" y="59"/>
                    <a:pt x="74" y="59"/>
                    <a:pt x="74" y="59"/>
                  </a:cubicBezTo>
                  <a:cubicBezTo>
                    <a:pt x="77" y="58"/>
                    <a:pt x="82" y="58"/>
                    <a:pt x="86" y="61"/>
                  </a:cubicBezTo>
                  <a:cubicBezTo>
                    <a:pt x="95" y="67"/>
                    <a:pt x="95" y="67"/>
                    <a:pt x="95" y="67"/>
                  </a:cubicBezTo>
                  <a:cubicBezTo>
                    <a:pt x="104" y="67"/>
                    <a:pt x="104" y="67"/>
                    <a:pt x="104" y="67"/>
                  </a:cubicBezTo>
                  <a:cubicBezTo>
                    <a:pt x="106" y="70"/>
                    <a:pt x="106" y="70"/>
                    <a:pt x="106" y="70"/>
                  </a:cubicBezTo>
                  <a:cubicBezTo>
                    <a:pt x="107" y="73"/>
                    <a:pt x="107" y="73"/>
                    <a:pt x="107" y="73"/>
                  </a:cubicBezTo>
                  <a:cubicBezTo>
                    <a:pt x="107" y="75"/>
                    <a:pt x="106" y="76"/>
                    <a:pt x="104" y="76"/>
                  </a:cubicBezTo>
                  <a:cubicBezTo>
                    <a:pt x="102" y="76"/>
                    <a:pt x="102" y="78"/>
                    <a:pt x="101" y="80"/>
                  </a:cubicBezTo>
                  <a:cubicBezTo>
                    <a:pt x="105" y="90"/>
                    <a:pt x="105" y="90"/>
                    <a:pt x="105" y="90"/>
                  </a:cubicBezTo>
                  <a:cubicBezTo>
                    <a:pt x="108" y="86"/>
                    <a:pt x="110" y="84"/>
                    <a:pt x="112" y="84"/>
                  </a:cubicBezTo>
                  <a:cubicBezTo>
                    <a:pt x="114" y="84"/>
                    <a:pt x="115" y="85"/>
                    <a:pt x="116" y="86"/>
                  </a:cubicBezTo>
                  <a:cubicBezTo>
                    <a:pt x="118" y="88"/>
                    <a:pt x="119" y="92"/>
                    <a:pt x="120" y="96"/>
                  </a:cubicBezTo>
                  <a:cubicBezTo>
                    <a:pt x="120" y="100"/>
                    <a:pt x="121" y="104"/>
                    <a:pt x="122" y="106"/>
                  </a:cubicBezTo>
                  <a:cubicBezTo>
                    <a:pt x="126" y="110"/>
                    <a:pt x="126" y="110"/>
                    <a:pt x="126" y="110"/>
                  </a:cubicBezTo>
                  <a:cubicBezTo>
                    <a:pt x="130" y="116"/>
                    <a:pt x="133" y="120"/>
                    <a:pt x="134" y="124"/>
                  </a:cubicBezTo>
                  <a:cubicBezTo>
                    <a:pt x="150" y="122"/>
                    <a:pt x="150" y="122"/>
                    <a:pt x="150" y="122"/>
                  </a:cubicBezTo>
                  <a:cubicBezTo>
                    <a:pt x="156" y="118"/>
                    <a:pt x="156" y="118"/>
                    <a:pt x="156" y="118"/>
                  </a:cubicBezTo>
                  <a:cubicBezTo>
                    <a:pt x="163" y="110"/>
                    <a:pt x="163" y="110"/>
                    <a:pt x="163" y="110"/>
                  </a:cubicBezTo>
                  <a:cubicBezTo>
                    <a:pt x="166" y="103"/>
                    <a:pt x="166" y="103"/>
                    <a:pt x="166" y="103"/>
                  </a:cubicBezTo>
                  <a:cubicBezTo>
                    <a:pt x="166" y="102"/>
                    <a:pt x="166" y="102"/>
                    <a:pt x="166" y="102"/>
                  </a:cubicBezTo>
                  <a:cubicBezTo>
                    <a:pt x="166" y="102"/>
                    <a:pt x="166" y="102"/>
                    <a:pt x="166" y="102"/>
                  </a:cubicBezTo>
                  <a:cubicBezTo>
                    <a:pt x="168" y="94"/>
                    <a:pt x="168" y="94"/>
                    <a:pt x="168" y="94"/>
                  </a:cubicBezTo>
                  <a:cubicBezTo>
                    <a:pt x="168" y="94"/>
                    <a:pt x="168" y="94"/>
                    <a:pt x="168" y="94"/>
                  </a:cubicBezTo>
                  <a:cubicBezTo>
                    <a:pt x="168" y="93"/>
                    <a:pt x="168" y="93"/>
                    <a:pt x="168" y="93"/>
                  </a:cubicBezTo>
                  <a:cubicBezTo>
                    <a:pt x="168" y="93"/>
                    <a:pt x="168" y="93"/>
                    <a:pt x="168" y="93"/>
                  </a:cubicBezTo>
                  <a:cubicBezTo>
                    <a:pt x="174" y="89"/>
                    <a:pt x="174" y="89"/>
                    <a:pt x="174" y="89"/>
                  </a:cubicBezTo>
                  <a:cubicBezTo>
                    <a:pt x="176" y="88"/>
                    <a:pt x="176" y="88"/>
                    <a:pt x="176" y="88"/>
                  </a:cubicBezTo>
                  <a:cubicBezTo>
                    <a:pt x="175" y="88"/>
                    <a:pt x="175" y="88"/>
                    <a:pt x="175" y="88"/>
                  </a:cubicBezTo>
                  <a:cubicBezTo>
                    <a:pt x="165" y="84"/>
                    <a:pt x="165" y="84"/>
                    <a:pt x="165" y="84"/>
                  </a:cubicBezTo>
                  <a:cubicBezTo>
                    <a:pt x="164" y="84"/>
                    <a:pt x="164" y="84"/>
                    <a:pt x="164" y="84"/>
                  </a:cubicBezTo>
                  <a:cubicBezTo>
                    <a:pt x="164" y="84"/>
                    <a:pt x="164" y="84"/>
                    <a:pt x="164" y="84"/>
                  </a:cubicBezTo>
                  <a:cubicBezTo>
                    <a:pt x="162" y="78"/>
                    <a:pt x="162" y="78"/>
                    <a:pt x="162" y="78"/>
                  </a:cubicBezTo>
                  <a:lnTo>
                    <a:pt x="162" y="7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4" name="Freeform 35">
              <a:extLst>
                <a:ext uri="{FF2B5EF4-FFF2-40B4-BE49-F238E27FC236}">
                  <a16:creationId xmlns="" xmlns:a16="http://schemas.microsoft.com/office/drawing/2014/main" id="{784F5084-55B1-480D-865C-62AE280F53C6}"/>
                </a:ext>
              </a:extLst>
            </p:cNvPr>
            <p:cNvSpPr>
              <a:spLocks/>
            </p:cNvSpPr>
            <p:nvPr/>
          </p:nvSpPr>
          <p:spPr bwMode="auto">
            <a:xfrm>
              <a:off x="4056063" y="3359150"/>
              <a:ext cx="636587" cy="620713"/>
            </a:xfrm>
            <a:custGeom>
              <a:avLst/>
              <a:gdLst>
                <a:gd name="T0" fmla="*/ 41 w 186"/>
                <a:gd name="T1" fmla="*/ 61 h 183"/>
                <a:gd name="T2" fmla="*/ 1 w 186"/>
                <a:gd name="T3" fmla="*/ 82 h 183"/>
                <a:gd name="T4" fmla="*/ 15 w 186"/>
                <a:gd name="T5" fmla="*/ 111 h 183"/>
                <a:gd name="T6" fmla="*/ 15 w 186"/>
                <a:gd name="T7" fmla="*/ 112 h 183"/>
                <a:gd name="T8" fmla="*/ 33 w 186"/>
                <a:gd name="T9" fmla="*/ 143 h 183"/>
                <a:gd name="T10" fmla="*/ 43 w 186"/>
                <a:gd name="T11" fmla="*/ 145 h 183"/>
                <a:gd name="T12" fmla="*/ 53 w 186"/>
                <a:gd name="T13" fmla="*/ 151 h 183"/>
                <a:gd name="T14" fmla="*/ 106 w 186"/>
                <a:gd name="T15" fmla="*/ 155 h 183"/>
                <a:gd name="T16" fmla="*/ 109 w 186"/>
                <a:gd name="T17" fmla="*/ 173 h 183"/>
                <a:gd name="T18" fmla="*/ 130 w 186"/>
                <a:gd name="T19" fmla="*/ 171 h 183"/>
                <a:gd name="T20" fmla="*/ 142 w 186"/>
                <a:gd name="T21" fmla="*/ 183 h 183"/>
                <a:gd name="T22" fmla="*/ 151 w 186"/>
                <a:gd name="T23" fmla="*/ 175 h 183"/>
                <a:gd name="T24" fmla="*/ 163 w 186"/>
                <a:gd name="T25" fmla="*/ 175 h 183"/>
                <a:gd name="T26" fmla="*/ 173 w 186"/>
                <a:gd name="T27" fmla="*/ 166 h 183"/>
                <a:gd name="T28" fmla="*/ 172 w 186"/>
                <a:gd name="T29" fmla="*/ 163 h 183"/>
                <a:gd name="T30" fmla="*/ 173 w 186"/>
                <a:gd name="T31" fmla="*/ 153 h 183"/>
                <a:gd name="T32" fmla="*/ 152 w 186"/>
                <a:gd name="T33" fmla="*/ 147 h 183"/>
                <a:gd name="T34" fmla="*/ 142 w 186"/>
                <a:gd name="T35" fmla="*/ 131 h 183"/>
                <a:gd name="T36" fmla="*/ 138 w 186"/>
                <a:gd name="T37" fmla="*/ 119 h 183"/>
                <a:gd name="T38" fmla="*/ 149 w 186"/>
                <a:gd name="T39" fmla="*/ 114 h 183"/>
                <a:gd name="T40" fmla="*/ 155 w 186"/>
                <a:gd name="T41" fmla="*/ 102 h 183"/>
                <a:gd name="T42" fmla="*/ 160 w 186"/>
                <a:gd name="T43" fmla="*/ 99 h 183"/>
                <a:gd name="T44" fmla="*/ 159 w 186"/>
                <a:gd name="T45" fmla="*/ 81 h 183"/>
                <a:gd name="T46" fmla="*/ 170 w 186"/>
                <a:gd name="T47" fmla="*/ 83 h 183"/>
                <a:gd name="T48" fmla="*/ 171 w 186"/>
                <a:gd name="T49" fmla="*/ 85 h 183"/>
                <a:gd name="T50" fmla="*/ 186 w 186"/>
                <a:gd name="T51" fmla="*/ 81 h 183"/>
                <a:gd name="T52" fmla="*/ 169 w 186"/>
                <a:gd name="T53" fmla="*/ 69 h 183"/>
                <a:gd name="T54" fmla="*/ 152 w 186"/>
                <a:gd name="T55" fmla="*/ 64 h 183"/>
                <a:gd name="T56" fmla="*/ 151 w 186"/>
                <a:gd name="T57" fmla="*/ 63 h 183"/>
                <a:gd name="T58" fmla="*/ 131 w 186"/>
                <a:gd name="T59" fmla="*/ 49 h 183"/>
                <a:gd name="T60" fmla="*/ 148 w 186"/>
                <a:gd name="T61" fmla="*/ 29 h 183"/>
                <a:gd name="T62" fmla="*/ 141 w 186"/>
                <a:gd name="T63" fmla="*/ 10 h 183"/>
                <a:gd name="T64" fmla="*/ 113 w 186"/>
                <a:gd name="T65" fmla="*/ 15 h 183"/>
                <a:gd name="T66" fmla="*/ 101 w 186"/>
                <a:gd name="T67" fmla="*/ 7 h 183"/>
                <a:gd name="T68" fmla="*/ 95 w 186"/>
                <a:gd name="T69" fmla="*/ 6 h 183"/>
                <a:gd name="T70" fmla="*/ 95 w 186"/>
                <a:gd name="T71" fmla="*/ 3 h 183"/>
                <a:gd name="T72" fmla="*/ 95 w 186"/>
                <a:gd name="T73" fmla="*/ 3 h 183"/>
                <a:gd name="T74" fmla="*/ 94 w 186"/>
                <a:gd name="T75" fmla="*/ 2 h 183"/>
                <a:gd name="T76" fmla="*/ 94 w 186"/>
                <a:gd name="T77" fmla="*/ 0 h 183"/>
                <a:gd name="T78" fmla="*/ 93 w 186"/>
                <a:gd name="T79" fmla="*/ 11 h 183"/>
                <a:gd name="T80" fmla="*/ 91 w 186"/>
                <a:gd name="T81" fmla="*/ 19 h 183"/>
                <a:gd name="T82" fmla="*/ 93 w 186"/>
                <a:gd name="T83" fmla="*/ 34 h 183"/>
                <a:gd name="T84" fmla="*/ 91 w 186"/>
                <a:gd name="T85" fmla="*/ 35 h 183"/>
                <a:gd name="T86" fmla="*/ 87 w 186"/>
                <a:gd name="T87" fmla="*/ 49 h 183"/>
                <a:gd name="T88" fmla="*/ 67 w 186"/>
                <a:gd name="T89" fmla="*/ 55 h 183"/>
                <a:gd name="T90" fmla="*/ 42 w 186"/>
                <a:gd name="T91" fmla="*/ 6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1" y="61"/>
                  </a:moveTo>
                  <a:cubicBezTo>
                    <a:pt x="41" y="61"/>
                    <a:pt x="41" y="61"/>
                    <a:pt x="41" y="61"/>
                  </a:cubicBezTo>
                  <a:cubicBezTo>
                    <a:pt x="11" y="73"/>
                    <a:pt x="11" y="73"/>
                    <a:pt x="11" y="73"/>
                  </a:cubicBezTo>
                  <a:cubicBezTo>
                    <a:pt x="1" y="82"/>
                    <a:pt x="1" y="82"/>
                    <a:pt x="1" y="82"/>
                  </a:cubicBezTo>
                  <a:cubicBezTo>
                    <a:pt x="0" y="95"/>
                    <a:pt x="1" y="103"/>
                    <a:pt x="6" y="106"/>
                  </a:cubicBezTo>
                  <a:cubicBezTo>
                    <a:pt x="15" y="111"/>
                    <a:pt x="15" y="111"/>
                    <a:pt x="15" y="111"/>
                  </a:cubicBezTo>
                  <a:cubicBezTo>
                    <a:pt x="15" y="111"/>
                    <a:pt x="15" y="111"/>
                    <a:pt x="15" y="111"/>
                  </a:cubicBezTo>
                  <a:cubicBezTo>
                    <a:pt x="15" y="112"/>
                    <a:pt x="15" y="112"/>
                    <a:pt x="15" y="112"/>
                  </a:cubicBezTo>
                  <a:cubicBezTo>
                    <a:pt x="18" y="127"/>
                    <a:pt x="18" y="127"/>
                    <a:pt x="18" y="127"/>
                  </a:cubicBezTo>
                  <a:cubicBezTo>
                    <a:pt x="25" y="137"/>
                    <a:pt x="31" y="142"/>
                    <a:pt x="33" y="143"/>
                  </a:cubicBezTo>
                  <a:cubicBezTo>
                    <a:pt x="42" y="145"/>
                    <a:pt x="42" y="145"/>
                    <a:pt x="42" y="145"/>
                  </a:cubicBezTo>
                  <a:cubicBezTo>
                    <a:pt x="43" y="145"/>
                    <a:pt x="43" y="145"/>
                    <a:pt x="43" y="145"/>
                  </a:cubicBezTo>
                  <a:cubicBezTo>
                    <a:pt x="43" y="146"/>
                    <a:pt x="43" y="146"/>
                    <a:pt x="43" y="146"/>
                  </a:cubicBezTo>
                  <a:cubicBezTo>
                    <a:pt x="45" y="147"/>
                    <a:pt x="47" y="149"/>
                    <a:pt x="53" y="151"/>
                  </a:cubicBezTo>
                  <a:cubicBezTo>
                    <a:pt x="77" y="152"/>
                    <a:pt x="77" y="152"/>
                    <a:pt x="77" y="152"/>
                  </a:cubicBezTo>
                  <a:cubicBezTo>
                    <a:pt x="94" y="152"/>
                    <a:pt x="104" y="153"/>
                    <a:pt x="106" y="155"/>
                  </a:cubicBezTo>
                  <a:cubicBezTo>
                    <a:pt x="108" y="157"/>
                    <a:pt x="109" y="161"/>
                    <a:pt x="108" y="167"/>
                  </a:cubicBezTo>
                  <a:cubicBezTo>
                    <a:pt x="108" y="171"/>
                    <a:pt x="108" y="173"/>
                    <a:pt x="109" y="173"/>
                  </a:cubicBezTo>
                  <a:cubicBezTo>
                    <a:pt x="117" y="171"/>
                    <a:pt x="117" y="171"/>
                    <a:pt x="117" y="171"/>
                  </a:cubicBezTo>
                  <a:cubicBezTo>
                    <a:pt x="124" y="169"/>
                    <a:pt x="128" y="169"/>
                    <a:pt x="130" y="171"/>
                  </a:cubicBezTo>
                  <a:cubicBezTo>
                    <a:pt x="133" y="175"/>
                    <a:pt x="133" y="175"/>
                    <a:pt x="133" y="175"/>
                  </a:cubicBezTo>
                  <a:cubicBezTo>
                    <a:pt x="138" y="181"/>
                    <a:pt x="141" y="183"/>
                    <a:pt x="142" y="183"/>
                  </a:cubicBezTo>
                  <a:cubicBezTo>
                    <a:pt x="145" y="182"/>
                    <a:pt x="147" y="180"/>
                    <a:pt x="150" y="176"/>
                  </a:cubicBezTo>
                  <a:cubicBezTo>
                    <a:pt x="151" y="175"/>
                    <a:pt x="151" y="175"/>
                    <a:pt x="151" y="175"/>
                  </a:cubicBezTo>
                  <a:cubicBezTo>
                    <a:pt x="158" y="179"/>
                    <a:pt x="158" y="179"/>
                    <a:pt x="158" y="179"/>
                  </a:cubicBezTo>
                  <a:cubicBezTo>
                    <a:pt x="163" y="175"/>
                    <a:pt x="163" y="175"/>
                    <a:pt x="163" y="175"/>
                  </a:cubicBezTo>
                  <a:cubicBezTo>
                    <a:pt x="164" y="170"/>
                    <a:pt x="167" y="167"/>
                    <a:pt x="171" y="167"/>
                  </a:cubicBezTo>
                  <a:cubicBezTo>
                    <a:pt x="173" y="166"/>
                    <a:pt x="173" y="166"/>
                    <a:pt x="173" y="166"/>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69" y="148"/>
                    <a:pt x="165" y="147"/>
                    <a:pt x="161" y="147"/>
                  </a:cubicBezTo>
                  <a:cubicBezTo>
                    <a:pt x="157" y="149"/>
                    <a:pt x="153" y="149"/>
                    <a:pt x="152" y="147"/>
                  </a:cubicBezTo>
                  <a:cubicBezTo>
                    <a:pt x="151" y="146"/>
                    <a:pt x="151" y="145"/>
                    <a:pt x="151" y="143"/>
                  </a:cubicBezTo>
                  <a:cubicBezTo>
                    <a:pt x="149" y="139"/>
                    <a:pt x="146" y="135"/>
                    <a:pt x="142" y="131"/>
                  </a:cubicBezTo>
                  <a:cubicBezTo>
                    <a:pt x="137" y="127"/>
                    <a:pt x="136" y="123"/>
                    <a:pt x="137" y="120"/>
                  </a:cubicBezTo>
                  <a:cubicBezTo>
                    <a:pt x="138" y="119"/>
                    <a:pt x="138" y="119"/>
                    <a:pt x="138" y="119"/>
                  </a:cubicBezTo>
                  <a:cubicBezTo>
                    <a:pt x="149" y="121"/>
                    <a:pt x="149" y="121"/>
                    <a:pt x="149" y="121"/>
                  </a:cubicBezTo>
                  <a:cubicBezTo>
                    <a:pt x="149" y="114"/>
                    <a:pt x="149" y="114"/>
                    <a:pt x="149" y="114"/>
                  </a:cubicBezTo>
                  <a:cubicBezTo>
                    <a:pt x="148" y="110"/>
                    <a:pt x="149" y="107"/>
                    <a:pt x="151" y="105"/>
                  </a:cubicBezTo>
                  <a:cubicBezTo>
                    <a:pt x="151" y="103"/>
                    <a:pt x="153" y="103"/>
                    <a:pt x="155" y="102"/>
                  </a:cubicBezTo>
                  <a:cubicBezTo>
                    <a:pt x="160" y="101"/>
                    <a:pt x="160" y="101"/>
                    <a:pt x="160" y="101"/>
                  </a:cubicBezTo>
                  <a:cubicBezTo>
                    <a:pt x="160" y="99"/>
                    <a:pt x="160" y="99"/>
                    <a:pt x="160" y="99"/>
                  </a:cubicBezTo>
                  <a:cubicBezTo>
                    <a:pt x="157" y="91"/>
                    <a:pt x="155" y="85"/>
                    <a:pt x="157" y="83"/>
                  </a:cubicBezTo>
                  <a:cubicBezTo>
                    <a:pt x="159" y="81"/>
                    <a:pt x="159" y="81"/>
                    <a:pt x="159" y="81"/>
                  </a:cubicBezTo>
                  <a:cubicBezTo>
                    <a:pt x="161" y="81"/>
                    <a:pt x="165" y="81"/>
                    <a:pt x="170" y="83"/>
                  </a:cubicBezTo>
                  <a:cubicBezTo>
                    <a:pt x="170" y="83"/>
                    <a:pt x="170" y="83"/>
                    <a:pt x="170" y="83"/>
                  </a:cubicBezTo>
                  <a:cubicBezTo>
                    <a:pt x="171" y="84"/>
                    <a:pt x="171" y="84"/>
                    <a:pt x="171" y="84"/>
                  </a:cubicBezTo>
                  <a:cubicBezTo>
                    <a:pt x="171" y="85"/>
                    <a:pt x="171" y="85"/>
                    <a:pt x="171" y="85"/>
                  </a:cubicBezTo>
                  <a:cubicBezTo>
                    <a:pt x="175" y="90"/>
                    <a:pt x="177" y="93"/>
                    <a:pt x="179" y="94"/>
                  </a:cubicBezTo>
                  <a:cubicBezTo>
                    <a:pt x="186" y="81"/>
                    <a:pt x="186" y="81"/>
                    <a:pt x="186" y="81"/>
                  </a:cubicBezTo>
                  <a:cubicBezTo>
                    <a:pt x="179" y="73"/>
                    <a:pt x="176" y="67"/>
                    <a:pt x="175" y="65"/>
                  </a:cubicBezTo>
                  <a:cubicBezTo>
                    <a:pt x="169" y="69"/>
                    <a:pt x="169" y="69"/>
                    <a:pt x="169" y="69"/>
                  </a:cubicBezTo>
                  <a:cubicBezTo>
                    <a:pt x="168" y="68"/>
                    <a:pt x="168" y="68"/>
                    <a:pt x="168" y="68"/>
                  </a:cubicBezTo>
                  <a:cubicBezTo>
                    <a:pt x="152" y="64"/>
                    <a:pt x="152" y="64"/>
                    <a:pt x="152" y="64"/>
                  </a:cubicBezTo>
                  <a:cubicBezTo>
                    <a:pt x="151" y="64"/>
                    <a:pt x="151" y="64"/>
                    <a:pt x="151" y="64"/>
                  </a:cubicBezTo>
                  <a:cubicBezTo>
                    <a:pt x="151" y="63"/>
                    <a:pt x="151" y="63"/>
                    <a:pt x="151" y="63"/>
                  </a:cubicBezTo>
                  <a:cubicBezTo>
                    <a:pt x="145" y="60"/>
                    <a:pt x="141" y="57"/>
                    <a:pt x="140" y="53"/>
                  </a:cubicBezTo>
                  <a:cubicBezTo>
                    <a:pt x="131" y="49"/>
                    <a:pt x="131" y="49"/>
                    <a:pt x="131" y="49"/>
                  </a:cubicBezTo>
                  <a:cubicBezTo>
                    <a:pt x="131" y="39"/>
                    <a:pt x="131" y="39"/>
                    <a:pt x="131" y="39"/>
                  </a:cubicBezTo>
                  <a:cubicBezTo>
                    <a:pt x="148" y="29"/>
                    <a:pt x="148" y="29"/>
                    <a:pt x="148" y="29"/>
                  </a:cubicBezTo>
                  <a:cubicBezTo>
                    <a:pt x="147" y="24"/>
                    <a:pt x="146" y="19"/>
                    <a:pt x="144" y="15"/>
                  </a:cubicBezTo>
                  <a:cubicBezTo>
                    <a:pt x="141" y="10"/>
                    <a:pt x="141" y="10"/>
                    <a:pt x="141" y="10"/>
                  </a:cubicBezTo>
                  <a:cubicBezTo>
                    <a:pt x="129" y="11"/>
                    <a:pt x="129" y="11"/>
                    <a:pt x="129" y="11"/>
                  </a:cubicBezTo>
                  <a:cubicBezTo>
                    <a:pt x="124" y="13"/>
                    <a:pt x="119" y="15"/>
                    <a:pt x="113" y="15"/>
                  </a:cubicBezTo>
                  <a:cubicBezTo>
                    <a:pt x="101" y="12"/>
                    <a:pt x="101" y="12"/>
                    <a:pt x="101" y="12"/>
                  </a:cubicBezTo>
                  <a:cubicBezTo>
                    <a:pt x="101" y="7"/>
                    <a:pt x="101" y="7"/>
                    <a:pt x="101" y="7"/>
                  </a:cubicBezTo>
                  <a:cubicBezTo>
                    <a:pt x="99" y="7"/>
                    <a:pt x="99" y="7"/>
                    <a:pt x="99" y="7"/>
                  </a:cubicBezTo>
                  <a:cubicBezTo>
                    <a:pt x="95" y="6"/>
                    <a:pt x="95" y="6"/>
                    <a:pt x="95" y="6"/>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2"/>
                    <a:pt x="94" y="2"/>
                    <a:pt x="94" y="2"/>
                  </a:cubicBezTo>
                  <a:cubicBezTo>
                    <a:pt x="94" y="1"/>
                    <a:pt x="94" y="1"/>
                    <a:pt x="94" y="1"/>
                  </a:cubicBezTo>
                  <a:cubicBezTo>
                    <a:pt x="94" y="0"/>
                    <a:pt x="94" y="0"/>
                    <a:pt x="94" y="0"/>
                  </a:cubicBezTo>
                  <a:cubicBezTo>
                    <a:pt x="93" y="1"/>
                    <a:pt x="93" y="1"/>
                    <a:pt x="93" y="1"/>
                  </a:cubicBezTo>
                  <a:cubicBezTo>
                    <a:pt x="93" y="11"/>
                    <a:pt x="93" y="11"/>
                    <a:pt x="93" y="11"/>
                  </a:cubicBezTo>
                  <a:cubicBezTo>
                    <a:pt x="92" y="15"/>
                    <a:pt x="92" y="15"/>
                    <a:pt x="92" y="15"/>
                  </a:cubicBezTo>
                  <a:cubicBezTo>
                    <a:pt x="91" y="17"/>
                    <a:pt x="91" y="18"/>
                    <a:pt x="91" y="19"/>
                  </a:cubicBezTo>
                  <a:cubicBezTo>
                    <a:pt x="93" y="21"/>
                    <a:pt x="93" y="25"/>
                    <a:pt x="91" y="27"/>
                  </a:cubicBezTo>
                  <a:cubicBezTo>
                    <a:pt x="93" y="34"/>
                    <a:pt x="93" y="34"/>
                    <a:pt x="93" y="34"/>
                  </a:cubicBezTo>
                  <a:cubicBezTo>
                    <a:pt x="92" y="35"/>
                    <a:pt x="92" y="35"/>
                    <a:pt x="92" y="35"/>
                  </a:cubicBezTo>
                  <a:cubicBezTo>
                    <a:pt x="91" y="35"/>
                    <a:pt x="91" y="35"/>
                    <a:pt x="91" y="35"/>
                  </a:cubicBezTo>
                  <a:cubicBezTo>
                    <a:pt x="87" y="39"/>
                    <a:pt x="87" y="39"/>
                    <a:pt x="87" y="39"/>
                  </a:cubicBezTo>
                  <a:cubicBezTo>
                    <a:pt x="87" y="49"/>
                    <a:pt x="87" y="49"/>
                    <a:pt x="87" y="49"/>
                  </a:cubicBezTo>
                  <a:cubicBezTo>
                    <a:pt x="85" y="49"/>
                    <a:pt x="85" y="49"/>
                    <a:pt x="85" y="49"/>
                  </a:cubicBezTo>
                  <a:cubicBezTo>
                    <a:pt x="77" y="53"/>
                    <a:pt x="71" y="55"/>
                    <a:pt x="67" y="55"/>
                  </a:cubicBezTo>
                  <a:cubicBezTo>
                    <a:pt x="49" y="54"/>
                    <a:pt x="49" y="54"/>
                    <a:pt x="49" y="54"/>
                  </a:cubicBezTo>
                  <a:cubicBezTo>
                    <a:pt x="42" y="61"/>
                    <a:pt x="42" y="61"/>
                    <a:pt x="42" y="61"/>
                  </a:cubicBezTo>
                  <a:lnTo>
                    <a:pt x="41" y="6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5" name="Freeform 36">
              <a:extLst>
                <a:ext uri="{FF2B5EF4-FFF2-40B4-BE49-F238E27FC236}">
                  <a16:creationId xmlns="" xmlns:a16="http://schemas.microsoft.com/office/drawing/2014/main" id="{FF0010AD-4539-49BF-8092-B8547F5C7D49}"/>
                </a:ext>
              </a:extLst>
            </p:cNvPr>
            <p:cNvSpPr>
              <a:spLocks/>
            </p:cNvSpPr>
            <p:nvPr/>
          </p:nvSpPr>
          <p:spPr bwMode="auto">
            <a:xfrm>
              <a:off x="5249863" y="4686300"/>
              <a:ext cx="177800" cy="434975"/>
            </a:xfrm>
            <a:custGeom>
              <a:avLst/>
              <a:gdLst>
                <a:gd name="T0" fmla="*/ 40 w 52"/>
                <a:gd name="T1" fmla="*/ 0 h 128"/>
                <a:gd name="T2" fmla="*/ 12 w 52"/>
                <a:gd name="T3" fmla="*/ 35 h 128"/>
                <a:gd name="T4" fmla="*/ 0 w 52"/>
                <a:gd name="T5" fmla="*/ 55 h 128"/>
                <a:gd name="T6" fmla="*/ 2 w 52"/>
                <a:gd name="T7" fmla="*/ 77 h 128"/>
                <a:gd name="T8" fmla="*/ 2 w 52"/>
                <a:gd name="T9" fmla="*/ 77 h 128"/>
                <a:gd name="T10" fmla="*/ 2 w 52"/>
                <a:gd name="T11" fmla="*/ 77 h 128"/>
                <a:gd name="T12" fmla="*/ 0 w 52"/>
                <a:gd name="T13" fmla="*/ 92 h 128"/>
                <a:gd name="T14" fmla="*/ 2 w 52"/>
                <a:gd name="T15" fmla="*/ 101 h 128"/>
                <a:gd name="T16" fmla="*/ 18 w 52"/>
                <a:gd name="T17" fmla="*/ 112 h 128"/>
                <a:gd name="T18" fmla="*/ 18 w 52"/>
                <a:gd name="T19" fmla="*/ 112 h 128"/>
                <a:gd name="T20" fmla="*/ 18 w 52"/>
                <a:gd name="T21" fmla="*/ 112 h 128"/>
                <a:gd name="T22" fmla="*/ 19 w 52"/>
                <a:gd name="T23" fmla="*/ 113 h 128"/>
                <a:gd name="T24" fmla="*/ 19 w 52"/>
                <a:gd name="T25" fmla="*/ 113 h 128"/>
                <a:gd name="T26" fmla="*/ 25 w 52"/>
                <a:gd name="T27" fmla="*/ 124 h 128"/>
                <a:gd name="T28" fmla="*/ 30 w 52"/>
                <a:gd name="T29" fmla="*/ 128 h 128"/>
                <a:gd name="T30" fmla="*/ 33 w 52"/>
                <a:gd name="T31" fmla="*/ 102 h 128"/>
                <a:gd name="T32" fmla="*/ 33 w 52"/>
                <a:gd name="T33" fmla="*/ 101 h 128"/>
                <a:gd name="T34" fmla="*/ 44 w 52"/>
                <a:gd name="T35" fmla="*/ 73 h 128"/>
                <a:gd name="T36" fmla="*/ 48 w 52"/>
                <a:gd name="T37" fmla="*/ 40 h 128"/>
                <a:gd name="T38" fmla="*/ 48 w 52"/>
                <a:gd name="T39" fmla="*/ 40 h 128"/>
                <a:gd name="T40" fmla="*/ 49 w 52"/>
                <a:gd name="T41" fmla="*/ 39 h 128"/>
                <a:gd name="T42" fmla="*/ 52 w 52"/>
                <a:gd name="T43" fmla="*/ 30 h 128"/>
                <a:gd name="T44" fmla="*/ 50 w 52"/>
                <a:gd name="T45" fmla="*/ 23 h 128"/>
                <a:gd name="T46" fmla="*/ 50 w 52"/>
                <a:gd name="T47" fmla="*/ 22 h 128"/>
                <a:gd name="T48" fmla="*/ 49 w 52"/>
                <a:gd name="T49" fmla="*/ 22 h 128"/>
                <a:gd name="T50" fmla="*/ 48 w 52"/>
                <a:gd name="T51" fmla="*/ 12 h 128"/>
                <a:gd name="T52" fmla="*/ 49 w 52"/>
                <a:gd name="T53" fmla="*/ 12 h 128"/>
                <a:gd name="T54" fmla="*/ 49 w 52"/>
                <a:gd name="T55" fmla="*/ 11 h 128"/>
                <a:gd name="T56" fmla="*/ 51 w 52"/>
                <a:gd name="T57" fmla="*/ 9 h 128"/>
                <a:gd name="T58" fmla="*/ 52 w 52"/>
                <a:gd name="T59" fmla="*/ 6 h 128"/>
                <a:gd name="T60" fmla="*/ 40 w 52"/>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 h="128">
                  <a:moveTo>
                    <a:pt x="40" y="0"/>
                  </a:moveTo>
                  <a:cubicBezTo>
                    <a:pt x="27" y="10"/>
                    <a:pt x="18" y="21"/>
                    <a:pt x="12" y="35"/>
                  </a:cubicBezTo>
                  <a:cubicBezTo>
                    <a:pt x="6" y="47"/>
                    <a:pt x="2" y="53"/>
                    <a:pt x="0" y="55"/>
                  </a:cubicBezTo>
                  <a:cubicBezTo>
                    <a:pt x="2" y="77"/>
                    <a:pt x="2" y="77"/>
                    <a:pt x="2" y="77"/>
                  </a:cubicBezTo>
                  <a:cubicBezTo>
                    <a:pt x="2" y="77"/>
                    <a:pt x="2" y="77"/>
                    <a:pt x="2" y="77"/>
                  </a:cubicBezTo>
                  <a:cubicBezTo>
                    <a:pt x="2" y="77"/>
                    <a:pt x="2" y="77"/>
                    <a:pt x="2" y="77"/>
                  </a:cubicBezTo>
                  <a:cubicBezTo>
                    <a:pt x="0" y="92"/>
                    <a:pt x="0" y="92"/>
                    <a:pt x="0" y="92"/>
                  </a:cubicBezTo>
                  <a:cubicBezTo>
                    <a:pt x="0" y="97"/>
                    <a:pt x="0" y="100"/>
                    <a:pt x="2" y="101"/>
                  </a:cubicBezTo>
                  <a:cubicBezTo>
                    <a:pt x="18" y="112"/>
                    <a:pt x="18" y="112"/>
                    <a:pt x="18" y="112"/>
                  </a:cubicBezTo>
                  <a:cubicBezTo>
                    <a:pt x="18" y="112"/>
                    <a:pt x="18" y="112"/>
                    <a:pt x="18" y="112"/>
                  </a:cubicBezTo>
                  <a:cubicBezTo>
                    <a:pt x="18" y="112"/>
                    <a:pt x="18" y="112"/>
                    <a:pt x="18" y="112"/>
                  </a:cubicBezTo>
                  <a:cubicBezTo>
                    <a:pt x="19" y="113"/>
                    <a:pt x="19" y="113"/>
                    <a:pt x="19" y="113"/>
                  </a:cubicBezTo>
                  <a:cubicBezTo>
                    <a:pt x="19" y="113"/>
                    <a:pt x="19" y="113"/>
                    <a:pt x="19" y="113"/>
                  </a:cubicBezTo>
                  <a:cubicBezTo>
                    <a:pt x="20" y="117"/>
                    <a:pt x="22" y="120"/>
                    <a:pt x="25" y="124"/>
                  </a:cubicBezTo>
                  <a:cubicBezTo>
                    <a:pt x="27" y="126"/>
                    <a:pt x="29" y="128"/>
                    <a:pt x="30" y="128"/>
                  </a:cubicBezTo>
                  <a:cubicBezTo>
                    <a:pt x="33" y="102"/>
                    <a:pt x="33" y="102"/>
                    <a:pt x="33" y="102"/>
                  </a:cubicBezTo>
                  <a:cubicBezTo>
                    <a:pt x="33" y="101"/>
                    <a:pt x="33" y="101"/>
                    <a:pt x="33" y="101"/>
                  </a:cubicBezTo>
                  <a:cubicBezTo>
                    <a:pt x="44" y="73"/>
                    <a:pt x="44" y="73"/>
                    <a:pt x="44" y="73"/>
                  </a:cubicBezTo>
                  <a:cubicBezTo>
                    <a:pt x="48" y="40"/>
                    <a:pt x="48" y="40"/>
                    <a:pt x="48" y="40"/>
                  </a:cubicBezTo>
                  <a:cubicBezTo>
                    <a:pt x="48" y="40"/>
                    <a:pt x="48" y="40"/>
                    <a:pt x="48" y="40"/>
                  </a:cubicBezTo>
                  <a:cubicBezTo>
                    <a:pt x="49" y="39"/>
                    <a:pt x="49" y="39"/>
                    <a:pt x="49" y="39"/>
                  </a:cubicBezTo>
                  <a:cubicBezTo>
                    <a:pt x="52" y="30"/>
                    <a:pt x="52" y="30"/>
                    <a:pt x="52" y="30"/>
                  </a:cubicBezTo>
                  <a:cubicBezTo>
                    <a:pt x="50" y="23"/>
                    <a:pt x="50" y="23"/>
                    <a:pt x="50" y="23"/>
                  </a:cubicBezTo>
                  <a:cubicBezTo>
                    <a:pt x="50" y="22"/>
                    <a:pt x="50" y="22"/>
                    <a:pt x="50" y="22"/>
                  </a:cubicBezTo>
                  <a:cubicBezTo>
                    <a:pt x="49" y="22"/>
                    <a:pt x="49" y="22"/>
                    <a:pt x="49" y="22"/>
                  </a:cubicBezTo>
                  <a:cubicBezTo>
                    <a:pt x="48" y="12"/>
                    <a:pt x="48" y="12"/>
                    <a:pt x="48" y="12"/>
                  </a:cubicBezTo>
                  <a:cubicBezTo>
                    <a:pt x="49" y="12"/>
                    <a:pt x="49" y="12"/>
                    <a:pt x="49" y="12"/>
                  </a:cubicBezTo>
                  <a:cubicBezTo>
                    <a:pt x="49" y="11"/>
                    <a:pt x="49" y="11"/>
                    <a:pt x="49" y="11"/>
                  </a:cubicBezTo>
                  <a:cubicBezTo>
                    <a:pt x="51" y="9"/>
                    <a:pt x="51" y="9"/>
                    <a:pt x="51" y="9"/>
                  </a:cubicBezTo>
                  <a:cubicBezTo>
                    <a:pt x="52" y="6"/>
                    <a:pt x="52" y="6"/>
                    <a:pt x="52" y="6"/>
                  </a:cubicBezTo>
                  <a:lnTo>
                    <a:pt x="4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36" name="Freeform 37">
              <a:extLst>
                <a:ext uri="{FF2B5EF4-FFF2-40B4-BE49-F238E27FC236}">
                  <a16:creationId xmlns="" xmlns:a16="http://schemas.microsoft.com/office/drawing/2014/main" id="{D2BDF4FE-F0C9-42D6-A0E0-3704500325CE}"/>
                </a:ext>
              </a:extLst>
            </p:cNvPr>
            <p:cNvSpPr>
              <a:spLocks/>
            </p:cNvSpPr>
            <p:nvPr/>
          </p:nvSpPr>
          <p:spPr bwMode="auto">
            <a:xfrm>
              <a:off x="3908425" y="5461000"/>
              <a:ext cx="279400" cy="233363"/>
            </a:xfrm>
            <a:custGeom>
              <a:avLst/>
              <a:gdLst>
                <a:gd name="T0" fmla="*/ 38 w 82"/>
                <a:gd name="T1" fmla="*/ 6 h 69"/>
                <a:gd name="T2" fmla="*/ 36 w 82"/>
                <a:gd name="T3" fmla="*/ 8 h 69"/>
                <a:gd name="T4" fmla="*/ 36 w 82"/>
                <a:gd name="T5" fmla="*/ 9 h 69"/>
                <a:gd name="T6" fmla="*/ 36 w 82"/>
                <a:gd name="T7" fmla="*/ 10 h 69"/>
                <a:gd name="T8" fmla="*/ 20 w 82"/>
                <a:gd name="T9" fmla="*/ 14 h 69"/>
                <a:gd name="T10" fmla="*/ 20 w 82"/>
                <a:gd name="T11" fmla="*/ 16 h 69"/>
                <a:gd name="T12" fmla="*/ 26 w 82"/>
                <a:gd name="T13" fmla="*/ 22 h 69"/>
                <a:gd name="T14" fmla="*/ 24 w 82"/>
                <a:gd name="T15" fmla="*/ 22 h 69"/>
                <a:gd name="T16" fmla="*/ 16 w 82"/>
                <a:gd name="T17" fmla="*/ 26 h 69"/>
                <a:gd name="T18" fmla="*/ 4 w 82"/>
                <a:gd name="T19" fmla="*/ 35 h 69"/>
                <a:gd name="T20" fmla="*/ 7 w 82"/>
                <a:gd name="T21" fmla="*/ 62 h 69"/>
                <a:gd name="T22" fmla="*/ 19 w 82"/>
                <a:gd name="T23" fmla="*/ 63 h 69"/>
                <a:gd name="T24" fmla="*/ 20 w 82"/>
                <a:gd name="T25" fmla="*/ 63 h 69"/>
                <a:gd name="T26" fmla="*/ 20 w 82"/>
                <a:gd name="T27" fmla="*/ 64 h 69"/>
                <a:gd name="T28" fmla="*/ 32 w 82"/>
                <a:gd name="T29" fmla="*/ 69 h 69"/>
                <a:gd name="T30" fmla="*/ 44 w 82"/>
                <a:gd name="T31" fmla="*/ 67 h 69"/>
                <a:gd name="T32" fmla="*/ 63 w 82"/>
                <a:gd name="T33" fmla="*/ 52 h 69"/>
                <a:gd name="T34" fmla="*/ 64 w 82"/>
                <a:gd name="T35" fmla="*/ 52 h 69"/>
                <a:gd name="T36" fmla="*/ 64 w 82"/>
                <a:gd name="T37" fmla="*/ 51 h 69"/>
                <a:gd name="T38" fmla="*/ 70 w 82"/>
                <a:gd name="T39" fmla="*/ 50 h 69"/>
                <a:gd name="T40" fmla="*/ 68 w 82"/>
                <a:gd name="T41" fmla="*/ 33 h 69"/>
                <a:gd name="T42" fmla="*/ 68 w 82"/>
                <a:gd name="T43" fmla="*/ 32 h 69"/>
                <a:gd name="T44" fmla="*/ 76 w 82"/>
                <a:gd name="T45" fmla="*/ 22 h 69"/>
                <a:gd name="T46" fmla="*/ 76 w 82"/>
                <a:gd name="T47" fmla="*/ 21 h 69"/>
                <a:gd name="T48" fmla="*/ 76 w 82"/>
                <a:gd name="T49" fmla="*/ 21 h 69"/>
                <a:gd name="T50" fmla="*/ 82 w 82"/>
                <a:gd name="T51" fmla="*/ 17 h 69"/>
                <a:gd name="T52" fmla="*/ 80 w 82"/>
                <a:gd name="T53" fmla="*/ 4 h 69"/>
                <a:gd name="T54" fmla="*/ 74 w 82"/>
                <a:gd name="T55" fmla="*/ 0 h 69"/>
                <a:gd name="T56" fmla="*/ 75 w 82"/>
                <a:gd name="T57" fmla="*/ 6 h 69"/>
                <a:gd name="T58" fmla="*/ 64 w 82"/>
                <a:gd name="T59" fmla="*/ 4 h 69"/>
                <a:gd name="T60" fmla="*/ 60 w 82"/>
                <a:gd name="T61" fmla="*/ 6 h 69"/>
                <a:gd name="T62" fmla="*/ 59 w 82"/>
                <a:gd name="T63" fmla="*/ 6 h 69"/>
                <a:gd name="T64" fmla="*/ 59 w 82"/>
                <a:gd name="T65" fmla="*/ 6 h 69"/>
                <a:gd name="T66" fmla="*/ 38 w 82"/>
                <a:gd name="T6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69">
                  <a:moveTo>
                    <a:pt x="38" y="6"/>
                  </a:moveTo>
                  <a:cubicBezTo>
                    <a:pt x="36" y="8"/>
                    <a:pt x="36" y="8"/>
                    <a:pt x="36" y="8"/>
                  </a:cubicBezTo>
                  <a:cubicBezTo>
                    <a:pt x="36" y="9"/>
                    <a:pt x="36" y="9"/>
                    <a:pt x="36" y="9"/>
                  </a:cubicBezTo>
                  <a:cubicBezTo>
                    <a:pt x="36" y="10"/>
                    <a:pt x="36" y="10"/>
                    <a:pt x="36" y="10"/>
                  </a:cubicBezTo>
                  <a:cubicBezTo>
                    <a:pt x="20" y="14"/>
                    <a:pt x="20" y="14"/>
                    <a:pt x="20" y="14"/>
                  </a:cubicBezTo>
                  <a:cubicBezTo>
                    <a:pt x="20" y="16"/>
                    <a:pt x="20" y="16"/>
                    <a:pt x="20" y="16"/>
                  </a:cubicBezTo>
                  <a:cubicBezTo>
                    <a:pt x="26" y="22"/>
                    <a:pt x="26" y="22"/>
                    <a:pt x="26" y="22"/>
                  </a:cubicBezTo>
                  <a:cubicBezTo>
                    <a:pt x="25" y="22"/>
                    <a:pt x="24" y="22"/>
                    <a:pt x="24" y="22"/>
                  </a:cubicBezTo>
                  <a:cubicBezTo>
                    <a:pt x="16" y="26"/>
                    <a:pt x="16" y="26"/>
                    <a:pt x="16" y="26"/>
                  </a:cubicBezTo>
                  <a:cubicBezTo>
                    <a:pt x="4" y="35"/>
                    <a:pt x="4" y="35"/>
                    <a:pt x="4" y="35"/>
                  </a:cubicBezTo>
                  <a:cubicBezTo>
                    <a:pt x="0" y="40"/>
                    <a:pt x="1" y="49"/>
                    <a:pt x="7" y="62"/>
                  </a:cubicBezTo>
                  <a:cubicBezTo>
                    <a:pt x="19" y="63"/>
                    <a:pt x="19" y="63"/>
                    <a:pt x="19" y="63"/>
                  </a:cubicBezTo>
                  <a:cubicBezTo>
                    <a:pt x="20" y="63"/>
                    <a:pt x="20" y="63"/>
                    <a:pt x="20" y="63"/>
                  </a:cubicBezTo>
                  <a:cubicBezTo>
                    <a:pt x="20" y="64"/>
                    <a:pt x="20" y="64"/>
                    <a:pt x="20" y="64"/>
                  </a:cubicBezTo>
                  <a:cubicBezTo>
                    <a:pt x="32" y="69"/>
                    <a:pt x="32" y="69"/>
                    <a:pt x="32" y="69"/>
                  </a:cubicBezTo>
                  <a:cubicBezTo>
                    <a:pt x="44" y="67"/>
                    <a:pt x="44" y="67"/>
                    <a:pt x="44" y="67"/>
                  </a:cubicBezTo>
                  <a:cubicBezTo>
                    <a:pt x="50" y="66"/>
                    <a:pt x="56" y="61"/>
                    <a:pt x="63" y="52"/>
                  </a:cubicBezTo>
                  <a:cubicBezTo>
                    <a:pt x="64" y="52"/>
                    <a:pt x="64" y="52"/>
                    <a:pt x="64" y="52"/>
                  </a:cubicBezTo>
                  <a:cubicBezTo>
                    <a:pt x="64" y="51"/>
                    <a:pt x="64" y="51"/>
                    <a:pt x="64" y="51"/>
                  </a:cubicBezTo>
                  <a:cubicBezTo>
                    <a:pt x="70" y="50"/>
                    <a:pt x="70" y="50"/>
                    <a:pt x="70" y="50"/>
                  </a:cubicBezTo>
                  <a:cubicBezTo>
                    <a:pt x="68" y="33"/>
                    <a:pt x="68" y="33"/>
                    <a:pt x="68" y="33"/>
                  </a:cubicBezTo>
                  <a:cubicBezTo>
                    <a:pt x="68" y="32"/>
                    <a:pt x="68" y="32"/>
                    <a:pt x="68" y="32"/>
                  </a:cubicBezTo>
                  <a:cubicBezTo>
                    <a:pt x="76" y="22"/>
                    <a:pt x="76" y="22"/>
                    <a:pt x="76" y="22"/>
                  </a:cubicBezTo>
                  <a:cubicBezTo>
                    <a:pt x="76" y="21"/>
                    <a:pt x="76" y="21"/>
                    <a:pt x="76" y="21"/>
                  </a:cubicBezTo>
                  <a:cubicBezTo>
                    <a:pt x="76" y="21"/>
                    <a:pt x="76" y="21"/>
                    <a:pt x="76" y="21"/>
                  </a:cubicBezTo>
                  <a:cubicBezTo>
                    <a:pt x="82" y="17"/>
                    <a:pt x="82" y="17"/>
                    <a:pt x="82" y="17"/>
                  </a:cubicBezTo>
                  <a:cubicBezTo>
                    <a:pt x="82" y="12"/>
                    <a:pt x="82" y="8"/>
                    <a:pt x="80" y="4"/>
                  </a:cubicBezTo>
                  <a:cubicBezTo>
                    <a:pt x="78" y="1"/>
                    <a:pt x="76" y="0"/>
                    <a:pt x="74" y="0"/>
                  </a:cubicBezTo>
                  <a:cubicBezTo>
                    <a:pt x="75" y="6"/>
                    <a:pt x="75" y="6"/>
                    <a:pt x="75" y="6"/>
                  </a:cubicBezTo>
                  <a:cubicBezTo>
                    <a:pt x="64" y="4"/>
                    <a:pt x="64" y="4"/>
                    <a:pt x="64" y="4"/>
                  </a:cubicBezTo>
                  <a:cubicBezTo>
                    <a:pt x="60" y="6"/>
                    <a:pt x="60" y="6"/>
                    <a:pt x="60" y="6"/>
                  </a:cubicBezTo>
                  <a:cubicBezTo>
                    <a:pt x="59" y="6"/>
                    <a:pt x="59" y="6"/>
                    <a:pt x="59" y="6"/>
                  </a:cubicBezTo>
                  <a:cubicBezTo>
                    <a:pt x="59" y="6"/>
                    <a:pt x="59" y="6"/>
                    <a:pt x="59" y="6"/>
                  </a:cubicBezTo>
                  <a:lnTo>
                    <a:pt x="38" y="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grpSp>
      <p:sp>
        <p:nvSpPr>
          <p:cNvPr id="37" name="椭圆 36"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E96601BC-9964-483B-B2B1-8F9E00008811}"/>
              </a:ext>
            </a:extLst>
          </p:cNvPr>
          <p:cNvSpPr/>
          <p:nvPr/>
        </p:nvSpPr>
        <p:spPr>
          <a:xfrm>
            <a:off x="4961273" y="4736323"/>
            <a:ext cx="1048628" cy="1048627"/>
          </a:xfrm>
          <a:prstGeom prst="ellipse">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9pPr>
          </a:lstStyle>
          <a:p>
            <a:pPr algn="ctr" eaLnBrk="1" hangingPunct="1"/>
            <a:r>
              <a:rPr lang="en-US" altLang="zh-CN" b="1">
                <a:latin typeface="+mj-ea"/>
                <a:ea typeface="+mj-ea"/>
              </a:rPr>
              <a:t>33%</a:t>
            </a:r>
            <a:endParaRPr lang="zh-CN" altLang="en-US" b="1">
              <a:latin typeface="+mj-ea"/>
              <a:ea typeface="+mj-ea"/>
            </a:endParaRPr>
          </a:p>
        </p:txBody>
      </p:sp>
      <p:sp>
        <p:nvSpPr>
          <p:cNvPr id="38" name="椭圆 37"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AE2B18AC-F5CD-4EC6-8D36-35AA5A052944}"/>
              </a:ext>
            </a:extLst>
          </p:cNvPr>
          <p:cNvSpPr/>
          <p:nvPr/>
        </p:nvSpPr>
        <p:spPr>
          <a:xfrm>
            <a:off x="6032468" y="2554817"/>
            <a:ext cx="667992" cy="667992"/>
          </a:xfrm>
          <a:prstGeom prst="ellipse">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9pPr>
          </a:lstStyle>
          <a:p>
            <a:pPr algn="ctr" eaLnBrk="1" hangingPunct="1"/>
            <a:r>
              <a:rPr lang="en-US" altLang="zh-CN" b="1">
                <a:latin typeface="+mj-ea"/>
                <a:ea typeface="+mj-ea"/>
              </a:rPr>
              <a:t>15%</a:t>
            </a:r>
            <a:endParaRPr lang="zh-CN" altLang="en-US" b="1">
              <a:latin typeface="+mj-ea"/>
              <a:ea typeface="+mj-ea"/>
            </a:endParaRPr>
          </a:p>
        </p:txBody>
      </p:sp>
      <p:sp>
        <p:nvSpPr>
          <p:cNvPr id="39" name="椭圆 38"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C1145128-6BAA-44E8-B963-98F066A5886B}"/>
              </a:ext>
            </a:extLst>
          </p:cNvPr>
          <p:cNvSpPr/>
          <p:nvPr/>
        </p:nvSpPr>
        <p:spPr>
          <a:xfrm>
            <a:off x="5062074" y="4256392"/>
            <a:ext cx="615335" cy="616840"/>
          </a:xfrm>
          <a:prstGeom prst="ellipse">
            <a:avLst/>
          </a:prstGeom>
          <a:solidFill>
            <a:schemeClr val="bg1">
              <a:lumMod val="9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9pPr>
          </a:lstStyle>
          <a:p>
            <a:pPr algn="ctr" eaLnBrk="1" hangingPunct="1"/>
            <a:r>
              <a:rPr lang="en-US" altLang="zh-CN" b="1" dirty="0">
                <a:latin typeface="+mj-ea"/>
                <a:ea typeface="+mj-ea"/>
              </a:rPr>
              <a:t>10%</a:t>
            </a:r>
            <a:endParaRPr lang="zh-CN" altLang="en-US" b="1" dirty="0">
              <a:latin typeface="+mj-ea"/>
              <a:ea typeface="+mj-ea"/>
            </a:endParaRPr>
          </a:p>
        </p:txBody>
      </p:sp>
      <p:grpSp>
        <p:nvGrpSpPr>
          <p:cNvPr id="40" name="组合 39">
            <a:extLst>
              <a:ext uri="{FF2B5EF4-FFF2-40B4-BE49-F238E27FC236}">
                <a16:creationId xmlns="" xmlns:a16="http://schemas.microsoft.com/office/drawing/2014/main" id="{EC4B0DFD-684D-476D-B7D6-69DE6AADEF8E}"/>
              </a:ext>
            </a:extLst>
          </p:cNvPr>
          <p:cNvGrpSpPr/>
          <p:nvPr/>
        </p:nvGrpSpPr>
        <p:grpSpPr>
          <a:xfrm>
            <a:off x="7564950" y="1978898"/>
            <a:ext cx="2916876" cy="886723"/>
            <a:chOff x="6836983" y="1966261"/>
            <a:chExt cx="2916876" cy="886723"/>
          </a:xfrm>
        </p:grpSpPr>
        <p:sp>
          <p:nvSpPr>
            <p:cNvPr id="42" name="Freeform 21"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31BB93A3-CAFA-49B7-81C4-8C2DCFF9133B}"/>
                </a:ext>
              </a:extLst>
            </p:cNvPr>
            <p:cNvSpPr>
              <a:spLocks/>
            </p:cNvSpPr>
            <p:nvPr/>
          </p:nvSpPr>
          <p:spPr bwMode="auto">
            <a:xfrm>
              <a:off x="6836983" y="1966261"/>
              <a:ext cx="777875" cy="615950"/>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solidFill>
              <a:srgbClr val="9DAC6E"/>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43" name="矩形 43"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CEB80495-BFE3-448A-B7A3-FFCAD391BBEC}"/>
                </a:ext>
              </a:extLst>
            </p:cNvPr>
            <p:cNvSpPr>
              <a:spLocks noChangeArrowheads="1"/>
            </p:cNvSpPr>
            <p:nvPr/>
          </p:nvSpPr>
          <p:spPr bwMode="auto">
            <a:xfrm>
              <a:off x="7752972" y="1972102"/>
              <a:ext cx="2000887" cy="88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cs typeface="微软雅黑" panose="020B0503020204020204" pitchFamily="34" charset="-122"/>
                </a:defRPr>
              </a:lvl9pPr>
            </a:lstStyle>
            <a:p>
              <a:pPr eaLnBrk="1" hangingPunct="1">
                <a:lnSpc>
                  <a:spcPct val="125000"/>
                </a:lnSpc>
                <a:spcAft>
                  <a:spcPts val="600"/>
                </a:spcAft>
              </a:pPr>
              <a:r>
                <a:rPr lang="en-US" altLang="zh-CN" sz="1400" dirty="0">
                  <a:latin typeface="+mn-lt"/>
                  <a:ea typeface="宋体" panose="02010600030101010101" pitchFamily="2" charset="-122"/>
                </a:rPr>
                <a:t>do </a:t>
              </a:r>
              <a:r>
                <a:rPr lang="en-US" altLang="zh-CN" sz="1400" dirty="0" err="1">
                  <a:latin typeface="+mn-lt"/>
                  <a:ea typeface="宋体" panose="02010600030101010101" pitchFamily="2" charset="-122"/>
                </a:rPr>
                <a:t>eiusmod</a:t>
              </a:r>
              <a:r>
                <a:rPr lang="en-US" altLang="zh-CN" sz="1400" dirty="0">
                  <a:latin typeface="+mn-lt"/>
                  <a:ea typeface="宋体" panose="02010600030101010101" pitchFamily="2" charset="-122"/>
                </a:rPr>
                <a:t> </a:t>
              </a:r>
              <a:r>
                <a:rPr lang="en-US" altLang="zh-CN" sz="1400" dirty="0" err="1">
                  <a:latin typeface="+mn-lt"/>
                  <a:ea typeface="宋体" panose="02010600030101010101" pitchFamily="2" charset="-122"/>
                </a:rPr>
                <a:t>tempor</a:t>
              </a:r>
              <a:r>
                <a:rPr lang="en-US" altLang="zh-CN" sz="1400" dirty="0">
                  <a:latin typeface="+mn-lt"/>
                  <a:ea typeface="宋体" panose="02010600030101010101" pitchFamily="2" charset="-122"/>
                </a:rPr>
                <a:t> </a:t>
              </a:r>
              <a:r>
                <a:rPr lang="en-US" altLang="zh-CN" sz="1400" dirty="0" err="1">
                  <a:latin typeface="+mn-lt"/>
                  <a:ea typeface="宋体" panose="02010600030101010101" pitchFamily="2" charset="-122"/>
                </a:rPr>
                <a:t>incididunt</a:t>
              </a:r>
              <a:r>
                <a:rPr lang="en-US" altLang="zh-CN" sz="1400" dirty="0">
                  <a:latin typeface="+mn-lt"/>
                  <a:ea typeface="宋体" panose="02010600030101010101" pitchFamily="2" charset="-122"/>
                </a:rPr>
                <a:t> ut </a:t>
              </a:r>
              <a:r>
                <a:rPr lang="en-US" altLang="zh-CN" sz="1400" dirty="0" err="1">
                  <a:latin typeface="+mn-lt"/>
                  <a:ea typeface="宋体" panose="02010600030101010101" pitchFamily="2" charset="-122"/>
                </a:rPr>
                <a:t>labore</a:t>
              </a:r>
              <a:r>
                <a:rPr lang="en-US" altLang="zh-CN" sz="1400" dirty="0">
                  <a:latin typeface="+mn-lt"/>
                  <a:ea typeface="宋体" panose="02010600030101010101" pitchFamily="2" charset="-122"/>
                </a:rPr>
                <a:t> et </a:t>
              </a:r>
              <a:r>
                <a:rPr lang="en-US" altLang="zh-CN" sz="1400" dirty="0" err="1">
                  <a:latin typeface="+mn-lt"/>
                  <a:ea typeface="宋体" panose="02010600030101010101" pitchFamily="2" charset="-122"/>
                </a:rPr>
                <a:t>dolore</a:t>
              </a:r>
              <a:r>
                <a:rPr lang="en-US" altLang="zh-CN" sz="1400" dirty="0">
                  <a:latin typeface="+mn-lt"/>
                  <a:ea typeface="宋体" panose="02010600030101010101" pitchFamily="2" charset="-122"/>
                </a:rPr>
                <a:t> magna </a:t>
              </a:r>
              <a:r>
                <a:rPr lang="en-US" altLang="zh-CN" sz="1400" dirty="0" err="1">
                  <a:latin typeface="+mn-lt"/>
                  <a:ea typeface="宋体" panose="02010600030101010101" pitchFamily="2" charset="-122"/>
                </a:rPr>
                <a:t>aliqua</a:t>
              </a:r>
              <a:r>
                <a:rPr lang="en-US" altLang="zh-CN" sz="1400" dirty="0">
                  <a:latin typeface="+mn-lt"/>
                  <a:ea typeface="宋体" panose="02010600030101010101" pitchFamily="2" charset="-122"/>
                </a:rPr>
                <a:t>.</a:t>
              </a:r>
            </a:p>
          </p:txBody>
        </p:sp>
      </p:grpSp>
      <p:grpSp>
        <p:nvGrpSpPr>
          <p:cNvPr id="44" name="组合 43">
            <a:extLst>
              <a:ext uri="{FF2B5EF4-FFF2-40B4-BE49-F238E27FC236}">
                <a16:creationId xmlns="" xmlns:a16="http://schemas.microsoft.com/office/drawing/2014/main" id="{F3B00F61-04D2-4E4D-A38D-ECE871780C32}"/>
              </a:ext>
            </a:extLst>
          </p:cNvPr>
          <p:cNvGrpSpPr/>
          <p:nvPr/>
        </p:nvGrpSpPr>
        <p:grpSpPr>
          <a:xfrm>
            <a:off x="7564950" y="3306972"/>
            <a:ext cx="2964501" cy="880882"/>
            <a:chOff x="6789358" y="3146212"/>
            <a:chExt cx="2964501" cy="880882"/>
          </a:xfrm>
        </p:grpSpPr>
        <p:sp>
          <p:nvSpPr>
            <p:cNvPr id="45" name="Freeform 29"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94DD2B68-8103-4672-8CA6-8B920CC6BD2D}"/>
                </a:ext>
              </a:extLst>
            </p:cNvPr>
            <p:cNvSpPr>
              <a:spLocks/>
            </p:cNvSpPr>
            <p:nvPr/>
          </p:nvSpPr>
          <p:spPr bwMode="auto">
            <a:xfrm>
              <a:off x="6789358" y="3318523"/>
              <a:ext cx="825500" cy="555625"/>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solidFill>
              <a:srgbClr val="9DAC6E"/>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46" name="Lorem Ipsum"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4D4AE091-968D-484D-A5FB-500CDB57C433}"/>
                </a:ext>
              </a:extLst>
            </p:cNvPr>
            <p:cNvSpPr>
              <a:spLocks/>
            </p:cNvSpPr>
            <p:nvPr/>
          </p:nvSpPr>
          <p:spPr bwMode="auto">
            <a:xfrm>
              <a:off x="7752972" y="3146212"/>
              <a:ext cx="2000887" cy="88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spcAft>
                  <a:spcPts val="600"/>
                </a:spcAft>
              </a:pPr>
              <a:r>
                <a:rPr lang="en-US" sz="1400" dirty="0">
                  <a:ea typeface="宋体" panose="02010600030101010101" pitchFamily="2" charset="-122"/>
                  <a:cs typeface="微软雅黑" panose="020B0503020204020204" pitchFamily="34" charset="-122"/>
                </a:rPr>
                <a:t>do </a:t>
              </a:r>
              <a:r>
                <a:rPr lang="en-US" sz="1400" dirty="0" err="1">
                  <a:ea typeface="宋体" panose="02010600030101010101" pitchFamily="2" charset="-122"/>
                  <a:cs typeface="微软雅黑" panose="020B0503020204020204" pitchFamily="34" charset="-122"/>
                </a:rPr>
                <a:t>eiusmod</a:t>
              </a:r>
              <a:r>
                <a:rPr lang="en-US" sz="1400" dirty="0">
                  <a:ea typeface="宋体" panose="02010600030101010101" pitchFamily="2" charset="-122"/>
                  <a:cs typeface="微软雅黑" panose="020B0503020204020204" pitchFamily="34" charset="-122"/>
                </a:rPr>
                <a:t> </a:t>
              </a:r>
              <a:r>
                <a:rPr lang="en-US" sz="1400" dirty="0" err="1">
                  <a:ea typeface="宋体" panose="02010600030101010101" pitchFamily="2" charset="-122"/>
                  <a:cs typeface="微软雅黑" panose="020B0503020204020204" pitchFamily="34" charset="-122"/>
                </a:rPr>
                <a:t>tempor</a:t>
              </a:r>
              <a:r>
                <a:rPr lang="en-US" sz="1400" dirty="0">
                  <a:ea typeface="宋体" panose="02010600030101010101" pitchFamily="2" charset="-122"/>
                  <a:cs typeface="微软雅黑" panose="020B0503020204020204" pitchFamily="34" charset="-122"/>
                </a:rPr>
                <a:t> </a:t>
              </a:r>
              <a:r>
                <a:rPr lang="en-US" sz="1400" dirty="0" err="1">
                  <a:ea typeface="宋体" panose="02010600030101010101" pitchFamily="2" charset="-122"/>
                  <a:cs typeface="微软雅黑" panose="020B0503020204020204" pitchFamily="34" charset="-122"/>
                </a:rPr>
                <a:t>incididunt</a:t>
              </a:r>
              <a:r>
                <a:rPr lang="en-US" sz="1400" dirty="0">
                  <a:ea typeface="宋体" panose="02010600030101010101" pitchFamily="2" charset="-122"/>
                  <a:cs typeface="微软雅黑" panose="020B0503020204020204" pitchFamily="34" charset="-122"/>
                </a:rPr>
                <a:t> </a:t>
              </a:r>
              <a:r>
                <a:rPr lang="en-US" sz="1400" dirty="0" err="1">
                  <a:ea typeface="宋体" panose="02010600030101010101" pitchFamily="2" charset="-122"/>
                  <a:cs typeface="微软雅黑" panose="020B0503020204020204" pitchFamily="34" charset="-122"/>
                </a:rPr>
                <a:t>ut</a:t>
              </a:r>
              <a:r>
                <a:rPr lang="en-US" sz="1400" dirty="0">
                  <a:ea typeface="宋体" panose="02010600030101010101" pitchFamily="2" charset="-122"/>
                  <a:cs typeface="微软雅黑" panose="020B0503020204020204" pitchFamily="34" charset="-122"/>
                </a:rPr>
                <a:t> </a:t>
              </a:r>
              <a:r>
                <a:rPr lang="en-US" sz="1400" dirty="0" err="1">
                  <a:ea typeface="宋体" panose="02010600030101010101" pitchFamily="2" charset="-122"/>
                  <a:cs typeface="微软雅黑" panose="020B0503020204020204" pitchFamily="34" charset="-122"/>
                </a:rPr>
                <a:t>labore</a:t>
              </a:r>
              <a:r>
                <a:rPr lang="en-US" sz="1400" dirty="0">
                  <a:ea typeface="宋体" panose="02010600030101010101" pitchFamily="2" charset="-122"/>
                  <a:cs typeface="微软雅黑" panose="020B0503020204020204" pitchFamily="34" charset="-122"/>
                </a:rPr>
                <a:t> et dolore magna </a:t>
              </a:r>
              <a:r>
                <a:rPr lang="en-US" sz="1400" dirty="0" err="1">
                  <a:ea typeface="宋体" panose="02010600030101010101" pitchFamily="2" charset="-122"/>
                  <a:cs typeface="微软雅黑" panose="020B0503020204020204" pitchFamily="34" charset="-122"/>
                </a:rPr>
                <a:t>aliqua</a:t>
              </a:r>
              <a:r>
                <a:rPr lang="en-US" sz="1400" dirty="0">
                  <a:ea typeface="宋体" panose="02010600030101010101" pitchFamily="2" charset="-122"/>
                  <a:cs typeface="微软雅黑" panose="020B0503020204020204" pitchFamily="34" charset="-122"/>
                </a:rPr>
                <a:t>.</a:t>
              </a:r>
            </a:p>
          </p:txBody>
        </p:sp>
      </p:grpSp>
      <p:grpSp>
        <p:nvGrpSpPr>
          <p:cNvPr id="48" name="组合 47">
            <a:extLst>
              <a:ext uri="{FF2B5EF4-FFF2-40B4-BE49-F238E27FC236}">
                <a16:creationId xmlns="" xmlns:a16="http://schemas.microsoft.com/office/drawing/2014/main" id="{25A866B4-7BD9-4DBC-82A8-C6D715F4C32D}"/>
              </a:ext>
            </a:extLst>
          </p:cNvPr>
          <p:cNvGrpSpPr/>
          <p:nvPr/>
        </p:nvGrpSpPr>
        <p:grpSpPr>
          <a:xfrm>
            <a:off x="7564950" y="4629204"/>
            <a:ext cx="2927988" cy="880882"/>
            <a:chOff x="6825871" y="4616567"/>
            <a:chExt cx="2927988" cy="880882"/>
          </a:xfrm>
        </p:grpSpPr>
        <p:sp>
          <p:nvSpPr>
            <p:cNvPr id="49" name="Freeform 20"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23127FEB-3070-4250-8767-10669900B166}"/>
                </a:ext>
              </a:extLst>
            </p:cNvPr>
            <p:cNvSpPr>
              <a:spLocks/>
            </p:cNvSpPr>
            <p:nvPr/>
          </p:nvSpPr>
          <p:spPr bwMode="auto">
            <a:xfrm>
              <a:off x="6825871" y="4686926"/>
              <a:ext cx="752475" cy="463550"/>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solidFill>
              <a:srgbClr val="9DAC6E"/>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cs typeface="+mn-cs"/>
              </a:endParaRPr>
            </a:p>
          </p:txBody>
        </p:sp>
        <p:sp>
          <p:nvSpPr>
            <p:cNvPr id="50" name="矩形 45" descr="e7d195523061f1c0c989bbdf341b111e769f2ee359bd8df638E53E9931A62DC22263A6E1A75FFBC630BB5D77BA969D9175F253EB94D93A1189E24A7D909BAD0376573965191318DE1FD009565C070D0758BE63ED47B2EDEAEFD1491E7B0038213023A305BCF006E3798DBB2482D0E5E2726A092F830F433217DDFCCE0A26D9F1878A601591CFE0EAC469AB99BE5D3F68">
              <a:extLst>
                <a:ext uri="{FF2B5EF4-FFF2-40B4-BE49-F238E27FC236}">
                  <a16:creationId xmlns="" xmlns:a16="http://schemas.microsoft.com/office/drawing/2014/main" id="{E2085FE9-54A6-4C5A-B19D-1404D838910A}"/>
                </a:ext>
              </a:extLst>
            </p:cNvPr>
            <p:cNvSpPr>
              <a:spLocks noChangeArrowheads="1"/>
            </p:cNvSpPr>
            <p:nvPr/>
          </p:nvSpPr>
          <p:spPr bwMode="auto">
            <a:xfrm>
              <a:off x="7752972" y="4616567"/>
              <a:ext cx="2000887" cy="88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spcAft>
                  <a:spcPts val="600"/>
                </a:spcAft>
              </a:pPr>
              <a:r>
                <a:rPr lang="en-US" altLang="zh-CN" sz="1400" dirty="0">
                  <a:ea typeface="宋体" panose="02010600030101010101" pitchFamily="2" charset="-122"/>
                  <a:cs typeface="微软雅黑" panose="020B0503020204020204" pitchFamily="34" charset="-122"/>
                </a:rPr>
                <a:t>do </a:t>
              </a:r>
              <a:r>
                <a:rPr lang="en-US" altLang="zh-CN" sz="1400" dirty="0" err="1">
                  <a:ea typeface="宋体" panose="02010600030101010101" pitchFamily="2" charset="-122"/>
                  <a:cs typeface="微软雅黑" panose="020B0503020204020204" pitchFamily="34" charset="-122"/>
                </a:rPr>
                <a:t>eiusmod</a:t>
              </a:r>
              <a:r>
                <a:rPr lang="en-US" altLang="zh-CN" sz="1400" dirty="0">
                  <a:ea typeface="宋体" panose="02010600030101010101" pitchFamily="2" charset="-122"/>
                  <a:cs typeface="微软雅黑" panose="020B0503020204020204" pitchFamily="34" charset="-122"/>
                </a:rPr>
                <a:t> </a:t>
              </a:r>
              <a:r>
                <a:rPr lang="en-US" altLang="zh-CN" sz="1400" dirty="0" err="1">
                  <a:ea typeface="宋体" panose="02010600030101010101" pitchFamily="2" charset="-122"/>
                  <a:cs typeface="微软雅黑" panose="020B0503020204020204" pitchFamily="34" charset="-122"/>
                </a:rPr>
                <a:t>tempor</a:t>
              </a:r>
              <a:r>
                <a:rPr lang="en-US" altLang="zh-CN" sz="1400" dirty="0">
                  <a:ea typeface="宋体" panose="02010600030101010101" pitchFamily="2" charset="-122"/>
                  <a:cs typeface="微软雅黑" panose="020B0503020204020204" pitchFamily="34" charset="-122"/>
                </a:rPr>
                <a:t> </a:t>
              </a:r>
              <a:r>
                <a:rPr lang="en-US" altLang="zh-CN" sz="1400" dirty="0" err="1">
                  <a:ea typeface="宋体" panose="02010600030101010101" pitchFamily="2" charset="-122"/>
                  <a:cs typeface="微软雅黑" panose="020B0503020204020204" pitchFamily="34" charset="-122"/>
                </a:rPr>
                <a:t>incididunt</a:t>
              </a:r>
              <a:r>
                <a:rPr lang="en-US" altLang="zh-CN" sz="1400" dirty="0">
                  <a:ea typeface="宋体" panose="02010600030101010101" pitchFamily="2" charset="-122"/>
                  <a:cs typeface="微软雅黑" panose="020B0503020204020204" pitchFamily="34" charset="-122"/>
                </a:rPr>
                <a:t> ut </a:t>
              </a:r>
              <a:r>
                <a:rPr lang="en-US" altLang="zh-CN" sz="1400" dirty="0" err="1">
                  <a:ea typeface="宋体" panose="02010600030101010101" pitchFamily="2" charset="-122"/>
                  <a:cs typeface="微软雅黑" panose="020B0503020204020204" pitchFamily="34" charset="-122"/>
                </a:rPr>
                <a:t>labore</a:t>
              </a:r>
              <a:r>
                <a:rPr lang="en-US" altLang="zh-CN" sz="1400" dirty="0">
                  <a:ea typeface="宋体" panose="02010600030101010101" pitchFamily="2" charset="-122"/>
                  <a:cs typeface="微软雅黑" panose="020B0503020204020204" pitchFamily="34" charset="-122"/>
                </a:rPr>
                <a:t> et </a:t>
              </a:r>
              <a:r>
                <a:rPr lang="en-US" altLang="zh-CN" sz="1400" dirty="0" err="1">
                  <a:ea typeface="宋体" panose="02010600030101010101" pitchFamily="2" charset="-122"/>
                  <a:cs typeface="微软雅黑" panose="020B0503020204020204" pitchFamily="34" charset="-122"/>
                </a:rPr>
                <a:t>dolore</a:t>
              </a:r>
              <a:r>
                <a:rPr lang="en-US" altLang="zh-CN" sz="1400" dirty="0">
                  <a:ea typeface="宋体" panose="02010600030101010101" pitchFamily="2" charset="-122"/>
                  <a:cs typeface="微软雅黑" panose="020B0503020204020204" pitchFamily="34" charset="-122"/>
                </a:rPr>
                <a:t> magna </a:t>
              </a:r>
              <a:r>
                <a:rPr lang="en-US" altLang="zh-CN" sz="1400" dirty="0" err="1">
                  <a:ea typeface="宋体" panose="02010600030101010101" pitchFamily="2" charset="-122"/>
                  <a:cs typeface="微软雅黑" panose="020B0503020204020204" pitchFamily="34" charset="-122"/>
                </a:rPr>
                <a:t>aliqua</a:t>
              </a:r>
              <a:r>
                <a:rPr lang="en-US" altLang="zh-CN" sz="1400" dirty="0">
                  <a:ea typeface="宋体" panose="02010600030101010101" pitchFamily="2" charset="-122"/>
                  <a:cs typeface="微软雅黑" panose="020B0503020204020204" pitchFamily="34" charset="-122"/>
                </a:rPr>
                <a:t>.</a:t>
              </a:r>
            </a:p>
          </p:txBody>
        </p:sp>
      </p:grpSp>
    </p:spTree>
    <p:extLst>
      <p:ext uri="{BB962C8B-B14F-4D97-AF65-F5344CB8AC3E}">
        <p14:creationId xmlns:p14="http://schemas.microsoft.com/office/powerpoint/2010/main" val="220230426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strVal val="#ppt_w*0.70"/>
                                          </p:val>
                                        </p:tav>
                                        <p:tav tm="100000">
                                          <p:val>
                                            <p:strVal val="#ppt_w"/>
                                          </p:val>
                                        </p:tav>
                                      </p:tavLst>
                                    </p:anim>
                                    <p:anim calcmode="lin" valueType="num">
                                      <p:cBhvr>
                                        <p:cTn id="17" dur="1000" fill="hold"/>
                                        <p:tgtEl>
                                          <p:spTgt spid="4"/>
                                        </p:tgtEl>
                                        <p:attrNameLst>
                                          <p:attrName>ppt_h</p:attrName>
                                        </p:attrNameLst>
                                      </p:cBhvr>
                                      <p:tavLst>
                                        <p:tav tm="0">
                                          <p:val>
                                            <p:strVal val="#ppt_h"/>
                                          </p:val>
                                        </p:tav>
                                        <p:tav tm="100000">
                                          <p:val>
                                            <p:strVal val="#ppt_h"/>
                                          </p:val>
                                        </p:tav>
                                      </p:tavLst>
                                    </p:anim>
                                    <p:animEffect transition="in" filter="fade">
                                      <p:cBhvr>
                                        <p:cTn id="18" dur="1000"/>
                                        <p:tgtEl>
                                          <p:spTgt spid="4"/>
                                        </p:tgtEl>
                                      </p:cBhvr>
                                    </p:animEffect>
                                  </p:childTnLst>
                                </p:cTn>
                              </p:par>
                            </p:childTnLst>
                          </p:cTn>
                        </p:par>
                        <p:par>
                          <p:cTn id="19" fill="hold">
                            <p:stCondLst>
                              <p:cond delay="2500"/>
                            </p:stCondLst>
                            <p:childTnLst>
                              <p:par>
                                <p:cTn id="20" presetID="14" presetClass="entr" presetSubtype="1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randombar(horizontal)">
                                      <p:cBhvr>
                                        <p:cTn id="22" dur="500"/>
                                        <p:tgtEl>
                                          <p:spTgt spid="39"/>
                                        </p:tgtEl>
                                      </p:cBhvr>
                                    </p:animEffect>
                                  </p:childTnLst>
                                </p:cTn>
                              </p:par>
                            </p:childTnLst>
                          </p:cTn>
                        </p:par>
                        <p:par>
                          <p:cTn id="23" fill="hold">
                            <p:stCondLst>
                              <p:cond delay="3000"/>
                            </p:stCondLst>
                            <p:childTnLst>
                              <p:par>
                                <p:cTn id="24" presetID="14" presetClass="entr" presetSubtype="1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randombar(horizontal)">
                                      <p:cBhvr>
                                        <p:cTn id="26" dur="500"/>
                                        <p:tgtEl>
                                          <p:spTgt spid="37"/>
                                        </p:tgtEl>
                                      </p:cBhvr>
                                    </p:animEffect>
                                  </p:childTnLst>
                                </p:cTn>
                              </p:par>
                            </p:childTnLst>
                          </p:cTn>
                        </p:par>
                        <p:par>
                          <p:cTn id="27" fill="hold">
                            <p:stCondLst>
                              <p:cond delay="3500"/>
                            </p:stCondLst>
                            <p:childTnLst>
                              <p:par>
                                <p:cTn id="28" presetID="14" presetClass="entr" presetSubtype="1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childTnLst>
                          </p:cTn>
                        </p:par>
                        <p:par>
                          <p:cTn id="31" fill="hold">
                            <p:stCondLst>
                              <p:cond delay="4000"/>
                            </p:stCondLst>
                            <p:childTnLst>
                              <p:par>
                                <p:cTn id="32" presetID="2" presetClass="entr" presetSubtype="2"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1000" fill="hold"/>
                                        <p:tgtEl>
                                          <p:spTgt spid="40"/>
                                        </p:tgtEl>
                                        <p:attrNameLst>
                                          <p:attrName>ppt_x</p:attrName>
                                        </p:attrNameLst>
                                      </p:cBhvr>
                                      <p:tavLst>
                                        <p:tav tm="0">
                                          <p:val>
                                            <p:strVal val="1+#ppt_w/2"/>
                                          </p:val>
                                        </p:tav>
                                        <p:tav tm="100000">
                                          <p:val>
                                            <p:strVal val="#ppt_x"/>
                                          </p:val>
                                        </p:tav>
                                      </p:tavLst>
                                    </p:anim>
                                    <p:anim calcmode="lin" valueType="num">
                                      <p:cBhvr additive="base">
                                        <p:cTn id="35" dur="1000" fill="hold"/>
                                        <p:tgtEl>
                                          <p:spTgt spid="4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1+#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50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1000" fill="hold"/>
                                        <p:tgtEl>
                                          <p:spTgt spid="48"/>
                                        </p:tgtEl>
                                        <p:attrNameLst>
                                          <p:attrName>ppt_x</p:attrName>
                                        </p:attrNameLst>
                                      </p:cBhvr>
                                      <p:tavLst>
                                        <p:tav tm="0">
                                          <p:val>
                                            <p:strVal val="1+#ppt_w/2"/>
                                          </p:val>
                                        </p:tav>
                                        <p:tav tm="100000">
                                          <p:val>
                                            <p:strVal val="#ppt_x"/>
                                          </p:val>
                                        </p:tav>
                                      </p:tavLst>
                                    </p:anim>
                                    <p:anim calcmode="lin" valueType="num">
                                      <p:cBhvr additive="base">
                                        <p:cTn id="43"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02</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pic>
        <p:nvPicPr>
          <p:cNvPr id="38" name="图片 37">
            <a:extLst>
              <a:ext uri="{FF2B5EF4-FFF2-40B4-BE49-F238E27FC236}">
                <a16:creationId xmlns="" xmlns:a16="http://schemas.microsoft.com/office/drawing/2014/main" id="{4DF04CD0-CA05-42A5-A5E0-D769915E6465}"/>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4044307" y="2232860"/>
            <a:ext cx="4356609" cy="4029075"/>
          </a:xfrm>
          <a:prstGeom prst="rect">
            <a:avLst/>
          </a:prstGeom>
        </p:spPr>
      </p:pic>
      <p:pic>
        <p:nvPicPr>
          <p:cNvPr id="39" name="图片占位符 11">
            <a:extLst>
              <a:ext uri="{FF2B5EF4-FFF2-40B4-BE49-F238E27FC236}">
                <a16:creationId xmlns="" xmlns:a16="http://schemas.microsoft.com/office/drawing/2014/main" id="{DAAFBB16-576A-4F51-AE7A-90CA13E6AE3B}"/>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002761" y="2848413"/>
            <a:ext cx="2597944" cy="2597944"/>
          </a:xfrm>
          <a:prstGeom prst="ellipse">
            <a:avLst/>
          </a:prstGeom>
        </p:spPr>
      </p:pic>
      <p:grpSp>
        <p:nvGrpSpPr>
          <p:cNvPr id="40" name="组合 39">
            <a:extLst>
              <a:ext uri="{FF2B5EF4-FFF2-40B4-BE49-F238E27FC236}">
                <a16:creationId xmlns="" xmlns:a16="http://schemas.microsoft.com/office/drawing/2014/main" id="{6648CC68-2B82-49BD-9540-457125D2012A}"/>
              </a:ext>
            </a:extLst>
          </p:cNvPr>
          <p:cNvGrpSpPr/>
          <p:nvPr/>
        </p:nvGrpSpPr>
        <p:grpSpPr>
          <a:xfrm>
            <a:off x="8048285" y="4737552"/>
            <a:ext cx="2493818" cy="872986"/>
            <a:chOff x="821138" y="4300045"/>
            <a:chExt cx="2493818" cy="872986"/>
          </a:xfrm>
        </p:grpSpPr>
        <p:sp>
          <p:nvSpPr>
            <p:cNvPr id="41" name="Rectangle 70">
              <a:extLst>
                <a:ext uri="{FF2B5EF4-FFF2-40B4-BE49-F238E27FC236}">
                  <a16:creationId xmlns="" xmlns:a16="http://schemas.microsoft.com/office/drawing/2014/main" id="{30B22F2D-AC80-4B50-A056-192D6165BE90}"/>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42" name="Rectangle 23">
              <a:extLst>
                <a:ext uri="{FF2B5EF4-FFF2-40B4-BE49-F238E27FC236}">
                  <a16:creationId xmlns="" xmlns:a16="http://schemas.microsoft.com/office/drawing/2014/main" id="{5FD6A999-8D8C-4A47-9019-5FC2CADA6520}"/>
                </a:ext>
              </a:extLst>
            </p:cNvPr>
            <p:cNvSpPr/>
            <p:nvPr/>
          </p:nvSpPr>
          <p:spPr>
            <a:xfrm>
              <a:off x="821139" y="4619033"/>
              <a:ext cx="2493817" cy="553998"/>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43" name="组合 42">
            <a:extLst>
              <a:ext uri="{FF2B5EF4-FFF2-40B4-BE49-F238E27FC236}">
                <a16:creationId xmlns="" xmlns:a16="http://schemas.microsoft.com/office/drawing/2014/main" id="{4C400C21-AB4E-4ED0-AF41-0F05839DE35D}"/>
              </a:ext>
            </a:extLst>
          </p:cNvPr>
          <p:cNvGrpSpPr/>
          <p:nvPr/>
        </p:nvGrpSpPr>
        <p:grpSpPr>
          <a:xfrm>
            <a:off x="1957545" y="4535554"/>
            <a:ext cx="2493818" cy="872986"/>
            <a:chOff x="821138" y="4300045"/>
            <a:chExt cx="2493818" cy="872986"/>
          </a:xfrm>
        </p:grpSpPr>
        <p:sp>
          <p:nvSpPr>
            <p:cNvPr id="44" name="Rectangle 70">
              <a:extLst>
                <a:ext uri="{FF2B5EF4-FFF2-40B4-BE49-F238E27FC236}">
                  <a16:creationId xmlns="" xmlns:a16="http://schemas.microsoft.com/office/drawing/2014/main" id="{BEA9D840-47BE-460B-8227-50BBED9321CA}"/>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45" name="Rectangle 23">
              <a:extLst>
                <a:ext uri="{FF2B5EF4-FFF2-40B4-BE49-F238E27FC236}">
                  <a16:creationId xmlns="" xmlns:a16="http://schemas.microsoft.com/office/drawing/2014/main" id="{42E1EFD5-1B56-4AC5-9FBB-F829239F67FE}"/>
                </a:ext>
              </a:extLst>
            </p:cNvPr>
            <p:cNvSpPr/>
            <p:nvPr/>
          </p:nvSpPr>
          <p:spPr>
            <a:xfrm>
              <a:off x="821139" y="4619033"/>
              <a:ext cx="2493817" cy="553998"/>
            </a:xfrm>
            <a:prstGeom prst="rect">
              <a:avLst/>
            </a:prstGeom>
          </p:spPr>
          <p:txBody>
            <a:bodyPr wrap="square">
              <a:spAutoFit/>
            </a:bodyPr>
            <a:lstStyle/>
            <a:p>
              <a:pPr algn="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46" name="组合 45">
            <a:extLst>
              <a:ext uri="{FF2B5EF4-FFF2-40B4-BE49-F238E27FC236}">
                <a16:creationId xmlns="" xmlns:a16="http://schemas.microsoft.com/office/drawing/2014/main" id="{B0EF1956-8294-43B7-B5FF-24F66D636853}"/>
              </a:ext>
            </a:extLst>
          </p:cNvPr>
          <p:cNvGrpSpPr/>
          <p:nvPr/>
        </p:nvGrpSpPr>
        <p:grpSpPr>
          <a:xfrm>
            <a:off x="5054823" y="1426263"/>
            <a:ext cx="2493818" cy="867926"/>
            <a:chOff x="821138" y="4300045"/>
            <a:chExt cx="2493818" cy="867926"/>
          </a:xfrm>
        </p:grpSpPr>
        <p:sp>
          <p:nvSpPr>
            <p:cNvPr id="47" name="Rectangle 70">
              <a:extLst>
                <a:ext uri="{FF2B5EF4-FFF2-40B4-BE49-F238E27FC236}">
                  <a16:creationId xmlns="" xmlns:a16="http://schemas.microsoft.com/office/drawing/2014/main" id="{3AAD9AFB-D0FE-4105-89D4-A66AF6AA1F53}"/>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48" name="Rectangle 23">
              <a:extLst>
                <a:ext uri="{FF2B5EF4-FFF2-40B4-BE49-F238E27FC236}">
                  <a16:creationId xmlns="" xmlns:a16="http://schemas.microsoft.com/office/drawing/2014/main" id="{6B1675B9-58BA-42D7-AC3C-2634DFAFE1C0}"/>
                </a:ext>
              </a:extLst>
            </p:cNvPr>
            <p:cNvSpPr/>
            <p:nvPr/>
          </p:nvSpPr>
          <p:spPr>
            <a:xfrm>
              <a:off x="1008543" y="4613973"/>
              <a:ext cx="2119007" cy="553998"/>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a:t>
              </a:r>
            </a:p>
          </p:txBody>
        </p:sp>
      </p:grpSp>
      <p:pic>
        <p:nvPicPr>
          <p:cNvPr id="49" name="图片 48">
            <a:extLst>
              <a:ext uri="{FF2B5EF4-FFF2-40B4-BE49-F238E27FC236}">
                <a16:creationId xmlns="" xmlns:a16="http://schemas.microsoft.com/office/drawing/2014/main" id="{D49884F9-916C-414E-8D59-C450AD8F1159}"/>
              </a:ext>
            </a:extLst>
          </p:cNvPr>
          <p:cNvPicPr>
            <a:picLocks noChangeAspect="1"/>
          </p:cNvPicPr>
          <p:nvPr/>
        </p:nvPicPr>
        <p:blipFill>
          <a:blip r:embed="rId5"/>
          <a:stretch>
            <a:fillRect/>
          </a:stretch>
        </p:blipFill>
        <p:spPr>
          <a:xfrm flipV="1">
            <a:off x="9003704" y="579870"/>
            <a:ext cx="1707028" cy="1725318"/>
          </a:xfrm>
          <a:prstGeom prst="rect">
            <a:avLst/>
          </a:prstGeom>
        </p:spPr>
      </p:pic>
      <p:sp>
        <p:nvSpPr>
          <p:cNvPr id="16" name="矩形 15">
            <a:extLst>
              <a:ext uri="{FF2B5EF4-FFF2-40B4-BE49-F238E27FC236}">
                <a16:creationId xmlns="" xmlns:a16="http://schemas.microsoft.com/office/drawing/2014/main" id="{4DCFBBAD-4577-449B-94F8-83A687608DCC}"/>
              </a:ext>
            </a:extLst>
          </p:cNvPr>
          <p:cNvSpPr/>
          <p:nvPr/>
        </p:nvSpPr>
        <p:spPr>
          <a:xfrm>
            <a:off x="2023628" y="2609968"/>
            <a:ext cx="2190642" cy="1279133"/>
          </a:xfrm>
          <a:prstGeom prst="rect">
            <a:avLst/>
          </a:prstGeom>
        </p:spPr>
        <p:txBody>
          <a:bodyPr wrap="square">
            <a:spAutoFit/>
          </a:bodyPr>
          <a:lstStyle/>
          <a:p>
            <a:pPr>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p>
        </p:txBody>
      </p:sp>
      <p:sp>
        <p:nvSpPr>
          <p:cNvPr id="17" name="矩形 16">
            <a:extLst>
              <a:ext uri="{FF2B5EF4-FFF2-40B4-BE49-F238E27FC236}">
                <a16:creationId xmlns="" xmlns:a16="http://schemas.microsoft.com/office/drawing/2014/main" id="{904D72A3-F911-4095-9429-E2444D07CA4D}"/>
              </a:ext>
            </a:extLst>
          </p:cNvPr>
          <p:cNvSpPr/>
          <p:nvPr/>
        </p:nvSpPr>
        <p:spPr>
          <a:xfrm>
            <a:off x="8400916" y="2609968"/>
            <a:ext cx="2190642" cy="1279133"/>
          </a:xfrm>
          <a:prstGeom prst="rect">
            <a:avLst/>
          </a:prstGeom>
        </p:spPr>
        <p:txBody>
          <a:bodyPr wrap="square">
            <a:spAutoFit/>
          </a:bodyPr>
          <a:lstStyle/>
          <a:p>
            <a:pPr>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p>
        </p:txBody>
      </p:sp>
    </p:spTree>
    <p:extLst>
      <p:ext uri="{BB962C8B-B14F-4D97-AF65-F5344CB8AC3E}">
        <p14:creationId xmlns:p14="http://schemas.microsoft.com/office/powerpoint/2010/main" val="222978109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2000"/>
                            </p:stCondLst>
                            <p:childTnLst>
                              <p:par>
                                <p:cTn id="20" presetID="49" presetClass="entr" presetSubtype="0" decel="100000"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 calcmode="lin" valueType="num">
                                      <p:cBhvr>
                                        <p:cTn id="24" dur="500" fill="hold"/>
                                        <p:tgtEl>
                                          <p:spTgt spid="38"/>
                                        </p:tgtEl>
                                        <p:attrNameLst>
                                          <p:attrName>style.rotation</p:attrName>
                                        </p:attrNameLst>
                                      </p:cBhvr>
                                      <p:tavLst>
                                        <p:tav tm="0">
                                          <p:val>
                                            <p:fltVal val="360"/>
                                          </p:val>
                                        </p:tav>
                                        <p:tav tm="100000">
                                          <p:val>
                                            <p:fltVal val="0"/>
                                          </p:val>
                                        </p:tav>
                                      </p:tavLst>
                                    </p:anim>
                                    <p:animEffect transition="in" filter="fade">
                                      <p:cBhvr>
                                        <p:cTn id="25" dur="500"/>
                                        <p:tgtEl>
                                          <p:spTgt spid="38"/>
                                        </p:tgtEl>
                                      </p:cBhvr>
                                    </p:animEffect>
                                  </p:childTnLst>
                                </p:cTn>
                              </p:par>
                            </p:childTnLst>
                          </p:cTn>
                        </p:par>
                        <p:par>
                          <p:cTn id="26" fill="hold">
                            <p:stCondLst>
                              <p:cond delay="2500"/>
                            </p:stCondLst>
                            <p:childTnLst>
                              <p:par>
                                <p:cTn id="27" presetID="55"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p:cTn id="29" dur="1000" fill="hold"/>
                                        <p:tgtEl>
                                          <p:spTgt spid="43"/>
                                        </p:tgtEl>
                                        <p:attrNameLst>
                                          <p:attrName>ppt_w</p:attrName>
                                        </p:attrNameLst>
                                      </p:cBhvr>
                                      <p:tavLst>
                                        <p:tav tm="0">
                                          <p:val>
                                            <p:strVal val="#ppt_w*0.70"/>
                                          </p:val>
                                        </p:tav>
                                        <p:tav tm="100000">
                                          <p:val>
                                            <p:strVal val="#ppt_w"/>
                                          </p:val>
                                        </p:tav>
                                      </p:tavLst>
                                    </p:anim>
                                    <p:anim calcmode="lin" valueType="num">
                                      <p:cBhvr>
                                        <p:cTn id="30" dur="1000" fill="hold"/>
                                        <p:tgtEl>
                                          <p:spTgt spid="43"/>
                                        </p:tgtEl>
                                        <p:attrNameLst>
                                          <p:attrName>ppt_h</p:attrName>
                                        </p:attrNameLst>
                                      </p:cBhvr>
                                      <p:tavLst>
                                        <p:tav tm="0">
                                          <p:val>
                                            <p:strVal val="#ppt_h"/>
                                          </p:val>
                                        </p:tav>
                                        <p:tav tm="100000">
                                          <p:val>
                                            <p:strVal val="#ppt_h"/>
                                          </p:val>
                                        </p:tav>
                                      </p:tavLst>
                                    </p:anim>
                                    <p:animEffect transition="in" filter="fade">
                                      <p:cBhvr>
                                        <p:cTn id="31" dur="1000"/>
                                        <p:tgtEl>
                                          <p:spTgt spid="43"/>
                                        </p:tgtEl>
                                      </p:cBhvr>
                                    </p:animEffect>
                                  </p:childTnLst>
                                </p:cTn>
                              </p:par>
                            </p:childTnLst>
                          </p:cTn>
                        </p:par>
                        <p:par>
                          <p:cTn id="32" fill="hold">
                            <p:stCondLst>
                              <p:cond delay="3500"/>
                            </p:stCondLst>
                            <p:childTnLst>
                              <p:par>
                                <p:cTn id="33" presetID="55"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1000" fill="hold"/>
                                        <p:tgtEl>
                                          <p:spTgt spid="46"/>
                                        </p:tgtEl>
                                        <p:attrNameLst>
                                          <p:attrName>ppt_w</p:attrName>
                                        </p:attrNameLst>
                                      </p:cBhvr>
                                      <p:tavLst>
                                        <p:tav tm="0">
                                          <p:val>
                                            <p:strVal val="#ppt_w*0.70"/>
                                          </p:val>
                                        </p:tav>
                                        <p:tav tm="100000">
                                          <p:val>
                                            <p:strVal val="#ppt_w"/>
                                          </p:val>
                                        </p:tav>
                                      </p:tavLst>
                                    </p:anim>
                                    <p:anim calcmode="lin" valueType="num">
                                      <p:cBhvr>
                                        <p:cTn id="36" dur="1000" fill="hold"/>
                                        <p:tgtEl>
                                          <p:spTgt spid="46"/>
                                        </p:tgtEl>
                                        <p:attrNameLst>
                                          <p:attrName>ppt_h</p:attrName>
                                        </p:attrNameLst>
                                      </p:cBhvr>
                                      <p:tavLst>
                                        <p:tav tm="0">
                                          <p:val>
                                            <p:strVal val="#ppt_h"/>
                                          </p:val>
                                        </p:tav>
                                        <p:tav tm="100000">
                                          <p:val>
                                            <p:strVal val="#ppt_h"/>
                                          </p:val>
                                        </p:tav>
                                      </p:tavLst>
                                    </p:anim>
                                    <p:animEffect transition="in" filter="fade">
                                      <p:cBhvr>
                                        <p:cTn id="37" dur="1000"/>
                                        <p:tgtEl>
                                          <p:spTgt spid="46"/>
                                        </p:tgtEl>
                                      </p:cBhvr>
                                    </p:animEffect>
                                  </p:childTnLst>
                                </p:cTn>
                              </p:par>
                            </p:childTnLst>
                          </p:cTn>
                        </p:par>
                        <p:par>
                          <p:cTn id="38" fill="hold">
                            <p:stCondLst>
                              <p:cond delay="4500"/>
                            </p:stCondLst>
                            <p:childTnLst>
                              <p:par>
                                <p:cTn id="39" presetID="55" presetClass="entr" presetSubtype="0" fill="hold" nodeType="after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1000" fill="hold"/>
                                        <p:tgtEl>
                                          <p:spTgt spid="40"/>
                                        </p:tgtEl>
                                        <p:attrNameLst>
                                          <p:attrName>ppt_w</p:attrName>
                                        </p:attrNameLst>
                                      </p:cBhvr>
                                      <p:tavLst>
                                        <p:tav tm="0">
                                          <p:val>
                                            <p:strVal val="#ppt_w*0.70"/>
                                          </p:val>
                                        </p:tav>
                                        <p:tav tm="100000">
                                          <p:val>
                                            <p:strVal val="#ppt_w"/>
                                          </p:val>
                                        </p:tav>
                                      </p:tavLst>
                                    </p:anim>
                                    <p:anim calcmode="lin" valueType="num">
                                      <p:cBhvr>
                                        <p:cTn id="42" dur="1000" fill="hold"/>
                                        <p:tgtEl>
                                          <p:spTgt spid="40"/>
                                        </p:tgtEl>
                                        <p:attrNameLst>
                                          <p:attrName>ppt_h</p:attrName>
                                        </p:attrNameLst>
                                      </p:cBhvr>
                                      <p:tavLst>
                                        <p:tav tm="0">
                                          <p:val>
                                            <p:strVal val="#ppt_h"/>
                                          </p:val>
                                        </p:tav>
                                        <p:tav tm="100000">
                                          <p:val>
                                            <p:strVal val="#ppt_h"/>
                                          </p:val>
                                        </p:tav>
                                      </p:tavLst>
                                    </p:anim>
                                    <p:animEffect transition="in" filter="fade">
                                      <p:cBhvr>
                                        <p:cTn id="43" dur="1000"/>
                                        <p:tgtEl>
                                          <p:spTgt spid="40"/>
                                        </p:tgtEl>
                                      </p:cBhvr>
                                    </p:animEffect>
                                  </p:childTnLst>
                                </p:cTn>
                              </p:par>
                            </p:childTnLst>
                          </p:cTn>
                        </p:par>
                        <p:par>
                          <p:cTn id="44" fill="hold">
                            <p:stCondLst>
                              <p:cond delay="5500"/>
                            </p:stCondLst>
                            <p:childTnLst>
                              <p:par>
                                <p:cTn id="45" presetID="2" presetClass="entr" presetSubtype="3" decel="100000"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1500" fill="hold"/>
                                        <p:tgtEl>
                                          <p:spTgt spid="49"/>
                                        </p:tgtEl>
                                        <p:attrNameLst>
                                          <p:attrName>ppt_x</p:attrName>
                                        </p:attrNameLst>
                                      </p:cBhvr>
                                      <p:tavLst>
                                        <p:tav tm="0">
                                          <p:val>
                                            <p:strVal val="1+#ppt_w/2"/>
                                          </p:val>
                                        </p:tav>
                                        <p:tav tm="100000">
                                          <p:val>
                                            <p:strVal val="#ppt_x"/>
                                          </p:val>
                                        </p:tav>
                                      </p:tavLst>
                                    </p:anim>
                                    <p:anim calcmode="lin" valueType="num">
                                      <p:cBhvr additive="base">
                                        <p:cTn id="48" dur="1500" fill="hold"/>
                                        <p:tgtEl>
                                          <p:spTgt spid="49"/>
                                        </p:tgtEl>
                                        <p:attrNameLst>
                                          <p:attrName>ppt_y</p:attrName>
                                        </p:attrNameLst>
                                      </p:cBhvr>
                                      <p:tavLst>
                                        <p:tav tm="0">
                                          <p:val>
                                            <p:strVal val="0-#ppt_h/2"/>
                                          </p:val>
                                        </p:tav>
                                        <p:tav tm="100000">
                                          <p:val>
                                            <p:strVal val="#ppt_y"/>
                                          </p:val>
                                        </p:tav>
                                      </p:tavLst>
                                    </p:anim>
                                  </p:childTnLst>
                                </p:cTn>
                              </p:par>
                            </p:childTnLst>
                          </p:cTn>
                        </p:par>
                        <p:par>
                          <p:cTn id="49" fill="hold">
                            <p:stCondLst>
                              <p:cond delay="7000"/>
                            </p:stCondLst>
                            <p:childTnLst>
                              <p:par>
                                <p:cTn id="50" presetID="14" presetClass="entr" presetSubtype="1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par>
                          <p:cTn id="53" fill="hold">
                            <p:stCondLst>
                              <p:cond delay="7500"/>
                            </p:stCondLst>
                            <p:childTnLst>
                              <p:par>
                                <p:cTn id="54" presetID="14" presetClass="entr" presetSubtype="1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02</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sp>
        <p:nvSpPr>
          <p:cNvPr id="4" name="Freeform 6">
            <a:extLst>
              <a:ext uri="{FF2B5EF4-FFF2-40B4-BE49-F238E27FC236}">
                <a16:creationId xmlns="" xmlns:a16="http://schemas.microsoft.com/office/drawing/2014/main" id="{45946F12-9ADA-49BE-8369-CCAF4FD8E45A}"/>
              </a:ext>
            </a:extLst>
          </p:cNvPr>
          <p:cNvSpPr>
            <a:spLocks/>
          </p:cNvSpPr>
          <p:nvPr/>
        </p:nvSpPr>
        <p:spPr bwMode="auto">
          <a:xfrm>
            <a:off x="2219724" y="3277597"/>
            <a:ext cx="5029215" cy="423122"/>
          </a:xfrm>
          <a:custGeom>
            <a:avLst/>
            <a:gdLst>
              <a:gd name="T0" fmla="*/ 5 w 374"/>
              <a:gd name="T1" fmla="*/ 0 h 27"/>
              <a:gd name="T2" fmla="*/ 369 w 374"/>
              <a:gd name="T3" fmla="*/ 0 h 27"/>
              <a:gd name="T4" fmla="*/ 374 w 374"/>
              <a:gd name="T5" fmla="*/ 4 h 27"/>
              <a:gd name="T6" fmla="*/ 374 w 374"/>
              <a:gd name="T7" fmla="*/ 23 h 27"/>
              <a:gd name="T8" fmla="*/ 369 w 374"/>
              <a:gd name="T9" fmla="*/ 27 h 27"/>
              <a:gd name="T10" fmla="*/ 5 w 374"/>
              <a:gd name="T11" fmla="*/ 27 h 27"/>
              <a:gd name="T12" fmla="*/ 0 w 374"/>
              <a:gd name="T13" fmla="*/ 23 h 27"/>
              <a:gd name="T14" fmla="*/ 0 w 374"/>
              <a:gd name="T15" fmla="*/ 4 h 27"/>
              <a:gd name="T16" fmla="*/ 5 w 37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7">
                <a:moveTo>
                  <a:pt x="5" y="0"/>
                </a:moveTo>
                <a:cubicBezTo>
                  <a:pt x="369" y="0"/>
                  <a:pt x="369" y="0"/>
                  <a:pt x="369" y="0"/>
                </a:cubicBezTo>
                <a:cubicBezTo>
                  <a:pt x="372" y="0"/>
                  <a:pt x="374" y="2"/>
                  <a:pt x="374" y="4"/>
                </a:cubicBezTo>
                <a:cubicBezTo>
                  <a:pt x="374" y="23"/>
                  <a:pt x="374" y="23"/>
                  <a:pt x="374" y="23"/>
                </a:cubicBezTo>
                <a:cubicBezTo>
                  <a:pt x="374" y="25"/>
                  <a:pt x="372" y="27"/>
                  <a:pt x="36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chemeClr val="bg1">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5" name="Freeform 7">
            <a:extLst>
              <a:ext uri="{FF2B5EF4-FFF2-40B4-BE49-F238E27FC236}">
                <a16:creationId xmlns="" xmlns:a16="http://schemas.microsoft.com/office/drawing/2014/main" id="{67ADBE0F-14B0-4A6A-83CD-B63673AA2FC4}"/>
              </a:ext>
            </a:extLst>
          </p:cNvPr>
          <p:cNvSpPr>
            <a:spLocks/>
          </p:cNvSpPr>
          <p:nvPr/>
        </p:nvSpPr>
        <p:spPr bwMode="auto">
          <a:xfrm>
            <a:off x="2219724" y="3277597"/>
            <a:ext cx="2392960" cy="423122"/>
          </a:xfrm>
          <a:custGeom>
            <a:avLst/>
            <a:gdLst>
              <a:gd name="T0" fmla="*/ 5 w 153"/>
              <a:gd name="T1" fmla="*/ 0 h 27"/>
              <a:gd name="T2" fmla="*/ 149 w 153"/>
              <a:gd name="T3" fmla="*/ 0 h 27"/>
              <a:gd name="T4" fmla="*/ 153 w 153"/>
              <a:gd name="T5" fmla="*/ 4 h 27"/>
              <a:gd name="T6" fmla="*/ 153 w 153"/>
              <a:gd name="T7" fmla="*/ 23 h 27"/>
              <a:gd name="T8" fmla="*/ 149 w 153"/>
              <a:gd name="T9" fmla="*/ 27 h 27"/>
              <a:gd name="T10" fmla="*/ 5 w 153"/>
              <a:gd name="T11" fmla="*/ 27 h 27"/>
              <a:gd name="T12" fmla="*/ 0 w 153"/>
              <a:gd name="T13" fmla="*/ 23 h 27"/>
              <a:gd name="T14" fmla="*/ 0 w 153"/>
              <a:gd name="T15" fmla="*/ 4 h 27"/>
              <a:gd name="T16" fmla="*/ 5 w 15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7">
                <a:moveTo>
                  <a:pt x="5" y="0"/>
                </a:moveTo>
                <a:cubicBezTo>
                  <a:pt x="149" y="0"/>
                  <a:pt x="149" y="0"/>
                  <a:pt x="149" y="0"/>
                </a:cubicBezTo>
                <a:cubicBezTo>
                  <a:pt x="151" y="0"/>
                  <a:pt x="153" y="2"/>
                  <a:pt x="153" y="4"/>
                </a:cubicBezTo>
                <a:cubicBezTo>
                  <a:pt x="153" y="23"/>
                  <a:pt x="153" y="23"/>
                  <a:pt x="153" y="23"/>
                </a:cubicBezTo>
                <a:cubicBezTo>
                  <a:pt x="153" y="25"/>
                  <a:pt x="151" y="27"/>
                  <a:pt x="14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rgbClr val="9DAC6E"/>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28743.76</a:t>
            </a:r>
            <a:endParaRPr lang="zh-CN" altLang="en-US" sz="1200" dirty="0">
              <a:solidFill>
                <a:schemeClr val="bg1"/>
              </a:solidFill>
              <a:latin typeface="微软雅黑" pitchFamily="34" charset="-122"/>
              <a:ea typeface="微软雅黑" pitchFamily="34" charset="-122"/>
            </a:endParaRPr>
          </a:p>
        </p:txBody>
      </p:sp>
      <p:sp>
        <p:nvSpPr>
          <p:cNvPr id="6" name="Freeform 8">
            <a:extLst>
              <a:ext uri="{FF2B5EF4-FFF2-40B4-BE49-F238E27FC236}">
                <a16:creationId xmlns="" xmlns:a16="http://schemas.microsoft.com/office/drawing/2014/main" id="{63F8522F-95B0-430D-9C30-0D189F345B06}"/>
              </a:ext>
            </a:extLst>
          </p:cNvPr>
          <p:cNvSpPr>
            <a:spLocks/>
          </p:cNvSpPr>
          <p:nvPr/>
        </p:nvSpPr>
        <p:spPr bwMode="auto">
          <a:xfrm>
            <a:off x="2219724" y="4183343"/>
            <a:ext cx="502921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5"/>
                  <a:pt x="372" y="28"/>
                  <a:pt x="369" y="28"/>
                </a:cubicBezTo>
                <a:cubicBezTo>
                  <a:pt x="5" y="28"/>
                  <a:pt x="5" y="28"/>
                  <a:pt x="5" y="28"/>
                </a:cubicBezTo>
                <a:cubicBezTo>
                  <a:pt x="2" y="28"/>
                  <a:pt x="0" y="25"/>
                  <a:pt x="0" y="23"/>
                </a:cubicBezTo>
                <a:cubicBezTo>
                  <a:pt x="0" y="5"/>
                  <a:pt x="0" y="5"/>
                  <a:pt x="0" y="5"/>
                </a:cubicBezTo>
                <a:cubicBezTo>
                  <a:pt x="0" y="2"/>
                  <a:pt x="2" y="0"/>
                  <a:pt x="5" y="0"/>
                </a:cubicBezTo>
                <a:close/>
              </a:path>
            </a:pathLst>
          </a:custGeom>
          <a:solidFill>
            <a:schemeClr val="bg1">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7" name="Freeform 9">
            <a:extLst>
              <a:ext uri="{FF2B5EF4-FFF2-40B4-BE49-F238E27FC236}">
                <a16:creationId xmlns="" xmlns:a16="http://schemas.microsoft.com/office/drawing/2014/main" id="{FA52EFA5-8311-4F07-9A24-BDCD9C18DD76}"/>
              </a:ext>
            </a:extLst>
          </p:cNvPr>
          <p:cNvSpPr>
            <a:spLocks/>
          </p:cNvSpPr>
          <p:nvPr/>
        </p:nvSpPr>
        <p:spPr bwMode="auto">
          <a:xfrm>
            <a:off x="2219724" y="5089089"/>
            <a:ext cx="502921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6"/>
                  <a:pt x="372" y="28"/>
                  <a:pt x="369"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chemeClr val="bg1">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8" name="Freeform 10">
            <a:extLst>
              <a:ext uri="{FF2B5EF4-FFF2-40B4-BE49-F238E27FC236}">
                <a16:creationId xmlns="" xmlns:a16="http://schemas.microsoft.com/office/drawing/2014/main" id="{B9127D5B-ED9F-4B69-BF74-193F03B66638}"/>
              </a:ext>
            </a:extLst>
          </p:cNvPr>
          <p:cNvSpPr>
            <a:spLocks/>
          </p:cNvSpPr>
          <p:nvPr/>
        </p:nvSpPr>
        <p:spPr bwMode="auto">
          <a:xfrm>
            <a:off x="2219724" y="4183343"/>
            <a:ext cx="4409131" cy="436344"/>
          </a:xfrm>
          <a:custGeom>
            <a:avLst/>
            <a:gdLst>
              <a:gd name="T0" fmla="*/ 5 w 282"/>
              <a:gd name="T1" fmla="*/ 0 h 28"/>
              <a:gd name="T2" fmla="*/ 277 w 282"/>
              <a:gd name="T3" fmla="*/ 0 h 28"/>
              <a:gd name="T4" fmla="*/ 282 w 282"/>
              <a:gd name="T5" fmla="*/ 4 h 28"/>
              <a:gd name="T6" fmla="*/ 282 w 282"/>
              <a:gd name="T7" fmla="*/ 23 h 28"/>
              <a:gd name="T8" fmla="*/ 277 w 282"/>
              <a:gd name="T9" fmla="*/ 28 h 28"/>
              <a:gd name="T10" fmla="*/ 5 w 282"/>
              <a:gd name="T11" fmla="*/ 28 h 28"/>
              <a:gd name="T12" fmla="*/ 0 w 282"/>
              <a:gd name="T13" fmla="*/ 23 h 28"/>
              <a:gd name="T14" fmla="*/ 0 w 282"/>
              <a:gd name="T15" fmla="*/ 4 h 28"/>
              <a:gd name="T16" fmla="*/ 5 w 28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8">
                <a:moveTo>
                  <a:pt x="5" y="0"/>
                </a:moveTo>
                <a:cubicBezTo>
                  <a:pt x="277" y="0"/>
                  <a:pt x="277" y="0"/>
                  <a:pt x="277" y="0"/>
                </a:cubicBezTo>
                <a:cubicBezTo>
                  <a:pt x="279" y="0"/>
                  <a:pt x="282" y="2"/>
                  <a:pt x="282" y="4"/>
                </a:cubicBezTo>
                <a:cubicBezTo>
                  <a:pt x="282" y="23"/>
                  <a:pt x="282" y="23"/>
                  <a:pt x="282" y="23"/>
                </a:cubicBezTo>
                <a:cubicBezTo>
                  <a:pt x="282" y="25"/>
                  <a:pt x="279" y="28"/>
                  <a:pt x="277" y="28"/>
                </a:cubicBezTo>
                <a:cubicBezTo>
                  <a:pt x="5" y="28"/>
                  <a:pt x="5" y="28"/>
                  <a:pt x="5" y="28"/>
                </a:cubicBezTo>
                <a:cubicBezTo>
                  <a:pt x="2" y="28"/>
                  <a:pt x="0" y="25"/>
                  <a:pt x="0" y="23"/>
                </a:cubicBezTo>
                <a:cubicBezTo>
                  <a:pt x="0" y="4"/>
                  <a:pt x="0" y="4"/>
                  <a:pt x="0" y="4"/>
                </a:cubicBezTo>
                <a:cubicBezTo>
                  <a:pt x="0" y="2"/>
                  <a:pt x="2" y="0"/>
                  <a:pt x="5" y="0"/>
                </a:cubicBezTo>
                <a:close/>
              </a:path>
            </a:pathLst>
          </a:custGeom>
          <a:solidFill>
            <a:srgbClr val="9DAC6E"/>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51443.98</a:t>
            </a:r>
            <a:endParaRPr lang="zh-CN" altLang="en-US" sz="1200" dirty="0">
              <a:solidFill>
                <a:schemeClr val="bg1"/>
              </a:solidFill>
              <a:latin typeface="微软雅黑" pitchFamily="34" charset="-122"/>
              <a:ea typeface="微软雅黑" pitchFamily="34" charset="-122"/>
            </a:endParaRPr>
          </a:p>
        </p:txBody>
      </p:sp>
      <p:sp>
        <p:nvSpPr>
          <p:cNvPr id="9" name="Freeform 11">
            <a:extLst>
              <a:ext uri="{FF2B5EF4-FFF2-40B4-BE49-F238E27FC236}">
                <a16:creationId xmlns="" xmlns:a16="http://schemas.microsoft.com/office/drawing/2014/main" id="{21C7FDEB-7C2B-473D-BC0B-DC06D0A82719}"/>
              </a:ext>
            </a:extLst>
          </p:cNvPr>
          <p:cNvSpPr>
            <a:spLocks/>
          </p:cNvSpPr>
          <p:nvPr/>
        </p:nvSpPr>
        <p:spPr bwMode="auto">
          <a:xfrm>
            <a:off x="2219724" y="5089089"/>
            <a:ext cx="3252311" cy="436344"/>
          </a:xfrm>
          <a:custGeom>
            <a:avLst/>
            <a:gdLst>
              <a:gd name="T0" fmla="*/ 5 w 208"/>
              <a:gd name="T1" fmla="*/ 0 h 28"/>
              <a:gd name="T2" fmla="*/ 204 w 208"/>
              <a:gd name="T3" fmla="*/ 0 h 28"/>
              <a:gd name="T4" fmla="*/ 208 w 208"/>
              <a:gd name="T5" fmla="*/ 5 h 28"/>
              <a:gd name="T6" fmla="*/ 208 w 208"/>
              <a:gd name="T7" fmla="*/ 23 h 28"/>
              <a:gd name="T8" fmla="*/ 204 w 208"/>
              <a:gd name="T9" fmla="*/ 28 h 28"/>
              <a:gd name="T10" fmla="*/ 5 w 208"/>
              <a:gd name="T11" fmla="*/ 28 h 28"/>
              <a:gd name="T12" fmla="*/ 0 w 208"/>
              <a:gd name="T13" fmla="*/ 23 h 28"/>
              <a:gd name="T14" fmla="*/ 0 w 208"/>
              <a:gd name="T15" fmla="*/ 5 h 28"/>
              <a:gd name="T16" fmla="*/ 5 w 20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8">
                <a:moveTo>
                  <a:pt x="5" y="0"/>
                </a:moveTo>
                <a:cubicBezTo>
                  <a:pt x="204" y="0"/>
                  <a:pt x="204" y="0"/>
                  <a:pt x="204" y="0"/>
                </a:cubicBezTo>
                <a:cubicBezTo>
                  <a:pt x="206" y="0"/>
                  <a:pt x="208" y="2"/>
                  <a:pt x="208" y="5"/>
                </a:cubicBezTo>
                <a:cubicBezTo>
                  <a:pt x="208" y="23"/>
                  <a:pt x="208" y="23"/>
                  <a:pt x="208" y="23"/>
                </a:cubicBezTo>
                <a:cubicBezTo>
                  <a:pt x="208" y="26"/>
                  <a:pt x="206" y="28"/>
                  <a:pt x="204"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rgbClr val="9DAC6E"/>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36618.46</a:t>
            </a:r>
            <a:endParaRPr lang="zh-CN" altLang="en-US" sz="1200" dirty="0">
              <a:solidFill>
                <a:schemeClr val="bg1"/>
              </a:solidFill>
              <a:latin typeface="微软雅黑" pitchFamily="34" charset="-122"/>
              <a:ea typeface="微软雅黑" pitchFamily="34" charset="-122"/>
            </a:endParaRPr>
          </a:p>
        </p:txBody>
      </p:sp>
      <p:sp>
        <p:nvSpPr>
          <p:cNvPr id="10" name="TextBox 18">
            <a:extLst>
              <a:ext uri="{FF2B5EF4-FFF2-40B4-BE49-F238E27FC236}">
                <a16:creationId xmlns="" xmlns:a16="http://schemas.microsoft.com/office/drawing/2014/main" id="{66280D7E-CB9A-478B-8480-D9795CD54260}"/>
              </a:ext>
            </a:extLst>
          </p:cNvPr>
          <p:cNvSpPr txBox="1"/>
          <p:nvPr/>
        </p:nvSpPr>
        <p:spPr>
          <a:xfrm>
            <a:off x="2219724" y="2901276"/>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11" name="TextBox 19">
            <a:extLst>
              <a:ext uri="{FF2B5EF4-FFF2-40B4-BE49-F238E27FC236}">
                <a16:creationId xmlns="" xmlns:a16="http://schemas.microsoft.com/office/drawing/2014/main" id="{EEB800A5-CD60-42A9-91C2-3AD7785B985F}"/>
              </a:ext>
            </a:extLst>
          </p:cNvPr>
          <p:cNvSpPr txBox="1"/>
          <p:nvPr/>
        </p:nvSpPr>
        <p:spPr>
          <a:xfrm>
            <a:off x="2219724" y="3817540"/>
            <a:ext cx="1938925"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12" name="TextBox 20">
            <a:extLst>
              <a:ext uri="{FF2B5EF4-FFF2-40B4-BE49-F238E27FC236}">
                <a16:creationId xmlns="" xmlns:a16="http://schemas.microsoft.com/office/drawing/2014/main" id="{AFE52236-80E0-4F46-8085-96BFF8F95C3D}"/>
              </a:ext>
            </a:extLst>
          </p:cNvPr>
          <p:cNvSpPr txBox="1"/>
          <p:nvPr/>
        </p:nvSpPr>
        <p:spPr>
          <a:xfrm>
            <a:off x="2219724" y="4743124"/>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13" name="矩形 12">
            <a:extLst>
              <a:ext uri="{FF2B5EF4-FFF2-40B4-BE49-F238E27FC236}">
                <a16:creationId xmlns="" xmlns:a16="http://schemas.microsoft.com/office/drawing/2014/main" id="{3C117DB1-B10D-4691-A489-ECDC9862AE95}"/>
              </a:ext>
            </a:extLst>
          </p:cNvPr>
          <p:cNvSpPr/>
          <p:nvPr/>
        </p:nvSpPr>
        <p:spPr>
          <a:xfrm>
            <a:off x="2219724" y="2020195"/>
            <a:ext cx="4880975" cy="752257"/>
          </a:xfrm>
          <a:prstGeom prst="rect">
            <a:avLst/>
          </a:prstGeom>
        </p:spPr>
        <p:txBody>
          <a:bodyPr wrap="square">
            <a:spAutoFit/>
          </a:bodyPr>
          <a:lstStyle/>
          <a:p>
            <a:pPr>
              <a:lnSpc>
                <a:spcPct val="150000"/>
              </a:lnSpc>
            </a:pPr>
            <a:r>
              <a:rPr lang="en-US" altLang="zh-CN" sz="3200" b="1" dirty="0">
                <a:latin typeface="微软雅黑" panose="020B0503020204020204" pitchFamily="34" charset="-122"/>
                <a:ea typeface="微软雅黑" panose="020B0503020204020204" pitchFamily="34" charset="-122"/>
                <a:cs typeface="Open Sans" panose="020B0606030504020204" pitchFamily="34" charset="0"/>
              </a:rPr>
              <a:t>Picture on slide </a:t>
            </a:r>
          </a:p>
        </p:txBody>
      </p:sp>
      <p:grpSp>
        <p:nvGrpSpPr>
          <p:cNvPr id="14" name="组合 13">
            <a:extLst>
              <a:ext uri="{FF2B5EF4-FFF2-40B4-BE49-F238E27FC236}">
                <a16:creationId xmlns="" xmlns:a16="http://schemas.microsoft.com/office/drawing/2014/main" id="{C7803EAC-7134-4D07-BCDC-98FD3FEEA9EB}"/>
              </a:ext>
            </a:extLst>
          </p:cNvPr>
          <p:cNvGrpSpPr/>
          <p:nvPr/>
        </p:nvGrpSpPr>
        <p:grpSpPr>
          <a:xfrm>
            <a:off x="7511773" y="840388"/>
            <a:ext cx="3432396" cy="5720661"/>
            <a:chOff x="7723808" y="828675"/>
            <a:chExt cx="3432396" cy="5720661"/>
          </a:xfrm>
        </p:grpSpPr>
        <p:pic>
          <p:nvPicPr>
            <p:cNvPr id="15" name="Picture 77">
              <a:extLst>
                <a:ext uri="{FF2B5EF4-FFF2-40B4-BE49-F238E27FC236}">
                  <a16:creationId xmlns="" xmlns:a16="http://schemas.microsoft.com/office/drawing/2014/main" id="{8F38F0BD-DAB9-4E14-9921-4C0C8C8D58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23808" y="828675"/>
              <a:ext cx="3432396" cy="5720661"/>
            </a:xfrm>
            <a:prstGeom prst="rect">
              <a:avLst/>
            </a:prstGeom>
          </p:spPr>
        </p:pic>
        <p:pic>
          <p:nvPicPr>
            <p:cNvPr id="16" name="图片占位符 12" descr="图片包含 室内, 墙壁, 餐桌&#10;&#10;已生成极高可信度的说明">
              <a:extLst>
                <a:ext uri="{FF2B5EF4-FFF2-40B4-BE49-F238E27FC236}">
                  <a16:creationId xmlns="" xmlns:a16="http://schemas.microsoft.com/office/drawing/2014/main" id="{E08F0A9C-E0A7-463E-89AC-55FEC9DE92B9}"/>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522264" y="1885461"/>
              <a:ext cx="1828800" cy="3238500"/>
            </a:xfrm>
            <a:prstGeom prst="rect">
              <a:avLst/>
            </a:prstGeom>
          </p:spPr>
        </p:pic>
      </p:grpSp>
    </p:spTree>
    <p:extLst>
      <p:ext uri="{BB962C8B-B14F-4D97-AF65-F5344CB8AC3E}">
        <p14:creationId xmlns:p14="http://schemas.microsoft.com/office/powerpoint/2010/main" val="277488293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265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315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36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4150"/>
                            </p:stCondLst>
                            <p:childTnLst>
                              <p:par>
                                <p:cTn id="33" presetID="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4650"/>
                            </p:stCondLst>
                            <p:childTnLst>
                              <p:par>
                                <p:cTn id="38" presetID="22" presetClass="entr" presetSubtype="8"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515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650"/>
                            </p:stCondLst>
                            <p:childTnLst>
                              <p:par>
                                <p:cTn id="46" presetID="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par>
                          <p:cTn id="50" fill="hold">
                            <p:stCondLst>
                              <p:cond delay="615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par>
                          <p:cTn id="54" fill="hold">
                            <p:stCondLst>
                              <p:cond delay="6650"/>
                            </p:stCondLst>
                            <p:childTnLst>
                              <p:par>
                                <p:cTn id="55" presetID="22" presetClass="entr" presetSubtype="8"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7150"/>
                            </p:stCondLst>
                            <p:childTnLst>
                              <p:par>
                                <p:cTn id="59" presetID="42" presetClass="entr" presetSubtype="0"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02</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sp>
        <p:nvSpPr>
          <p:cNvPr id="4" name="Chord 6">
            <a:extLst>
              <a:ext uri="{FF2B5EF4-FFF2-40B4-BE49-F238E27FC236}">
                <a16:creationId xmlns="" xmlns:a16="http://schemas.microsoft.com/office/drawing/2014/main" id="{B82E8038-1096-4708-A478-D84C6B9691B7}"/>
              </a:ext>
            </a:extLst>
          </p:cNvPr>
          <p:cNvSpPr/>
          <p:nvPr/>
        </p:nvSpPr>
        <p:spPr>
          <a:xfrm>
            <a:off x="2764852" y="3156097"/>
            <a:ext cx="1754377" cy="987728"/>
          </a:xfrm>
          <a:custGeom>
            <a:avLst/>
            <a:gdLst>
              <a:gd name="connsiteX0" fmla="*/ 1753824 w 1754372"/>
              <a:gd name="connsiteY0" fmla="*/ 846190 h 1754372"/>
              <a:gd name="connsiteX1" fmla="*/ 1322010 w 1754372"/>
              <a:gd name="connsiteY1" fmla="*/ 1633219 h 1754372"/>
              <a:gd name="connsiteX2" fmla="*/ 424315 w 1754372"/>
              <a:gd name="connsiteY2" fmla="*/ 1628427 h 1754372"/>
              <a:gd name="connsiteX3" fmla="*/ 929 w 1754372"/>
              <a:gd name="connsiteY3" fmla="*/ 836832 h 1754372"/>
              <a:gd name="connsiteX4" fmla="*/ 1753824 w 1754372"/>
              <a:gd name="connsiteY4" fmla="*/ 846190 h 1754372"/>
              <a:gd name="connsiteX0" fmla="*/ 1753827 w 1754377"/>
              <a:gd name="connsiteY0" fmla="*/ 9358 h 917539"/>
              <a:gd name="connsiteX1" fmla="*/ 1322013 w 1754377"/>
              <a:gd name="connsiteY1" fmla="*/ 796387 h 917539"/>
              <a:gd name="connsiteX2" fmla="*/ 424318 w 1754377"/>
              <a:gd name="connsiteY2" fmla="*/ 791595 h 917539"/>
              <a:gd name="connsiteX3" fmla="*/ 932 w 1754377"/>
              <a:gd name="connsiteY3" fmla="*/ 0 h 917539"/>
              <a:gd name="connsiteX4" fmla="*/ 1753827 w 1754377"/>
              <a:gd name="connsiteY4" fmla="*/ 9358 h 917539"/>
              <a:gd name="connsiteX0" fmla="*/ 1753827 w 1754377"/>
              <a:gd name="connsiteY0" fmla="*/ 79547 h 987728"/>
              <a:gd name="connsiteX1" fmla="*/ 1322013 w 1754377"/>
              <a:gd name="connsiteY1" fmla="*/ 866576 h 987728"/>
              <a:gd name="connsiteX2" fmla="*/ 424318 w 1754377"/>
              <a:gd name="connsiteY2" fmla="*/ 861784 h 987728"/>
              <a:gd name="connsiteX3" fmla="*/ 932 w 1754377"/>
              <a:gd name="connsiteY3" fmla="*/ 70189 h 987728"/>
              <a:gd name="connsiteX4" fmla="*/ 1753827 w 1754377"/>
              <a:gd name="connsiteY4" fmla="*/ 79547 h 987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377" h="987728">
                <a:moveTo>
                  <a:pt x="1753827" y="79547"/>
                </a:moveTo>
                <a:cubicBezTo>
                  <a:pt x="1765202" y="401249"/>
                  <a:pt x="1599457" y="703338"/>
                  <a:pt x="1322013" y="866576"/>
                </a:cubicBezTo>
                <a:cubicBezTo>
                  <a:pt x="1044569" y="1029814"/>
                  <a:pt x="700003" y="1027975"/>
                  <a:pt x="424318" y="861784"/>
                </a:cubicBezTo>
                <a:cubicBezTo>
                  <a:pt x="148633" y="695593"/>
                  <a:pt x="-13877" y="391751"/>
                  <a:pt x="932" y="70189"/>
                </a:cubicBezTo>
                <a:cubicBezTo>
                  <a:pt x="510802" y="371019"/>
                  <a:pt x="1382180" y="-200018"/>
                  <a:pt x="1753827" y="79547"/>
                </a:cubicBezTo>
                <a:close/>
              </a:path>
            </a:pathLst>
          </a:cu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bg1"/>
                </a:solidFill>
                <a:latin typeface="微软雅黑" panose="020B0503020204020204" pitchFamily="34" charset="-122"/>
                <a:ea typeface="微软雅黑" panose="020B0503020204020204" pitchFamily="34" charset="-122"/>
              </a:rPr>
              <a:t>60%</a:t>
            </a:r>
          </a:p>
        </p:txBody>
      </p:sp>
      <p:sp>
        <p:nvSpPr>
          <p:cNvPr id="5" name="Oval 7">
            <a:extLst>
              <a:ext uri="{FF2B5EF4-FFF2-40B4-BE49-F238E27FC236}">
                <a16:creationId xmlns="" xmlns:a16="http://schemas.microsoft.com/office/drawing/2014/main" id="{EAA4A07D-12B0-4553-B491-0FBDFC4ED017}"/>
              </a:ext>
            </a:extLst>
          </p:cNvPr>
          <p:cNvSpPr/>
          <p:nvPr/>
        </p:nvSpPr>
        <p:spPr>
          <a:xfrm>
            <a:off x="2764852" y="2388177"/>
            <a:ext cx="1755648" cy="1755648"/>
          </a:xfrm>
          <a:prstGeom prst="ellipse">
            <a:avLst/>
          </a:prstGeom>
          <a:noFill/>
          <a:ln w="127000">
            <a:solidFill>
              <a:schemeClr val="bg1"/>
            </a:solidFill>
          </a:ln>
          <a:effectLst>
            <a:outerShdw blurRad="254000" dist="1270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 xmlns:a16="http://schemas.microsoft.com/office/drawing/2014/main" id="{BA4FD27F-83CA-40E7-9A03-587EEEAC8BB5}"/>
              </a:ext>
            </a:extLst>
          </p:cNvPr>
          <p:cNvSpPr/>
          <p:nvPr/>
        </p:nvSpPr>
        <p:spPr>
          <a:xfrm>
            <a:off x="7731596" y="3156098"/>
            <a:ext cx="1774182" cy="1005328"/>
          </a:xfrm>
          <a:custGeom>
            <a:avLst/>
            <a:gdLst>
              <a:gd name="connsiteX0" fmla="*/ 1566215 w 1628832"/>
              <a:gd name="connsiteY0" fmla="*/ 825 h 672806"/>
              <a:gd name="connsiteX1" fmla="*/ 1628832 w 1628832"/>
              <a:gd name="connsiteY1" fmla="*/ 7793 h 672806"/>
              <a:gd name="connsiteX2" fmla="*/ 1616432 w 1628832"/>
              <a:gd name="connsiteY2" fmla="*/ 56020 h 672806"/>
              <a:gd name="connsiteX3" fmla="*/ 778073 w 1628832"/>
              <a:gd name="connsiteY3" fmla="*/ 672806 h 672806"/>
              <a:gd name="connsiteX4" fmla="*/ 50168 w 1628832"/>
              <a:gd name="connsiteY4" fmla="*/ 285782 h 672806"/>
              <a:gd name="connsiteX5" fmla="*/ 0 w 1628832"/>
              <a:gd name="connsiteY5" fmla="*/ 193355 h 672806"/>
              <a:gd name="connsiteX6" fmla="*/ 70648 w 1628832"/>
              <a:gd name="connsiteY6" fmla="*/ 201691 h 672806"/>
              <a:gd name="connsiteX7" fmla="*/ 1566215 w 1628832"/>
              <a:gd name="connsiteY7" fmla="*/ 825 h 672806"/>
              <a:gd name="connsiteX0" fmla="*/ 1566215 w 1628832"/>
              <a:gd name="connsiteY0" fmla="*/ 825 h 680049"/>
              <a:gd name="connsiteX1" fmla="*/ 1628832 w 1628832"/>
              <a:gd name="connsiteY1" fmla="*/ 7793 h 680049"/>
              <a:gd name="connsiteX2" fmla="*/ 1616432 w 1628832"/>
              <a:gd name="connsiteY2" fmla="*/ 56020 h 680049"/>
              <a:gd name="connsiteX3" fmla="*/ 807667 w 1628832"/>
              <a:gd name="connsiteY3" fmla="*/ 680049 h 680049"/>
              <a:gd name="connsiteX4" fmla="*/ 50168 w 1628832"/>
              <a:gd name="connsiteY4" fmla="*/ 285782 h 680049"/>
              <a:gd name="connsiteX5" fmla="*/ 0 w 1628832"/>
              <a:gd name="connsiteY5" fmla="*/ 193355 h 680049"/>
              <a:gd name="connsiteX6" fmla="*/ 70648 w 1628832"/>
              <a:gd name="connsiteY6" fmla="*/ 201691 h 680049"/>
              <a:gd name="connsiteX7" fmla="*/ 1566215 w 1628832"/>
              <a:gd name="connsiteY7" fmla="*/ 825 h 680049"/>
              <a:gd name="connsiteX0" fmla="*/ 1566215 w 1628832"/>
              <a:gd name="connsiteY0" fmla="*/ 825 h 682011"/>
              <a:gd name="connsiteX1" fmla="*/ 1628832 w 1628832"/>
              <a:gd name="connsiteY1" fmla="*/ 7793 h 682011"/>
              <a:gd name="connsiteX2" fmla="*/ 1616432 w 1628832"/>
              <a:gd name="connsiteY2" fmla="*/ 56020 h 682011"/>
              <a:gd name="connsiteX3" fmla="*/ 807667 w 1628832"/>
              <a:gd name="connsiteY3" fmla="*/ 680049 h 682011"/>
              <a:gd name="connsiteX4" fmla="*/ 50168 w 1628832"/>
              <a:gd name="connsiteY4" fmla="*/ 285782 h 682011"/>
              <a:gd name="connsiteX5" fmla="*/ 0 w 1628832"/>
              <a:gd name="connsiteY5" fmla="*/ 193355 h 682011"/>
              <a:gd name="connsiteX6" fmla="*/ 70648 w 1628832"/>
              <a:gd name="connsiteY6" fmla="*/ 201691 h 682011"/>
              <a:gd name="connsiteX7" fmla="*/ 1566215 w 1628832"/>
              <a:gd name="connsiteY7" fmla="*/ 825 h 682011"/>
              <a:gd name="connsiteX0" fmla="*/ 1566215 w 1646026"/>
              <a:gd name="connsiteY0" fmla="*/ 825 h 684795"/>
              <a:gd name="connsiteX1" fmla="*/ 1628832 w 1646026"/>
              <a:gd name="connsiteY1" fmla="*/ 7793 h 684795"/>
              <a:gd name="connsiteX2" fmla="*/ 1646026 w 1646026"/>
              <a:gd name="connsiteY2" fmla="*/ 56020 h 684795"/>
              <a:gd name="connsiteX3" fmla="*/ 807667 w 1646026"/>
              <a:gd name="connsiteY3" fmla="*/ 680049 h 684795"/>
              <a:gd name="connsiteX4" fmla="*/ 50168 w 1646026"/>
              <a:gd name="connsiteY4" fmla="*/ 285782 h 684795"/>
              <a:gd name="connsiteX5" fmla="*/ 0 w 1646026"/>
              <a:gd name="connsiteY5" fmla="*/ 193355 h 684795"/>
              <a:gd name="connsiteX6" fmla="*/ 70648 w 1646026"/>
              <a:gd name="connsiteY6" fmla="*/ 201691 h 684795"/>
              <a:gd name="connsiteX7" fmla="*/ 1566215 w 1646026"/>
              <a:gd name="connsiteY7" fmla="*/ 825 h 684795"/>
              <a:gd name="connsiteX0" fmla="*/ 1566215 w 1646026"/>
              <a:gd name="connsiteY0" fmla="*/ 825 h 684795"/>
              <a:gd name="connsiteX1" fmla="*/ 1628832 w 1646026"/>
              <a:gd name="connsiteY1" fmla="*/ 7793 h 684795"/>
              <a:gd name="connsiteX2" fmla="*/ 1646026 w 1646026"/>
              <a:gd name="connsiteY2" fmla="*/ 56020 h 684795"/>
              <a:gd name="connsiteX3" fmla="*/ 807667 w 1646026"/>
              <a:gd name="connsiteY3" fmla="*/ 680049 h 684795"/>
              <a:gd name="connsiteX4" fmla="*/ 50168 w 1646026"/>
              <a:gd name="connsiteY4" fmla="*/ 285782 h 684795"/>
              <a:gd name="connsiteX5" fmla="*/ 0 w 1646026"/>
              <a:gd name="connsiteY5" fmla="*/ 193355 h 684795"/>
              <a:gd name="connsiteX6" fmla="*/ 70648 w 1646026"/>
              <a:gd name="connsiteY6" fmla="*/ 201691 h 684795"/>
              <a:gd name="connsiteX7" fmla="*/ 1566215 w 1646026"/>
              <a:gd name="connsiteY7" fmla="*/ 825 h 6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6026" h="684795">
                <a:moveTo>
                  <a:pt x="1566215" y="825"/>
                </a:moveTo>
                <a:lnTo>
                  <a:pt x="1628832" y="7793"/>
                </a:lnTo>
                <a:lnTo>
                  <a:pt x="1646026" y="56020"/>
                </a:lnTo>
                <a:cubicBezTo>
                  <a:pt x="1633529" y="427840"/>
                  <a:pt x="1073643" y="641755"/>
                  <a:pt x="807667" y="680049"/>
                </a:cubicBezTo>
                <a:cubicBezTo>
                  <a:pt x="541691" y="718343"/>
                  <a:pt x="207919" y="519285"/>
                  <a:pt x="50168" y="285782"/>
                </a:cubicBezTo>
                <a:lnTo>
                  <a:pt x="0" y="193355"/>
                </a:lnTo>
                <a:lnTo>
                  <a:pt x="70648" y="201691"/>
                </a:lnTo>
                <a:cubicBezTo>
                  <a:pt x="558950" y="229026"/>
                  <a:pt x="1146488" y="-15960"/>
                  <a:pt x="1566215" y="825"/>
                </a:cubicBezTo>
                <a:close/>
              </a:path>
            </a:pathLst>
          </a:cu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bg1"/>
                </a:solidFill>
                <a:latin typeface="微软雅黑" panose="020B0503020204020204" pitchFamily="34" charset="-122"/>
                <a:ea typeface="微软雅黑" panose="020B0503020204020204" pitchFamily="34" charset="-122"/>
              </a:rPr>
              <a:t>25%</a:t>
            </a:r>
          </a:p>
        </p:txBody>
      </p:sp>
      <p:sp>
        <p:nvSpPr>
          <p:cNvPr id="7" name="Oval 10">
            <a:extLst>
              <a:ext uri="{FF2B5EF4-FFF2-40B4-BE49-F238E27FC236}">
                <a16:creationId xmlns="" xmlns:a16="http://schemas.microsoft.com/office/drawing/2014/main" id="{63B8AD01-ADA1-47B3-B4D2-7D838CF701F7}"/>
              </a:ext>
            </a:extLst>
          </p:cNvPr>
          <p:cNvSpPr/>
          <p:nvPr/>
        </p:nvSpPr>
        <p:spPr>
          <a:xfrm>
            <a:off x="7731596" y="2392161"/>
            <a:ext cx="1755648" cy="1747681"/>
          </a:xfrm>
          <a:prstGeom prst="ellipse">
            <a:avLst/>
          </a:prstGeom>
          <a:noFill/>
          <a:ln w="127000">
            <a:solidFill>
              <a:schemeClr val="bg1"/>
            </a:solidFill>
          </a:ln>
          <a:effectLst>
            <a:outerShdw blurRad="254000" dist="1270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9">
            <a:extLst>
              <a:ext uri="{FF2B5EF4-FFF2-40B4-BE49-F238E27FC236}">
                <a16:creationId xmlns="" xmlns:a16="http://schemas.microsoft.com/office/drawing/2014/main" id="{FCEE589E-18F2-44CA-812D-1D7ABFE17C48}"/>
              </a:ext>
            </a:extLst>
          </p:cNvPr>
          <p:cNvSpPr/>
          <p:nvPr/>
        </p:nvSpPr>
        <p:spPr>
          <a:xfrm>
            <a:off x="5550877" y="3607914"/>
            <a:ext cx="1318438" cy="469409"/>
          </a:xfrm>
          <a:custGeom>
            <a:avLst/>
            <a:gdLst>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4 h 623770"/>
              <a:gd name="connsiteX6" fmla="*/ 1388267 w 1527957"/>
              <a:gd name="connsiteY6" fmla="*/ 15544 h 623770"/>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3 h 623770"/>
              <a:gd name="connsiteX6" fmla="*/ 1388267 w 1527957"/>
              <a:gd name="connsiteY6" fmla="*/ 15544 h 623770"/>
              <a:gd name="connsiteX7" fmla="*/ 1527957 w 1527957"/>
              <a:gd name="connsiteY7" fmla="*/ 0 h 623770"/>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3 h 623770"/>
              <a:gd name="connsiteX6" fmla="*/ 1388267 w 1527957"/>
              <a:gd name="connsiteY6" fmla="*/ 15544 h 623770"/>
              <a:gd name="connsiteX7" fmla="*/ 1527957 w 1527957"/>
              <a:gd name="connsiteY7" fmla="*/ 0 h 623770"/>
              <a:gd name="connsiteX0" fmla="*/ 1527957 w 1527957"/>
              <a:gd name="connsiteY0" fmla="*/ 3472 h 627242"/>
              <a:gd name="connsiteX1" fmla="*/ 1499871 w 1527957"/>
              <a:gd name="connsiteY1" fmla="*/ 93540 h 627242"/>
              <a:gd name="connsiteX2" fmla="*/ 691030 w 1527957"/>
              <a:gd name="connsiteY2" fmla="*/ 627242 h 627242"/>
              <a:gd name="connsiteX3" fmla="*/ 70315 w 1527957"/>
              <a:gd name="connsiteY3" fmla="*/ 371300 h 627242"/>
              <a:gd name="connsiteX4" fmla="*/ 0 w 1527957"/>
              <a:gd name="connsiteY4" fmla="*/ 286464 h 627242"/>
              <a:gd name="connsiteX5" fmla="*/ 176907 w 1527957"/>
              <a:gd name="connsiteY5" fmla="*/ 123284 h 627242"/>
              <a:gd name="connsiteX6" fmla="*/ 1388267 w 1527957"/>
              <a:gd name="connsiteY6" fmla="*/ 19016 h 627242"/>
              <a:gd name="connsiteX7" fmla="*/ 1527957 w 1527957"/>
              <a:gd name="connsiteY7" fmla="*/ 3472 h 62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7957" h="627242">
                <a:moveTo>
                  <a:pt x="1527957" y="3472"/>
                </a:moveTo>
                <a:lnTo>
                  <a:pt x="1499871" y="93540"/>
                </a:lnTo>
                <a:cubicBezTo>
                  <a:pt x="1366610" y="407174"/>
                  <a:pt x="1054637" y="627242"/>
                  <a:pt x="691030" y="627242"/>
                </a:cubicBezTo>
                <a:cubicBezTo>
                  <a:pt x="448626" y="627242"/>
                  <a:pt x="229170" y="529434"/>
                  <a:pt x="70315" y="371300"/>
                </a:cubicBezTo>
                <a:lnTo>
                  <a:pt x="0" y="286464"/>
                </a:lnTo>
                <a:lnTo>
                  <a:pt x="176907" y="123284"/>
                </a:lnTo>
                <a:cubicBezTo>
                  <a:pt x="623453" y="-110261"/>
                  <a:pt x="1008067" y="69307"/>
                  <a:pt x="1388267" y="19016"/>
                </a:cubicBezTo>
                <a:lnTo>
                  <a:pt x="1527957" y="3472"/>
                </a:lnTo>
                <a:close/>
              </a:path>
            </a:pathLst>
          </a:cu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dirty="0">
                <a:solidFill>
                  <a:schemeClr val="bg1"/>
                </a:solidFill>
                <a:latin typeface="微软雅黑" panose="020B0503020204020204" pitchFamily="34" charset="-122"/>
                <a:ea typeface="微软雅黑" panose="020B0503020204020204" pitchFamily="34" charset="-122"/>
              </a:rPr>
              <a:t>10%</a:t>
            </a:r>
          </a:p>
        </p:txBody>
      </p:sp>
      <p:sp>
        <p:nvSpPr>
          <p:cNvPr id="9" name="Oval 20">
            <a:extLst>
              <a:ext uri="{FF2B5EF4-FFF2-40B4-BE49-F238E27FC236}">
                <a16:creationId xmlns="" xmlns:a16="http://schemas.microsoft.com/office/drawing/2014/main" id="{EDEE5A08-2BB6-4920-93C5-A7F919F08093}"/>
              </a:ext>
            </a:extLst>
          </p:cNvPr>
          <p:cNvSpPr/>
          <p:nvPr/>
        </p:nvSpPr>
        <p:spPr>
          <a:xfrm>
            <a:off x="5248224" y="2392161"/>
            <a:ext cx="1755648" cy="1747681"/>
          </a:xfrm>
          <a:prstGeom prst="ellipse">
            <a:avLst/>
          </a:prstGeom>
          <a:noFill/>
          <a:ln w="127000">
            <a:solidFill>
              <a:schemeClr val="bg1"/>
            </a:solidFill>
          </a:ln>
          <a:effectLst>
            <a:outerShdw blurRad="254000" dist="1270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 xmlns:a16="http://schemas.microsoft.com/office/drawing/2014/main" id="{9972D97B-BF2A-423D-A05D-1D137A36CAC8}"/>
              </a:ext>
            </a:extLst>
          </p:cNvPr>
          <p:cNvSpPr/>
          <p:nvPr/>
        </p:nvSpPr>
        <p:spPr>
          <a:xfrm>
            <a:off x="2649148" y="4474857"/>
            <a:ext cx="1985783" cy="1080809"/>
          </a:xfrm>
          <a:prstGeom prst="rect">
            <a:avLst/>
          </a:prstGeom>
        </p:spPr>
        <p:txBody>
          <a:bodyPr wrap="square">
            <a:spAutoFit/>
          </a:bodyPr>
          <a:lstStyle/>
          <a:p>
            <a:pPr algn="ctr">
              <a:lnSpc>
                <a:spcPct val="150000"/>
              </a:lnSpc>
            </a:pPr>
            <a:r>
              <a:rPr lang="en-US" altLang="zh-CN" sz="1400" b="1" dirty="0">
                <a:latin typeface="微软雅黑" panose="020B0503020204020204" pitchFamily="34" charset="-122"/>
                <a:ea typeface="微软雅黑" panose="020B0503020204020204" pitchFamily="34" charset="-122"/>
              </a:rPr>
              <a:t>ADD TITLE</a:t>
            </a:r>
          </a:p>
          <a:p>
            <a:pPr algn="ctr">
              <a:lnSpc>
                <a:spcPct val="150000"/>
              </a:lnSpc>
            </a:pPr>
            <a:r>
              <a:rPr lang="en-US" altLang="zh-CN" sz="1000" dirty="0">
                <a:solidFill>
                  <a:schemeClr val="bg1">
                    <a:lumMod val="50000"/>
                  </a:schemeClr>
                </a:solidFill>
                <a:latin typeface="微软雅黑" panose="020B0503020204020204" pitchFamily="34" charset="-122"/>
                <a:ea typeface="微软雅黑" panose="020B0503020204020204" pitchFamily="34" charset="-122"/>
              </a:rPr>
              <a:t>The user can demonstrate on a projector or computer, or print the presentation</a:t>
            </a:r>
          </a:p>
        </p:txBody>
      </p:sp>
      <p:sp>
        <p:nvSpPr>
          <p:cNvPr id="11" name="矩形 10">
            <a:extLst>
              <a:ext uri="{FF2B5EF4-FFF2-40B4-BE49-F238E27FC236}">
                <a16:creationId xmlns="" xmlns:a16="http://schemas.microsoft.com/office/drawing/2014/main" id="{EB5A37FB-A4DE-47C4-BF44-78B5DE3CE0E2}"/>
              </a:ext>
            </a:extLst>
          </p:cNvPr>
          <p:cNvSpPr/>
          <p:nvPr/>
        </p:nvSpPr>
        <p:spPr>
          <a:xfrm>
            <a:off x="5080922" y="4474857"/>
            <a:ext cx="1985783" cy="1080809"/>
          </a:xfrm>
          <a:prstGeom prst="rect">
            <a:avLst/>
          </a:prstGeom>
        </p:spPr>
        <p:txBody>
          <a:bodyPr wrap="square">
            <a:spAutoFit/>
          </a:bodyPr>
          <a:lstStyle/>
          <a:p>
            <a:pPr algn="ctr">
              <a:lnSpc>
                <a:spcPct val="150000"/>
              </a:lnSpc>
            </a:pPr>
            <a:r>
              <a:rPr lang="en-US" altLang="zh-CN" sz="1400" b="1" dirty="0">
                <a:latin typeface="微软雅黑" panose="020B0503020204020204" pitchFamily="34" charset="-122"/>
                <a:ea typeface="微软雅黑" panose="020B0503020204020204" pitchFamily="34" charset="-122"/>
              </a:rPr>
              <a:t>ADD TITLE</a:t>
            </a:r>
            <a:endParaRPr lang="zh-CN" altLang="en-US" sz="1400" b="1" dirty="0">
              <a:latin typeface="微软雅黑" panose="020B0503020204020204" pitchFamily="34" charset="-122"/>
              <a:ea typeface="微软雅黑" panose="020B0503020204020204" pitchFamily="34" charset="-122"/>
            </a:endParaRPr>
          </a:p>
          <a:p>
            <a:pPr algn="ctr">
              <a:lnSpc>
                <a:spcPct val="150000"/>
              </a:lnSpc>
            </a:pPr>
            <a:r>
              <a:rPr lang="en-US" altLang="zh-CN" sz="1000" dirty="0">
                <a:solidFill>
                  <a:schemeClr val="bg1">
                    <a:lumMod val="50000"/>
                  </a:schemeClr>
                </a:solidFill>
                <a:latin typeface="微软雅黑" panose="020B0503020204020204" pitchFamily="34" charset="-122"/>
                <a:ea typeface="微软雅黑" panose="020B0503020204020204" pitchFamily="34" charset="-122"/>
              </a:rPr>
              <a:t>The user can demonstrate on a projector or computer, or print the presentation</a:t>
            </a:r>
          </a:p>
        </p:txBody>
      </p:sp>
      <p:sp>
        <p:nvSpPr>
          <p:cNvPr id="12" name="矩形 11">
            <a:extLst>
              <a:ext uri="{FF2B5EF4-FFF2-40B4-BE49-F238E27FC236}">
                <a16:creationId xmlns="" xmlns:a16="http://schemas.microsoft.com/office/drawing/2014/main" id="{82F61549-BF38-4CC6-A63C-419820331308}"/>
              </a:ext>
            </a:extLst>
          </p:cNvPr>
          <p:cNvSpPr/>
          <p:nvPr/>
        </p:nvSpPr>
        <p:spPr>
          <a:xfrm>
            <a:off x="7616528" y="4474857"/>
            <a:ext cx="1985783" cy="1080809"/>
          </a:xfrm>
          <a:prstGeom prst="rect">
            <a:avLst/>
          </a:prstGeom>
        </p:spPr>
        <p:txBody>
          <a:bodyPr wrap="square">
            <a:spAutoFit/>
          </a:bodyPr>
          <a:lstStyle/>
          <a:p>
            <a:pPr algn="ctr">
              <a:lnSpc>
                <a:spcPct val="150000"/>
              </a:lnSpc>
            </a:pPr>
            <a:r>
              <a:rPr lang="en-US" altLang="zh-CN" sz="1400" b="1" dirty="0">
                <a:latin typeface="微软雅黑" panose="020B0503020204020204" pitchFamily="34" charset="-122"/>
                <a:ea typeface="微软雅黑" panose="020B0503020204020204" pitchFamily="34" charset="-122"/>
              </a:rPr>
              <a:t>ADD TITLE</a:t>
            </a:r>
          </a:p>
          <a:p>
            <a:pPr algn="ctr">
              <a:lnSpc>
                <a:spcPct val="150000"/>
              </a:lnSpc>
            </a:pPr>
            <a:r>
              <a:rPr lang="en-US" altLang="zh-CN" sz="1000" dirty="0">
                <a:solidFill>
                  <a:schemeClr val="bg1">
                    <a:lumMod val="50000"/>
                  </a:schemeClr>
                </a:solidFill>
                <a:latin typeface="微软雅黑" panose="020B0503020204020204" pitchFamily="34" charset="-122"/>
                <a:ea typeface="微软雅黑" panose="020B0503020204020204" pitchFamily="34" charset="-122"/>
              </a:rPr>
              <a:t>The user can demonstrate on a projector or computer, or print the presentation</a:t>
            </a:r>
          </a:p>
        </p:txBody>
      </p:sp>
      <p:pic>
        <p:nvPicPr>
          <p:cNvPr id="13" name="PA_图片 20">
            <a:extLst>
              <a:ext uri="{FF2B5EF4-FFF2-40B4-BE49-F238E27FC236}">
                <a16:creationId xmlns="" xmlns:a16="http://schemas.microsoft.com/office/drawing/2014/main" id="{37EB313E-B520-499F-BC9B-53751BE71E98}"/>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rot="2098296">
            <a:off x="9456836" y="965131"/>
            <a:ext cx="942442" cy="795263"/>
          </a:xfrm>
          <a:prstGeom prst="rect">
            <a:avLst/>
          </a:prstGeom>
        </p:spPr>
      </p:pic>
    </p:spTree>
    <p:extLst>
      <p:ext uri="{BB962C8B-B14F-4D97-AF65-F5344CB8AC3E}">
        <p14:creationId xmlns:p14="http://schemas.microsoft.com/office/powerpoint/2010/main" val="196193123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 presetClass="entr" presetSubtype="8" decel="100000" fill="hold" grpId="0" nodeType="withEffect">
                                  <p:stCondLst>
                                    <p:cond delay="50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1500" fill="hold"/>
                                        <p:tgtEl>
                                          <p:spTgt spid="10"/>
                                        </p:tgtEl>
                                        <p:attrNameLst>
                                          <p:attrName>ppt_x</p:attrName>
                                        </p:attrNameLst>
                                      </p:cBhvr>
                                      <p:tavLst>
                                        <p:tav tm="0">
                                          <p:val>
                                            <p:strVal val="0-#ppt_w/2"/>
                                          </p:val>
                                        </p:tav>
                                        <p:tav tm="100000">
                                          <p:val>
                                            <p:strVal val="#ppt_x"/>
                                          </p:val>
                                        </p:tav>
                                      </p:tavLst>
                                    </p:anim>
                                    <p:anim calcmode="lin" valueType="num">
                                      <p:cBhvr additive="base">
                                        <p:cTn id="46" dur="1500" fill="hold"/>
                                        <p:tgtEl>
                                          <p:spTgt spid="10"/>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1500" fill="hold"/>
                                        <p:tgtEl>
                                          <p:spTgt spid="11"/>
                                        </p:tgtEl>
                                        <p:attrNameLst>
                                          <p:attrName>ppt_x</p:attrName>
                                        </p:attrNameLst>
                                      </p:cBhvr>
                                      <p:tavLst>
                                        <p:tav tm="0">
                                          <p:val>
                                            <p:strVal val="0-#ppt_w/2"/>
                                          </p:val>
                                        </p:tav>
                                        <p:tav tm="100000">
                                          <p:val>
                                            <p:strVal val="#ppt_x"/>
                                          </p:val>
                                        </p:tav>
                                      </p:tavLst>
                                    </p:anim>
                                    <p:anim calcmode="lin" valueType="num">
                                      <p:cBhvr additive="base">
                                        <p:cTn id="50" dur="1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decel="100000" fill="hold" grpId="0" nodeType="withEffect">
                                  <p:stCondLst>
                                    <p:cond delay="5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500" fill="hold"/>
                                        <p:tgtEl>
                                          <p:spTgt spid="12"/>
                                        </p:tgtEl>
                                        <p:attrNameLst>
                                          <p:attrName>ppt_x</p:attrName>
                                        </p:attrNameLst>
                                      </p:cBhvr>
                                      <p:tavLst>
                                        <p:tav tm="0">
                                          <p:val>
                                            <p:strVal val="0-#ppt_w/2"/>
                                          </p:val>
                                        </p:tav>
                                        <p:tav tm="100000">
                                          <p:val>
                                            <p:strVal val="#ppt_x"/>
                                          </p:val>
                                        </p:tav>
                                      </p:tavLst>
                                    </p:anim>
                                    <p:anim calcmode="lin" valueType="num">
                                      <p:cBhvr additive="base">
                                        <p:cTn id="54" dur="1500" fill="hold"/>
                                        <p:tgtEl>
                                          <p:spTgt spid="12"/>
                                        </p:tgtEl>
                                        <p:attrNameLst>
                                          <p:attrName>ppt_y</p:attrName>
                                        </p:attrNameLst>
                                      </p:cBhvr>
                                      <p:tavLst>
                                        <p:tav tm="0">
                                          <p:val>
                                            <p:strVal val="#ppt_y"/>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750" fill="hold"/>
                                        <p:tgtEl>
                                          <p:spTgt spid="13"/>
                                        </p:tgtEl>
                                        <p:attrNameLst>
                                          <p:attrName>ppt_x</p:attrName>
                                        </p:attrNameLst>
                                      </p:cBhvr>
                                      <p:tavLst>
                                        <p:tav tm="0">
                                          <p:val>
                                            <p:strVal val="#ppt_x"/>
                                          </p:val>
                                        </p:tav>
                                        <p:tav tm="100000">
                                          <p:val>
                                            <p:strVal val="#ppt_x"/>
                                          </p:val>
                                        </p:tav>
                                      </p:tavLst>
                                    </p:anim>
                                    <p:anim calcmode="lin" valueType="num">
                                      <p:cBhvr additive="base">
                                        <p:cTn id="58" dur="1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sp>
        <p:nvSpPr>
          <p:cNvPr id="18" name="文本框 17">
            <a:extLst>
              <a:ext uri="{FF2B5EF4-FFF2-40B4-BE49-F238E27FC236}">
                <a16:creationId xmlns="" xmlns:a16="http://schemas.microsoft.com/office/drawing/2014/main" id="{198A74B8-1921-43F0-8AA6-5BAF4C660F3E}"/>
              </a:ext>
            </a:extLst>
          </p:cNvPr>
          <p:cNvSpPr txBox="1"/>
          <p:nvPr/>
        </p:nvSpPr>
        <p:spPr>
          <a:xfrm>
            <a:off x="0" y="-50747"/>
            <a:ext cx="12192000" cy="4508927"/>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03</a:t>
            </a:r>
            <a:endParaRPr lang="zh-CN" altLang="en-US" sz="28700" b="1" spc="600" dirty="0">
              <a:solidFill>
                <a:schemeClr val="bg1"/>
              </a:solidFill>
              <a:latin typeface="Chiller" panose="04020404031007020602" pitchFamily="82" charset="0"/>
            </a:endParaRPr>
          </a:p>
        </p:txBody>
      </p:sp>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40090" y="2890950"/>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3397184" y="3512549"/>
            <a:ext cx="5397631"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5002155"/>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49326" y="1728187"/>
            <a:ext cx="908420" cy="810453"/>
          </a:xfrm>
          <a:prstGeom prst="rect">
            <a:avLst/>
          </a:prstGeom>
        </p:spPr>
      </p:pic>
      <p:pic>
        <p:nvPicPr>
          <p:cNvPr id="12" name="图片 11">
            <a:extLst>
              <a:ext uri="{FF2B5EF4-FFF2-40B4-BE49-F238E27FC236}">
                <a16:creationId xmlns="" xmlns:a16="http://schemas.microsoft.com/office/drawing/2014/main" id="{664A01A3-82C6-42CC-A503-123B99C04614}"/>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spTree>
    <p:extLst>
      <p:ext uri="{BB962C8B-B14F-4D97-AF65-F5344CB8AC3E}">
        <p14:creationId xmlns:p14="http://schemas.microsoft.com/office/powerpoint/2010/main" val="223376680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365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4150"/>
                            </p:stCondLst>
                            <p:childTnLst>
                              <p:par>
                                <p:cTn id="26" presetID="2" presetClass="entr" presetSubtype="9" decel="10000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500" fill="hold"/>
                                        <p:tgtEl>
                                          <p:spTgt spid="9"/>
                                        </p:tgtEl>
                                        <p:attrNameLst>
                                          <p:attrName>ppt_x</p:attrName>
                                        </p:attrNameLst>
                                      </p:cBhvr>
                                      <p:tavLst>
                                        <p:tav tm="0">
                                          <p:val>
                                            <p:strVal val="0-#ppt_w/2"/>
                                          </p:val>
                                        </p:tav>
                                        <p:tav tm="100000">
                                          <p:val>
                                            <p:strVal val="#ppt_x"/>
                                          </p:val>
                                        </p:tav>
                                      </p:tavLst>
                                    </p:anim>
                                    <p:anim calcmode="lin" valueType="num">
                                      <p:cBhvr additive="base">
                                        <p:cTn id="29" dur="1500" fill="hold"/>
                                        <p:tgtEl>
                                          <p:spTgt spid="9"/>
                                        </p:tgtEl>
                                        <p:attrNameLst>
                                          <p:attrName>ppt_y</p:attrName>
                                        </p:attrNameLst>
                                      </p:cBhvr>
                                      <p:tavLst>
                                        <p:tav tm="0">
                                          <p:val>
                                            <p:strVal val="0-#ppt_h/2"/>
                                          </p:val>
                                        </p:tav>
                                        <p:tav tm="100000">
                                          <p:val>
                                            <p:strVal val="#ppt_y"/>
                                          </p:val>
                                        </p:tav>
                                      </p:tavLst>
                                    </p:anim>
                                  </p:childTnLst>
                                </p:cTn>
                              </p:par>
                              <p:par>
                                <p:cTn id="30" presetID="50" presetClass="entr" presetSubtype="0" decel="10000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3"/>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Effect transition="in" filter="fade">
                                      <p:cBhvr>
                                        <p:cTn id="34" dur="1000"/>
                                        <p:tgtEl>
                                          <p:spTgt spid="27"/>
                                        </p:tgtEl>
                                      </p:cBhvr>
                                    </p:animEffect>
                                  </p:childTnLst>
                                </p:cTn>
                              </p:par>
                            </p:childTnLst>
                          </p:cTn>
                        </p:par>
                        <p:par>
                          <p:cTn id="35" fill="hold">
                            <p:stCondLst>
                              <p:cond delay="5650"/>
                            </p:stCondLst>
                            <p:childTnLst>
                              <p:par>
                                <p:cTn id="36" presetID="2" presetClass="entr" presetSubtype="6"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1500" fill="hold"/>
                                        <p:tgtEl>
                                          <p:spTgt spid="31"/>
                                        </p:tgtEl>
                                        <p:attrNameLst>
                                          <p:attrName>ppt_x</p:attrName>
                                        </p:attrNameLst>
                                      </p:cBhvr>
                                      <p:tavLst>
                                        <p:tav tm="0">
                                          <p:val>
                                            <p:strVal val="1+#ppt_w/2"/>
                                          </p:val>
                                        </p:tav>
                                        <p:tav tm="100000">
                                          <p:val>
                                            <p:strVal val="#ppt_x"/>
                                          </p:val>
                                        </p:tav>
                                      </p:tavLst>
                                    </p:anim>
                                    <p:anim calcmode="lin" valueType="num">
                                      <p:cBhvr additive="base">
                                        <p:cTn id="39"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A92F8BA9-A7ED-400A-A2D3-22C0DD769F21}"/>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03</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8F15D9DF-C9FD-4E16-B7C5-0D39E34D276A}"/>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graphicFrame>
        <p:nvGraphicFramePr>
          <p:cNvPr id="4" name="Chart 1">
            <a:extLst>
              <a:ext uri="{FF2B5EF4-FFF2-40B4-BE49-F238E27FC236}">
                <a16:creationId xmlns="" xmlns:a16="http://schemas.microsoft.com/office/drawing/2014/main" id="{E5CA043F-6467-4DC9-84EA-8B6C0146A57E}"/>
              </a:ext>
            </a:extLst>
          </p:cNvPr>
          <p:cNvGraphicFramePr/>
          <p:nvPr>
            <p:extLst>
              <p:ext uri="{D42A27DB-BD31-4B8C-83A1-F6EECF244321}">
                <p14:modId xmlns:p14="http://schemas.microsoft.com/office/powerpoint/2010/main" val="734883542"/>
              </p:ext>
            </p:extLst>
          </p:nvPr>
        </p:nvGraphicFramePr>
        <p:xfrm>
          <a:off x="1649897" y="2098167"/>
          <a:ext cx="4273225" cy="3913413"/>
        </p:xfrm>
        <a:graphic>
          <a:graphicData uri="http://schemas.openxmlformats.org/drawingml/2006/chart">
            <c:chart xmlns:c="http://schemas.openxmlformats.org/drawingml/2006/chart" xmlns:r="http://schemas.openxmlformats.org/officeDocument/2006/relationships" r:id="rId3"/>
          </a:graphicData>
        </a:graphic>
      </p:graphicFrame>
      <p:sp>
        <p:nvSpPr>
          <p:cNvPr id="5" name="Freeform 23">
            <a:extLst>
              <a:ext uri="{FF2B5EF4-FFF2-40B4-BE49-F238E27FC236}">
                <a16:creationId xmlns="" xmlns:a16="http://schemas.microsoft.com/office/drawing/2014/main" id="{730B21D9-269A-48E8-AA65-C6830DA2AF68}"/>
              </a:ext>
            </a:extLst>
          </p:cNvPr>
          <p:cNvSpPr>
            <a:spLocks noEditPoints="1"/>
          </p:cNvSpPr>
          <p:nvPr/>
        </p:nvSpPr>
        <p:spPr bwMode="auto">
          <a:xfrm>
            <a:off x="3557220" y="3278191"/>
            <a:ext cx="495649" cy="1515413"/>
          </a:xfrm>
          <a:custGeom>
            <a:avLst/>
            <a:gdLst/>
            <a:ahLst/>
            <a:cxnLst>
              <a:cxn ang="0">
                <a:pos x="168" y="638"/>
              </a:cxn>
              <a:cxn ang="0">
                <a:pos x="178" y="627"/>
              </a:cxn>
              <a:cxn ang="0">
                <a:pos x="185" y="614"/>
              </a:cxn>
              <a:cxn ang="0">
                <a:pos x="185" y="576"/>
              </a:cxn>
              <a:cxn ang="0">
                <a:pos x="176" y="535"/>
              </a:cxn>
              <a:cxn ang="0">
                <a:pos x="236" y="288"/>
              </a:cxn>
              <a:cxn ang="0">
                <a:pos x="246" y="372"/>
              </a:cxn>
              <a:cxn ang="0">
                <a:pos x="252" y="342"/>
              </a:cxn>
              <a:cxn ang="0">
                <a:pos x="250" y="312"/>
              </a:cxn>
              <a:cxn ang="0">
                <a:pos x="242" y="284"/>
              </a:cxn>
              <a:cxn ang="0">
                <a:pos x="63" y="260"/>
              </a:cxn>
              <a:cxn ang="0">
                <a:pos x="47" y="333"/>
              </a:cxn>
              <a:cxn ang="0">
                <a:pos x="48" y="350"/>
              </a:cxn>
              <a:cxn ang="0">
                <a:pos x="62" y="388"/>
              </a:cxn>
              <a:cxn ang="0">
                <a:pos x="82" y="357"/>
              </a:cxn>
              <a:cxn ang="0">
                <a:pos x="84" y="305"/>
              </a:cxn>
              <a:cxn ang="0">
                <a:pos x="68" y="259"/>
              </a:cxn>
              <a:cxn ang="0">
                <a:pos x="182" y="27"/>
              </a:cxn>
              <a:cxn ang="0">
                <a:pos x="189" y="65"/>
              </a:cxn>
              <a:cxn ang="0">
                <a:pos x="176" y="86"/>
              </a:cxn>
              <a:cxn ang="0">
                <a:pos x="176" y="122"/>
              </a:cxn>
              <a:cxn ang="0">
                <a:pos x="205" y="133"/>
              </a:cxn>
              <a:cxn ang="0">
                <a:pos x="267" y="173"/>
              </a:cxn>
              <a:cxn ang="0">
                <a:pos x="279" y="238"/>
              </a:cxn>
              <a:cxn ang="0">
                <a:pos x="288" y="273"/>
              </a:cxn>
              <a:cxn ang="0">
                <a:pos x="294" y="360"/>
              </a:cxn>
              <a:cxn ang="0">
                <a:pos x="281" y="430"/>
              </a:cxn>
              <a:cxn ang="0">
                <a:pos x="264" y="456"/>
              </a:cxn>
              <a:cxn ang="0">
                <a:pos x="256" y="546"/>
              </a:cxn>
              <a:cxn ang="0">
                <a:pos x="245" y="645"/>
              </a:cxn>
              <a:cxn ang="0">
                <a:pos x="185" y="718"/>
              </a:cxn>
              <a:cxn ang="0">
                <a:pos x="187" y="785"/>
              </a:cxn>
              <a:cxn ang="0">
                <a:pos x="193" y="839"/>
              </a:cxn>
              <a:cxn ang="0">
                <a:pos x="190" y="889"/>
              </a:cxn>
              <a:cxn ang="0">
                <a:pos x="130" y="896"/>
              </a:cxn>
              <a:cxn ang="0">
                <a:pos x="150" y="863"/>
              </a:cxn>
              <a:cxn ang="0">
                <a:pos x="128" y="800"/>
              </a:cxn>
              <a:cxn ang="0">
                <a:pos x="108" y="822"/>
              </a:cxn>
              <a:cxn ang="0">
                <a:pos x="115" y="892"/>
              </a:cxn>
              <a:cxn ang="0">
                <a:pos x="75" y="874"/>
              </a:cxn>
              <a:cxn ang="0">
                <a:pos x="55" y="810"/>
              </a:cxn>
              <a:cxn ang="0">
                <a:pos x="69" y="757"/>
              </a:cxn>
              <a:cxn ang="0">
                <a:pos x="116" y="710"/>
              </a:cxn>
              <a:cxn ang="0">
                <a:pos x="106" y="627"/>
              </a:cxn>
              <a:cxn ang="0">
                <a:pos x="96" y="563"/>
              </a:cxn>
              <a:cxn ang="0">
                <a:pos x="83" y="498"/>
              </a:cxn>
              <a:cxn ang="0">
                <a:pos x="51" y="441"/>
              </a:cxn>
              <a:cxn ang="0">
                <a:pos x="10" y="370"/>
              </a:cxn>
              <a:cxn ang="0">
                <a:pos x="3" y="304"/>
              </a:cxn>
              <a:cxn ang="0">
                <a:pos x="19" y="228"/>
              </a:cxn>
              <a:cxn ang="0">
                <a:pos x="28" y="178"/>
              </a:cxn>
              <a:cxn ang="0">
                <a:pos x="83" y="143"/>
              </a:cxn>
              <a:cxn ang="0">
                <a:pos x="114" y="106"/>
              </a:cxn>
              <a:cxn ang="0">
                <a:pos x="98" y="62"/>
              </a:cxn>
              <a:cxn ang="0">
                <a:pos x="103" y="40"/>
              </a:cxn>
              <a:cxn ang="0">
                <a:pos x="136" y="1"/>
              </a:cxn>
            </a:cxnLst>
            <a:rect l="0" t="0" r="r" b="b"/>
            <a:pathLst>
              <a:path w="296" h="905">
                <a:moveTo>
                  <a:pt x="170" y="533"/>
                </a:moveTo>
                <a:lnTo>
                  <a:pt x="170" y="594"/>
                </a:lnTo>
                <a:lnTo>
                  <a:pt x="169" y="604"/>
                </a:lnTo>
                <a:lnTo>
                  <a:pt x="168" y="615"/>
                </a:lnTo>
                <a:lnTo>
                  <a:pt x="168" y="634"/>
                </a:lnTo>
                <a:lnTo>
                  <a:pt x="167" y="635"/>
                </a:lnTo>
                <a:lnTo>
                  <a:pt x="167" y="638"/>
                </a:lnTo>
                <a:lnTo>
                  <a:pt x="168" y="638"/>
                </a:lnTo>
                <a:lnTo>
                  <a:pt x="169" y="639"/>
                </a:lnTo>
                <a:lnTo>
                  <a:pt x="170" y="638"/>
                </a:lnTo>
                <a:lnTo>
                  <a:pt x="172" y="634"/>
                </a:lnTo>
                <a:lnTo>
                  <a:pt x="172" y="632"/>
                </a:lnTo>
                <a:lnTo>
                  <a:pt x="174" y="630"/>
                </a:lnTo>
                <a:lnTo>
                  <a:pt x="176" y="630"/>
                </a:lnTo>
                <a:lnTo>
                  <a:pt x="177" y="629"/>
                </a:lnTo>
                <a:lnTo>
                  <a:pt x="178" y="627"/>
                </a:lnTo>
                <a:lnTo>
                  <a:pt x="179" y="624"/>
                </a:lnTo>
                <a:lnTo>
                  <a:pt x="180" y="622"/>
                </a:lnTo>
                <a:lnTo>
                  <a:pt x="180" y="620"/>
                </a:lnTo>
                <a:lnTo>
                  <a:pt x="181" y="618"/>
                </a:lnTo>
                <a:lnTo>
                  <a:pt x="182" y="617"/>
                </a:lnTo>
                <a:lnTo>
                  <a:pt x="183" y="617"/>
                </a:lnTo>
                <a:lnTo>
                  <a:pt x="184" y="616"/>
                </a:lnTo>
                <a:lnTo>
                  <a:pt x="185" y="614"/>
                </a:lnTo>
                <a:lnTo>
                  <a:pt x="186" y="613"/>
                </a:lnTo>
                <a:lnTo>
                  <a:pt x="186" y="612"/>
                </a:lnTo>
                <a:lnTo>
                  <a:pt x="187" y="612"/>
                </a:lnTo>
                <a:lnTo>
                  <a:pt x="187" y="606"/>
                </a:lnTo>
                <a:lnTo>
                  <a:pt x="186" y="598"/>
                </a:lnTo>
                <a:lnTo>
                  <a:pt x="186" y="591"/>
                </a:lnTo>
                <a:lnTo>
                  <a:pt x="185" y="584"/>
                </a:lnTo>
                <a:lnTo>
                  <a:pt x="185" y="576"/>
                </a:lnTo>
                <a:lnTo>
                  <a:pt x="184" y="571"/>
                </a:lnTo>
                <a:lnTo>
                  <a:pt x="182" y="564"/>
                </a:lnTo>
                <a:lnTo>
                  <a:pt x="180" y="555"/>
                </a:lnTo>
                <a:lnTo>
                  <a:pt x="178" y="548"/>
                </a:lnTo>
                <a:lnTo>
                  <a:pt x="177" y="543"/>
                </a:lnTo>
                <a:lnTo>
                  <a:pt x="177" y="537"/>
                </a:lnTo>
                <a:lnTo>
                  <a:pt x="176" y="536"/>
                </a:lnTo>
                <a:lnTo>
                  <a:pt x="176" y="535"/>
                </a:lnTo>
                <a:lnTo>
                  <a:pt x="175" y="534"/>
                </a:lnTo>
                <a:lnTo>
                  <a:pt x="173" y="534"/>
                </a:lnTo>
                <a:lnTo>
                  <a:pt x="172" y="533"/>
                </a:lnTo>
                <a:lnTo>
                  <a:pt x="170" y="533"/>
                </a:lnTo>
                <a:close/>
                <a:moveTo>
                  <a:pt x="239" y="267"/>
                </a:moveTo>
                <a:lnTo>
                  <a:pt x="239" y="270"/>
                </a:lnTo>
                <a:lnTo>
                  <a:pt x="238" y="277"/>
                </a:lnTo>
                <a:lnTo>
                  <a:pt x="236" y="288"/>
                </a:lnTo>
                <a:lnTo>
                  <a:pt x="235" y="300"/>
                </a:lnTo>
                <a:lnTo>
                  <a:pt x="235" y="312"/>
                </a:lnTo>
                <a:lnTo>
                  <a:pt x="236" y="323"/>
                </a:lnTo>
                <a:lnTo>
                  <a:pt x="238" y="335"/>
                </a:lnTo>
                <a:lnTo>
                  <a:pt x="242" y="346"/>
                </a:lnTo>
                <a:lnTo>
                  <a:pt x="245" y="354"/>
                </a:lnTo>
                <a:lnTo>
                  <a:pt x="246" y="360"/>
                </a:lnTo>
                <a:lnTo>
                  <a:pt x="246" y="372"/>
                </a:lnTo>
                <a:lnTo>
                  <a:pt x="249" y="374"/>
                </a:lnTo>
                <a:lnTo>
                  <a:pt x="251" y="360"/>
                </a:lnTo>
                <a:lnTo>
                  <a:pt x="252" y="359"/>
                </a:lnTo>
                <a:lnTo>
                  <a:pt x="252" y="356"/>
                </a:lnTo>
                <a:lnTo>
                  <a:pt x="251" y="354"/>
                </a:lnTo>
                <a:lnTo>
                  <a:pt x="251" y="349"/>
                </a:lnTo>
                <a:lnTo>
                  <a:pt x="252" y="347"/>
                </a:lnTo>
                <a:lnTo>
                  <a:pt x="252" y="342"/>
                </a:lnTo>
                <a:lnTo>
                  <a:pt x="251" y="341"/>
                </a:lnTo>
                <a:lnTo>
                  <a:pt x="251" y="338"/>
                </a:lnTo>
                <a:lnTo>
                  <a:pt x="248" y="329"/>
                </a:lnTo>
                <a:lnTo>
                  <a:pt x="249" y="327"/>
                </a:lnTo>
                <a:lnTo>
                  <a:pt x="249" y="325"/>
                </a:lnTo>
                <a:lnTo>
                  <a:pt x="251" y="321"/>
                </a:lnTo>
                <a:lnTo>
                  <a:pt x="251" y="316"/>
                </a:lnTo>
                <a:lnTo>
                  <a:pt x="250" y="312"/>
                </a:lnTo>
                <a:lnTo>
                  <a:pt x="249" y="310"/>
                </a:lnTo>
                <a:lnTo>
                  <a:pt x="248" y="309"/>
                </a:lnTo>
                <a:lnTo>
                  <a:pt x="248" y="308"/>
                </a:lnTo>
                <a:lnTo>
                  <a:pt x="247" y="307"/>
                </a:lnTo>
                <a:lnTo>
                  <a:pt x="247" y="295"/>
                </a:lnTo>
                <a:lnTo>
                  <a:pt x="246" y="290"/>
                </a:lnTo>
                <a:lnTo>
                  <a:pt x="243" y="287"/>
                </a:lnTo>
                <a:lnTo>
                  <a:pt x="242" y="284"/>
                </a:lnTo>
                <a:lnTo>
                  <a:pt x="242" y="282"/>
                </a:lnTo>
                <a:lnTo>
                  <a:pt x="241" y="279"/>
                </a:lnTo>
                <a:lnTo>
                  <a:pt x="241" y="276"/>
                </a:lnTo>
                <a:lnTo>
                  <a:pt x="240" y="274"/>
                </a:lnTo>
                <a:lnTo>
                  <a:pt x="240" y="271"/>
                </a:lnTo>
                <a:lnTo>
                  <a:pt x="239" y="267"/>
                </a:lnTo>
                <a:close/>
                <a:moveTo>
                  <a:pt x="67" y="257"/>
                </a:moveTo>
                <a:lnTo>
                  <a:pt x="63" y="260"/>
                </a:lnTo>
                <a:lnTo>
                  <a:pt x="59" y="269"/>
                </a:lnTo>
                <a:lnTo>
                  <a:pt x="56" y="279"/>
                </a:lnTo>
                <a:lnTo>
                  <a:pt x="55" y="290"/>
                </a:lnTo>
                <a:lnTo>
                  <a:pt x="53" y="299"/>
                </a:lnTo>
                <a:lnTo>
                  <a:pt x="52" y="305"/>
                </a:lnTo>
                <a:lnTo>
                  <a:pt x="48" y="328"/>
                </a:lnTo>
                <a:lnTo>
                  <a:pt x="47" y="331"/>
                </a:lnTo>
                <a:lnTo>
                  <a:pt x="47" y="333"/>
                </a:lnTo>
                <a:lnTo>
                  <a:pt x="46" y="334"/>
                </a:lnTo>
                <a:lnTo>
                  <a:pt x="45" y="334"/>
                </a:lnTo>
                <a:lnTo>
                  <a:pt x="45" y="335"/>
                </a:lnTo>
                <a:lnTo>
                  <a:pt x="46" y="336"/>
                </a:lnTo>
                <a:lnTo>
                  <a:pt x="49" y="342"/>
                </a:lnTo>
                <a:lnTo>
                  <a:pt x="49" y="346"/>
                </a:lnTo>
                <a:lnTo>
                  <a:pt x="48" y="348"/>
                </a:lnTo>
                <a:lnTo>
                  <a:pt x="48" y="350"/>
                </a:lnTo>
                <a:lnTo>
                  <a:pt x="50" y="354"/>
                </a:lnTo>
                <a:lnTo>
                  <a:pt x="52" y="360"/>
                </a:lnTo>
                <a:lnTo>
                  <a:pt x="52" y="371"/>
                </a:lnTo>
                <a:lnTo>
                  <a:pt x="53" y="374"/>
                </a:lnTo>
                <a:lnTo>
                  <a:pt x="55" y="377"/>
                </a:lnTo>
                <a:lnTo>
                  <a:pt x="56" y="380"/>
                </a:lnTo>
                <a:lnTo>
                  <a:pt x="58" y="384"/>
                </a:lnTo>
                <a:lnTo>
                  <a:pt x="62" y="388"/>
                </a:lnTo>
                <a:lnTo>
                  <a:pt x="64" y="393"/>
                </a:lnTo>
                <a:lnTo>
                  <a:pt x="67" y="397"/>
                </a:lnTo>
                <a:lnTo>
                  <a:pt x="67" y="395"/>
                </a:lnTo>
                <a:lnTo>
                  <a:pt x="70" y="388"/>
                </a:lnTo>
                <a:lnTo>
                  <a:pt x="73" y="380"/>
                </a:lnTo>
                <a:lnTo>
                  <a:pt x="76" y="373"/>
                </a:lnTo>
                <a:lnTo>
                  <a:pt x="80" y="365"/>
                </a:lnTo>
                <a:lnTo>
                  <a:pt x="82" y="357"/>
                </a:lnTo>
                <a:lnTo>
                  <a:pt x="83" y="350"/>
                </a:lnTo>
                <a:lnTo>
                  <a:pt x="83" y="343"/>
                </a:lnTo>
                <a:lnTo>
                  <a:pt x="84" y="337"/>
                </a:lnTo>
                <a:lnTo>
                  <a:pt x="86" y="330"/>
                </a:lnTo>
                <a:lnTo>
                  <a:pt x="87" y="324"/>
                </a:lnTo>
                <a:lnTo>
                  <a:pt x="88" y="319"/>
                </a:lnTo>
                <a:lnTo>
                  <a:pt x="88" y="311"/>
                </a:lnTo>
                <a:lnTo>
                  <a:pt x="84" y="305"/>
                </a:lnTo>
                <a:lnTo>
                  <a:pt x="82" y="301"/>
                </a:lnTo>
                <a:lnTo>
                  <a:pt x="80" y="294"/>
                </a:lnTo>
                <a:lnTo>
                  <a:pt x="78" y="286"/>
                </a:lnTo>
                <a:lnTo>
                  <a:pt x="76" y="281"/>
                </a:lnTo>
                <a:lnTo>
                  <a:pt x="74" y="277"/>
                </a:lnTo>
                <a:lnTo>
                  <a:pt x="72" y="271"/>
                </a:lnTo>
                <a:lnTo>
                  <a:pt x="69" y="264"/>
                </a:lnTo>
                <a:lnTo>
                  <a:pt x="68" y="259"/>
                </a:lnTo>
                <a:lnTo>
                  <a:pt x="67" y="257"/>
                </a:lnTo>
                <a:close/>
                <a:moveTo>
                  <a:pt x="145" y="0"/>
                </a:moveTo>
                <a:lnTo>
                  <a:pt x="155" y="1"/>
                </a:lnTo>
                <a:lnTo>
                  <a:pt x="162" y="3"/>
                </a:lnTo>
                <a:lnTo>
                  <a:pt x="167" y="5"/>
                </a:lnTo>
                <a:lnTo>
                  <a:pt x="172" y="9"/>
                </a:lnTo>
                <a:lnTo>
                  <a:pt x="176" y="15"/>
                </a:lnTo>
                <a:lnTo>
                  <a:pt x="182" y="27"/>
                </a:lnTo>
                <a:lnTo>
                  <a:pt x="183" y="50"/>
                </a:lnTo>
                <a:lnTo>
                  <a:pt x="183" y="51"/>
                </a:lnTo>
                <a:lnTo>
                  <a:pt x="182" y="52"/>
                </a:lnTo>
                <a:lnTo>
                  <a:pt x="182" y="54"/>
                </a:lnTo>
                <a:lnTo>
                  <a:pt x="183" y="55"/>
                </a:lnTo>
                <a:lnTo>
                  <a:pt x="188" y="55"/>
                </a:lnTo>
                <a:lnTo>
                  <a:pt x="189" y="59"/>
                </a:lnTo>
                <a:lnTo>
                  <a:pt x="189" y="65"/>
                </a:lnTo>
                <a:lnTo>
                  <a:pt x="188" y="71"/>
                </a:lnTo>
                <a:lnTo>
                  <a:pt x="186" y="76"/>
                </a:lnTo>
                <a:lnTo>
                  <a:pt x="184" y="79"/>
                </a:lnTo>
                <a:lnTo>
                  <a:pt x="181" y="80"/>
                </a:lnTo>
                <a:lnTo>
                  <a:pt x="179" y="81"/>
                </a:lnTo>
                <a:lnTo>
                  <a:pt x="177" y="81"/>
                </a:lnTo>
                <a:lnTo>
                  <a:pt x="177" y="84"/>
                </a:lnTo>
                <a:lnTo>
                  <a:pt x="176" y="86"/>
                </a:lnTo>
                <a:lnTo>
                  <a:pt x="176" y="89"/>
                </a:lnTo>
                <a:lnTo>
                  <a:pt x="175" y="93"/>
                </a:lnTo>
                <a:lnTo>
                  <a:pt x="174" y="96"/>
                </a:lnTo>
                <a:lnTo>
                  <a:pt x="174" y="99"/>
                </a:lnTo>
                <a:lnTo>
                  <a:pt x="173" y="101"/>
                </a:lnTo>
                <a:lnTo>
                  <a:pt x="173" y="117"/>
                </a:lnTo>
                <a:lnTo>
                  <a:pt x="174" y="119"/>
                </a:lnTo>
                <a:lnTo>
                  <a:pt x="176" y="122"/>
                </a:lnTo>
                <a:lnTo>
                  <a:pt x="179" y="123"/>
                </a:lnTo>
                <a:lnTo>
                  <a:pt x="181" y="125"/>
                </a:lnTo>
                <a:lnTo>
                  <a:pt x="183" y="126"/>
                </a:lnTo>
                <a:lnTo>
                  <a:pt x="184" y="127"/>
                </a:lnTo>
                <a:lnTo>
                  <a:pt x="185" y="127"/>
                </a:lnTo>
                <a:lnTo>
                  <a:pt x="188" y="128"/>
                </a:lnTo>
                <a:lnTo>
                  <a:pt x="195" y="130"/>
                </a:lnTo>
                <a:lnTo>
                  <a:pt x="205" y="133"/>
                </a:lnTo>
                <a:lnTo>
                  <a:pt x="217" y="137"/>
                </a:lnTo>
                <a:lnTo>
                  <a:pt x="230" y="140"/>
                </a:lnTo>
                <a:lnTo>
                  <a:pt x="242" y="143"/>
                </a:lnTo>
                <a:lnTo>
                  <a:pt x="252" y="146"/>
                </a:lnTo>
                <a:lnTo>
                  <a:pt x="259" y="150"/>
                </a:lnTo>
                <a:lnTo>
                  <a:pt x="263" y="155"/>
                </a:lnTo>
                <a:lnTo>
                  <a:pt x="265" y="161"/>
                </a:lnTo>
                <a:lnTo>
                  <a:pt x="267" y="173"/>
                </a:lnTo>
                <a:lnTo>
                  <a:pt x="269" y="179"/>
                </a:lnTo>
                <a:lnTo>
                  <a:pt x="271" y="186"/>
                </a:lnTo>
                <a:lnTo>
                  <a:pt x="273" y="195"/>
                </a:lnTo>
                <a:lnTo>
                  <a:pt x="275" y="206"/>
                </a:lnTo>
                <a:lnTo>
                  <a:pt x="277" y="216"/>
                </a:lnTo>
                <a:lnTo>
                  <a:pt x="278" y="227"/>
                </a:lnTo>
                <a:lnTo>
                  <a:pt x="279" y="233"/>
                </a:lnTo>
                <a:lnTo>
                  <a:pt x="279" y="238"/>
                </a:lnTo>
                <a:lnTo>
                  <a:pt x="280" y="243"/>
                </a:lnTo>
                <a:lnTo>
                  <a:pt x="281" y="250"/>
                </a:lnTo>
                <a:lnTo>
                  <a:pt x="283" y="257"/>
                </a:lnTo>
                <a:lnTo>
                  <a:pt x="284" y="261"/>
                </a:lnTo>
                <a:lnTo>
                  <a:pt x="286" y="265"/>
                </a:lnTo>
                <a:lnTo>
                  <a:pt x="287" y="268"/>
                </a:lnTo>
                <a:lnTo>
                  <a:pt x="288" y="269"/>
                </a:lnTo>
                <a:lnTo>
                  <a:pt x="288" y="273"/>
                </a:lnTo>
                <a:lnTo>
                  <a:pt x="289" y="280"/>
                </a:lnTo>
                <a:lnTo>
                  <a:pt x="291" y="289"/>
                </a:lnTo>
                <a:lnTo>
                  <a:pt x="293" y="301"/>
                </a:lnTo>
                <a:lnTo>
                  <a:pt x="294" y="308"/>
                </a:lnTo>
                <a:lnTo>
                  <a:pt x="294" y="340"/>
                </a:lnTo>
                <a:lnTo>
                  <a:pt x="296" y="350"/>
                </a:lnTo>
                <a:lnTo>
                  <a:pt x="296" y="356"/>
                </a:lnTo>
                <a:lnTo>
                  <a:pt x="294" y="360"/>
                </a:lnTo>
                <a:lnTo>
                  <a:pt x="292" y="361"/>
                </a:lnTo>
                <a:lnTo>
                  <a:pt x="291" y="363"/>
                </a:lnTo>
                <a:lnTo>
                  <a:pt x="291" y="378"/>
                </a:lnTo>
                <a:lnTo>
                  <a:pt x="290" y="381"/>
                </a:lnTo>
                <a:lnTo>
                  <a:pt x="289" y="388"/>
                </a:lnTo>
                <a:lnTo>
                  <a:pt x="287" y="398"/>
                </a:lnTo>
                <a:lnTo>
                  <a:pt x="283" y="421"/>
                </a:lnTo>
                <a:lnTo>
                  <a:pt x="281" y="430"/>
                </a:lnTo>
                <a:lnTo>
                  <a:pt x="280" y="435"/>
                </a:lnTo>
                <a:lnTo>
                  <a:pt x="279" y="438"/>
                </a:lnTo>
                <a:lnTo>
                  <a:pt x="278" y="439"/>
                </a:lnTo>
                <a:lnTo>
                  <a:pt x="277" y="441"/>
                </a:lnTo>
                <a:lnTo>
                  <a:pt x="275" y="441"/>
                </a:lnTo>
                <a:lnTo>
                  <a:pt x="269" y="444"/>
                </a:lnTo>
                <a:lnTo>
                  <a:pt x="266" y="448"/>
                </a:lnTo>
                <a:lnTo>
                  <a:pt x="264" y="456"/>
                </a:lnTo>
                <a:lnTo>
                  <a:pt x="262" y="465"/>
                </a:lnTo>
                <a:lnTo>
                  <a:pt x="261" y="472"/>
                </a:lnTo>
                <a:lnTo>
                  <a:pt x="261" y="484"/>
                </a:lnTo>
                <a:lnTo>
                  <a:pt x="260" y="494"/>
                </a:lnTo>
                <a:lnTo>
                  <a:pt x="260" y="506"/>
                </a:lnTo>
                <a:lnTo>
                  <a:pt x="259" y="516"/>
                </a:lnTo>
                <a:lnTo>
                  <a:pt x="257" y="534"/>
                </a:lnTo>
                <a:lnTo>
                  <a:pt x="256" y="546"/>
                </a:lnTo>
                <a:lnTo>
                  <a:pt x="255" y="560"/>
                </a:lnTo>
                <a:lnTo>
                  <a:pt x="254" y="573"/>
                </a:lnTo>
                <a:lnTo>
                  <a:pt x="254" y="586"/>
                </a:lnTo>
                <a:lnTo>
                  <a:pt x="253" y="595"/>
                </a:lnTo>
                <a:lnTo>
                  <a:pt x="253" y="625"/>
                </a:lnTo>
                <a:lnTo>
                  <a:pt x="252" y="630"/>
                </a:lnTo>
                <a:lnTo>
                  <a:pt x="249" y="637"/>
                </a:lnTo>
                <a:lnTo>
                  <a:pt x="245" y="645"/>
                </a:lnTo>
                <a:lnTo>
                  <a:pt x="239" y="652"/>
                </a:lnTo>
                <a:lnTo>
                  <a:pt x="231" y="658"/>
                </a:lnTo>
                <a:lnTo>
                  <a:pt x="225" y="663"/>
                </a:lnTo>
                <a:lnTo>
                  <a:pt x="218" y="672"/>
                </a:lnTo>
                <a:lnTo>
                  <a:pt x="209" y="683"/>
                </a:lnTo>
                <a:lnTo>
                  <a:pt x="201" y="695"/>
                </a:lnTo>
                <a:lnTo>
                  <a:pt x="192" y="707"/>
                </a:lnTo>
                <a:lnTo>
                  <a:pt x="185" y="718"/>
                </a:lnTo>
                <a:lnTo>
                  <a:pt x="179" y="727"/>
                </a:lnTo>
                <a:lnTo>
                  <a:pt x="180" y="732"/>
                </a:lnTo>
                <a:lnTo>
                  <a:pt x="181" y="739"/>
                </a:lnTo>
                <a:lnTo>
                  <a:pt x="183" y="748"/>
                </a:lnTo>
                <a:lnTo>
                  <a:pt x="184" y="757"/>
                </a:lnTo>
                <a:lnTo>
                  <a:pt x="185" y="763"/>
                </a:lnTo>
                <a:lnTo>
                  <a:pt x="185" y="767"/>
                </a:lnTo>
                <a:lnTo>
                  <a:pt x="187" y="785"/>
                </a:lnTo>
                <a:lnTo>
                  <a:pt x="188" y="787"/>
                </a:lnTo>
                <a:lnTo>
                  <a:pt x="190" y="793"/>
                </a:lnTo>
                <a:lnTo>
                  <a:pt x="191" y="804"/>
                </a:lnTo>
                <a:lnTo>
                  <a:pt x="193" y="824"/>
                </a:lnTo>
                <a:lnTo>
                  <a:pt x="194" y="832"/>
                </a:lnTo>
                <a:lnTo>
                  <a:pt x="194" y="836"/>
                </a:lnTo>
                <a:lnTo>
                  <a:pt x="193" y="837"/>
                </a:lnTo>
                <a:lnTo>
                  <a:pt x="193" y="839"/>
                </a:lnTo>
                <a:lnTo>
                  <a:pt x="192" y="841"/>
                </a:lnTo>
                <a:lnTo>
                  <a:pt x="192" y="844"/>
                </a:lnTo>
                <a:lnTo>
                  <a:pt x="193" y="847"/>
                </a:lnTo>
                <a:lnTo>
                  <a:pt x="194" y="849"/>
                </a:lnTo>
                <a:lnTo>
                  <a:pt x="194" y="883"/>
                </a:lnTo>
                <a:lnTo>
                  <a:pt x="193" y="886"/>
                </a:lnTo>
                <a:lnTo>
                  <a:pt x="191" y="887"/>
                </a:lnTo>
                <a:lnTo>
                  <a:pt x="190" y="889"/>
                </a:lnTo>
                <a:lnTo>
                  <a:pt x="188" y="889"/>
                </a:lnTo>
                <a:lnTo>
                  <a:pt x="184" y="891"/>
                </a:lnTo>
                <a:lnTo>
                  <a:pt x="181" y="894"/>
                </a:lnTo>
                <a:lnTo>
                  <a:pt x="179" y="897"/>
                </a:lnTo>
                <a:lnTo>
                  <a:pt x="171" y="905"/>
                </a:lnTo>
                <a:lnTo>
                  <a:pt x="131" y="905"/>
                </a:lnTo>
                <a:lnTo>
                  <a:pt x="130" y="902"/>
                </a:lnTo>
                <a:lnTo>
                  <a:pt x="130" y="896"/>
                </a:lnTo>
                <a:lnTo>
                  <a:pt x="131" y="891"/>
                </a:lnTo>
                <a:lnTo>
                  <a:pt x="131" y="888"/>
                </a:lnTo>
                <a:lnTo>
                  <a:pt x="132" y="887"/>
                </a:lnTo>
                <a:lnTo>
                  <a:pt x="135" y="883"/>
                </a:lnTo>
                <a:lnTo>
                  <a:pt x="138" y="878"/>
                </a:lnTo>
                <a:lnTo>
                  <a:pt x="141" y="874"/>
                </a:lnTo>
                <a:lnTo>
                  <a:pt x="145" y="868"/>
                </a:lnTo>
                <a:lnTo>
                  <a:pt x="150" y="863"/>
                </a:lnTo>
                <a:lnTo>
                  <a:pt x="154" y="857"/>
                </a:lnTo>
                <a:lnTo>
                  <a:pt x="158" y="852"/>
                </a:lnTo>
                <a:lnTo>
                  <a:pt x="159" y="850"/>
                </a:lnTo>
                <a:lnTo>
                  <a:pt x="159" y="843"/>
                </a:lnTo>
                <a:lnTo>
                  <a:pt x="136" y="842"/>
                </a:lnTo>
                <a:lnTo>
                  <a:pt x="131" y="797"/>
                </a:lnTo>
                <a:lnTo>
                  <a:pt x="129" y="798"/>
                </a:lnTo>
                <a:lnTo>
                  <a:pt x="128" y="800"/>
                </a:lnTo>
                <a:lnTo>
                  <a:pt x="125" y="803"/>
                </a:lnTo>
                <a:lnTo>
                  <a:pt x="123" y="804"/>
                </a:lnTo>
                <a:lnTo>
                  <a:pt x="119" y="804"/>
                </a:lnTo>
                <a:lnTo>
                  <a:pt x="118" y="803"/>
                </a:lnTo>
                <a:lnTo>
                  <a:pt x="115" y="802"/>
                </a:lnTo>
                <a:lnTo>
                  <a:pt x="112" y="800"/>
                </a:lnTo>
                <a:lnTo>
                  <a:pt x="109" y="812"/>
                </a:lnTo>
                <a:lnTo>
                  <a:pt x="108" y="822"/>
                </a:lnTo>
                <a:lnTo>
                  <a:pt x="107" y="831"/>
                </a:lnTo>
                <a:lnTo>
                  <a:pt x="107" y="837"/>
                </a:lnTo>
                <a:lnTo>
                  <a:pt x="108" y="844"/>
                </a:lnTo>
                <a:lnTo>
                  <a:pt x="109" y="854"/>
                </a:lnTo>
                <a:lnTo>
                  <a:pt x="111" y="868"/>
                </a:lnTo>
                <a:lnTo>
                  <a:pt x="114" y="880"/>
                </a:lnTo>
                <a:lnTo>
                  <a:pt x="116" y="887"/>
                </a:lnTo>
                <a:lnTo>
                  <a:pt x="115" y="892"/>
                </a:lnTo>
                <a:lnTo>
                  <a:pt x="113" y="895"/>
                </a:lnTo>
                <a:lnTo>
                  <a:pt x="111" y="897"/>
                </a:lnTo>
                <a:lnTo>
                  <a:pt x="107" y="899"/>
                </a:lnTo>
                <a:lnTo>
                  <a:pt x="102" y="899"/>
                </a:lnTo>
                <a:lnTo>
                  <a:pt x="96" y="895"/>
                </a:lnTo>
                <a:lnTo>
                  <a:pt x="89" y="889"/>
                </a:lnTo>
                <a:lnTo>
                  <a:pt x="81" y="882"/>
                </a:lnTo>
                <a:lnTo>
                  <a:pt x="75" y="874"/>
                </a:lnTo>
                <a:lnTo>
                  <a:pt x="71" y="867"/>
                </a:lnTo>
                <a:lnTo>
                  <a:pt x="67" y="852"/>
                </a:lnTo>
                <a:lnTo>
                  <a:pt x="66" y="838"/>
                </a:lnTo>
                <a:lnTo>
                  <a:pt x="66" y="817"/>
                </a:lnTo>
                <a:lnTo>
                  <a:pt x="65" y="811"/>
                </a:lnTo>
                <a:lnTo>
                  <a:pt x="63" y="808"/>
                </a:lnTo>
                <a:lnTo>
                  <a:pt x="62" y="807"/>
                </a:lnTo>
                <a:lnTo>
                  <a:pt x="55" y="810"/>
                </a:lnTo>
                <a:lnTo>
                  <a:pt x="47" y="787"/>
                </a:lnTo>
                <a:lnTo>
                  <a:pt x="46" y="775"/>
                </a:lnTo>
                <a:lnTo>
                  <a:pt x="47" y="774"/>
                </a:lnTo>
                <a:lnTo>
                  <a:pt x="51" y="772"/>
                </a:lnTo>
                <a:lnTo>
                  <a:pt x="55" y="768"/>
                </a:lnTo>
                <a:lnTo>
                  <a:pt x="61" y="763"/>
                </a:lnTo>
                <a:lnTo>
                  <a:pt x="64" y="760"/>
                </a:lnTo>
                <a:lnTo>
                  <a:pt x="69" y="757"/>
                </a:lnTo>
                <a:lnTo>
                  <a:pt x="75" y="755"/>
                </a:lnTo>
                <a:lnTo>
                  <a:pt x="81" y="752"/>
                </a:lnTo>
                <a:lnTo>
                  <a:pt x="87" y="744"/>
                </a:lnTo>
                <a:lnTo>
                  <a:pt x="92" y="738"/>
                </a:lnTo>
                <a:lnTo>
                  <a:pt x="98" y="731"/>
                </a:lnTo>
                <a:lnTo>
                  <a:pt x="105" y="723"/>
                </a:lnTo>
                <a:lnTo>
                  <a:pt x="111" y="716"/>
                </a:lnTo>
                <a:lnTo>
                  <a:pt x="116" y="710"/>
                </a:lnTo>
                <a:lnTo>
                  <a:pt x="118" y="701"/>
                </a:lnTo>
                <a:lnTo>
                  <a:pt x="117" y="690"/>
                </a:lnTo>
                <a:lnTo>
                  <a:pt x="116" y="676"/>
                </a:lnTo>
                <a:lnTo>
                  <a:pt x="114" y="661"/>
                </a:lnTo>
                <a:lnTo>
                  <a:pt x="111" y="648"/>
                </a:lnTo>
                <a:lnTo>
                  <a:pt x="109" y="637"/>
                </a:lnTo>
                <a:lnTo>
                  <a:pt x="107" y="630"/>
                </a:lnTo>
                <a:lnTo>
                  <a:pt x="106" y="627"/>
                </a:lnTo>
                <a:lnTo>
                  <a:pt x="106" y="624"/>
                </a:lnTo>
                <a:lnTo>
                  <a:pt x="105" y="616"/>
                </a:lnTo>
                <a:lnTo>
                  <a:pt x="104" y="605"/>
                </a:lnTo>
                <a:lnTo>
                  <a:pt x="102" y="594"/>
                </a:lnTo>
                <a:lnTo>
                  <a:pt x="101" y="583"/>
                </a:lnTo>
                <a:lnTo>
                  <a:pt x="100" y="576"/>
                </a:lnTo>
                <a:lnTo>
                  <a:pt x="98" y="570"/>
                </a:lnTo>
                <a:lnTo>
                  <a:pt x="96" y="563"/>
                </a:lnTo>
                <a:lnTo>
                  <a:pt x="92" y="547"/>
                </a:lnTo>
                <a:lnTo>
                  <a:pt x="91" y="542"/>
                </a:lnTo>
                <a:lnTo>
                  <a:pt x="90" y="540"/>
                </a:lnTo>
                <a:lnTo>
                  <a:pt x="90" y="537"/>
                </a:lnTo>
                <a:lnTo>
                  <a:pt x="88" y="530"/>
                </a:lnTo>
                <a:lnTo>
                  <a:pt x="87" y="519"/>
                </a:lnTo>
                <a:lnTo>
                  <a:pt x="85" y="508"/>
                </a:lnTo>
                <a:lnTo>
                  <a:pt x="83" y="498"/>
                </a:lnTo>
                <a:lnTo>
                  <a:pt x="81" y="490"/>
                </a:lnTo>
                <a:lnTo>
                  <a:pt x="79" y="484"/>
                </a:lnTo>
                <a:lnTo>
                  <a:pt x="75" y="476"/>
                </a:lnTo>
                <a:lnTo>
                  <a:pt x="71" y="467"/>
                </a:lnTo>
                <a:lnTo>
                  <a:pt x="68" y="460"/>
                </a:lnTo>
                <a:lnTo>
                  <a:pt x="64" y="452"/>
                </a:lnTo>
                <a:lnTo>
                  <a:pt x="52" y="440"/>
                </a:lnTo>
                <a:lnTo>
                  <a:pt x="51" y="441"/>
                </a:lnTo>
                <a:lnTo>
                  <a:pt x="47" y="443"/>
                </a:lnTo>
                <a:lnTo>
                  <a:pt x="44" y="444"/>
                </a:lnTo>
                <a:lnTo>
                  <a:pt x="42" y="444"/>
                </a:lnTo>
                <a:lnTo>
                  <a:pt x="39" y="441"/>
                </a:lnTo>
                <a:lnTo>
                  <a:pt x="36" y="434"/>
                </a:lnTo>
                <a:lnTo>
                  <a:pt x="30" y="418"/>
                </a:lnTo>
                <a:lnTo>
                  <a:pt x="27" y="409"/>
                </a:lnTo>
                <a:lnTo>
                  <a:pt x="10" y="370"/>
                </a:lnTo>
                <a:lnTo>
                  <a:pt x="5" y="348"/>
                </a:lnTo>
                <a:lnTo>
                  <a:pt x="5" y="346"/>
                </a:lnTo>
                <a:lnTo>
                  <a:pt x="4" y="340"/>
                </a:lnTo>
                <a:lnTo>
                  <a:pt x="2" y="332"/>
                </a:lnTo>
                <a:lnTo>
                  <a:pt x="0" y="326"/>
                </a:lnTo>
                <a:lnTo>
                  <a:pt x="0" y="320"/>
                </a:lnTo>
                <a:lnTo>
                  <a:pt x="1" y="311"/>
                </a:lnTo>
                <a:lnTo>
                  <a:pt x="3" y="304"/>
                </a:lnTo>
                <a:lnTo>
                  <a:pt x="5" y="298"/>
                </a:lnTo>
                <a:lnTo>
                  <a:pt x="7" y="291"/>
                </a:lnTo>
                <a:lnTo>
                  <a:pt x="9" y="281"/>
                </a:lnTo>
                <a:lnTo>
                  <a:pt x="11" y="269"/>
                </a:lnTo>
                <a:lnTo>
                  <a:pt x="14" y="258"/>
                </a:lnTo>
                <a:lnTo>
                  <a:pt x="16" y="250"/>
                </a:lnTo>
                <a:lnTo>
                  <a:pt x="18" y="241"/>
                </a:lnTo>
                <a:lnTo>
                  <a:pt x="19" y="228"/>
                </a:lnTo>
                <a:lnTo>
                  <a:pt x="20" y="215"/>
                </a:lnTo>
                <a:lnTo>
                  <a:pt x="20" y="206"/>
                </a:lnTo>
                <a:lnTo>
                  <a:pt x="21" y="199"/>
                </a:lnTo>
                <a:lnTo>
                  <a:pt x="24" y="192"/>
                </a:lnTo>
                <a:lnTo>
                  <a:pt x="26" y="185"/>
                </a:lnTo>
                <a:lnTo>
                  <a:pt x="27" y="181"/>
                </a:lnTo>
                <a:lnTo>
                  <a:pt x="28" y="179"/>
                </a:lnTo>
                <a:lnTo>
                  <a:pt x="28" y="178"/>
                </a:lnTo>
                <a:lnTo>
                  <a:pt x="30" y="174"/>
                </a:lnTo>
                <a:lnTo>
                  <a:pt x="30" y="167"/>
                </a:lnTo>
                <a:lnTo>
                  <a:pt x="32" y="163"/>
                </a:lnTo>
                <a:lnTo>
                  <a:pt x="38" y="159"/>
                </a:lnTo>
                <a:lnTo>
                  <a:pt x="45" y="156"/>
                </a:lnTo>
                <a:lnTo>
                  <a:pt x="76" y="146"/>
                </a:lnTo>
                <a:lnTo>
                  <a:pt x="78" y="145"/>
                </a:lnTo>
                <a:lnTo>
                  <a:pt x="83" y="143"/>
                </a:lnTo>
                <a:lnTo>
                  <a:pt x="89" y="141"/>
                </a:lnTo>
                <a:lnTo>
                  <a:pt x="96" y="138"/>
                </a:lnTo>
                <a:lnTo>
                  <a:pt x="100" y="136"/>
                </a:lnTo>
                <a:lnTo>
                  <a:pt x="105" y="132"/>
                </a:lnTo>
                <a:lnTo>
                  <a:pt x="113" y="126"/>
                </a:lnTo>
                <a:lnTo>
                  <a:pt x="115" y="122"/>
                </a:lnTo>
                <a:lnTo>
                  <a:pt x="116" y="118"/>
                </a:lnTo>
                <a:lnTo>
                  <a:pt x="114" y="106"/>
                </a:lnTo>
                <a:lnTo>
                  <a:pt x="112" y="102"/>
                </a:lnTo>
                <a:lnTo>
                  <a:pt x="111" y="97"/>
                </a:lnTo>
                <a:lnTo>
                  <a:pt x="110" y="90"/>
                </a:lnTo>
                <a:lnTo>
                  <a:pt x="110" y="81"/>
                </a:lnTo>
                <a:lnTo>
                  <a:pt x="104" y="78"/>
                </a:lnTo>
                <a:lnTo>
                  <a:pt x="101" y="73"/>
                </a:lnTo>
                <a:lnTo>
                  <a:pt x="99" y="67"/>
                </a:lnTo>
                <a:lnTo>
                  <a:pt x="98" y="62"/>
                </a:lnTo>
                <a:lnTo>
                  <a:pt x="98" y="60"/>
                </a:lnTo>
                <a:lnTo>
                  <a:pt x="99" y="58"/>
                </a:lnTo>
                <a:lnTo>
                  <a:pt x="100" y="58"/>
                </a:lnTo>
                <a:lnTo>
                  <a:pt x="102" y="57"/>
                </a:lnTo>
                <a:lnTo>
                  <a:pt x="105" y="57"/>
                </a:lnTo>
                <a:lnTo>
                  <a:pt x="105" y="54"/>
                </a:lnTo>
                <a:lnTo>
                  <a:pt x="104" y="48"/>
                </a:lnTo>
                <a:lnTo>
                  <a:pt x="103" y="40"/>
                </a:lnTo>
                <a:lnTo>
                  <a:pt x="102" y="34"/>
                </a:lnTo>
                <a:lnTo>
                  <a:pt x="102" y="30"/>
                </a:lnTo>
                <a:lnTo>
                  <a:pt x="104" y="25"/>
                </a:lnTo>
                <a:lnTo>
                  <a:pt x="108" y="20"/>
                </a:lnTo>
                <a:lnTo>
                  <a:pt x="113" y="15"/>
                </a:lnTo>
                <a:lnTo>
                  <a:pt x="119" y="8"/>
                </a:lnTo>
                <a:lnTo>
                  <a:pt x="126" y="3"/>
                </a:lnTo>
                <a:lnTo>
                  <a:pt x="136" y="1"/>
                </a:lnTo>
                <a:lnTo>
                  <a:pt x="145" y="0"/>
                </a:lnTo>
                <a:close/>
              </a:path>
            </a:pathLst>
          </a:custGeom>
          <a:solidFill>
            <a:srgbClr val="9DAC6E"/>
          </a:solid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ndParaRPr>
          </a:p>
        </p:txBody>
      </p:sp>
      <p:sp>
        <p:nvSpPr>
          <p:cNvPr id="6" name="Freeform 171">
            <a:extLst>
              <a:ext uri="{FF2B5EF4-FFF2-40B4-BE49-F238E27FC236}">
                <a16:creationId xmlns="" xmlns:a16="http://schemas.microsoft.com/office/drawing/2014/main" id="{9DACAAB1-C545-49B5-8391-BB40A7CB0D91}"/>
              </a:ext>
            </a:extLst>
          </p:cNvPr>
          <p:cNvSpPr>
            <a:spLocks noEditPoints="1"/>
          </p:cNvSpPr>
          <p:nvPr/>
        </p:nvSpPr>
        <p:spPr bwMode="auto">
          <a:xfrm>
            <a:off x="6749095" y="1709154"/>
            <a:ext cx="488212" cy="418466"/>
          </a:xfrm>
          <a:custGeom>
            <a:avLst/>
            <a:gdLst>
              <a:gd name="T0" fmla="*/ 169 w 169"/>
              <a:gd name="T1" fmla="*/ 40 h 145"/>
              <a:gd name="T2" fmla="*/ 169 w 169"/>
              <a:gd name="T3" fmla="*/ 76 h 145"/>
              <a:gd name="T4" fmla="*/ 0 w 169"/>
              <a:gd name="T5" fmla="*/ 76 h 145"/>
              <a:gd name="T6" fmla="*/ 0 w 169"/>
              <a:gd name="T7" fmla="*/ 40 h 145"/>
              <a:gd name="T8" fmla="*/ 4 w 169"/>
              <a:gd name="T9" fmla="*/ 29 h 145"/>
              <a:gd name="T10" fmla="*/ 15 w 169"/>
              <a:gd name="T11" fmla="*/ 24 h 145"/>
              <a:gd name="T12" fmla="*/ 48 w 169"/>
              <a:gd name="T13" fmla="*/ 24 h 145"/>
              <a:gd name="T14" fmla="*/ 48 w 169"/>
              <a:gd name="T15" fmla="*/ 9 h 145"/>
              <a:gd name="T16" fmla="*/ 51 w 169"/>
              <a:gd name="T17" fmla="*/ 3 h 145"/>
              <a:gd name="T18" fmla="*/ 57 w 169"/>
              <a:gd name="T19" fmla="*/ 0 h 145"/>
              <a:gd name="T20" fmla="*/ 112 w 169"/>
              <a:gd name="T21" fmla="*/ 0 h 145"/>
              <a:gd name="T22" fmla="*/ 118 w 169"/>
              <a:gd name="T23" fmla="*/ 3 h 145"/>
              <a:gd name="T24" fmla="*/ 121 w 169"/>
              <a:gd name="T25" fmla="*/ 9 h 145"/>
              <a:gd name="T26" fmla="*/ 121 w 169"/>
              <a:gd name="T27" fmla="*/ 24 h 145"/>
              <a:gd name="T28" fmla="*/ 154 w 169"/>
              <a:gd name="T29" fmla="*/ 24 h 145"/>
              <a:gd name="T30" fmla="*/ 165 w 169"/>
              <a:gd name="T31" fmla="*/ 29 h 145"/>
              <a:gd name="T32" fmla="*/ 169 w 169"/>
              <a:gd name="T33" fmla="*/ 40 h 145"/>
              <a:gd name="T34" fmla="*/ 169 w 169"/>
              <a:gd name="T35" fmla="*/ 85 h 145"/>
              <a:gd name="T36" fmla="*/ 169 w 169"/>
              <a:gd name="T37" fmla="*/ 130 h 145"/>
              <a:gd name="T38" fmla="*/ 165 w 169"/>
              <a:gd name="T39" fmla="*/ 141 h 145"/>
              <a:gd name="T40" fmla="*/ 154 w 169"/>
              <a:gd name="T41" fmla="*/ 145 h 145"/>
              <a:gd name="T42" fmla="*/ 15 w 169"/>
              <a:gd name="T43" fmla="*/ 145 h 145"/>
              <a:gd name="T44" fmla="*/ 4 w 169"/>
              <a:gd name="T45" fmla="*/ 141 h 145"/>
              <a:gd name="T46" fmla="*/ 0 w 169"/>
              <a:gd name="T47" fmla="*/ 130 h 145"/>
              <a:gd name="T48" fmla="*/ 0 w 169"/>
              <a:gd name="T49" fmla="*/ 85 h 145"/>
              <a:gd name="T50" fmla="*/ 63 w 169"/>
              <a:gd name="T51" fmla="*/ 85 h 145"/>
              <a:gd name="T52" fmla="*/ 63 w 169"/>
              <a:gd name="T53" fmla="*/ 100 h 145"/>
              <a:gd name="T54" fmla="*/ 65 w 169"/>
              <a:gd name="T55" fmla="*/ 104 h 145"/>
              <a:gd name="T56" fmla="*/ 69 w 169"/>
              <a:gd name="T57" fmla="*/ 106 h 145"/>
              <a:gd name="T58" fmla="*/ 100 w 169"/>
              <a:gd name="T59" fmla="*/ 106 h 145"/>
              <a:gd name="T60" fmla="*/ 104 w 169"/>
              <a:gd name="T61" fmla="*/ 104 h 145"/>
              <a:gd name="T62" fmla="*/ 106 w 169"/>
              <a:gd name="T63" fmla="*/ 100 h 145"/>
              <a:gd name="T64" fmla="*/ 106 w 169"/>
              <a:gd name="T65" fmla="*/ 85 h 145"/>
              <a:gd name="T66" fmla="*/ 169 w 169"/>
              <a:gd name="T67" fmla="*/ 85 h 145"/>
              <a:gd name="T68" fmla="*/ 60 w 169"/>
              <a:gd name="T69" fmla="*/ 24 h 145"/>
              <a:gd name="T70" fmla="*/ 109 w 169"/>
              <a:gd name="T71" fmla="*/ 24 h 145"/>
              <a:gd name="T72" fmla="*/ 109 w 169"/>
              <a:gd name="T73" fmla="*/ 12 h 145"/>
              <a:gd name="T74" fmla="*/ 60 w 169"/>
              <a:gd name="T75" fmla="*/ 12 h 145"/>
              <a:gd name="T76" fmla="*/ 60 w 169"/>
              <a:gd name="T77" fmla="*/ 24 h 145"/>
              <a:gd name="T78" fmla="*/ 97 w 169"/>
              <a:gd name="T79" fmla="*/ 85 h 145"/>
              <a:gd name="T80" fmla="*/ 97 w 169"/>
              <a:gd name="T81" fmla="*/ 97 h 145"/>
              <a:gd name="T82" fmla="*/ 72 w 169"/>
              <a:gd name="T83" fmla="*/ 97 h 145"/>
              <a:gd name="T84" fmla="*/ 72 w 169"/>
              <a:gd name="T85" fmla="*/ 85 h 145"/>
              <a:gd name="T86" fmla="*/ 97 w 169"/>
              <a:gd name="T8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5">
                <a:moveTo>
                  <a:pt x="169" y="40"/>
                </a:moveTo>
                <a:cubicBezTo>
                  <a:pt x="169" y="76"/>
                  <a:pt x="169" y="76"/>
                  <a:pt x="169" y="76"/>
                </a:cubicBezTo>
                <a:cubicBezTo>
                  <a:pt x="0" y="76"/>
                  <a:pt x="0" y="76"/>
                  <a:pt x="0" y="76"/>
                </a:cubicBezTo>
                <a:cubicBezTo>
                  <a:pt x="0" y="40"/>
                  <a:pt x="0" y="40"/>
                  <a:pt x="0" y="40"/>
                </a:cubicBezTo>
                <a:cubicBezTo>
                  <a:pt x="0" y="35"/>
                  <a:pt x="1" y="32"/>
                  <a:pt x="4" y="29"/>
                </a:cubicBezTo>
                <a:cubicBezTo>
                  <a:pt x="7" y="26"/>
                  <a:pt x="11" y="24"/>
                  <a:pt x="15" y="24"/>
                </a:cubicBezTo>
                <a:cubicBezTo>
                  <a:pt x="48" y="24"/>
                  <a:pt x="48" y="24"/>
                  <a:pt x="48" y="24"/>
                </a:cubicBezTo>
                <a:cubicBezTo>
                  <a:pt x="48" y="9"/>
                  <a:pt x="48" y="9"/>
                  <a:pt x="48" y="9"/>
                </a:cubicBezTo>
                <a:cubicBezTo>
                  <a:pt x="48" y="7"/>
                  <a:pt x="49" y="5"/>
                  <a:pt x="51" y="3"/>
                </a:cubicBezTo>
                <a:cubicBezTo>
                  <a:pt x="53" y="1"/>
                  <a:pt x="55" y="0"/>
                  <a:pt x="57" y="0"/>
                </a:cubicBezTo>
                <a:cubicBezTo>
                  <a:pt x="112" y="0"/>
                  <a:pt x="112" y="0"/>
                  <a:pt x="112" y="0"/>
                </a:cubicBezTo>
                <a:cubicBezTo>
                  <a:pt x="114" y="0"/>
                  <a:pt x="116" y="1"/>
                  <a:pt x="118" y="3"/>
                </a:cubicBezTo>
                <a:cubicBezTo>
                  <a:pt x="120" y="5"/>
                  <a:pt x="121" y="7"/>
                  <a:pt x="121" y="9"/>
                </a:cubicBezTo>
                <a:cubicBezTo>
                  <a:pt x="121" y="24"/>
                  <a:pt x="121" y="24"/>
                  <a:pt x="121" y="24"/>
                </a:cubicBezTo>
                <a:cubicBezTo>
                  <a:pt x="154" y="24"/>
                  <a:pt x="154" y="24"/>
                  <a:pt x="154" y="24"/>
                </a:cubicBezTo>
                <a:cubicBezTo>
                  <a:pt x="158" y="24"/>
                  <a:pt x="162" y="26"/>
                  <a:pt x="165" y="29"/>
                </a:cubicBezTo>
                <a:cubicBezTo>
                  <a:pt x="168" y="32"/>
                  <a:pt x="169" y="35"/>
                  <a:pt x="169" y="40"/>
                </a:cubicBezTo>
                <a:close/>
                <a:moveTo>
                  <a:pt x="169" y="85"/>
                </a:moveTo>
                <a:cubicBezTo>
                  <a:pt x="169" y="130"/>
                  <a:pt x="169" y="130"/>
                  <a:pt x="169" y="130"/>
                </a:cubicBezTo>
                <a:cubicBezTo>
                  <a:pt x="169" y="134"/>
                  <a:pt x="168" y="138"/>
                  <a:pt x="165" y="141"/>
                </a:cubicBezTo>
                <a:cubicBezTo>
                  <a:pt x="162" y="144"/>
                  <a:pt x="158" y="145"/>
                  <a:pt x="154" y="145"/>
                </a:cubicBezTo>
                <a:cubicBezTo>
                  <a:pt x="15" y="145"/>
                  <a:pt x="15" y="145"/>
                  <a:pt x="15" y="145"/>
                </a:cubicBezTo>
                <a:cubicBezTo>
                  <a:pt x="11" y="145"/>
                  <a:pt x="7" y="144"/>
                  <a:pt x="4" y="141"/>
                </a:cubicBezTo>
                <a:cubicBezTo>
                  <a:pt x="1" y="138"/>
                  <a:pt x="0" y="134"/>
                  <a:pt x="0" y="130"/>
                </a:cubicBezTo>
                <a:cubicBezTo>
                  <a:pt x="0" y="85"/>
                  <a:pt x="0" y="85"/>
                  <a:pt x="0" y="85"/>
                </a:cubicBezTo>
                <a:cubicBezTo>
                  <a:pt x="63" y="85"/>
                  <a:pt x="63" y="85"/>
                  <a:pt x="63" y="85"/>
                </a:cubicBezTo>
                <a:cubicBezTo>
                  <a:pt x="63" y="100"/>
                  <a:pt x="63" y="100"/>
                  <a:pt x="63" y="100"/>
                </a:cubicBezTo>
                <a:cubicBezTo>
                  <a:pt x="63" y="102"/>
                  <a:pt x="64" y="103"/>
                  <a:pt x="65" y="104"/>
                </a:cubicBezTo>
                <a:cubicBezTo>
                  <a:pt x="66" y="106"/>
                  <a:pt x="68" y="106"/>
                  <a:pt x="69" y="106"/>
                </a:cubicBezTo>
                <a:cubicBezTo>
                  <a:pt x="100" y="106"/>
                  <a:pt x="100" y="106"/>
                  <a:pt x="100" y="106"/>
                </a:cubicBezTo>
                <a:cubicBezTo>
                  <a:pt x="101" y="106"/>
                  <a:pt x="103" y="106"/>
                  <a:pt x="104" y="104"/>
                </a:cubicBezTo>
                <a:cubicBezTo>
                  <a:pt x="105" y="103"/>
                  <a:pt x="106" y="102"/>
                  <a:pt x="106" y="100"/>
                </a:cubicBezTo>
                <a:cubicBezTo>
                  <a:pt x="106" y="85"/>
                  <a:pt x="106" y="85"/>
                  <a:pt x="106" y="85"/>
                </a:cubicBezTo>
                <a:lnTo>
                  <a:pt x="169" y="85"/>
                </a:lnTo>
                <a:close/>
                <a:moveTo>
                  <a:pt x="60" y="24"/>
                </a:moveTo>
                <a:cubicBezTo>
                  <a:pt x="109" y="24"/>
                  <a:pt x="109" y="24"/>
                  <a:pt x="109" y="24"/>
                </a:cubicBezTo>
                <a:cubicBezTo>
                  <a:pt x="109" y="12"/>
                  <a:pt x="109" y="12"/>
                  <a:pt x="109" y="12"/>
                </a:cubicBezTo>
                <a:cubicBezTo>
                  <a:pt x="60" y="12"/>
                  <a:pt x="60" y="12"/>
                  <a:pt x="60" y="12"/>
                </a:cubicBezTo>
                <a:lnTo>
                  <a:pt x="60" y="24"/>
                </a:lnTo>
                <a:close/>
                <a:moveTo>
                  <a:pt x="97" y="85"/>
                </a:moveTo>
                <a:cubicBezTo>
                  <a:pt x="97" y="97"/>
                  <a:pt x="97" y="97"/>
                  <a:pt x="97" y="97"/>
                </a:cubicBezTo>
                <a:cubicBezTo>
                  <a:pt x="72" y="97"/>
                  <a:pt x="72" y="97"/>
                  <a:pt x="72" y="97"/>
                </a:cubicBezTo>
                <a:cubicBezTo>
                  <a:pt x="72" y="85"/>
                  <a:pt x="72" y="85"/>
                  <a:pt x="72" y="85"/>
                </a:cubicBezTo>
                <a:lnTo>
                  <a:pt x="97" y="85"/>
                </a:lnTo>
                <a:close/>
              </a:path>
            </a:pathLst>
          </a:cu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endParaRPr>
          </a:p>
        </p:txBody>
      </p:sp>
      <p:sp>
        <p:nvSpPr>
          <p:cNvPr id="7" name="TextBox 23">
            <a:extLst>
              <a:ext uri="{FF2B5EF4-FFF2-40B4-BE49-F238E27FC236}">
                <a16:creationId xmlns="" xmlns:a16="http://schemas.microsoft.com/office/drawing/2014/main" id="{AD2F262F-1725-4F09-B953-24A7F0464223}"/>
              </a:ext>
            </a:extLst>
          </p:cNvPr>
          <p:cNvSpPr txBox="1"/>
          <p:nvPr/>
        </p:nvSpPr>
        <p:spPr>
          <a:xfrm>
            <a:off x="7350671" y="1652160"/>
            <a:ext cx="1707519" cy="51103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Professional Business</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Project</a:t>
            </a:r>
          </a:p>
        </p:txBody>
      </p:sp>
      <p:sp>
        <p:nvSpPr>
          <p:cNvPr id="8" name="Rectangle 25">
            <a:extLst>
              <a:ext uri="{FF2B5EF4-FFF2-40B4-BE49-F238E27FC236}">
                <a16:creationId xmlns="" xmlns:a16="http://schemas.microsoft.com/office/drawing/2014/main" id="{41C8C244-BA47-49ED-8F47-5990817F7956}"/>
              </a:ext>
            </a:extLst>
          </p:cNvPr>
          <p:cNvSpPr/>
          <p:nvPr/>
        </p:nvSpPr>
        <p:spPr>
          <a:xfrm>
            <a:off x="6656059" y="2307592"/>
            <a:ext cx="3886043" cy="51103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Lorem ipsum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Mi'zhi'wang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sit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amet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contur</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adipiscing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elit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Nulla</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volutpat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dui at fermentum.</a:t>
            </a:r>
          </a:p>
        </p:txBody>
      </p:sp>
      <p:sp>
        <p:nvSpPr>
          <p:cNvPr id="9" name="TextBox 27">
            <a:extLst>
              <a:ext uri="{FF2B5EF4-FFF2-40B4-BE49-F238E27FC236}">
                <a16:creationId xmlns="" xmlns:a16="http://schemas.microsoft.com/office/drawing/2014/main" id="{DF4CF336-47D5-4DF4-88ED-D875857DE9A0}"/>
              </a:ext>
            </a:extLst>
          </p:cNvPr>
          <p:cNvSpPr txBox="1"/>
          <p:nvPr/>
        </p:nvSpPr>
        <p:spPr>
          <a:xfrm>
            <a:off x="7350671" y="4693071"/>
            <a:ext cx="1258678" cy="51103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Best Developer</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Department</a:t>
            </a:r>
          </a:p>
        </p:txBody>
      </p:sp>
      <p:sp>
        <p:nvSpPr>
          <p:cNvPr id="10" name="Rectangle 28">
            <a:extLst>
              <a:ext uri="{FF2B5EF4-FFF2-40B4-BE49-F238E27FC236}">
                <a16:creationId xmlns="" xmlns:a16="http://schemas.microsoft.com/office/drawing/2014/main" id="{7343036C-83C1-4646-A557-BB0F34C36D38}"/>
              </a:ext>
            </a:extLst>
          </p:cNvPr>
          <p:cNvSpPr/>
          <p:nvPr/>
        </p:nvSpPr>
        <p:spPr>
          <a:xfrm>
            <a:off x="6656059" y="5348503"/>
            <a:ext cx="3886043" cy="51103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Lorem ipsum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Mi'zhi'wang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sit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amet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contur</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adipiscing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elit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Nulla</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volutpat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dui at fermentum.</a:t>
            </a:r>
          </a:p>
        </p:txBody>
      </p:sp>
      <p:sp>
        <p:nvSpPr>
          <p:cNvPr id="11" name="TextBox 29">
            <a:extLst>
              <a:ext uri="{FF2B5EF4-FFF2-40B4-BE49-F238E27FC236}">
                <a16:creationId xmlns="" xmlns:a16="http://schemas.microsoft.com/office/drawing/2014/main" id="{12A1440E-E455-4290-B5D1-4BC21208E409}"/>
              </a:ext>
            </a:extLst>
          </p:cNvPr>
          <p:cNvSpPr txBox="1"/>
          <p:nvPr/>
        </p:nvSpPr>
        <p:spPr>
          <a:xfrm>
            <a:off x="7350671" y="3172615"/>
            <a:ext cx="1518364" cy="51103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Essential &amp; Unique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Consulting</a:t>
            </a:r>
          </a:p>
        </p:txBody>
      </p:sp>
      <p:sp>
        <p:nvSpPr>
          <p:cNvPr id="12" name="Rectangle 33">
            <a:extLst>
              <a:ext uri="{FF2B5EF4-FFF2-40B4-BE49-F238E27FC236}">
                <a16:creationId xmlns="" xmlns:a16="http://schemas.microsoft.com/office/drawing/2014/main" id="{4DEF4754-1A1E-4259-AF7F-A2D70B1997E0}"/>
              </a:ext>
            </a:extLst>
          </p:cNvPr>
          <p:cNvSpPr/>
          <p:nvPr/>
        </p:nvSpPr>
        <p:spPr>
          <a:xfrm>
            <a:off x="6656059" y="3828047"/>
            <a:ext cx="3886043" cy="511037"/>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Lorem ipsum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Mi'zhi'wang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sit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amet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contur</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adipiscing</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elit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Nulla</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a:t>
            </a:r>
            <a:r>
              <a:rPr kumimoji="0" lang="en-US" sz="1100" b="0" i="0" u="none" strike="noStrike" kern="1200" cap="none" spc="0" normalizeH="0" baseline="0" noProof="0" dirty="0" err="1">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volutpat</a:t>
            </a:r>
            <a:r>
              <a:rPr kumimoji="0" lang="en-US" sz="11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rPr>
              <a:t> dui at fermentum.</a:t>
            </a:r>
          </a:p>
        </p:txBody>
      </p:sp>
      <p:sp>
        <p:nvSpPr>
          <p:cNvPr id="13" name="Freeform 173">
            <a:extLst>
              <a:ext uri="{FF2B5EF4-FFF2-40B4-BE49-F238E27FC236}">
                <a16:creationId xmlns="" xmlns:a16="http://schemas.microsoft.com/office/drawing/2014/main" id="{B9C1A334-F9B9-4FB7-9660-D8FFB895E3CC}"/>
              </a:ext>
            </a:extLst>
          </p:cNvPr>
          <p:cNvSpPr>
            <a:spLocks noEditPoints="1"/>
          </p:cNvSpPr>
          <p:nvPr/>
        </p:nvSpPr>
        <p:spPr bwMode="auto">
          <a:xfrm>
            <a:off x="6769155" y="3263066"/>
            <a:ext cx="448091" cy="418466"/>
          </a:xfrm>
          <a:custGeom>
            <a:avLst/>
            <a:gdLst>
              <a:gd name="T0" fmla="*/ 31 w 182"/>
              <a:gd name="T1" fmla="*/ 97 h 170"/>
              <a:gd name="T2" fmla="*/ 5 w 182"/>
              <a:gd name="T3" fmla="*/ 93 h 170"/>
              <a:gd name="T4" fmla="*/ 12 w 182"/>
              <a:gd name="T5" fmla="*/ 49 h 170"/>
              <a:gd name="T6" fmla="*/ 25 w 182"/>
              <a:gd name="T7" fmla="*/ 55 h 170"/>
              <a:gd name="T8" fmla="*/ 49 w 182"/>
              <a:gd name="T9" fmla="*/ 54 h 170"/>
              <a:gd name="T10" fmla="*/ 56 w 182"/>
              <a:gd name="T11" fmla="*/ 85 h 170"/>
              <a:gd name="T12" fmla="*/ 61 w 182"/>
              <a:gd name="T13" fmla="*/ 24 h 170"/>
              <a:gd name="T14" fmla="*/ 36 w 182"/>
              <a:gd name="T15" fmla="*/ 49 h 170"/>
              <a:gd name="T16" fmla="*/ 12 w 182"/>
              <a:gd name="T17" fmla="*/ 24 h 170"/>
              <a:gd name="T18" fmla="*/ 36 w 182"/>
              <a:gd name="T19" fmla="*/ 0 h 170"/>
              <a:gd name="T20" fmla="*/ 157 w 182"/>
              <a:gd name="T21" fmla="*/ 145 h 170"/>
              <a:gd name="T22" fmla="*/ 132 w 182"/>
              <a:gd name="T23" fmla="*/ 170 h 170"/>
              <a:gd name="T24" fmla="*/ 31 w 182"/>
              <a:gd name="T25" fmla="*/ 163 h 170"/>
              <a:gd name="T26" fmla="*/ 25 w 182"/>
              <a:gd name="T27" fmla="*/ 135 h 170"/>
              <a:gd name="T28" fmla="*/ 28 w 182"/>
              <a:gd name="T29" fmla="*/ 115 h 170"/>
              <a:gd name="T30" fmla="*/ 38 w 182"/>
              <a:gd name="T31" fmla="*/ 98 h 170"/>
              <a:gd name="T32" fmla="*/ 57 w 182"/>
              <a:gd name="T33" fmla="*/ 91 h 170"/>
              <a:gd name="T34" fmla="*/ 68 w 182"/>
              <a:gd name="T35" fmla="*/ 98 h 170"/>
              <a:gd name="T36" fmla="*/ 91 w 182"/>
              <a:gd name="T37" fmla="*/ 104 h 170"/>
              <a:gd name="T38" fmla="*/ 114 w 182"/>
              <a:gd name="T39" fmla="*/ 98 h 170"/>
              <a:gd name="T40" fmla="*/ 125 w 182"/>
              <a:gd name="T41" fmla="*/ 91 h 170"/>
              <a:gd name="T42" fmla="*/ 143 w 182"/>
              <a:gd name="T43" fmla="*/ 98 h 170"/>
              <a:gd name="T44" fmla="*/ 153 w 182"/>
              <a:gd name="T45" fmla="*/ 115 h 170"/>
              <a:gd name="T46" fmla="*/ 157 w 182"/>
              <a:gd name="T47" fmla="*/ 135 h 170"/>
              <a:gd name="T48" fmla="*/ 116 w 182"/>
              <a:gd name="T49" fmla="*/ 35 h 170"/>
              <a:gd name="T50" fmla="*/ 116 w 182"/>
              <a:gd name="T51" fmla="*/ 86 h 170"/>
              <a:gd name="T52" fmla="*/ 65 w 182"/>
              <a:gd name="T53" fmla="*/ 86 h 170"/>
              <a:gd name="T54" fmla="*/ 65 w 182"/>
              <a:gd name="T55" fmla="*/ 35 h 170"/>
              <a:gd name="T56" fmla="*/ 116 w 182"/>
              <a:gd name="T57" fmla="*/ 35 h 170"/>
              <a:gd name="T58" fmla="*/ 169 w 182"/>
              <a:gd name="T59" fmla="*/ 24 h 170"/>
              <a:gd name="T60" fmla="*/ 145 w 182"/>
              <a:gd name="T61" fmla="*/ 49 h 170"/>
              <a:gd name="T62" fmla="*/ 121 w 182"/>
              <a:gd name="T63" fmla="*/ 24 h 170"/>
              <a:gd name="T64" fmla="*/ 145 w 182"/>
              <a:gd name="T65" fmla="*/ 0 h 170"/>
              <a:gd name="T66" fmla="*/ 182 w 182"/>
              <a:gd name="T67" fmla="*/ 82 h 170"/>
              <a:gd name="T68" fmla="*/ 163 w 182"/>
              <a:gd name="T69" fmla="*/ 97 h 170"/>
              <a:gd name="T70" fmla="*/ 125 w 182"/>
              <a:gd name="T71" fmla="*/ 85 h 170"/>
              <a:gd name="T72" fmla="*/ 133 w 182"/>
              <a:gd name="T73" fmla="*/ 54 h 170"/>
              <a:gd name="T74" fmla="*/ 156 w 182"/>
              <a:gd name="T75" fmla="*/ 55 h 170"/>
              <a:gd name="T76" fmla="*/ 170 w 182"/>
              <a:gd name="T77" fmla="*/ 4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2" h="170">
                <a:moveTo>
                  <a:pt x="56" y="85"/>
                </a:moveTo>
                <a:cubicBezTo>
                  <a:pt x="46" y="85"/>
                  <a:pt x="37" y="89"/>
                  <a:pt x="31" y="97"/>
                </a:cubicBezTo>
                <a:cubicBezTo>
                  <a:pt x="18" y="97"/>
                  <a:pt x="18" y="97"/>
                  <a:pt x="18" y="97"/>
                </a:cubicBezTo>
                <a:cubicBezTo>
                  <a:pt x="13" y="97"/>
                  <a:pt x="9" y="96"/>
                  <a:pt x="5" y="93"/>
                </a:cubicBezTo>
                <a:cubicBezTo>
                  <a:pt x="2" y="91"/>
                  <a:pt x="0" y="87"/>
                  <a:pt x="0" y="82"/>
                </a:cubicBezTo>
                <a:cubicBezTo>
                  <a:pt x="0" y="60"/>
                  <a:pt x="4" y="49"/>
                  <a:pt x="12" y="49"/>
                </a:cubicBezTo>
                <a:cubicBezTo>
                  <a:pt x="12" y="49"/>
                  <a:pt x="13" y="49"/>
                  <a:pt x="16" y="51"/>
                </a:cubicBezTo>
                <a:cubicBezTo>
                  <a:pt x="18" y="52"/>
                  <a:pt x="21" y="53"/>
                  <a:pt x="25" y="55"/>
                </a:cubicBezTo>
                <a:cubicBezTo>
                  <a:pt x="29" y="56"/>
                  <a:pt x="33" y="57"/>
                  <a:pt x="36" y="57"/>
                </a:cubicBezTo>
                <a:cubicBezTo>
                  <a:pt x="41" y="57"/>
                  <a:pt x="45" y="56"/>
                  <a:pt x="49" y="54"/>
                </a:cubicBezTo>
                <a:cubicBezTo>
                  <a:pt x="49" y="57"/>
                  <a:pt x="48" y="59"/>
                  <a:pt x="48" y="61"/>
                </a:cubicBezTo>
                <a:cubicBezTo>
                  <a:pt x="48" y="69"/>
                  <a:pt x="51" y="78"/>
                  <a:pt x="56" y="85"/>
                </a:cubicBezTo>
                <a:close/>
                <a:moveTo>
                  <a:pt x="53" y="7"/>
                </a:moveTo>
                <a:cubicBezTo>
                  <a:pt x="58" y="12"/>
                  <a:pt x="61" y="18"/>
                  <a:pt x="61" y="24"/>
                </a:cubicBezTo>
                <a:cubicBezTo>
                  <a:pt x="61" y="31"/>
                  <a:pt x="58" y="37"/>
                  <a:pt x="53" y="42"/>
                </a:cubicBezTo>
                <a:cubicBezTo>
                  <a:pt x="49" y="46"/>
                  <a:pt x="43" y="49"/>
                  <a:pt x="36" y="49"/>
                </a:cubicBezTo>
                <a:cubicBezTo>
                  <a:pt x="30" y="49"/>
                  <a:pt x="24" y="46"/>
                  <a:pt x="19" y="42"/>
                </a:cubicBezTo>
                <a:cubicBezTo>
                  <a:pt x="14" y="37"/>
                  <a:pt x="12" y="31"/>
                  <a:pt x="12" y="24"/>
                </a:cubicBezTo>
                <a:cubicBezTo>
                  <a:pt x="12" y="18"/>
                  <a:pt x="14" y="12"/>
                  <a:pt x="19" y="7"/>
                </a:cubicBezTo>
                <a:cubicBezTo>
                  <a:pt x="24" y="3"/>
                  <a:pt x="30" y="0"/>
                  <a:pt x="36" y="0"/>
                </a:cubicBezTo>
                <a:cubicBezTo>
                  <a:pt x="43" y="0"/>
                  <a:pt x="49" y="3"/>
                  <a:pt x="53" y="7"/>
                </a:cubicBezTo>
                <a:close/>
                <a:moveTo>
                  <a:pt x="157" y="145"/>
                </a:moveTo>
                <a:cubicBezTo>
                  <a:pt x="157" y="153"/>
                  <a:pt x="155" y="159"/>
                  <a:pt x="150" y="163"/>
                </a:cubicBezTo>
                <a:cubicBezTo>
                  <a:pt x="146" y="167"/>
                  <a:pt x="140" y="170"/>
                  <a:pt x="132" y="170"/>
                </a:cubicBezTo>
                <a:cubicBezTo>
                  <a:pt x="49" y="170"/>
                  <a:pt x="49" y="170"/>
                  <a:pt x="49" y="170"/>
                </a:cubicBezTo>
                <a:cubicBezTo>
                  <a:pt x="42" y="170"/>
                  <a:pt x="36" y="167"/>
                  <a:pt x="31" y="163"/>
                </a:cubicBezTo>
                <a:cubicBezTo>
                  <a:pt x="26" y="159"/>
                  <a:pt x="24" y="153"/>
                  <a:pt x="24" y="145"/>
                </a:cubicBezTo>
                <a:cubicBezTo>
                  <a:pt x="24" y="142"/>
                  <a:pt x="24" y="139"/>
                  <a:pt x="25" y="135"/>
                </a:cubicBezTo>
                <a:cubicBezTo>
                  <a:pt x="25" y="132"/>
                  <a:pt x="25" y="129"/>
                  <a:pt x="26" y="125"/>
                </a:cubicBezTo>
                <a:cubicBezTo>
                  <a:pt x="27" y="121"/>
                  <a:pt x="27" y="118"/>
                  <a:pt x="28" y="115"/>
                </a:cubicBezTo>
                <a:cubicBezTo>
                  <a:pt x="29" y="112"/>
                  <a:pt x="31" y="109"/>
                  <a:pt x="32" y="106"/>
                </a:cubicBezTo>
                <a:cubicBezTo>
                  <a:pt x="34" y="103"/>
                  <a:pt x="36" y="100"/>
                  <a:pt x="38" y="98"/>
                </a:cubicBezTo>
                <a:cubicBezTo>
                  <a:pt x="40" y="96"/>
                  <a:pt x="43" y="94"/>
                  <a:pt x="46" y="93"/>
                </a:cubicBezTo>
                <a:cubicBezTo>
                  <a:pt x="50" y="92"/>
                  <a:pt x="53" y="91"/>
                  <a:pt x="57" y="91"/>
                </a:cubicBezTo>
                <a:cubicBezTo>
                  <a:pt x="58" y="91"/>
                  <a:pt x="59" y="92"/>
                  <a:pt x="61" y="93"/>
                </a:cubicBezTo>
                <a:cubicBezTo>
                  <a:pt x="63" y="94"/>
                  <a:pt x="65" y="96"/>
                  <a:pt x="68" y="98"/>
                </a:cubicBezTo>
                <a:cubicBezTo>
                  <a:pt x="70" y="99"/>
                  <a:pt x="74" y="101"/>
                  <a:pt x="78" y="102"/>
                </a:cubicBezTo>
                <a:cubicBezTo>
                  <a:pt x="82" y="103"/>
                  <a:pt x="86" y="104"/>
                  <a:pt x="91" y="104"/>
                </a:cubicBezTo>
                <a:cubicBezTo>
                  <a:pt x="95" y="104"/>
                  <a:pt x="99" y="103"/>
                  <a:pt x="104" y="102"/>
                </a:cubicBezTo>
                <a:cubicBezTo>
                  <a:pt x="108" y="101"/>
                  <a:pt x="111" y="99"/>
                  <a:pt x="114" y="98"/>
                </a:cubicBezTo>
                <a:cubicBezTo>
                  <a:pt x="116" y="96"/>
                  <a:pt x="118" y="94"/>
                  <a:pt x="121" y="93"/>
                </a:cubicBezTo>
                <a:cubicBezTo>
                  <a:pt x="123" y="92"/>
                  <a:pt x="124" y="91"/>
                  <a:pt x="125" y="91"/>
                </a:cubicBezTo>
                <a:cubicBezTo>
                  <a:pt x="128" y="91"/>
                  <a:pt x="132" y="92"/>
                  <a:pt x="135" y="93"/>
                </a:cubicBezTo>
                <a:cubicBezTo>
                  <a:pt x="138" y="94"/>
                  <a:pt x="141" y="96"/>
                  <a:pt x="143" y="98"/>
                </a:cubicBezTo>
                <a:cubicBezTo>
                  <a:pt x="145" y="100"/>
                  <a:pt x="147" y="103"/>
                  <a:pt x="149" y="106"/>
                </a:cubicBezTo>
                <a:cubicBezTo>
                  <a:pt x="151" y="109"/>
                  <a:pt x="152" y="112"/>
                  <a:pt x="153" y="115"/>
                </a:cubicBezTo>
                <a:cubicBezTo>
                  <a:pt x="154" y="118"/>
                  <a:pt x="155" y="121"/>
                  <a:pt x="156" y="125"/>
                </a:cubicBezTo>
                <a:cubicBezTo>
                  <a:pt x="156" y="129"/>
                  <a:pt x="157" y="132"/>
                  <a:pt x="157" y="135"/>
                </a:cubicBezTo>
                <a:cubicBezTo>
                  <a:pt x="157" y="139"/>
                  <a:pt x="157" y="142"/>
                  <a:pt x="157" y="145"/>
                </a:cubicBezTo>
                <a:close/>
                <a:moveTo>
                  <a:pt x="116" y="35"/>
                </a:moveTo>
                <a:cubicBezTo>
                  <a:pt x="124" y="42"/>
                  <a:pt x="127" y="51"/>
                  <a:pt x="127" y="61"/>
                </a:cubicBezTo>
                <a:cubicBezTo>
                  <a:pt x="127" y="71"/>
                  <a:pt x="124" y="79"/>
                  <a:pt x="116" y="86"/>
                </a:cubicBezTo>
                <a:cubicBezTo>
                  <a:pt x="109" y="93"/>
                  <a:pt x="101" y="97"/>
                  <a:pt x="91" y="97"/>
                </a:cubicBezTo>
                <a:cubicBezTo>
                  <a:pt x="81" y="97"/>
                  <a:pt x="72" y="93"/>
                  <a:pt x="65" y="86"/>
                </a:cubicBezTo>
                <a:cubicBezTo>
                  <a:pt x="58" y="79"/>
                  <a:pt x="54" y="71"/>
                  <a:pt x="54" y="61"/>
                </a:cubicBezTo>
                <a:cubicBezTo>
                  <a:pt x="54" y="51"/>
                  <a:pt x="58" y="42"/>
                  <a:pt x="65" y="35"/>
                </a:cubicBezTo>
                <a:cubicBezTo>
                  <a:pt x="72" y="28"/>
                  <a:pt x="81" y="24"/>
                  <a:pt x="91" y="24"/>
                </a:cubicBezTo>
                <a:cubicBezTo>
                  <a:pt x="101" y="24"/>
                  <a:pt x="109" y="28"/>
                  <a:pt x="116" y="35"/>
                </a:cubicBezTo>
                <a:close/>
                <a:moveTo>
                  <a:pt x="162" y="7"/>
                </a:moveTo>
                <a:cubicBezTo>
                  <a:pt x="167" y="12"/>
                  <a:pt x="169" y="18"/>
                  <a:pt x="169" y="24"/>
                </a:cubicBezTo>
                <a:cubicBezTo>
                  <a:pt x="169" y="31"/>
                  <a:pt x="167" y="37"/>
                  <a:pt x="162" y="42"/>
                </a:cubicBezTo>
                <a:cubicBezTo>
                  <a:pt x="158" y="46"/>
                  <a:pt x="152" y="49"/>
                  <a:pt x="145" y="49"/>
                </a:cubicBezTo>
                <a:cubicBezTo>
                  <a:pt x="139" y="49"/>
                  <a:pt x="133" y="46"/>
                  <a:pt x="128" y="42"/>
                </a:cubicBezTo>
                <a:cubicBezTo>
                  <a:pt x="123" y="37"/>
                  <a:pt x="121" y="31"/>
                  <a:pt x="121" y="24"/>
                </a:cubicBezTo>
                <a:cubicBezTo>
                  <a:pt x="121" y="18"/>
                  <a:pt x="123" y="12"/>
                  <a:pt x="128" y="7"/>
                </a:cubicBezTo>
                <a:cubicBezTo>
                  <a:pt x="133" y="3"/>
                  <a:pt x="139" y="0"/>
                  <a:pt x="145" y="0"/>
                </a:cubicBezTo>
                <a:cubicBezTo>
                  <a:pt x="152" y="0"/>
                  <a:pt x="158" y="3"/>
                  <a:pt x="162" y="7"/>
                </a:cubicBezTo>
                <a:close/>
                <a:moveTo>
                  <a:pt x="182" y="82"/>
                </a:moveTo>
                <a:cubicBezTo>
                  <a:pt x="182" y="87"/>
                  <a:pt x="180" y="91"/>
                  <a:pt x="176" y="93"/>
                </a:cubicBezTo>
                <a:cubicBezTo>
                  <a:pt x="173" y="96"/>
                  <a:pt x="168" y="97"/>
                  <a:pt x="163" y="97"/>
                </a:cubicBezTo>
                <a:cubicBezTo>
                  <a:pt x="151" y="97"/>
                  <a:pt x="151" y="97"/>
                  <a:pt x="151" y="97"/>
                </a:cubicBezTo>
                <a:cubicBezTo>
                  <a:pt x="144" y="89"/>
                  <a:pt x="136" y="85"/>
                  <a:pt x="125" y="85"/>
                </a:cubicBezTo>
                <a:cubicBezTo>
                  <a:pt x="131" y="78"/>
                  <a:pt x="133" y="69"/>
                  <a:pt x="133" y="61"/>
                </a:cubicBezTo>
                <a:cubicBezTo>
                  <a:pt x="133" y="59"/>
                  <a:pt x="133" y="57"/>
                  <a:pt x="133" y="54"/>
                </a:cubicBezTo>
                <a:cubicBezTo>
                  <a:pt x="137" y="56"/>
                  <a:pt x="141" y="57"/>
                  <a:pt x="145" y="57"/>
                </a:cubicBezTo>
                <a:cubicBezTo>
                  <a:pt x="149" y="57"/>
                  <a:pt x="153" y="56"/>
                  <a:pt x="156" y="55"/>
                </a:cubicBezTo>
                <a:cubicBezTo>
                  <a:pt x="160" y="53"/>
                  <a:pt x="163" y="52"/>
                  <a:pt x="166" y="51"/>
                </a:cubicBezTo>
                <a:cubicBezTo>
                  <a:pt x="168" y="49"/>
                  <a:pt x="169" y="49"/>
                  <a:pt x="170" y="49"/>
                </a:cubicBezTo>
                <a:cubicBezTo>
                  <a:pt x="178" y="49"/>
                  <a:pt x="182" y="60"/>
                  <a:pt x="182" y="82"/>
                </a:cubicBezTo>
                <a:close/>
              </a:path>
            </a:pathLst>
          </a:cu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endParaRPr>
          </a:p>
        </p:txBody>
      </p:sp>
      <p:sp>
        <p:nvSpPr>
          <p:cNvPr id="14" name="Freeform 130">
            <a:extLst>
              <a:ext uri="{FF2B5EF4-FFF2-40B4-BE49-F238E27FC236}">
                <a16:creationId xmlns="" xmlns:a16="http://schemas.microsoft.com/office/drawing/2014/main" id="{2CCAF8B3-08CE-4F84-9BFD-BAEB4905A11B}"/>
              </a:ext>
            </a:extLst>
          </p:cNvPr>
          <p:cNvSpPr>
            <a:spLocks noEditPoints="1"/>
          </p:cNvSpPr>
          <p:nvPr/>
        </p:nvSpPr>
        <p:spPr bwMode="auto">
          <a:xfrm>
            <a:off x="6769155" y="4783522"/>
            <a:ext cx="456508" cy="418466"/>
          </a:xfrm>
          <a:custGeom>
            <a:avLst/>
            <a:gdLst>
              <a:gd name="T0" fmla="*/ 120 w 181"/>
              <a:gd name="T1" fmla="*/ 94 h 166"/>
              <a:gd name="T2" fmla="*/ 101 w 181"/>
              <a:gd name="T3" fmla="*/ 104 h 166"/>
              <a:gd name="T4" fmla="*/ 109 w 181"/>
              <a:gd name="T5" fmla="*/ 119 h 166"/>
              <a:gd name="T6" fmla="*/ 92 w 181"/>
              <a:gd name="T7" fmla="*/ 132 h 166"/>
              <a:gd name="T8" fmla="*/ 72 w 181"/>
              <a:gd name="T9" fmla="*/ 141 h 166"/>
              <a:gd name="T10" fmla="*/ 49 w 181"/>
              <a:gd name="T11" fmla="*/ 143 h 166"/>
              <a:gd name="T12" fmla="*/ 39 w 181"/>
              <a:gd name="T13" fmla="*/ 124 h 166"/>
              <a:gd name="T14" fmla="*/ 24 w 181"/>
              <a:gd name="T15" fmla="*/ 132 h 166"/>
              <a:gd name="T16" fmla="*/ 15 w 181"/>
              <a:gd name="T17" fmla="*/ 110 h 166"/>
              <a:gd name="T18" fmla="*/ 2 w 181"/>
              <a:gd name="T19" fmla="*/ 94 h 166"/>
              <a:gd name="T20" fmla="*/ 0 w 181"/>
              <a:gd name="T21" fmla="*/ 74 h 166"/>
              <a:gd name="T22" fmla="*/ 16 w 181"/>
              <a:gd name="T23" fmla="*/ 69 h 166"/>
              <a:gd name="T24" fmla="*/ 10 w 181"/>
              <a:gd name="T25" fmla="*/ 49 h 166"/>
              <a:gd name="T26" fmla="*/ 26 w 181"/>
              <a:gd name="T27" fmla="*/ 33 h 166"/>
              <a:gd name="T28" fmla="*/ 46 w 181"/>
              <a:gd name="T29" fmla="*/ 39 h 166"/>
              <a:gd name="T30" fmla="*/ 69 w 181"/>
              <a:gd name="T31" fmla="*/ 22 h 166"/>
              <a:gd name="T32" fmla="*/ 74 w 181"/>
              <a:gd name="T33" fmla="*/ 39 h 166"/>
              <a:gd name="T34" fmla="*/ 94 w 181"/>
              <a:gd name="T35" fmla="*/ 33 h 166"/>
              <a:gd name="T36" fmla="*/ 109 w 181"/>
              <a:gd name="T37" fmla="*/ 51 h 166"/>
              <a:gd name="T38" fmla="*/ 104 w 181"/>
              <a:gd name="T39" fmla="*/ 69 h 166"/>
              <a:gd name="T40" fmla="*/ 121 w 181"/>
              <a:gd name="T41" fmla="*/ 74 h 166"/>
              <a:gd name="T42" fmla="*/ 77 w 181"/>
              <a:gd name="T43" fmla="*/ 66 h 166"/>
              <a:gd name="T44" fmla="*/ 36 w 181"/>
              <a:gd name="T45" fmla="*/ 83 h 166"/>
              <a:gd name="T46" fmla="*/ 77 w 181"/>
              <a:gd name="T47" fmla="*/ 100 h 166"/>
              <a:gd name="T48" fmla="*/ 167 w 181"/>
              <a:gd name="T49" fmla="*/ 44 h 166"/>
              <a:gd name="T50" fmla="*/ 169 w 181"/>
              <a:gd name="T51" fmla="*/ 63 h 166"/>
              <a:gd name="T52" fmla="*/ 148 w 181"/>
              <a:gd name="T53" fmla="*/ 59 h 166"/>
              <a:gd name="T54" fmla="*/ 137 w 181"/>
              <a:gd name="T55" fmla="*/ 65 h 166"/>
              <a:gd name="T56" fmla="*/ 121 w 181"/>
              <a:gd name="T57" fmla="*/ 62 h 166"/>
              <a:gd name="T58" fmla="*/ 109 w 181"/>
              <a:gd name="T59" fmla="*/ 41 h 166"/>
              <a:gd name="T60" fmla="*/ 125 w 181"/>
              <a:gd name="T61" fmla="*/ 20 h 166"/>
              <a:gd name="T62" fmla="*/ 124 w 181"/>
              <a:gd name="T63" fmla="*/ 4 h 166"/>
              <a:gd name="T64" fmla="*/ 137 w 181"/>
              <a:gd name="T65" fmla="*/ 4 h 166"/>
              <a:gd name="T66" fmla="*/ 148 w 181"/>
              <a:gd name="T67" fmla="*/ 11 h 166"/>
              <a:gd name="T68" fmla="*/ 169 w 181"/>
              <a:gd name="T69" fmla="*/ 6 h 166"/>
              <a:gd name="T70" fmla="*/ 167 w 181"/>
              <a:gd name="T71" fmla="*/ 25 h 166"/>
              <a:gd name="T72" fmla="*/ 181 w 181"/>
              <a:gd name="T73" fmla="*/ 138 h 166"/>
              <a:gd name="T74" fmla="*/ 169 w 181"/>
              <a:gd name="T75" fmla="*/ 159 h 166"/>
              <a:gd name="T76" fmla="*/ 153 w 181"/>
              <a:gd name="T77" fmla="*/ 162 h 166"/>
              <a:gd name="T78" fmla="*/ 142 w 181"/>
              <a:gd name="T79" fmla="*/ 155 h 166"/>
              <a:gd name="T80" fmla="*/ 121 w 181"/>
              <a:gd name="T81" fmla="*/ 160 h 166"/>
              <a:gd name="T82" fmla="*/ 123 w 181"/>
              <a:gd name="T83" fmla="*/ 141 h 166"/>
              <a:gd name="T84" fmla="*/ 123 w 181"/>
              <a:gd name="T85" fmla="*/ 122 h 166"/>
              <a:gd name="T86" fmla="*/ 121 w 181"/>
              <a:gd name="T87" fmla="*/ 103 h 166"/>
              <a:gd name="T88" fmla="*/ 133 w 181"/>
              <a:gd name="T89" fmla="*/ 97 h 166"/>
              <a:gd name="T90" fmla="*/ 145 w 181"/>
              <a:gd name="T91" fmla="*/ 107 h 166"/>
              <a:gd name="T92" fmla="*/ 157 w 181"/>
              <a:gd name="T93" fmla="*/ 97 h 166"/>
              <a:gd name="T94" fmla="*/ 164 w 181"/>
              <a:gd name="T95" fmla="*/ 117 h 166"/>
              <a:gd name="T96" fmla="*/ 157 w 181"/>
              <a:gd name="T97" fmla="*/ 35 h 166"/>
              <a:gd name="T98" fmla="*/ 136 w 181"/>
              <a:gd name="T99" fmla="*/ 26 h 166"/>
              <a:gd name="T100" fmla="*/ 145 w 181"/>
              <a:gd name="T101" fmla="*/ 47 h 166"/>
              <a:gd name="T102" fmla="*/ 157 w 181"/>
              <a:gd name="T103" fmla="*/ 131 h 166"/>
              <a:gd name="T104" fmla="*/ 136 w 181"/>
              <a:gd name="T105" fmla="*/ 123 h 166"/>
              <a:gd name="T106" fmla="*/ 145 w 181"/>
              <a:gd name="T107" fmla="*/ 14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 h="166">
                <a:moveTo>
                  <a:pt x="121" y="74"/>
                </a:moveTo>
                <a:cubicBezTo>
                  <a:pt x="121" y="92"/>
                  <a:pt x="121" y="92"/>
                  <a:pt x="121" y="92"/>
                </a:cubicBezTo>
                <a:cubicBezTo>
                  <a:pt x="121" y="92"/>
                  <a:pt x="120" y="93"/>
                  <a:pt x="120" y="94"/>
                </a:cubicBezTo>
                <a:cubicBezTo>
                  <a:pt x="120" y="94"/>
                  <a:pt x="119" y="95"/>
                  <a:pt x="118" y="95"/>
                </a:cubicBezTo>
                <a:cubicBezTo>
                  <a:pt x="104" y="97"/>
                  <a:pt x="104" y="97"/>
                  <a:pt x="104" y="97"/>
                </a:cubicBezTo>
                <a:cubicBezTo>
                  <a:pt x="103" y="99"/>
                  <a:pt x="102" y="102"/>
                  <a:pt x="101" y="104"/>
                </a:cubicBezTo>
                <a:cubicBezTo>
                  <a:pt x="103" y="107"/>
                  <a:pt x="106" y="111"/>
                  <a:pt x="109" y="115"/>
                </a:cubicBezTo>
                <a:cubicBezTo>
                  <a:pt x="110" y="116"/>
                  <a:pt x="110" y="116"/>
                  <a:pt x="110" y="117"/>
                </a:cubicBezTo>
                <a:cubicBezTo>
                  <a:pt x="110" y="118"/>
                  <a:pt x="110" y="118"/>
                  <a:pt x="109" y="119"/>
                </a:cubicBezTo>
                <a:cubicBezTo>
                  <a:pt x="108" y="121"/>
                  <a:pt x="105" y="123"/>
                  <a:pt x="101" y="127"/>
                </a:cubicBezTo>
                <a:cubicBezTo>
                  <a:pt x="98" y="131"/>
                  <a:pt x="95" y="133"/>
                  <a:pt x="94" y="133"/>
                </a:cubicBezTo>
                <a:cubicBezTo>
                  <a:pt x="93" y="133"/>
                  <a:pt x="93" y="133"/>
                  <a:pt x="92" y="132"/>
                </a:cubicBezTo>
                <a:cubicBezTo>
                  <a:pt x="81" y="124"/>
                  <a:pt x="81" y="124"/>
                  <a:pt x="81" y="124"/>
                </a:cubicBezTo>
                <a:cubicBezTo>
                  <a:pt x="79" y="125"/>
                  <a:pt x="76" y="126"/>
                  <a:pt x="74" y="127"/>
                </a:cubicBezTo>
                <a:cubicBezTo>
                  <a:pt x="73" y="133"/>
                  <a:pt x="72" y="138"/>
                  <a:pt x="72" y="141"/>
                </a:cubicBezTo>
                <a:cubicBezTo>
                  <a:pt x="71" y="143"/>
                  <a:pt x="70" y="143"/>
                  <a:pt x="69" y="143"/>
                </a:cubicBezTo>
                <a:cubicBezTo>
                  <a:pt x="51" y="143"/>
                  <a:pt x="51" y="143"/>
                  <a:pt x="51" y="143"/>
                </a:cubicBezTo>
                <a:cubicBezTo>
                  <a:pt x="51" y="143"/>
                  <a:pt x="50" y="143"/>
                  <a:pt x="49" y="143"/>
                </a:cubicBezTo>
                <a:cubicBezTo>
                  <a:pt x="49" y="142"/>
                  <a:pt x="49" y="142"/>
                  <a:pt x="48" y="141"/>
                </a:cubicBezTo>
                <a:cubicBezTo>
                  <a:pt x="46" y="127"/>
                  <a:pt x="46" y="127"/>
                  <a:pt x="46" y="127"/>
                </a:cubicBezTo>
                <a:cubicBezTo>
                  <a:pt x="44" y="126"/>
                  <a:pt x="42" y="125"/>
                  <a:pt x="39" y="124"/>
                </a:cubicBezTo>
                <a:cubicBezTo>
                  <a:pt x="28" y="132"/>
                  <a:pt x="28" y="132"/>
                  <a:pt x="28" y="132"/>
                </a:cubicBezTo>
                <a:cubicBezTo>
                  <a:pt x="28" y="133"/>
                  <a:pt x="27" y="133"/>
                  <a:pt x="26" y="133"/>
                </a:cubicBezTo>
                <a:cubicBezTo>
                  <a:pt x="25" y="133"/>
                  <a:pt x="25" y="133"/>
                  <a:pt x="24" y="132"/>
                </a:cubicBezTo>
                <a:cubicBezTo>
                  <a:pt x="15" y="124"/>
                  <a:pt x="11" y="119"/>
                  <a:pt x="11" y="117"/>
                </a:cubicBezTo>
                <a:cubicBezTo>
                  <a:pt x="11" y="116"/>
                  <a:pt x="11" y="116"/>
                  <a:pt x="11" y="115"/>
                </a:cubicBezTo>
                <a:cubicBezTo>
                  <a:pt x="12" y="114"/>
                  <a:pt x="13" y="113"/>
                  <a:pt x="15" y="110"/>
                </a:cubicBezTo>
                <a:cubicBezTo>
                  <a:pt x="17" y="108"/>
                  <a:pt x="19" y="106"/>
                  <a:pt x="20" y="104"/>
                </a:cubicBezTo>
                <a:cubicBezTo>
                  <a:pt x="18" y="102"/>
                  <a:pt x="17" y="99"/>
                  <a:pt x="16" y="97"/>
                </a:cubicBezTo>
                <a:cubicBezTo>
                  <a:pt x="2" y="94"/>
                  <a:pt x="2" y="94"/>
                  <a:pt x="2" y="94"/>
                </a:cubicBezTo>
                <a:cubicBezTo>
                  <a:pt x="1" y="94"/>
                  <a:pt x="1" y="94"/>
                  <a:pt x="0" y="93"/>
                </a:cubicBezTo>
                <a:cubicBezTo>
                  <a:pt x="0" y="93"/>
                  <a:pt x="0" y="92"/>
                  <a:pt x="0" y="92"/>
                </a:cubicBezTo>
                <a:cubicBezTo>
                  <a:pt x="0" y="74"/>
                  <a:pt x="0" y="74"/>
                  <a:pt x="0" y="74"/>
                </a:cubicBezTo>
                <a:cubicBezTo>
                  <a:pt x="0" y="73"/>
                  <a:pt x="0" y="73"/>
                  <a:pt x="0" y="72"/>
                </a:cubicBezTo>
                <a:cubicBezTo>
                  <a:pt x="1" y="72"/>
                  <a:pt x="1" y="71"/>
                  <a:pt x="2" y="71"/>
                </a:cubicBezTo>
                <a:cubicBezTo>
                  <a:pt x="16" y="69"/>
                  <a:pt x="16" y="69"/>
                  <a:pt x="16" y="69"/>
                </a:cubicBezTo>
                <a:cubicBezTo>
                  <a:pt x="17" y="67"/>
                  <a:pt x="18" y="64"/>
                  <a:pt x="19" y="62"/>
                </a:cubicBezTo>
                <a:cubicBezTo>
                  <a:pt x="17" y="59"/>
                  <a:pt x="14" y="55"/>
                  <a:pt x="11" y="51"/>
                </a:cubicBezTo>
                <a:cubicBezTo>
                  <a:pt x="10" y="50"/>
                  <a:pt x="10" y="50"/>
                  <a:pt x="10" y="49"/>
                </a:cubicBezTo>
                <a:cubicBezTo>
                  <a:pt x="10" y="48"/>
                  <a:pt x="10" y="48"/>
                  <a:pt x="11" y="47"/>
                </a:cubicBezTo>
                <a:cubicBezTo>
                  <a:pt x="12" y="45"/>
                  <a:pt x="15" y="42"/>
                  <a:pt x="19" y="39"/>
                </a:cubicBezTo>
                <a:cubicBezTo>
                  <a:pt x="22" y="35"/>
                  <a:pt x="25" y="33"/>
                  <a:pt x="26" y="33"/>
                </a:cubicBezTo>
                <a:cubicBezTo>
                  <a:pt x="27" y="33"/>
                  <a:pt x="28" y="33"/>
                  <a:pt x="28" y="34"/>
                </a:cubicBezTo>
                <a:cubicBezTo>
                  <a:pt x="39" y="42"/>
                  <a:pt x="39" y="42"/>
                  <a:pt x="39" y="42"/>
                </a:cubicBezTo>
                <a:cubicBezTo>
                  <a:pt x="41" y="41"/>
                  <a:pt x="44" y="40"/>
                  <a:pt x="46" y="39"/>
                </a:cubicBezTo>
                <a:cubicBezTo>
                  <a:pt x="47" y="32"/>
                  <a:pt x="48" y="28"/>
                  <a:pt x="48" y="25"/>
                </a:cubicBezTo>
                <a:cubicBezTo>
                  <a:pt x="49" y="23"/>
                  <a:pt x="50" y="22"/>
                  <a:pt x="51" y="22"/>
                </a:cubicBezTo>
                <a:cubicBezTo>
                  <a:pt x="69" y="22"/>
                  <a:pt x="69" y="22"/>
                  <a:pt x="69" y="22"/>
                </a:cubicBezTo>
                <a:cubicBezTo>
                  <a:pt x="70" y="22"/>
                  <a:pt x="70" y="23"/>
                  <a:pt x="71" y="23"/>
                </a:cubicBezTo>
                <a:cubicBezTo>
                  <a:pt x="71" y="24"/>
                  <a:pt x="72" y="24"/>
                  <a:pt x="72" y="25"/>
                </a:cubicBezTo>
                <a:cubicBezTo>
                  <a:pt x="74" y="39"/>
                  <a:pt x="74" y="39"/>
                  <a:pt x="74" y="39"/>
                </a:cubicBezTo>
                <a:cubicBezTo>
                  <a:pt x="76" y="40"/>
                  <a:pt x="78" y="41"/>
                  <a:pt x="81" y="42"/>
                </a:cubicBezTo>
                <a:cubicBezTo>
                  <a:pt x="92" y="34"/>
                  <a:pt x="92" y="34"/>
                  <a:pt x="92" y="34"/>
                </a:cubicBezTo>
                <a:cubicBezTo>
                  <a:pt x="93" y="33"/>
                  <a:pt x="93" y="33"/>
                  <a:pt x="94" y="33"/>
                </a:cubicBezTo>
                <a:cubicBezTo>
                  <a:pt x="95" y="33"/>
                  <a:pt x="95" y="33"/>
                  <a:pt x="96" y="34"/>
                </a:cubicBezTo>
                <a:cubicBezTo>
                  <a:pt x="105" y="42"/>
                  <a:pt x="110" y="47"/>
                  <a:pt x="110" y="49"/>
                </a:cubicBezTo>
                <a:cubicBezTo>
                  <a:pt x="110" y="50"/>
                  <a:pt x="109" y="50"/>
                  <a:pt x="109" y="51"/>
                </a:cubicBezTo>
                <a:cubicBezTo>
                  <a:pt x="108" y="52"/>
                  <a:pt x="107" y="54"/>
                  <a:pt x="105" y="56"/>
                </a:cubicBezTo>
                <a:cubicBezTo>
                  <a:pt x="103" y="58"/>
                  <a:pt x="102" y="60"/>
                  <a:pt x="101" y="62"/>
                </a:cubicBezTo>
                <a:cubicBezTo>
                  <a:pt x="102" y="65"/>
                  <a:pt x="103" y="67"/>
                  <a:pt x="104" y="69"/>
                </a:cubicBezTo>
                <a:cubicBezTo>
                  <a:pt x="118" y="72"/>
                  <a:pt x="118" y="72"/>
                  <a:pt x="118" y="72"/>
                </a:cubicBezTo>
                <a:cubicBezTo>
                  <a:pt x="119" y="72"/>
                  <a:pt x="120" y="72"/>
                  <a:pt x="120" y="73"/>
                </a:cubicBezTo>
                <a:cubicBezTo>
                  <a:pt x="120" y="73"/>
                  <a:pt x="121" y="74"/>
                  <a:pt x="121" y="74"/>
                </a:cubicBezTo>
                <a:close/>
                <a:moveTo>
                  <a:pt x="77" y="100"/>
                </a:moveTo>
                <a:cubicBezTo>
                  <a:pt x="82" y="95"/>
                  <a:pt x="84" y="90"/>
                  <a:pt x="84" y="83"/>
                </a:cubicBezTo>
                <a:cubicBezTo>
                  <a:pt x="84" y="76"/>
                  <a:pt x="82" y="71"/>
                  <a:pt x="77" y="66"/>
                </a:cubicBezTo>
                <a:cubicBezTo>
                  <a:pt x="72" y="61"/>
                  <a:pt x="67" y="59"/>
                  <a:pt x="60" y="59"/>
                </a:cubicBezTo>
                <a:cubicBezTo>
                  <a:pt x="53" y="59"/>
                  <a:pt x="48" y="61"/>
                  <a:pt x="43" y="66"/>
                </a:cubicBezTo>
                <a:cubicBezTo>
                  <a:pt x="38" y="71"/>
                  <a:pt x="36" y="76"/>
                  <a:pt x="36" y="83"/>
                </a:cubicBezTo>
                <a:cubicBezTo>
                  <a:pt x="36" y="90"/>
                  <a:pt x="38" y="95"/>
                  <a:pt x="43" y="100"/>
                </a:cubicBezTo>
                <a:cubicBezTo>
                  <a:pt x="48" y="105"/>
                  <a:pt x="53" y="107"/>
                  <a:pt x="60" y="107"/>
                </a:cubicBezTo>
                <a:cubicBezTo>
                  <a:pt x="67" y="107"/>
                  <a:pt x="72" y="105"/>
                  <a:pt x="77" y="100"/>
                </a:cubicBezTo>
                <a:close/>
                <a:moveTo>
                  <a:pt x="181" y="28"/>
                </a:moveTo>
                <a:cubicBezTo>
                  <a:pt x="181" y="41"/>
                  <a:pt x="181" y="41"/>
                  <a:pt x="181" y="41"/>
                </a:cubicBezTo>
                <a:cubicBezTo>
                  <a:pt x="181" y="42"/>
                  <a:pt x="176" y="43"/>
                  <a:pt x="167" y="44"/>
                </a:cubicBezTo>
                <a:cubicBezTo>
                  <a:pt x="166" y="46"/>
                  <a:pt x="165" y="47"/>
                  <a:pt x="164" y="49"/>
                </a:cubicBezTo>
                <a:cubicBezTo>
                  <a:pt x="167" y="56"/>
                  <a:pt x="169" y="60"/>
                  <a:pt x="169" y="62"/>
                </a:cubicBezTo>
                <a:cubicBezTo>
                  <a:pt x="169" y="62"/>
                  <a:pt x="169" y="63"/>
                  <a:pt x="169" y="63"/>
                </a:cubicBezTo>
                <a:cubicBezTo>
                  <a:pt x="161" y="67"/>
                  <a:pt x="157" y="69"/>
                  <a:pt x="157" y="69"/>
                </a:cubicBezTo>
                <a:cubicBezTo>
                  <a:pt x="156" y="69"/>
                  <a:pt x="155" y="68"/>
                  <a:pt x="153" y="65"/>
                </a:cubicBezTo>
                <a:cubicBezTo>
                  <a:pt x="150" y="62"/>
                  <a:pt x="149" y="60"/>
                  <a:pt x="148" y="59"/>
                </a:cubicBezTo>
                <a:cubicBezTo>
                  <a:pt x="146" y="59"/>
                  <a:pt x="145" y="59"/>
                  <a:pt x="145" y="59"/>
                </a:cubicBezTo>
                <a:cubicBezTo>
                  <a:pt x="144" y="59"/>
                  <a:pt x="143" y="59"/>
                  <a:pt x="142" y="59"/>
                </a:cubicBezTo>
                <a:cubicBezTo>
                  <a:pt x="141" y="60"/>
                  <a:pt x="139" y="62"/>
                  <a:pt x="137" y="65"/>
                </a:cubicBezTo>
                <a:cubicBezTo>
                  <a:pt x="135" y="68"/>
                  <a:pt x="133" y="69"/>
                  <a:pt x="133" y="69"/>
                </a:cubicBezTo>
                <a:cubicBezTo>
                  <a:pt x="133" y="69"/>
                  <a:pt x="129" y="67"/>
                  <a:pt x="121" y="63"/>
                </a:cubicBezTo>
                <a:cubicBezTo>
                  <a:pt x="121" y="63"/>
                  <a:pt x="121" y="62"/>
                  <a:pt x="121" y="62"/>
                </a:cubicBezTo>
                <a:cubicBezTo>
                  <a:pt x="121" y="60"/>
                  <a:pt x="122" y="56"/>
                  <a:pt x="125" y="49"/>
                </a:cubicBezTo>
                <a:cubicBezTo>
                  <a:pt x="124" y="47"/>
                  <a:pt x="123" y="46"/>
                  <a:pt x="123" y="44"/>
                </a:cubicBezTo>
                <a:cubicBezTo>
                  <a:pt x="113" y="43"/>
                  <a:pt x="109" y="42"/>
                  <a:pt x="109" y="41"/>
                </a:cubicBezTo>
                <a:cubicBezTo>
                  <a:pt x="109" y="28"/>
                  <a:pt x="109" y="28"/>
                  <a:pt x="109" y="28"/>
                </a:cubicBezTo>
                <a:cubicBezTo>
                  <a:pt x="109" y="27"/>
                  <a:pt x="113" y="26"/>
                  <a:pt x="123" y="25"/>
                </a:cubicBezTo>
                <a:cubicBezTo>
                  <a:pt x="123" y="23"/>
                  <a:pt x="124" y="22"/>
                  <a:pt x="125" y="20"/>
                </a:cubicBezTo>
                <a:cubicBezTo>
                  <a:pt x="122" y="13"/>
                  <a:pt x="121" y="9"/>
                  <a:pt x="121" y="7"/>
                </a:cubicBezTo>
                <a:cubicBezTo>
                  <a:pt x="121" y="7"/>
                  <a:pt x="121" y="7"/>
                  <a:pt x="121" y="6"/>
                </a:cubicBezTo>
                <a:cubicBezTo>
                  <a:pt x="121" y="6"/>
                  <a:pt x="122" y="6"/>
                  <a:pt x="124" y="4"/>
                </a:cubicBezTo>
                <a:cubicBezTo>
                  <a:pt x="126" y="3"/>
                  <a:pt x="128" y="2"/>
                  <a:pt x="130" y="1"/>
                </a:cubicBezTo>
                <a:cubicBezTo>
                  <a:pt x="132" y="0"/>
                  <a:pt x="133" y="0"/>
                  <a:pt x="133" y="0"/>
                </a:cubicBezTo>
                <a:cubicBezTo>
                  <a:pt x="133" y="0"/>
                  <a:pt x="135" y="1"/>
                  <a:pt x="137" y="4"/>
                </a:cubicBezTo>
                <a:cubicBezTo>
                  <a:pt x="139" y="7"/>
                  <a:pt x="141" y="9"/>
                  <a:pt x="142" y="11"/>
                </a:cubicBezTo>
                <a:cubicBezTo>
                  <a:pt x="143" y="10"/>
                  <a:pt x="144" y="10"/>
                  <a:pt x="145" y="10"/>
                </a:cubicBezTo>
                <a:cubicBezTo>
                  <a:pt x="145" y="10"/>
                  <a:pt x="146" y="10"/>
                  <a:pt x="148" y="11"/>
                </a:cubicBezTo>
                <a:cubicBezTo>
                  <a:pt x="151" y="6"/>
                  <a:pt x="154" y="3"/>
                  <a:pt x="156" y="0"/>
                </a:cubicBezTo>
                <a:cubicBezTo>
                  <a:pt x="157" y="0"/>
                  <a:pt x="157" y="0"/>
                  <a:pt x="157" y="0"/>
                </a:cubicBezTo>
                <a:cubicBezTo>
                  <a:pt x="157" y="0"/>
                  <a:pt x="161" y="2"/>
                  <a:pt x="169" y="6"/>
                </a:cubicBezTo>
                <a:cubicBezTo>
                  <a:pt x="169" y="7"/>
                  <a:pt x="169" y="7"/>
                  <a:pt x="169" y="7"/>
                </a:cubicBezTo>
                <a:cubicBezTo>
                  <a:pt x="169" y="9"/>
                  <a:pt x="167" y="13"/>
                  <a:pt x="164" y="20"/>
                </a:cubicBezTo>
                <a:cubicBezTo>
                  <a:pt x="165" y="22"/>
                  <a:pt x="166" y="23"/>
                  <a:pt x="167" y="25"/>
                </a:cubicBezTo>
                <a:cubicBezTo>
                  <a:pt x="176" y="26"/>
                  <a:pt x="181" y="27"/>
                  <a:pt x="181" y="28"/>
                </a:cubicBezTo>
                <a:close/>
                <a:moveTo>
                  <a:pt x="181" y="125"/>
                </a:moveTo>
                <a:cubicBezTo>
                  <a:pt x="181" y="138"/>
                  <a:pt x="181" y="138"/>
                  <a:pt x="181" y="138"/>
                </a:cubicBezTo>
                <a:cubicBezTo>
                  <a:pt x="181" y="139"/>
                  <a:pt x="176" y="140"/>
                  <a:pt x="167" y="141"/>
                </a:cubicBezTo>
                <a:cubicBezTo>
                  <a:pt x="166" y="143"/>
                  <a:pt x="165" y="144"/>
                  <a:pt x="164" y="146"/>
                </a:cubicBezTo>
                <a:cubicBezTo>
                  <a:pt x="167" y="153"/>
                  <a:pt x="169" y="157"/>
                  <a:pt x="169" y="159"/>
                </a:cubicBezTo>
                <a:cubicBezTo>
                  <a:pt x="169" y="159"/>
                  <a:pt x="169" y="159"/>
                  <a:pt x="169" y="160"/>
                </a:cubicBezTo>
                <a:cubicBezTo>
                  <a:pt x="161" y="164"/>
                  <a:pt x="157" y="166"/>
                  <a:pt x="157" y="166"/>
                </a:cubicBezTo>
                <a:cubicBezTo>
                  <a:pt x="156" y="166"/>
                  <a:pt x="155" y="165"/>
                  <a:pt x="153" y="162"/>
                </a:cubicBezTo>
                <a:cubicBezTo>
                  <a:pt x="150" y="159"/>
                  <a:pt x="149" y="157"/>
                  <a:pt x="148" y="155"/>
                </a:cubicBezTo>
                <a:cubicBezTo>
                  <a:pt x="146" y="155"/>
                  <a:pt x="145" y="156"/>
                  <a:pt x="145" y="156"/>
                </a:cubicBezTo>
                <a:cubicBezTo>
                  <a:pt x="144" y="156"/>
                  <a:pt x="143" y="155"/>
                  <a:pt x="142" y="155"/>
                </a:cubicBezTo>
                <a:cubicBezTo>
                  <a:pt x="141" y="157"/>
                  <a:pt x="139" y="159"/>
                  <a:pt x="137" y="162"/>
                </a:cubicBezTo>
                <a:cubicBezTo>
                  <a:pt x="135" y="165"/>
                  <a:pt x="133" y="166"/>
                  <a:pt x="133" y="166"/>
                </a:cubicBezTo>
                <a:cubicBezTo>
                  <a:pt x="133" y="166"/>
                  <a:pt x="129" y="164"/>
                  <a:pt x="121" y="160"/>
                </a:cubicBezTo>
                <a:cubicBezTo>
                  <a:pt x="121" y="159"/>
                  <a:pt x="121" y="159"/>
                  <a:pt x="121" y="159"/>
                </a:cubicBezTo>
                <a:cubicBezTo>
                  <a:pt x="121" y="157"/>
                  <a:pt x="122" y="153"/>
                  <a:pt x="125" y="146"/>
                </a:cubicBezTo>
                <a:cubicBezTo>
                  <a:pt x="124" y="144"/>
                  <a:pt x="123" y="143"/>
                  <a:pt x="123" y="141"/>
                </a:cubicBezTo>
                <a:cubicBezTo>
                  <a:pt x="113" y="140"/>
                  <a:pt x="109" y="139"/>
                  <a:pt x="109" y="138"/>
                </a:cubicBezTo>
                <a:cubicBezTo>
                  <a:pt x="109" y="125"/>
                  <a:pt x="109" y="125"/>
                  <a:pt x="109" y="125"/>
                </a:cubicBezTo>
                <a:cubicBezTo>
                  <a:pt x="109" y="124"/>
                  <a:pt x="113" y="123"/>
                  <a:pt x="123" y="122"/>
                </a:cubicBezTo>
                <a:cubicBezTo>
                  <a:pt x="123" y="120"/>
                  <a:pt x="124" y="118"/>
                  <a:pt x="125" y="117"/>
                </a:cubicBezTo>
                <a:cubicBezTo>
                  <a:pt x="122" y="110"/>
                  <a:pt x="121" y="105"/>
                  <a:pt x="121" y="104"/>
                </a:cubicBezTo>
                <a:cubicBezTo>
                  <a:pt x="121" y="104"/>
                  <a:pt x="121" y="103"/>
                  <a:pt x="121" y="103"/>
                </a:cubicBezTo>
                <a:cubicBezTo>
                  <a:pt x="121" y="103"/>
                  <a:pt x="122" y="102"/>
                  <a:pt x="124" y="101"/>
                </a:cubicBezTo>
                <a:cubicBezTo>
                  <a:pt x="126" y="100"/>
                  <a:pt x="128" y="99"/>
                  <a:pt x="130" y="98"/>
                </a:cubicBezTo>
                <a:cubicBezTo>
                  <a:pt x="132" y="97"/>
                  <a:pt x="133" y="97"/>
                  <a:pt x="133" y="97"/>
                </a:cubicBezTo>
                <a:cubicBezTo>
                  <a:pt x="133" y="97"/>
                  <a:pt x="135" y="98"/>
                  <a:pt x="137" y="101"/>
                </a:cubicBezTo>
                <a:cubicBezTo>
                  <a:pt x="139" y="104"/>
                  <a:pt x="141" y="106"/>
                  <a:pt x="142" y="107"/>
                </a:cubicBezTo>
                <a:cubicBezTo>
                  <a:pt x="143" y="107"/>
                  <a:pt x="144" y="107"/>
                  <a:pt x="145" y="107"/>
                </a:cubicBezTo>
                <a:cubicBezTo>
                  <a:pt x="145" y="107"/>
                  <a:pt x="146" y="107"/>
                  <a:pt x="148" y="107"/>
                </a:cubicBezTo>
                <a:cubicBezTo>
                  <a:pt x="151" y="103"/>
                  <a:pt x="154" y="99"/>
                  <a:pt x="156" y="97"/>
                </a:cubicBezTo>
                <a:cubicBezTo>
                  <a:pt x="157" y="97"/>
                  <a:pt x="157" y="97"/>
                  <a:pt x="157" y="97"/>
                </a:cubicBezTo>
                <a:cubicBezTo>
                  <a:pt x="157" y="97"/>
                  <a:pt x="161" y="99"/>
                  <a:pt x="169" y="103"/>
                </a:cubicBezTo>
                <a:cubicBezTo>
                  <a:pt x="169" y="103"/>
                  <a:pt x="169" y="104"/>
                  <a:pt x="169" y="104"/>
                </a:cubicBezTo>
                <a:cubicBezTo>
                  <a:pt x="169" y="105"/>
                  <a:pt x="167" y="110"/>
                  <a:pt x="164" y="117"/>
                </a:cubicBezTo>
                <a:cubicBezTo>
                  <a:pt x="165" y="118"/>
                  <a:pt x="166" y="120"/>
                  <a:pt x="167" y="122"/>
                </a:cubicBezTo>
                <a:cubicBezTo>
                  <a:pt x="176" y="123"/>
                  <a:pt x="181" y="124"/>
                  <a:pt x="181" y="125"/>
                </a:cubicBezTo>
                <a:close/>
                <a:moveTo>
                  <a:pt x="157" y="35"/>
                </a:moveTo>
                <a:cubicBezTo>
                  <a:pt x="157" y="31"/>
                  <a:pt x="156" y="28"/>
                  <a:pt x="153" y="26"/>
                </a:cubicBezTo>
                <a:cubicBezTo>
                  <a:pt x="151" y="24"/>
                  <a:pt x="148" y="22"/>
                  <a:pt x="145" y="22"/>
                </a:cubicBezTo>
                <a:cubicBezTo>
                  <a:pt x="142" y="22"/>
                  <a:pt x="139" y="24"/>
                  <a:pt x="136" y="26"/>
                </a:cubicBezTo>
                <a:cubicBezTo>
                  <a:pt x="134" y="28"/>
                  <a:pt x="133" y="31"/>
                  <a:pt x="133" y="35"/>
                </a:cubicBezTo>
                <a:cubicBezTo>
                  <a:pt x="133" y="38"/>
                  <a:pt x="134" y="41"/>
                  <a:pt x="136" y="43"/>
                </a:cubicBezTo>
                <a:cubicBezTo>
                  <a:pt x="139" y="45"/>
                  <a:pt x="141" y="47"/>
                  <a:pt x="145" y="47"/>
                </a:cubicBezTo>
                <a:cubicBezTo>
                  <a:pt x="148" y="47"/>
                  <a:pt x="151" y="45"/>
                  <a:pt x="153" y="43"/>
                </a:cubicBezTo>
                <a:cubicBezTo>
                  <a:pt x="156" y="41"/>
                  <a:pt x="157" y="38"/>
                  <a:pt x="157" y="35"/>
                </a:cubicBezTo>
                <a:close/>
                <a:moveTo>
                  <a:pt x="157" y="131"/>
                </a:moveTo>
                <a:cubicBezTo>
                  <a:pt x="157" y="128"/>
                  <a:pt x="156" y="125"/>
                  <a:pt x="153" y="123"/>
                </a:cubicBezTo>
                <a:cubicBezTo>
                  <a:pt x="151" y="120"/>
                  <a:pt x="148" y="119"/>
                  <a:pt x="145" y="119"/>
                </a:cubicBezTo>
                <a:cubicBezTo>
                  <a:pt x="142" y="119"/>
                  <a:pt x="139" y="120"/>
                  <a:pt x="136" y="123"/>
                </a:cubicBezTo>
                <a:cubicBezTo>
                  <a:pt x="134" y="125"/>
                  <a:pt x="133" y="128"/>
                  <a:pt x="133" y="131"/>
                </a:cubicBezTo>
                <a:cubicBezTo>
                  <a:pt x="133" y="135"/>
                  <a:pt x="134" y="138"/>
                  <a:pt x="136" y="140"/>
                </a:cubicBezTo>
                <a:cubicBezTo>
                  <a:pt x="139" y="142"/>
                  <a:pt x="141" y="143"/>
                  <a:pt x="145" y="143"/>
                </a:cubicBezTo>
                <a:cubicBezTo>
                  <a:pt x="148" y="143"/>
                  <a:pt x="151" y="142"/>
                  <a:pt x="153" y="140"/>
                </a:cubicBezTo>
                <a:cubicBezTo>
                  <a:pt x="156" y="138"/>
                  <a:pt x="157" y="135"/>
                  <a:pt x="157" y="131"/>
                </a:cubicBezTo>
                <a:close/>
              </a:path>
            </a:pathLst>
          </a:cu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mn-lt"/>
            </a:endParaRPr>
          </a:p>
        </p:txBody>
      </p:sp>
    </p:spTree>
    <p:extLst>
      <p:ext uri="{BB962C8B-B14F-4D97-AF65-F5344CB8AC3E}">
        <p14:creationId xmlns:p14="http://schemas.microsoft.com/office/powerpoint/2010/main" val="171848386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9" presetClass="entr" presetSubtype="0"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360"/>
                                          </p:val>
                                        </p:tav>
                                        <p:tav tm="100000">
                                          <p:val>
                                            <p:fltVal val="0"/>
                                          </p:val>
                                        </p:tav>
                                      </p:tavLst>
                                    </p:anim>
                                    <p:animEffect transition="in" filter="fade">
                                      <p:cBhvr>
                                        <p:cTn id="19" dur="500"/>
                                        <p:tgtEl>
                                          <p:spTgt spid="4"/>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up)">
                                      <p:cBhvr>
                                        <p:cTn id="63" dur="500"/>
                                        <p:tgtEl>
                                          <p:spTgt spid="9"/>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up)">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4" grpId="0">
        <p:bldAsOne/>
      </p:bldGraphic>
      <p:bldP spid="5" grpId="0" animBg="1"/>
      <p:bldP spid="6" grpId="0" animBg="1"/>
      <p:bldP spid="7" grpId="0"/>
      <p:bldP spid="8" grpId="0"/>
      <p:bldP spid="9" grpId="0"/>
      <p:bldP spid="10" grpId="0"/>
      <p:bldP spid="11" grpId="0"/>
      <p:bldP spid="12" grpId="0"/>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03</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pic>
        <p:nvPicPr>
          <p:cNvPr id="10" name="图片 9">
            <a:extLst>
              <a:ext uri="{FF2B5EF4-FFF2-40B4-BE49-F238E27FC236}">
                <a16:creationId xmlns="" xmlns:a16="http://schemas.microsoft.com/office/drawing/2014/main" id="{7498E9E7-7FDA-4515-A537-80CCF311004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rot="18099139">
            <a:off x="4431867" y="2288607"/>
            <a:ext cx="3758720" cy="3347609"/>
          </a:xfrm>
          <a:prstGeom prst="rect">
            <a:avLst/>
          </a:prstGeom>
        </p:spPr>
      </p:pic>
      <p:grpSp>
        <p:nvGrpSpPr>
          <p:cNvPr id="12" name="Group 26">
            <a:extLst>
              <a:ext uri="{FF2B5EF4-FFF2-40B4-BE49-F238E27FC236}">
                <a16:creationId xmlns="" xmlns:a16="http://schemas.microsoft.com/office/drawing/2014/main" id="{50554D77-2CD3-4901-AD41-C342FC313044}"/>
              </a:ext>
            </a:extLst>
          </p:cNvPr>
          <p:cNvGrpSpPr/>
          <p:nvPr/>
        </p:nvGrpSpPr>
        <p:grpSpPr>
          <a:xfrm>
            <a:off x="2526147" y="2947469"/>
            <a:ext cx="2413174" cy="393197"/>
            <a:chOff x="1741845" y="2481978"/>
            <a:chExt cx="2880221" cy="393197"/>
          </a:xfrm>
        </p:grpSpPr>
        <p:cxnSp>
          <p:nvCxnSpPr>
            <p:cNvPr id="13" name="Straight Connector 27">
              <a:extLst>
                <a:ext uri="{FF2B5EF4-FFF2-40B4-BE49-F238E27FC236}">
                  <a16:creationId xmlns="" xmlns:a16="http://schemas.microsoft.com/office/drawing/2014/main" id="{49C3A9FA-8E71-4902-8B85-099B3BF9C134}"/>
                </a:ext>
              </a:extLst>
            </p:cNvPr>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28">
              <a:extLst>
                <a:ext uri="{FF2B5EF4-FFF2-40B4-BE49-F238E27FC236}">
                  <a16:creationId xmlns="" xmlns:a16="http://schemas.microsoft.com/office/drawing/2014/main" id="{201AE1A9-12EA-4B68-8936-248B8EB45560}"/>
                </a:ext>
              </a:extLst>
            </p:cNvPr>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5" name="Title 20">
            <a:extLst>
              <a:ext uri="{FF2B5EF4-FFF2-40B4-BE49-F238E27FC236}">
                <a16:creationId xmlns="" xmlns:a16="http://schemas.microsoft.com/office/drawing/2014/main" id="{01D85CEA-E0C5-47AD-8F26-9B030EAD711F}"/>
              </a:ext>
            </a:extLst>
          </p:cNvPr>
          <p:cNvSpPr txBox="1"/>
          <p:nvPr/>
        </p:nvSpPr>
        <p:spPr>
          <a:xfrm>
            <a:off x="2538980" y="2632947"/>
            <a:ext cx="1252907" cy="269304"/>
          </a:xfrm>
          <a:prstGeom prst="rect">
            <a:avLst/>
          </a:prstGeom>
        </p:spPr>
        <p:txBody>
          <a:bodyPr vert="horz" wrap="non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TITLE HERE</a:t>
            </a:r>
          </a:p>
        </p:txBody>
      </p:sp>
      <p:sp>
        <p:nvSpPr>
          <p:cNvPr id="16" name="Title 20">
            <a:extLst>
              <a:ext uri="{FF2B5EF4-FFF2-40B4-BE49-F238E27FC236}">
                <a16:creationId xmlns="" xmlns:a16="http://schemas.microsoft.com/office/drawing/2014/main" id="{F1378D54-8B7F-4273-8131-CA4C1C706222}"/>
              </a:ext>
            </a:extLst>
          </p:cNvPr>
          <p:cNvSpPr txBox="1"/>
          <p:nvPr/>
        </p:nvSpPr>
        <p:spPr>
          <a:xfrm>
            <a:off x="2426212" y="3054770"/>
            <a:ext cx="2222905" cy="592213"/>
          </a:xfrm>
          <a:prstGeom prst="rect">
            <a:avLst/>
          </a:prstGeom>
        </p:spPr>
        <p:txBody>
          <a:bodyPr vert="horz" wrap="square" lIns="4572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Lorem ipsum dolor sit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amet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consectetur</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adipiscing</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elit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Nulla</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imperdiet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volutpat</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7" name="Group 26">
            <a:extLst>
              <a:ext uri="{FF2B5EF4-FFF2-40B4-BE49-F238E27FC236}">
                <a16:creationId xmlns="" xmlns:a16="http://schemas.microsoft.com/office/drawing/2014/main" id="{65F4F441-FB98-4FEA-821B-FD60D5EEA211}"/>
              </a:ext>
            </a:extLst>
          </p:cNvPr>
          <p:cNvGrpSpPr/>
          <p:nvPr/>
        </p:nvGrpSpPr>
        <p:grpSpPr>
          <a:xfrm>
            <a:off x="2699488" y="4950374"/>
            <a:ext cx="2413174" cy="393197"/>
            <a:chOff x="1741845" y="2481978"/>
            <a:chExt cx="2880221" cy="393197"/>
          </a:xfrm>
        </p:grpSpPr>
        <p:cxnSp>
          <p:nvCxnSpPr>
            <p:cNvPr id="18" name="Straight Connector 27">
              <a:extLst>
                <a:ext uri="{FF2B5EF4-FFF2-40B4-BE49-F238E27FC236}">
                  <a16:creationId xmlns="" xmlns:a16="http://schemas.microsoft.com/office/drawing/2014/main" id="{B4FBD7D7-62F7-4251-AEB6-3FC6589DBD80}"/>
                </a:ext>
              </a:extLst>
            </p:cNvPr>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 xmlns:a16="http://schemas.microsoft.com/office/drawing/2014/main" id="{36E624D7-A1A9-49BF-AD17-4405B90ADB55}"/>
                </a:ext>
              </a:extLst>
            </p:cNvPr>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0" name="Title 20">
            <a:extLst>
              <a:ext uri="{FF2B5EF4-FFF2-40B4-BE49-F238E27FC236}">
                <a16:creationId xmlns="" xmlns:a16="http://schemas.microsoft.com/office/drawing/2014/main" id="{886C8E0C-3A50-4206-889F-36FEBF687164}"/>
              </a:ext>
            </a:extLst>
          </p:cNvPr>
          <p:cNvSpPr txBox="1"/>
          <p:nvPr/>
        </p:nvSpPr>
        <p:spPr>
          <a:xfrm>
            <a:off x="2712321" y="4635852"/>
            <a:ext cx="1252907" cy="269304"/>
          </a:xfrm>
          <a:prstGeom prst="rect">
            <a:avLst/>
          </a:prstGeom>
        </p:spPr>
        <p:txBody>
          <a:bodyPr vert="horz" wrap="non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TITLE HERE</a:t>
            </a:r>
          </a:p>
        </p:txBody>
      </p:sp>
      <p:sp>
        <p:nvSpPr>
          <p:cNvPr id="21" name="Title 20">
            <a:extLst>
              <a:ext uri="{FF2B5EF4-FFF2-40B4-BE49-F238E27FC236}">
                <a16:creationId xmlns="" xmlns:a16="http://schemas.microsoft.com/office/drawing/2014/main" id="{A57F494D-0056-4C34-8551-891278D23063}"/>
              </a:ext>
            </a:extLst>
          </p:cNvPr>
          <p:cNvSpPr txBox="1"/>
          <p:nvPr/>
        </p:nvSpPr>
        <p:spPr>
          <a:xfrm>
            <a:off x="2579162" y="5047819"/>
            <a:ext cx="2387848" cy="592213"/>
          </a:xfrm>
          <a:prstGeom prst="rect">
            <a:avLst/>
          </a:prstGeom>
        </p:spPr>
        <p:txBody>
          <a:bodyPr vert="horz" wrap="square" lIns="4572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Lorem ipsum dolor sit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amet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consectetur</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adipiscing</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elit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Nulla</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imperdiet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volutpat</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2" name="Group 26">
            <a:extLst>
              <a:ext uri="{FF2B5EF4-FFF2-40B4-BE49-F238E27FC236}">
                <a16:creationId xmlns="" xmlns:a16="http://schemas.microsoft.com/office/drawing/2014/main" id="{D22237FA-A332-4045-BB7A-B23E32FE89DD}"/>
              </a:ext>
            </a:extLst>
          </p:cNvPr>
          <p:cNvGrpSpPr/>
          <p:nvPr/>
        </p:nvGrpSpPr>
        <p:grpSpPr>
          <a:xfrm flipH="1">
            <a:off x="7264878" y="1839606"/>
            <a:ext cx="2322245" cy="477636"/>
            <a:chOff x="1741845" y="2481978"/>
            <a:chExt cx="2880221" cy="393197"/>
          </a:xfrm>
        </p:grpSpPr>
        <p:cxnSp>
          <p:nvCxnSpPr>
            <p:cNvPr id="23" name="Straight Connector 27">
              <a:extLst>
                <a:ext uri="{FF2B5EF4-FFF2-40B4-BE49-F238E27FC236}">
                  <a16:creationId xmlns="" xmlns:a16="http://schemas.microsoft.com/office/drawing/2014/main" id="{0444D4CE-3306-4621-A0E4-A2DA9B9B9250}"/>
                </a:ext>
              </a:extLst>
            </p:cNvPr>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8">
              <a:extLst>
                <a:ext uri="{FF2B5EF4-FFF2-40B4-BE49-F238E27FC236}">
                  <a16:creationId xmlns="" xmlns:a16="http://schemas.microsoft.com/office/drawing/2014/main" id="{F8B197FC-32BA-4DF6-BDD3-36395815823C}"/>
                </a:ext>
              </a:extLst>
            </p:cNvPr>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5" name="Title 20">
            <a:extLst>
              <a:ext uri="{FF2B5EF4-FFF2-40B4-BE49-F238E27FC236}">
                <a16:creationId xmlns="" xmlns:a16="http://schemas.microsoft.com/office/drawing/2014/main" id="{A1577C2E-325B-4670-BFFE-3191C4C3C3BD}"/>
              </a:ext>
            </a:extLst>
          </p:cNvPr>
          <p:cNvSpPr txBox="1"/>
          <p:nvPr/>
        </p:nvSpPr>
        <p:spPr>
          <a:xfrm>
            <a:off x="8324222" y="1484259"/>
            <a:ext cx="1252907" cy="269304"/>
          </a:xfrm>
          <a:prstGeom prst="rect">
            <a:avLst/>
          </a:prstGeom>
        </p:spPr>
        <p:txBody>
          <a:bodyPr vert="horz" wrap="non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TITLE HERE</a:t>
            </a:r>
          </a:p>
        </p:txBody>
      </p:sp>
      <p:sp>
        <p:nvSpPr>
          <p:cNvPr id="30" name="Title 20">
            <a:extLst>
              <a:ext uri="{FF2B5EF4-FFF2-40B4-BE49-F238E27FC236}">
                <a16:creationId xmlns="" xmlns:a16="http://schemas.microsoft.com/office/drawing/2014/main" id="{5E58A322-A8F2-45B7-89E7-A43E6FA9265E}"/>
              </a:ext>
            </a:extLst>
          </p:cNvPr>
          <p:cNvSpPr txBox="1"/>
          <p:nvPr/>
        </p:nvSpPr>
        <p:spPr>
          <a:xfrm>
            <a:off x="7924974" y="1966325"/>
            <a:ext cx="2221284" cy="592213"/>
          </a:xfrm>
          <a:prstGeom prst="rect">
            <a:avLst/>
          </a:prstGeom>
        </p:spPr>
        <p:txBody>
          <a:bodyPr vert="horz" wrap="square" lIns="4572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Lorem ipsum dolor sit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amet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consectetur</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adipiscing</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elit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Nulla</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imperdiet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volutpat</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Group 26">
            <a:extLst>
              <a:ext uri="{FF2B5EF4-FFF2-40B4-BE49-F238E27FC236}">
                <a16:creationId xmlns="" xmlns:a16="http://schemas.microsoft.com/office/drawing/2014/main" id="{AD2B3248-F2E0-4597-8CA8-6E680344F26B}"/>
              </a:ext>
            </a:extLst>
          </p:cNvPr>
          <p:cNvGrpSpPr/>
          <p:nvPr/>
        </p:nvGrpSpPr>
        <p:grpSpPr>
          <a:xfrm flipH="1">
            <a:off x="7079340" y="4331547"/>
            <a:ext cx="2932083" cy="618827"/>
            <a:chOff x="1741845" y="2481978"/>
            <a:chExt cx="2880221" cy="393197"/>
          </a:xfrm>
        </p:grpSpPr>
        <p:cxnSp>
          <p:nvCxnSpPr>
            <p:cNvPr id="32" name="Straight Connector 27">
              <a:extLst>
                <a:ext uri="{FF2B5EF4-FFF2-40B4-BE49-F238E27FC236}">
                  <a16:creationId xmlns="" xmlns:a16="http://schemas.microsoft.com/office/drawing/2014/main" id="{461AA8E5-9294-45FD-801A-6223CCE95B45}"/>
                </a:ext>
              </a:extLst>
            </p:cNvPr>
            <p:cNvCxnSpPr/>
            <p:nvPr/>
          </p:nvCxnSpPr>
          <p:spPr>
            <a:xfrm flipH="1" flipV="1">
              <a:off x="3555062" y="2481978"/>
              <a:ext cx="1067004" cy="3931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8">
              <a:extLst>
                <a:ext uri="{FF2B5EF4-FFF2-40B4-BE49-F238E27FC236}">
                  <a16:creationId xmlns="" xmlns:a16="http://schemas.microsoft.com/office/drawing/2014/main" id="{C2B6921A-EAA3-4FC1-B0F2-DE38B6CAD916}"/>
                </a:ext>
              </a:extLst>
            </p:cNvPr>
            <p:cNvCxnSpPr/>
            <p:nvPr/>
          </p:nvCxnSpPr>
          <p:spPr>
            <a:xfrm flipH="1">
              <a:off x="1741845" y="2481978"/>
              <a:ext cx="1813218" cy="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4" name="Title 20">
            <a:extLst>
              <a:ext uri="{FF2B5EF4-FFF2-40B4-BE49-F238E27FC236}">
                <a16:creationId xmlns="" xmlns:a16="http://schemas.microsoft.com/office/drawing/2014/main" id="{E05FA546-8426-43E0-88E7-571FF35C2EBD}"/>
              </a:ext>
            </a:extLst>
          </p:cNvPr>
          <p:cNvSpPr txBox="1"/>
          <p:nvPr/>
        </p:nvSpPr>
        <p:spPr>
          <a:xfrm>
            <a:off x="8748521" y="3976201"/>
            <a:ext cx="1252907" cy="269304"/>
          </a:xfrm>
          <a:prstGeom prst="rect">
            <a:avLst/>
          </a:prstGeom>
        </p:spPr>
        <p:txBody>
          <a:bodyPr vert="horz" wrap="none" lIns="45720" tIns="0" rIns="45720" bIns="22860"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TITLE HERE</a:t>
            </a:r>
          </a:p>
        </p:txBody>
      </p:sp>
      <p:sp>
        <p:nvSpPr>
          <p:cNvPr id="35" name="Title 20">
            <a:extLst>
              <a:ext uri="{FF2B5EF4-FFF2-40B4-BE49-F238E27FC236}">
                <a16:creationId xmlns="" xmlns:a16="http://schemas.microsoft.com/office/drawing/2014/main" id="{4A41D21B-1912-43C1-AA28-667C4B44B577}"/>
              </a:ext>
            </a:extLst>
          </p:cNvPr>
          <p:cNvSpPr txBox="1"/>
          <p:nvPr/>
        </p:nvSpPr>
        <p:spPr>
          <a:xfrm>
            <a:off x="8146874" y="4480614"/>
            <a:ext cx="2257949" cy="592213"/>
          </a:xfrm>
          <a:prstGeom prst="rect">
            <a:avLst/>
          </a:prstGeom>
        </p:spPr>
        <p:txBody>
          <a:bodyPr vert="horz" wrap="square" lIns="4572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Lorem ipsum dolor sit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amet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consectetur</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adipiscing</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elit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Nulla</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imperdiet</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100" dirty="0" err="1">
                <a:solidFill>
                  <a:schemeClr val="tx1">
                    <a:lumMod val="50000"/>
                    <a:lumOff val="50000"/>
                  </a:schemeClr>
                </a:solidFill>
                <a:latin typeface="微软雅黑" panose="020B0503020204020204" pitchFamily="34" charset="-122"/>
                <a:ea typeface="微软雅黑" panose="020B0503020204020204" pitchFamily="34" charset="-122"/>
              </a:rPr>
              <a:t>volutpat</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94288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3500"/>
                            </p:stCondLst>
                            <p:childTnLst>
                              <p:par>
                                <p:cTn id="31" presetID="22" presetClass="entr" presetSubtype="2"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55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16" grpId="0"/>
      <p:bldP spid="20" grpId="0"/>
      <p:bldP spid="21" grpId="0"/>
      <p:bldP spid="25" grpId="0"/>
      <p:bldP spid="30"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03</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sp>
        <p:nvSpPr>
          <p:cNvPr id="5" name="Freeform 5">
            <a:extLst>
              <a:ext uri="{FF2B5EF4-FFF2-40B4-BE49-F238E27FC236}">
                <a16:creationId xmlns="" xmlns:a16="http://schemas.microsoft.com/office/drawing/2014/main" id="{B7D032D0-ACC9-46AB-922A-5A9ADD201DB7}"/>
              </a:ext>
            </a:extLst>
          </p:cNvPr>
          <p:cNvSpPr>
            <a:spLocks noEditPoints="1"/>
          </p:cNvSpPr>
          <p:nvPr/>
        </p:nvSpPr>
        <p:spPr bwMode="auto">
          <a:xfrm>
            <a:off x="6646882" y="1978898"/>
            <a:ext cx="967436" cy="3460958"/>
          </a:xfrm>
          <a:custGeom>
            <a:avLst/>
            <a:gdLst/>
            <a:ahLst/>
            <a:cxnLst>
              <a:cxn ang="0">
                <a:pos x="412" y="479"/>
              </a:cxn>
              <a:cxn ang="0">
                <a:pos x="399" y="421"/>
              </a:cxn>
              <a:cxn ang="0">
                <a:pos x="392" y="355"/>
              </a:cxn>
              <a:cxn ang="0">
                <a:pos x="357" y="279"/>
              </a:cxn>
              <a:cxn ang="0">
                <a:pos x="281" y="256"/>
              </a:cxn>
              <a:cxn ang="0">
                <a:pos x="221" y="259"/>
              </a:cxn>
              <a:cxn ang="0">
                <a:pos x="161" y="321"/>
              </a:cxn>
              <a:cxn ang="0">
                <a:pos x="176" y="286"/>
              </a:cxn>
              <a:cxn ang="0">
                <a:pos x="203" y="227"/>
              </a:cxn>
              <a:cxn ang="0">
                <a:pos x="223" y="177"/>
              </a:cxn>
              <a:cxn ang="0">
                <a:pos x="238" y="130"/>
              </a:cxn>
              <a:cxn ang="0">
                <a:pos x="233" y="56"/>
              </a:cxn>
              <a:cxn ang="0">
                <a:pos x="198" y="4"/>
              </a:cxn>
              <a:cxn ang="0">
                <a:pos x="113" y="26"/>
              </a:cxn>
              <a:cxn ang="0">
                <a:pos x="89" y="83"/>
              </a:cxn>
              <a:cxn ang="0">
                <a:pos x="86" y="122"/>
              </a:cxn>
              <a:cxn ang="0">
                <a:pos x="125" y="223"/>
              </a:cxn>
              <a:cxn ang="0">
                <a:pos x="138" y="275"/>
              </a:cxn>
              <a:cxn ang="0">
                <a:pos x="140" y="301"/>
              </a:cxn>
              <a:cxn ang="0">
                <a:pos x="105" y="399"/>
              </a:cxn>
              <a:cxn ang="0">
                <a:pos x="99" y="297"/>
              </a:cxn>
              <a:cxn ang="0">
                <a:pos x="131" y="238"/>
              </a:cxn>
              <a:cxn ang="0">
                <a:pos x="41" y="306"/>
              </a:cxn>
              <a:cxn ang="0">
                <a:pos x="26" y="444"/>
              </a:cxn>
              <a:cxn ang="0">
                <a:pos x="37" y="597"/>
              </a:cxn>
              <a:cxn ang="0">
                <a:pos x="34" y="684"/>
              </a:cxn>
              <a:cxn ang="0">
                <a:pos x="11" y="775"/>
              </a:cxn>
              <a:cxn ang="0">
                <a:pos x="7" y="820"/>
              </a:cxn>
              <a:cxn ang="0">
                <a:pos x="49" y="973"/>
              </a:cxn>
              <a:cxn ang="0">
                <a:pos x="74" y="1132"/>
              </a:cxn>
              <a:cxn ang="0">
                <a:pos x="80" y="1213"/>
              </a:cxn>
              <a:cxn ang="0">
                <a:pos x="80" y="1237"/>
              </a:cxn>
              <a:cxn ang="0">
                <a:pos x="91" y="1284"/>
              </a:cxn>
              <a:cxn ang="0">
                <a:pos x="64" y="1342"/>
              </a:cxn>
              <a:cxn ang="0">
                <a:pos x="27" y="1401"/>
              </a:cxn>
              <a:cxn ang="0">
                <a:pos x="50" y="1419"/>
              </a:cxn>
              <a:cxn ang="0">
                <a:pos x="104" y="1400"/>
              </a:cxn>
              <a:cxn ang="0">
                <a:pos x="134" y="1355"/>
              </a:cxn>
              <a:cxn ang="0">
                <a:pos x="166" y="1342"/>
              </a:cxn>
              <a:cxn ang="0">
                <a:pos x="178" y="1244"/>
              </a:cxn>
              <a:cxn ang="0">
                <a:pos x="180" y="1131"/>
              </a:cxn>
              <a:cxn ang="0">
                <a:pos x="178" y="969"/>
              </a:cxn>
              <a:cxn ang="0">
                <a:pos x="207" y="1113"/>
              </a:cxn>
              <a:cxn ang="0">
                <a:pos x="228" y="1194"/>
              </a:cxn>
              <a:cxn ang="0">
                <a:pos x="236" y="1282"/>
              </a:cxn>
              <a:cxn ang="0">
                <a:pos x="252" y="1370"/>
              </a:cxn>
              <a:cxn ang="0">
                <a:pos x="267" y="1398"/>
              </a:cxn>
              <a:cxn ang="0">
                <a:pos x="270" y="1440"/>
              </a:cxn>
              <a:cxn ang="0">
                <a:pos x="304" y="1514"/>
              </a:cxn>
              <a:cxn ang="0">
                <a:pos x="330" y="1519"/>
              </a:cxn>
              <a:cxn ang="0">
                <a:pos x="346" y="1455"/>
              </a:cxn>
              <a:cxn ang="0">
                <a:pos x="334" y="1376"/>
              </a:cxn>
              <a:cxn ang="0">
                <a:pos x="346" y="1250"/>
              </a:cxn>
              <a:cxn ang="0">
                <a:pos x="339" y="1176"/>
              </a:cxn>
              <a:cxn ang="0">
                <a:pos x="335" y="1108"/>
              </a:cxn>
              <a:cxn ang="0">
                <a:pos x="326" y="1045"/>
              </a:cxn>
              <a:cxn ang="0">
                <a:pos x="347" y="853"/>
              </a:cxn>
              <a:cxn ang="0">
                <a:pos x="379" y="802"/>
              </a:cxn>
              <a:cxn ang="0">
                <a:pos x="365" y="738"/>
              </a:cxn>
              <a:cxn ang="0">
                <a:pos x="376" y="695"/>
              </a:cxn>
              <a:cxn ang="0">
                <a:pos x="425" y="583"/>
              </a:cxn>
              <a:cxn ang="0">
                <a:pos x="420" y="530"/>
              </a:cxn>
              <a:cxn ang="0">
                <a:pos x="331" y="832"/>
              </a:cxn>
            </a:cxnLst>
            <a:rect l="0" t="0" r="r" b="b"/>
            <a:pathLst>
              <a:path w="425" h="1524">
                <a:moveTo>
                  <a:pt x="420" y="530"/>
                </a:moveTo>
                <a:lnTo>
                  <a:pt x="420" y="530"/>
                </a:lnTo>
                <a:lnTo>
                  <a:pt x="420" y="522"/>
                </a:lnTo>
                <a:lnTo>
                  <a:pt x="420" y="515"/>
                </a:lnTo>
                <a:lnTo>
                  <a:pt x="416" y="501"/>
                </a:lnTo>
                <a:lnTo>
                  <a:pt x="412" y="488"/>
                </a:lnTo>
                <a:lnTo>
                  <a:pt x="412" y="479"/>
                </a:lnTo>
                <a:lnTo>
                  <a:pt x="412" y="473"/>
                </a:lnTo>
                <a:lnTo>
                  <a:pt x="412" y="473"/>
                </a:lnTo>
                <a:lnTo>
                  <a:pt x="413" y="466"/>
                </a:lnTo>
                <a:lnTo>
                  <a:pt x="413" y="459"/>
                </a:lnTo>
                <a:lnTo>
                  <a:pt x="410" y="447"/>
                </a:lnTo>
                <a:lnTo>
                  <a:pt x="399" y="421"/>
                </a:lnTo>
                <a:lnTo>
                  <a:pt x="399" y="421"/>
                </a:lnTo>
                <a:lnTo>
                  <a:pt x="398" y="415"/>
                </a:lnTo>
                <a:lnTo>
                  <a:pt x="397" y="409"/>
                </a:lnTo>
                <a:lnTo>
                  <a:pt x="397" y="396"/>
                </a:lnTo>
                <a:lnTo>
                  <a:pt x="397" y="384"/>
                </a:lnTo>
                <a:lnTo>
                  <a:pt x="395" y="370"/>
                </a:lnTo>
                <a:lnTo>
                  <a:pt x="395" y="370"/>
                </a:lnTo>
                <a:lnTo>
                  <a:pt x="392" y="355"/>
                </a:lnTo>
                <a:lnTo>
                  <a:pt x="388" y="340"/>
                </a:lnTo>
                <a:lnTo>
                  <a:pt x="382" y="312"/>
                </a:lnTo>
                <a:lnTo>
                  <a:pt x="382" y="312"/>
                </a:lnTo>
                <a:lnTo>
                  <a:pt x="377" y="299"/>
                </a:lnTo>
                <a:lnTo>
                  <a:pt x="372" y="291"/>
                </a:lnTo>
                <a:lnTo>
                  <a:pt x="365" y="285"/>
                </a:lnTo>
                <a:lnTo>
                  <a:pt x="357" y="279"/>
                </a:lnTo>
                <a:lnTo>
                  <a:pt x="347" y="275"/>
                </a:lnTo>
                <a:lnTo>
                  <a:pt x="337" y="272"/>
                </a:lnTo>
                <a:lnTo>
                  <a:pt x="315" y="267"/>
                </a:lnTo>
                <a:lnTo>
                  <a:pt x="315" y="267"/>
                </a:lnTo>
                <a:lnTo>
                  <a:pt x="303" y="264"/>
                </a:lnTo>
                <a:lnTo>
                  <a:pt x="292" y="260"/>
                </a:lnTo>
                <a:lnTo>
                  <a:pt x="281" y="256"/>
                </a:lnTo>
                <a:lnTo>
                  <a:pt x="270" y="250"/>
                </a:lnTo>
                <a:lnTo>
                  <a:pt x="260" y="244"/>
                </a:lnTo>
                <a:lnTo>
                  <a:pt x="251" y="237"/>
                </a:lnTo>
                <a:lnTo>
                  <a:pt x="243" y="229"/>
                </a:lnTo>
                <a:lnTo>
                  <a:pt x="234" y="219"/>
                </a:lnTo>
                <a:lnTo>
                  <a:pt x="234" y="219"/>
                </a:lnTo>
                <a:lnTo>
                  <a:pt x="221" y="259"/>
                </a:lnTo>
                <a:lnTo>
                  <a:pt x="206" y="298"/>
                </a:lnTo>
                <a:lnTo>
                  <a:pt x="187" y="336"/>
                </a:lnTo>
                <a:lnTo>
                  <a:pt x="166" y="373"/>
                </a:lnTo>
                <a:lnTo>
                  <a:pt x="166" y="373"/>
                </a:lnTo>
                <a:lnTo>
                  <a:pt x="164" y="354"/>
                </a:lnTo>
                <a:lnTo>
                  <a:pt x="161" y="332"/>
                </a:lnTo>
                <a:lnTo>
                  <a:pt x="161" y="321"/>
                </a:lnTo>
                <a:lnTo>
                  <a:pt x="162" y="310"/>
                </a:lnTo>
                <a:lnTo>
                  <a:pt x="165" y="302"/>
                </a:lnTo>
                <a:lnTo>
                  <a:pt x="168" y="299"/>
                </a:lnTo>
                <a:lnTo>
                  <a:pt x="170" y="295"/>
                </a:lnTo>
                <a:lnTo>
                  <a:pt x="170" y="295"/>
                </a:lnTo>
                <a:lnTo>
                  <a:pt x="174" y="291"/>
                </a:lnTo>
                <a:lnTo>
                  <a:pt x="176" y="286"/>
                </a:lnTo>
                <a:lnTo>
                  <a:pt x="176" y="282"/>
                </a:lnTo>
                <a:lnTo>
                  <a:pt x="173" y="278"/>
                </a:lnTo>
                <a:lnTo>
                  <a:pt x="166" y="270"/>
                </a:lnTo>
                <a:lnTo>
                  <a:pt x="158" y="260"/>
                </a:lnTo>
                <a:lnTo>
                  <a:pt x="158" y="260"/>
                </a:lnTo>
                <a:lnTo>
                  <a:pt x="188" y="238"/>
                </a:lnTo>
                <a:lnTo>
                  <a:pt x="203" y="227"/>
                </a:lnTo>
                <a:lnTo>
                  <a:pt x="217" y="215"/>
                </a:lnTo>
                <a:lnTo>
                  <a:pt x="217" y="215"/>
                </a:lnTo>
                <a:lnTo>
                  <a:pt x="219" y="211"/>
                </a:lnTo>
                <a:lnTo>
                  <a:pt x="222" y="207"/>
                </a:lnTo>
                <a:lnTo>
                  <a:pt x="223" y="197"/>
                </a:lnTo>
                <a:lnTo>
                  <a:pt x="223" y="186"/>
                </a:lnTo>
                <a:lnTo>
                  <a:pt x="223" y="177"/>
                </a:lnTo>
                <a:lnTo>
                  <a:pt x="223" y="177"/>
                </a:lnTo>
                <a:lnTo>
                  <a:pt x="223" y="170"/>
                </a:lnTo>
                <a:lnTo>
                  <a:pt x="225" y="165"/>
                </a:lnTo>
                <a:lnTo>
                  <a:pt x="229" y="152"/>
                </a:lnTo>
                <a:lnTo>
                  <a:pt x="234" y="141"/>
                </a:lnTo>
                <a:lnTo>
                  <a:pt x="238" y="130"/>
                </a:lnTo>
                <a:lnTo>
                  <a:pt x="238" y="130"/>
                </a:lnTo>
                <a:lnTo>
                  <a:pt x="240" y="120"/>
                </a:lnTo>
                <a:lnTo>
                  <a:pt x="238" y="109"/>
                </a:lnTo>
                <a:lnTo>
                  <a:pt x="237" y="98"/>
                </a:lnTo>
                <a:lnTo>
                  <a:pt x="236" y="87"/>
                </a:lnTo>
                <a:lnTo>
                  <a:pt x="236" y="87"/>
                </a:lnTo>
                <a:lnTo>
                  <a:pt x="234" y="66"/>
                </a:lnTo>
                <a:lnTo>
                  <a:pt x="233" y="56"/>
                </a:lnTo>
                <a:lnTo>
                  <a:pt x="230" y="45"/>
                </a:lnTo>
                <a:lnTo>
                  <a:pt x="228" y="35"/>
                </a:lnTo>
                <a:lnTo>
                  <a:pt x="222" y="26"/>
                </a:lnTo>
                <a:lnTo>
                  <a:pt x="217" y="17"/>
                </a:lnTo>
                <a:lnTo>
                  <a:pt x="208" y="9"/>
                </a:lnTo>
                <a:lnTo>
                  <a:pt x="208" y="9"/>
                </a:lnTo>
                <a:lnTo>
                  <a:pt x="198" y="4"/>
                </a:lnTo>
                <a:lnTo>
                  <a:pt x="184" y="0"/>
                </a:lnTo>
                <a:lnTo>
                  <a:pt x="172" y="0"/>
                </a:lnTo>
                <a:lnTo>
                  <a:pt x="158" y="0"/>
                </a:lnTo>
                <a:lnTo>
                  <a:pt x="144" y="4"/>
                </a:lnTo>
                <a:lnTo>
                  <a:pt x="132" y="9"/>
                </a:lnTo>
                <a:lnTo>
                  <a:pt x="121" y="16"/>
                </a:lnTo>
                <a:lnTo>
                  <a:pt x="113" y="26"/>
                </a:lnTo>
                <a:lnTo>
                  <a:pt x="113" y="26"/>
                </a:lnTo>
                <a:lnTo>
                  <a:pt x="105" y="35"/>
                </a:lnTo>
                <a:lnTo>
                  <a:pt x="98" y="47"/>
                </a:lnTo>
                <a:lnTo>
                  <a:pt x="93" y="58"/>
                </a:lnTo>
                <a:lnTo>
                  <a:pt x="90" y="72"/>
                </a:lnTo>
                <a:lnTo>
                  <a:pt x="90" y="72"/>
                </a:lnTo>
                <a:lnTo>
                  <a:pt x="89" y="83"/>
                </a:lnTo>
                <a:lnTo>
                  <a:pt x="90" y="94"/>
                </a:lnTo>
                <a:lnTo>
                  <a:pt x="90" y="94"/>
                </a:lnTo>
                <a:lnTo>
                  <a:pt x="90" y="102"/>
                </a:lnTo>
                <a:lnTo>
                  <a:pt x="89" y="109"/>
                </a:lnTo>
                <a:lnTo>
                  <a:pt x="87" y="115"/>
                </a:lnTo>
                <a:lnTo>
                  <a:pt x="86" y="122"/>
                </a:lnTo>
                <a:lnTo>
                  <a:pt x="86" y="122"/>
                </a:lnTo>
                <a:lnTo>
                  <a:pt x="87" y="136"/>
                </a:lnTo>
                <a:lnTo>
                  <a:pt x="90" y="150"/>
                </a:lnTo>
                <a:lnTo>
                  <a:pt x="94" y="162"/>
                </a:lnTo>
                <a:lnTo>
                  <a:pt x="99" y="174"/>
                </a:lnTo>
                <a:lnTo>
                  <a:pt x="113" y="199"/>
                </a:lnTo>
                <a:lnTo>
                  <a:pt x="125" y="223"/>
                </a:lnTo>
                <a:lnTo>
                  <a:pt x="125" y="223"/>
                </a:lnTo>
                <a:lnTo>
                  <a:pt x="135" y="241"/>
                </a:lnTo>
                <a:lnTo>
                  <a:pt x="142" y="259"/>
                </a:lnTo>
                <a:lnTo>
                  <a:pt x="142" y="259"/>
                </a:lnTo>
                <a:lnTo>
                  <a:pt x="143" y="263"/>
                </a:lnTo>
                <a:lnTo>
                  <a:pt x="143" y="265"/>
                </a:lnTo>
                <a:lnTo>
                  <a:pt x="140" y="271"/>
                </a:lnTo>
                <a:lnTo>
                  <a:pt x="138" y="275"/>
                </a:lnTo>
                <a:lnTo>
                  <a:pt x="136" y="279"/>
                </a:lnTo>
                <a:lnTo>
                  <a:pt x="136" y="282"/>
                </a:lnTo>
                <a:lnTo>
                  <a:pt x="136" y="282"/>
                </a:lnTo>
                <a:lnTo>
                  <a:pt x="140" y="291"/>
                </a:lnTo>
                <a:lnTo>
                  <a:pt x="140" y="297"/>
                </a:lnTo>
                <a:lnTo>
                  <a:pt x="140" y="301"/>
                </a:lnTo>
                <a:lnTo>
                  <a:pt x="140" y="301"/>
                </a:lnTo>
                <a:lnTo>
                  <a:pt x="138" y="305"/>
                </a:lnTo>
                <a:lnTo>
                  <a:pt x="134" y="308"/>
                </a:lnTo>
                <a:lnTo>
                  <a:pt x="128" y="312"/>
                </a:lnTo>
                <a:lnTo>
                  <a:pt x="127" y="313"/>
                </a:lnTo>
                <a:lnTo>
                  <a:pt x="125" y="316"/>
                </a:lnTo>
                <a:lnTo>
                  <a:pt x="125" y="316"/>
                </a:lnTo>
                <a:lnTo>
                  <a:pt x="105" y="399"/>
                </a:lnTo>
                <a:lnTo>
                  <a:pt x="105" y="399"/>
                </a:lnTo>
                <a:lnTo>
                  <a:pt x="101" y="376"/>
                </a:lnTo>
                <a:lnTo>
                  <a:pt x="98" y="353"/>
                </a:lnTo>
                <a:lnTo>
                  <a:pt x="98" y="329"/>
                </a:lnTo>
                <a:lnTo>
                  <a:pt x="98" y="308"/>
                </a:lnTo>
                <a:lnTo>
                  <a:pt x="98" y="308"/>
                </a:lnTo>
                <a:lnTo>
                  <a:pt x="99" y="297"/>
                </a:lnTo>
                <a:lnTo>
                  <a:pt x="101" y="287"/>
                </a:lnTo>
                <a:lnTo>
                  <a:pt x="104" y="279"/>
                </a:lnTo>
                <a:lnTo>
                  <a:pt x="109" y="270"/>
                </a:lnTo>
                <a:lnTo>
                  <a:pt x="109" y="270"/>
                </a:lnTo>
                <a:lnTo>
                  <a:pt x="121" y="255"/>
                </a:lnTo>
                <a:lnTo>
                  <a:pt x="127" y="246"/>
                </a:lnTo>
                <a:lnTo>
                  <a:pt x="131" y="238"/>
                </a:lnTo>
                <a:lnTo>
                  <a:pt x="131" y="238"/>
                </a:lnTo>
                <a:lnTo>
                  <a:pt x="113" y="252"/>
                </a:lnTo>
                <a:lnTo>
                  <a:pt x="95" y="267"/>
                </a:lnTo>
                <a:lnTo>
                  <a:pt x="57" y="293"/>
                </a:lnTo>
                <a:lnTo>
                  <a:pt x="57" y="293"/>
                </a:lnTo>
                <a:lnTo>
                  <a:pt x="46" y="302"/>
                </a:lnTo>
                <a:lnTo>
                  <a:pt x="41" y="306"/>
                </a:lnTo>
                <a:lnTo>
                  <a:pt x="38" y="312"/>
                </a:lnTo>
                <a:lnTo>
                  <a:pt x="35" y="317"/>
                </a:lnTo>
                <a:lnTo>
                  <a:pt x="34" y="324"/>
                </a:lnTo>
                <a:lnTo>
                  <a:pt x="31" y="339"/>
                </a:lnTo>
                <a:lnTo>
                  <a:pt x="31" y="339"/>
                </a:lnTo>
                <a:lnTo>
                  <a:pt x="29" y="391"/>
                </a:lnTo>
                <a:lnTo>
                  <a:pt x="26" y="444"/>
                </a:lnTo>
                <a:lnTo>
                  <a:pt x="26" y="470"/>
                </a:lnTo>
                <a:lnTo>
                  <a:pt x="26" y="497"/>
                </a:lnTo>
                <a:lnTo>
                  <a:pt x="27" y="523"/>
                </a:lnTo>
                <a:lnTo>
                  <a:pt x="31" y="549"/>
                </a:lnTo>
                <a:lnTo>
                  <a:pt x="31" y="549"/>
                </a:lnTo>
                <a:lnTo>
                  <a:pt x="34" y="573"/>
                </a:lnTo>
                <a:lnTo>
                  <a:pt x="37" y="597"/>
                </a:lnTo>
                <a:lnTo>
                  <a:pt x="38" y="621"/>
                </a:lnTo>
                <a:lnTo>
                  <a:pt x="38" y="633"/>
                </a:lnTo>
                <a:lnTo>
                  <a:pt x="37" y="646"/>
                </a:lnTo>
                <a:lnTo>
                  <a:pt x="37" y="646"/>
                </a:lnTo>
                <a:lnTo>
                  <a:pt x="33" y="665"/>
                </a:lnTo>
                <a:lnTo>
                  <a:pt x="31" y="673"/>
                </a:lnTo>
                <a:lnTo>
                  <a:pt x="34" y="684"/>
                </a:lnTo>
                <a:lnTo>
                  <a:pt x="34" y="684"/>
                </a:lnTo>
                <a:lnTo>
                  <a:pt x="34" y="688"/>
                </a:lnTo>
                <a:lnTo>
                  <a:pt x="34" y="693"/>
                </a:lnTo>
                <a:lnTo>
                  <a:pt x="31" y="706"/>
                </a:lnTo>
                <a:lnTo>
                  <a:pt x="24" y="728"/>
                </a:lnTo>
                <a:lnTo>
                  <a:pt x="24" y="728"/>
                </a:lnTo>
                <a:lnTo>
                  <a:pt x="11" y="775"/>
                </a:lnTo>
                <a:lnTo>
                  <a:pt x="11" y="775"/>
                </a:lnTo>
                <a:lnTo>
                  <a:pt x="4" y="794"/>
                </a:lnTo>
                <a:lnTo>
                  <a:pt x="1" y="804"/>
                </a:lnTo>
                <a:lnTo>
                  <a:pt x="0" y="812"/>
                </a:lnTo>
                <a:lnTo>
                  <a:pt x="0" y="812"/>
                </a:lnTo>
                <a:lnTo>
                  <a:pt x="3" y="817"/>
                </a:lnTo>
                <a:lnTo>
                  <a:pt x="7" y="820"/>
                </a:lnTo>
                <a:lnTo>
                  <a:pt x="12" y="822"/>
                </a:lnTo>
                <a:lnTo>
                  <a:pt x="19" y="822"/>
                </a:lnTo>
                <a:lnTo>
                  <a:pt x="31" y="819"/>
                </a:lnTo>
                <a:lnTo>
                  <a:pt x="41" y="816"/>
                </a:lnTo>
                <a:lnTo>
                  <a:pt x="41" y="816"/>
                </a:lnTo>
                <a:lnTo>
                  <a:pt x="46" y="920"/>
                </a:lnTo>
                <a:lnTo>
                  <a:pt x="49" y="973"/>
                </a:lnTo>
                <a:lnTo>
                  <a:pt x="53" y="1025"/>
                </a:lnTo>
                <a:lnTo>
                  <a:pt x="53" y="1025"/>
                </a:lnTo>
                <a:lnTo>
                  <a:pt x="57" y="1046"/>
                </a:lnTo>
                <a:lnTo>
                  <a:pt x="61" y="1068"/>
                </a:lnTo>
                <a:lnTo>
                  <a:pt x="71" y="1113"/>
                </a:lnTo>
                <a:lnTo>
                  <a:pt x="71" y="1113"/>
                </a:lnTo>
                <a:lnTo>
                  <a:pt x="74" y="1132"/>
                </a:lnTo>
                <a:lnTo>
                  <a:pt x="75" y="1151"/>
                </a:lnTo>
                <a:lnTo>
                  <a:pt x="75" y="1191"/>
                </a:lnTo>
                <a:lnTo>
                  <a:pt x="75" y="1191"/>
                </a:lnTo>
                <a:lnTo>
                  <a:pt x="76" y="1202"/>
                </a:lnTo>
                <a:lnTo>
                  <a:pt x="78" y="1209"/>
                </a:lnTo>
                <a:lnTo>
                  <a:pt x="80" y="1213"/>
                </a:lnTo>
                <a:lnTo>
                  <a:pt x="80" y="1213"/>
                </a:lnTo>
                <a:lnTo>
                  <a:pt x="82" y="1215"/>
                </a:lnTo>
                <a:lnTo>
                  <a:pt x="83" y="1218"/>
                </a:lnTo>
                <a:lnTo>
                  <a:pt x="82" y="1224"/>
                </a:lnTo>
                <a:lnTo>
                  <a:pt x="79" y="1228"/>
                </a:lnTo>
                <a:lnTo>
                  <a:pt x="79" y="1233"/>
                </a:lnTo>
                <a:lnTo>
                  <a:pt x="79" y="1233"/>
                </a:lnTo>
                <a:lnTo>
                  <a:pt x="80" y="1237"/>
                </a:lnTo>
                <a:lnTo>
                  <a:pt x="83" y="1241"/>
                </a:lnTo>
                <a:lnTo>
                  <a:pt x="89" y="1248"/>
                </a:lnTo>
                <a:lnTo>
                  <a:pt x="93" y="1256"/>
                </a:lnTo>
                <a:lnTo>
                  <a:pt x="94" y="1260"/>
                </a:lnTo>
                <a:lnTo>
                  <a:pt x="94" y="1266"/>
                </a:lnTo>
                <a:lnTo>
                  <a:pt x="94" y="1266"/>
                </a:lnTo>
                <a:lnTo>
                  <a:pt x="91" y="1284"/>
                </a:lnTo>
                <a:lnTo>
                  <a:pt x="89" y="1301"/>
                </a:lnTo>
                <a:lnTo>
                  <a:pt x="89" y="1301"/>
                </a:lnTo>
                <a:lnTo>
                  <a:pt x="87" y="1311"/>
                </a:lnTo>
                <a:lnTo>
                  <a:pt x="84" y="1319"/>
                </a:lnTo>
                <a:lnTo>
                  <a:pt x="82" y="1326"/>
                </a:lnTo>
                <a:lnTo>
                  <a:pt x="76" y="1331"/>
                </a:lnTo>
                <a:lnTo>
                  <a:pt x="64" y="1342"/>
                </a:lnTo>
                <a:lnTo>
                  <a:pt x="52" y="1355"/>
                </a:lnTo>
                <a:lnTo>
                  <a:pt x="52" y="1355"/>
                </a:lnTo>
                <a:lnTo>
                  <a:pt x="41" y="1367"/>
                </a:lnTo>
                <a:lnTo>
                  <a:pt x="35" y="1375"/>
                </a:lnTo>
                <a:lnTo>
                  <a:pt x="31" y="1385"/>
                </a:lnTo>
                <a:lnTo>
                  <a:pt x="27" y="1393"/>
                </a:lnTo>
                <a:lnTo>
                  <a:pt x="27" y="1401"/>
                </a:lnTo>
                <a:lnTo>
                  <a:pt x="29" y="1405"/>
                </a:lnTo>
                <a:lnTo>
                  <a:pt x="30" y="1409"/>
                </a:lnTo>
                <a:lnTo>
                  <a:pt x="33" y="1412"/>
                </a:lnTo>
                <a:lnTo>
                  <a:pt x="37" y="1415"/>
                </a:lnTo>
                <a:lnTo>
                  <a:pt x="37" y="1415"/>
                </a:lnTo>
                <a:lnTo>
                  <a:pt x="44" y="1417"/>
                </a:lnTo>
                <a:lnTo>
                  <a:pt x="50" y="1419"/>
                </a:lnTo>
                <a:lnTo>
                  <a:pt x="57" y="1419"/>
                </a:lnTo>
                <a:lnTo>
                  <a:pt x="65" y="1417"/>
                </a:lnTo>
                <a:lnTo>
                  <a:pt x="80" y="1415"/>
                </a:lnTo>
                <a:lnTo>
                  <a:pt x="93" y="1409"/>
                </a:lnTo>
                <a:lnTo>
                  <a:pt x="93" y="1409"/>
                </a:lnTo>
                <a:lnTo>
                  <a:pt x="98" y="1405"/>
                </a:lnTo>
                <a:lnTo>
                  <a:pt x="104" y="1400"/>
                </a:lnTo>
                <a:lnTo>
                  <a:pt x="108" y="1394"/>
                </a:lnTo>
                <a:lnTo>
                  <a:pt x="110" y="1389"/>
                </a:lnTo>
                <a:lnTo>
                  <a:pt x="116" y="1375"/>
                </a:lnTo>
                <a:lnTo>
                  <a:pt x="123" y="1363"/>
                </a:lnTo>
                <a:lnTo>
                  <a:pt x="123" y="1363"/>
                </a:lnTo>
                <a:lnTo>
                  <a:pt x="128" y="1357"/>
                </a:lnTo>
                <a:lnTo>
                  <a:pt x="134" y="1355"/>
                </a:lnTo>
                <a:lnTo>
                  <a:pt x="139" y="1353"/>
                </a:lnTo>
                <a:lnTo>
                  <a:pt x="146" y="1353"/>
                </a:lnTo>
                <a:lnTo>
                  <a:pt x="151" y="1353"/>
                </a:lnTo>
                <a:lnTo>
                  <a:pt x="157" y="1352"/>
                </a:lnTo>
                <a:lnTo>
                  <a:pt x="161" y="1348"/>
                </a:lnTo>
                <a:lnTo>
                  <a:pt x="166" y="1342"/>
                </a:lnTo>
                <a:lnTo>
                  <a:pt x="166" y="1342"/>
                </a:lnTo>
                <a:lnTo>
                  <a:pt x="173" y="1327"/>
                </a:lnTo>
                <a:lnTo>
                  <a:pt x="177" y="1311"/>
                </a:lnTo>
                <a:lnTo>
                  <a:pt x="178" y="1293"/>
                </a:lnTo>
                <a:lnTo>
                  <a:pt x="180" y="1278"/>
                </a:lnTo>
                <a:lnTo>
                  <a:pt x="180" y="1278"/>
                </a:lnTo>
                <a:lnTo>
                  <a:pt x="180" y="1260"/>
                </a:lnTo>
                <a:lnTo>
                  <a:pt x="178" y="1244"/>
                </a:lnTo>
                <a:lnTo>
                  <a:pt x="176" y="1210"/>
                </a:lnTo>
                <a:lnTo>
                  <a:pt x="176" y="1210"/>
                </a:lnTo>
                <a:lnTo>
                  <a:pt x="174" y="1199"/>
                </a:lnTo>
                <a:lnTo>
                  <a:pt x="176" y="1187"/>
                </a:lnTo>
                <a:lnTo>
                  <a:pt x="178" y="1165"/>
                </a:lnTo>
                <a:lnTo>
                  <a:pt x="180" y="1143"/>
                </a:lnTo>
                <a:lnTo>
                  <a:pt x="180" y="1131"/>
                </a:lnTo>
                <a:lnTo>
                  <a:pt x="178" y="1120"/>
                </a:lnTo>
                <a:lnTo>
                  <a:pt x="178" y="1120"/>
                </a:lnTo>
                <a:lnTo>
                  <a:pt x="176" y="1096"/>
                </a:lnTo>
                <a:lnTo>
                  <a:pt x="173" y="1071"/>
                </a:lnTo>
                <a:lnTo>
                  <a:pt x="173" y="1045"/>
                </a:lnTo>
                <a:lnTo>
                  <a:pt x="174" y="1019"/>
                </a:lnTo>
                <a:lnTo>
                  <a:pt x="178" y="969"/>
                </a:lnTo>
                <a:lnTo>
                  <a:pt x="184" y="920"/>
                </a:lnTo>
                <a:lnTo>
                  <a:pt x="184" y="920"/>
                </a:lnTo>
                <a:lnTo>
                  <a:pt x="192" y="967"/>
                </a:lnTo>
                <a:lnTo>
                  <a:pt x="199" y="1015"/>
                </a:lnTo>
                <a:lnTo>
                  <a:pt x="204" y="1064"/>
                </a:lnTo>
                <a:lnTo>
                  <a:pt x="207" y="1113"/>
                </a:lnTo>
                <a:lnTo>
                  <a:pt x="207" y="1113"/>
                </a:lnTo>
                <a:lnTo>
                  <a:pt x="208" y="1124"/>
                </a:lnTo>
                <a:lnTo>
                  <a:pt x="211" y="1134"/>
                </a:lnTo>
                <a:lnTo>
                  <a:pt x="218" y="1153"/>
                </a:lnTo>
                <a:lnTo>
                  <a:pt x="225" y="1173"/>
                </a:lnTo>
                <a:lnTo>
                  <a:pt x="228" y="1183"/>
                </a:lnTo>
                <a:lnTo>
                  <a:pt x="228" y="1194"/>
                </a:lnTo>
                <a:lnTo>
                  <a:pt x="228" y="1194"/>
                </a:lnTo>
                <a:lnTo>
                  <a:pt x="228" y="1215"/>
                </a:lnTo>
                <a:lnTo>
                  <a:pt x="228" y="1226"/>
                </a:lnTo>
                <a:lnTo>
                  <a:pt x="230" y="1237"/>
                </a:lnTo>
                <a:lnTo>
                  <a:pt x="230" y="1237"/>
                </a:lnTo>
                <a:lnTo>
                  <a:pt x="234" y="1259"/>
                </a:lnTo>
                <a:lnTo>
                  <a:pt x="236" y="1270"/>
                </a:lnTo>
                <a:lnTo>
                  <a:pt x="236" y="1282"/>
                </a:lnTo>
                <a:lnTo>
                  <a:pt x="236" y="1282"/>
                </a:lnTo>
                <a:lnTo>
                  <a:pt x="236" y="1305"/>
                </a:lnTo>
                <a:lnTo>
                  <a:pt x="237" y="1327"/>
                </a:lnTo>
                <a:lnTo>
                  <a:pt x="240" y="1338"/>
                </a:lnTo>
                <a:lnTo>
                  <a:pt x="243" y="1348"/>
                </a:lnTo>
                <a:lnTo>
                  <a:pt x="247" y="1359"/>
                </a:lnTo>
                <a:lnTo>
                  <a:pt x="252" y="1370"/>
                </a:lnTo>
                <a:lnTo>
                  <a:pt x="252" y="1370"/>
                </a:lnTo>
                <a:lnTo>
                  <a:pt x="258" y="1379"/>
                </a:lnTo>
                <a:lnTo>
                  <a:pt x="264" y="1389"/>
                </a:lnTo>
                <a:lnTo>
                  <a:pt x="264" y="1389"/>
                </a:lnTo>
                <a:lnTo>
                  <a:pt x="267" y="1394"/>
                </a:lnTo>
                <a:lnTo>
                  <a:pt x="268" y="1397"/>
                </a:lnTo>
                <a:lnTo>
                  <a:pt x="267" y="1398"/>
                </a:lnTo>
                <a:lnTo>
                  <a:pt x="266" y="1404"/>
                </a:lnTo>
                <a:lnTo>
                  <a:pt x="266" y="1404"/>
                </a:lnTo>
                <a:lnTo>
                  <a:pt x="266" y="1413"/>
                </a:lnTo>
                <a:lnTo>
                  <a:pt x="267" y="1423"/>
                </a:lnTo>
                <a:lnTo>
                  <a:pt x="268" y="1431"/>
                </a:lnTo>
                <a:lnTo>
                  <a:pt x="270" y="1440"/>
                </a:lnTo>
                <a:lnTo>
                  <a:pt x="270" y="1440"/>
                </a:lnTo>
                <a:lnTo>
                  <a:pt x="271" y="1457"/>
                </a:lnTo>
                <a:lnTo>
                  <a:pt x="274" y="1469"/>
                </a:lnTo>
                <a:lnTo>
                  <a:pt x="279" y="1483"/>
                </a:lnTo>
                <a:lnTo>
                  <a:pt x="288" y="1495"/>
                </a:lnTo>
                <a:lnTo>
                  <a:pt x="288" y="1495"/>
                </a:lnTo>
                <a:lnTo>
                  <a:pt x="294" y="1504"/>
                </a:lnTo>
                <a:lnTo>
                  <a:pt x="304" y="1514"/>
                </a:lnTo>
                <a:lnTo>
                  <a:pt x="308" y="1518"/>
                </a:lnTo>
                <a:lnTo>
                  <a:pt x="313" y="1521"/>
                </a:lnTo>
                <a:lnTo>
                  <a:pt x="319" y="1524"/>
                </a:lnTo>
                <a:lnTo>
                  <a:pt x="324" y="1524"/>
                </a:lnTo>
                <a:lnTo>
                  <a:pt x="324" y="1524"/>
                </a:lnTo>
                <a:lnTo>
                  <a:pt x="327" y="1522"/>
                </a:lnTo>
                <a:lnTo>
                  <a:pt x="330" y="1519"/>
                </a:lnTo>
                <a:lnTo>
                  <a:pt x="335" y="1513"/>
                </a:lnTo>
                <a:lnTo>
                  <a:pt x="342" y="1498"/>
                </a:lnTo>
                <a:lnTo>
                  <a:pt x="342" y="1498"/>
                </a:lnTo>
                <a:lnTo>
                  <a:pt x="345" y="1488"/>
                </a:lnTo>
                <a:lnTo>
                  <a:pt x="347" y="1477"/>
                </a:lnTo>
                <a:lnTo>
                  <a:pt x="347" y="1466"/>
                </a:lnTo>
                <a:lnTo>
                  <a:pt x="346" y="1455"/>
                </a:lnTo>
                <a:lnTo>
                  <a:pt x="346" y="1455"/>
                </a:lnTo>
                <a:lnTo>
                  <a:pt x="341" y="1435"/>
                </a:lnTo>
                <a:lnTo>
                  <a:pt x="335" y="1416"/>
                </a:lnTo>
                <a:lnTo>
                  <a:pt x="334" y="1406"/>
                </a:lnTo>
                <a:lnTo>
                  <a:pt x="332" y="1397"/>
                </a:lnTo>
                <a:lnTo>
                  <a:pt x="332" y="1387"/>
                </a:lnTo>
                <a:lnTo>
                  <a:pt x="334" y="1376"/>
                </a:lnTo>
                <a:lnTo>
                  <a:pt x="334" y="1376"/>
                </a:lnTo>
                <a:lnTo>
                  <a:pt x="339" y="1355"/>
                </a:lnTo>
                <a:lnTo>
                  <a:pt x="342" y="1334"/>
                </a:lnTo>
                <a:lnTo>
                  <a:pt x="345" y="1312"/>
                </a:lnTo>
                <a:lnTo>
                  <a:pt x="346" y="1292"/>
                </a:lnTo>
                <a:lnTo>
                  <a:pt x="346" y="1271"/>
                </a:lnTo>
                <a:lnTo>
                  <a:pt x="346" y="1250"/>
                </a:lnTo>
                <a:lnTo>
                  <a:pt x="343" y="1229"/>
                </a:lnTo>
                <a:lnTo>
                  <a:pt x="339" y="1207"/>
                </a:lnTo>
                <a:lnTo>
                  <a:pt x="339" y="1207"/>
                </a:lnTo>
                <a:lnTo>
                  <a:pt x="338" y="1199"/>
                </a:lnTo>
                <a:lnTo>
                  <a:pt x="338" y="1192"/>
                </a:lnTo>
                <a:lnTo>
                  <a:pt x="339" y="1176"/>
                </a:lnTo>
                <a:lnTo>
                  <a:pt x="339" y="1176"/>
                </a:lnTo>
                <a:lnTo>
                  <a:pt x="339" y="1165"/>
                </a:lnTo>
                <a:lnTo>
                  <a:pt x="338" y="1153"/>
                </a:lnTo>
                <a:lnTo>
                  <a:pt x="337" y="1142"/>
                </a:lnTo>
                <a:lnTo>
                  <a:pt x="335" y="1131"/>
                </a:lnTo>
                <a:lnTo>
                  <a:pt x="335" y="1131"/>
                </a:lnTo>
                <a:lnTo>
                  <a:pt x="335" y="1120"/>
                </a:lnTo>
                <a:lnTo>
                  <a:pt x="335" y="1108"/>
                </a:lnTo>
                <a:lnTo>
                  <a:pt x="335" y="1097"/>
                </a:lnTo>
                <a:lnTo>
                  <a:pt x="332" y="1086"/>
                </a:lnTo>
                <a:lnTo>
                  <a:pt x="332" y="1086"/>
                </a:lnTo>
                <a:lnTo>
                  <a:pt x="327" y="1066"/>
                </a:lnTo>
                <a:lnTo>
                  <a:pt x="326" y="1056"/>
                </a:lnTo>
                <a:lnTo>
                  <a:pt x="326" y="1045"/>
                </a:lnTo>
                <a:lnTo>
                  <a:pt x="326" y="1045"/>
                </a:lnTo>
                <a:lnTo>
                  <a:pt x="327" y="832"/>
                </a:lnTo>
                <a:lnTo>
                  <a:pt x="327" y="832"/>
                </a:lnTo>
                <a:lnTo>
                  <a:pt x="331" y="832"/>
                </a:lnTo>
                <a:lnTo>
                  <a:pt x="334" y="834"/>
                </a:lnTo>
                <a:lnTo>
                  <a:pt x="341" y="838"/>
                </a:lnTo>
                <a:lnTo>
                  <a:pt x="345" y="845"/>
                </a:lnTo>
                <a:lnTo>
                  <a:pt x="347" y="853"/>
                </a:lnTo>
                <a:lnTo>
                  <a:pt x="347" y="853"/>
                </a:lnTo>
                <a:lnTo>
                  <a:pt x="356" y="845"/>
                </a:lnTo>
                <a:lnTo>
                  <a:pt x="362" y="838"/>
                </a:lnTo>
                <a:lnTo>
                  <a:pt x="368" y="830"/>
                </a:lnTo>
                <a:lnTo>
                  <a:pt x="373" y="822"/>
                </a:lnTo>
                <a:lnTo>
                  <a:pt x="376" y="812"/>
                </a:lnTo>
                <a:lnTo>
                  <a:pt x="379" y="802"/>
                </a:lnTo>
                <a:lnTo>
                  <a:pt x="380" y="792"/>
                </a:lnTo>
                <a:lnTo>
                  <a:pt x="379" y="781"/>
                </a:lnTo>
                <a:lnTo>
                  <a:pt x="379" y="781"/>
                </a:lnTo>
                <a:lnTo>
                  <a:pt x="377" y="770"/>
                </a:lnTo>
                <a:lnTo>
                  <a:pt x="373" y="759"/>
                </a:lnTo>
                <a:lnTo>
                  <a:pt x="369" y="749"/>
                </a:lnTo>
                <a:lnTo>
                  <a:pt x="365" y="738"/>
                </a:lnTo>
                <a:lnTo>
                  <a:pt x="365" y="738"/>
                </a:lnTo>
                <a:lnTo>
                  <a:pt x="365" y="732"/>
                </a:lnTo>
                <a:lnTo>
                  <a:pt x="364" y="726"/>
                </a:lnTo>
                <a:lnTo>
                  <a:pt x="367" y="715"/>
                </a:lnTo>
                <a:lnTo>
                  <a:pt x="371" y="706"/>
                </a:lnTo>
                <a:lnTo>
                  <a:pt x="376" y="695"/>
                </a:lnTo>
                <a:lnTo>
                  <a:pt x="376" y="695"/>
                </a:lnTo>
                <a:lnTo>
                  <a:pt x="387" y="676"/>
                </a:lnTo>
                <a:lnTo>
                  <a:pt x="397" y="655"/>
                </a:lnTo>
                <a:lnTo>
                  <a:pt x="407" y="633"/>
                </a:lnTo>
                <a:lnTo>
                  <a:pt x="416" y="613"/>
                </a:lnTo>
                <a:lnTo>
                  <a:pt x="416" y="613"/>
                </a:lnTo>
                <a:lnTo>
                  <a:pt x="422" y="593"/>
                </a:lnTo>
                <a:lnTo>
                  <a:pt x="425" y="583"/>
                </a:lnTo>
                <a:lnTo>
                  <a:pt x="425" y="572"/>
                </a:lnTo>
                <a:lnTo>
                  <a:pt x="425" y="572"/>
                </a:lnTo>
                <a:lnTo>
                  <a:pt x="424" y="561"/>
                </a:lnTo>
                <a:lnTo>
                  <a:pt x="421" y="550"/>
                </a:lnTo>
                <a:lnTo>
                  <a:pt x="420" y="541"/>
                </a:lnTo>
                <a:lnTo>
                  <a:pt x="420" y="530"/>
                </a:lnTo>
                <a:lnTo>
                  <a:pt x="420" y="530"/>
                </a:lnTo>
                <a:lnTo>
                  <a:pt x="420" y="531"/>
                </a:lnTo>
                <a:lnTo>
                  <a:pt x="420" y="530"/>
                </a:lnTo>
                <a:lnTo>
                  <a:pt x="420" y="530"/>
                </a:lnTo>
                <a:close/>
                <a:moveTo>
                  <a:pt x="327" y="832"/>
                </a:moveTo>
                <a:lnTo>
                  <a:pt x="327" y="832"/>
                </a:lnTo>
                <a:lnTo>
                  <a:pt x="331" y="832"/>
                </a:lnTo>
                <a:lnTo>
                  <a:pt x="331" y="832"/>
                </a:lnTo>
                <a:lnTo>
                  <a:pt x="332" y="832"/>
                </a:lnTo>
                <a:lnTo>
                  <a:pt x="327" y="832"/>
                </a:lnTo>
                <a:lnTo>
                  <a:pt x="327" y="832"/>
                </a:lnTo>
                <a:close/>
              </a:path>
            </a:pathLst>
          </a:custGeom>
          <a:solidFill>
            <a:srgbClr val="9DAC6E"/>
          </a:solidFill>
          <a:ln w="9525">
            <a:noFill/>
            <a:round/>
            <a:headEnd/>
            <a:tailEnd/>
          </a:ln>
        </p:spPr>
        <p:txBody>
          <a:bodyPr/>
          <a:lstStyle/>
          <a:p>
            <a:pPr fontAlgn="auto">
              <a:spcBef>
                <a:spcPts val="0"/>
              </a:spcBef>
              <a:spcAft>
                <a:spcPts val="0"/>
              </a:spcAft>
              <a:defRPr/>
            </a:pPr>
            <a:endParaRPr lang="en-US">
              <a:solidFill>
                <a:schemeClr val="tx1">
                  <a:lumMod val="75000"/>
                  <a:lumOff val="25000"/>
                </a:schemeClr>
              </a:solidFill>
              <a:latin typeface="+mn-lt"/>
              <a:cs typeface="+mn-cs"/>
            </a:endParaRPr>
          </a:p>
        </p:txBody>
      </p:sp>
      <p:grpSp>
        <p:nvGrpSpPr>
          <p:cNvPr id="6" name="Group 79">
            <a:extLst>
              <a:ext uri="{FF2B5EF4-FFF2-40B4-BE49-F238E27FC236}">
                <a16:creationId xmlns="" xmlns:a16="http://schemas.microsoft.com/office/drawing/2014/main" id="{FF256895-989E-4D89-B6AD-AEAF853F0FD4}"/>
              </a:ext>
            </a:extLst>
          </p:cNvPr>
          <p:cNvGrpSpPr/>
          <p:nvPr/>
        </p:nvGrpSpPr>
        <p:grpSpPr>
          <a:xfrm>
            <a:off x="9228310" y="2074506"/>
            <a:ext cx="794842" cy="3297448"/>
            <a:chOff x="1858693" y="1193726"/>
            <a:chExt cx="593901" cy="2463832"/>
          </a:xfrm>
          <a:solidFill>
            <a:srgbClr val="9DAC6E"/>
          </a:solidFill>
        </p:grpSpPr>
        <p:sp>
          <p:nvSpPr>
            <p:cNvPr id="10" name="Freeform 7">
              <a:extLst>
                <a:ext uri="{FF2B5EF4-FFF2-40B4-BE49-F238E27FC236}">
                  <a16:creationId xmlns="" xmlns:a16="http://schemas.microsoft.com/office/drawing/2014/main" id="{2F3BB962-688E-47D5-857D-4170A7E47DE0}"/>
                </a:ext>
              </a:extLst>
            </p:cNvPr>
            <p:cNvSpPr>
              <a:spLocks/>
            </p:cNvSpPr>
            <p:nvPr/>
          </p:nvSpPr>
          <p:spPr bwMode="auto">
            <a:xfrm>
              <a:off x="1943535" y="1193726"/>
              <a:ext cx="295254" cy="363128"/>
            </a:xfrm>
            <a:custGeom>
              <a:avLst/>
              <a:gdLst/>
              <a:ahLst/>
              <a:cxnLst>
                <a:cxn ang="0">
                  <a:pos x="0" y="160"/>
                </a:cxn>
                <a:cxn ang="0">
                  <a:pos x="11" y="163"/>
                </a:cxn>
                <a:cxn ang="0">
                  <a:pos x="27" y="175"/>
                </a:cxn>
                <a:cxn ang="0">
                  <a:pos x="36" y="182"/>
                </a:cxn>
                <a:cxn ang="0">
                  <a:pos x="93" y="215"/>
                </a:cxn>
                <a:cxn ang="0">
                  <a:pos x="93" y="209"/>
                </a:cxn>
                <a:cxn ang="0">
                  <a:pos x="96" y="206"/>
                </a:cxn>
                <a:cxn ang="0">
                  <a:pos x="106" y="204"/>
                </a:cxn>
                <a:cxn ang="0">
                  <a:pos x="126" y="202"/>
                </a:cxn>
                <a:cxn ang="0">
                  <a:pos x="130" y="200"/>
                </a:cxn>
                <a:cxn ang="0">
                  <a:pos x="141" y="183"/>
                </a:cxn>
                <a:cxn ang="0">
                  <a:pos x="147" y="164"/>
                </a:cxn>
                <a:cxn ang="0">
                  <a:pos x="156" y="125"/>
                </a:cxn>
                <a:cxn ang="0">
                  <a:pos x="164" y="104"/>
                </a:cxn>
                <a:cxn ang="0">
                  <a:pos x="175" y="86"/>
                </a:cxn>
                <a:cxn ang="0">
                  <a:pos x="175" y="80"/>
                </a:cxn>
                <a:cxn ang="0">
                  <a:pos x="171" y="56"/>
                </a:cxn>
                <a:cxn ang="0">
                  <a:pos x="164" y="43"/>
                </a:cxn>
                <a:cxn ang="0">
                  <a:pos x="146" y="21"/>
                </a:cxn>
                <a:cxn ang="0">
                  <a:pos x="134" y="11"/>
                </a:cxn>
                <a:cxn ang="0">
                  <a:pos x="119" y="5"/>
                </a:cxn>
                <a:cxn ang="0">
                  <a:pos x="104" y="0"/>
                </a:cxn>
                <a:cxn ang="0">
                  <a:pos x="89" y="2"/>
                </a:cxn>
                <a:cxn ang="0">
                  <a:pos x="74" y="6"/>
                </a:cxn>
                <a:cxn ang="0">
                  <a:pos x="49" y="21"/>
                </a:cxn>
                <a:cxn ang="0">
                  <a:pos x="29" y="47"/>
                </a:cxn>
                <a:cxn ang="0">
                  <a:pos x="23" y="63"/>
                </a:cxn>
                <a:cxn ang="0">
                  <a:pos x="14" y="96"/>
                </a:cxn>
                <a:cxn ang="0">
                  <a:pos x="11" y="114"/>
                </a:cxn>
                <a:cxn ang="0">
                  <a:pos x="12" y="141"/>
                </a:cxn>
                <a:cxn ang="0">
                  <a:pos x="10" y="152"/>
                </a:cxn>
                <a:cxn ang="0">
                  <a:pos x="0" y="160"/>
                </a:cxn>
                <a:cxn ang="0">
                  <a:pos x="10" y="159"/>
                </a:cxn>
                <a:cxn ang="0">
                  <a:pos x="14" y="157"/>
                </a:cxn>
                <a:cxn ang="0">
                  <a:pos x="0" y="160"/>
                </a:cxn>
              </a:cxnLst>
              <a:rect l="0" t="0" r="r" b="b"/>
              <a:pathLst>
                <a:path w="175" h="215">
                  <a:moveTo>
                    <a:pt x="0" y="160"/>
                  </a:moveTo>
                  <a:lnTo>
                    <a:pt x="0" y="160"/>
                  </a:lnTo>
                  <a:lnTo>
                    <a:pt x="6" y="161"/>
                  </a:lnTo>
                  <a:lnTo>
                    <a:pt x="11" y="163"/>
                  </a:lnTo>
                  <a:lnTo>
                    <a:pt x="19" y="168"/>
                  </a:lnTo>
                  <a:lnTo>
                    <a:pt x="27" y="175"/>
                  </a:lnTo>
                  <a:lnTo>
                    <a:pt x="36" y="182"/>
                  </a:lnTo>
                  <a:lnTo>
                    <a:pt x="36" y="182"/>
                  </a:lnTo>
                  <a:lnTo>
                    <a:pt x="64" y="198"/>
                  </a:lnTo>
                  <a:lnTo>
                    <a:pt x="93" y="215"/>
                  </a:lnTo>
                  <a:lnTo>
                    <a:pt x="93" y="215"/>
                  </a:lnTo>
                  <a:lnTo>
                    <a:pt x="93" y="209"/>
                  </a:lnTo>
                  <a:lnTo>
                    <a:pt x="94" y="208"/>
                  </a:lnTo>
                  <a:lnTo>
                    <a:pt x="96" y="206"/>
                  </a:lnTo>
                  <a:lnTo>
                    <a:pt x="101" y="205"/>
                  </a:lnTo>
                  <a:lnTo>
                    <a:pt x="106" y="204"/>
                  </a:lnTo>
                  <a:lnTo>
                    <a:pt x="120" y="204"/>
                  </a:lnTo>
                  <a:lnTo>
                    <a:pt x="126" y="202"/>
                  </a:lnTo>
                  <a:lnTo>
                    <a:pt x="130" y="200"/>
                  </a:lnTo>
                  <a:lnTo>
                    <a:pt x="130" y="200"/>
                  </a:lnTo>
                  <a:lnTo>
                    <a:pt x="135" y="191"/>
                  </a:lnTo>
                  <a:lnTo>
                    <a:pt x="141" y="183"/>
                  </a:lnTo>
                  <a:lnTo>
                    <a:pt x="143" y="174"/>
                  </a:lnTo>
                  <a:lnTo>
                    <a:pt x="147" y="164"/>
                  </a:lnTo>
                  <a:lnTo>
                    <a:pt x="156" y="125"/>
                  </a:lnTo>
                  <a:lnTo>
                    <a:pt x="156" y="125"/>
                  </a:lnTo>
                  <a:lnTo>
                    <a:pt x="160" y="114"/>
                  </a:lnTo>
                  <a:lnTo>
                    <a:pt x="164" y="104"/>
                  </a:lnTo>
                  <a:lnTo>
                    <a:pt x="169" y="95"/>
                  </a:lnTo>
                  <a:lnTo>
                    <a:pt x="175" y="86"/>
                  </a:lnTo>
                  <a:lnTo>
                    <a:pt x="175" y="86"/>
                  </a:lnTo>
                  <a:lnTo>
                    <a:pt x="175" y="80"/>
                  </a:lnTo>
                  <a:lnTo>
                    <a:pt x="175" y="71"/>
                  </a:lnTo>
                  <a:lnTo>
                    <a:pt x="171" y="56"/>
                  </a:lnTo>
                  <a:lnTo>
                    <a:pt x="171" y="56"/>
                  </a:lnTo>
                  <a:lnTo>
                    <a:pt x="164" y="43"/>
                  </a:lnTo>
                  <a:lnTo>
                    <a:pt x="156" y="30"/>
                  </a:lnTo>
                  <a:lnTo>
                    <a:pt x="146" y="21"/>
                  </a:lnTo>
                  <a:lnTo>
                    <a:pt x="134" y="11"/>
                  </a:lnTo>
                  <a:lnTo>
                    <a:pt x="134" y="11"/>
                  </a:lnTo>
                  <a:lnTo>
                    <a:pt x="126" y="7"/>
                  </a:lnTo>
                  <a:lnTo>
                    <a:pt x="119" y="5"/>
                  </a:lnTo>
                  <a:lnTo>
                    <a:pt x="111" y="2"/>
                  </a:lnTo>
                  <a:lnTo>
                    <a:pt x="104" y="0"/>
                  </a:lnTo>
                  <a:lnTo>
                    <a:pt x="96" y="0"/>
                  </a:lnTo>
                  <a:lnTo>
                    <a:pt x="89" y="2"/>
                  </a:lnTo>
                  <a:lnTo>
                    <a:pt x="81" y="3"/>
                  </a:lnTo>
                  <a:lnTo>
                    <a:pt x="74" y="6"/>
                  </a:lnTo>
                  <a:lnTo>
                    <a:pt x="62" y="11"/>
                  </a:lnTo>
                  <a:lnTo>
                    <a:pt x="49" y="21"/>
                  </a:lnTo>
                  <a:lnTo>
                    <a:pt x="38" y="33"/>
                  </a:lnTo>
                  <a:lnTo>
                    <a:pt x="29" y="47"/>
                  </a:lnTo>
                  <a:lnTo>
                    <a:pt x="29" y="47"/>
                  </a:lnTo>
                  <a:lnTo>
                    <a:pt x="23" y="63"/>
                  </a:lnTo>
                  <a:lnTo>
                    <a:pt x="18" y="80"/>
                  </a:lnTo>
                  <a:lnTo>
                    <a:pt x="14" y="96"/>
                  </a:lnTo>
                  <a:lnTo>
                    <a:pt x="11" y="114"/>
                  </a:lnTo>
                  <a:lnTo>
                    <a:pt x="11" y="114"/>
                  </a:lnTo>
                  <a:lnTo>
                    <a:pt x="11" y="126"/>
                  </a:lnTo>
                  <a:lnTo>
                    <a:pt x="12" y="141"/>
                  </a:lnTo>
                  <a:lnTo>
                    <a:pt x="12" y="146"/>
                  </a:lnTo>
                  <a:lnTo>
                    <a:pt x="10" y="152"/>
                  </a:lnTo>
                  <a:lnTo>
                    <a:pt x="7" y="157"/>
                  </a:lnTo>
                  <a:lnTo>
                    <a:pt x="0" y="160"/>
                  </a:lnTo>
                  <a:lnTo>
                    <a:pt x="0" y="160"/>
                  </a:lnTo>
                  <a:lnTo>
                    <a:pt x="10" y="159"/>
                  </a:lnTo>
                  <a:lnTo>
                    <a:pt x="14" y="157"/>
                  </a:lnTo>
                  <a:lnTo>
                    <a:pt x="14" y="157"/>
                  </a:lnTo>
                  <a:lnTo>
                    <a:pt x="12" y="157"/>
                  </a:lnTo>
                  <a:lnTo>
                    <a:pt x="0" y="160"/>
                  </a:lnTo>
                  <a:lnTo>
                    <a:pt x="0" y="160"/>
                  </a:lnTo>
                  <a:close/>
                </a:path>
              </a:pathLst>
            </a:custGeom>
            <a:grpFill/>
            <a:ln w="9525">
              <a:noFill/>
              <a:round/>
              <a:headEnd/>
              <a:tailEnd/>
            </a:ln>
          </p:spPr>
          <p:txBody>
            <a:bodyPr/>
            <a:lstStyle/>
            <a:p>
              <a:pPr fontAlgn="auto">
                <a:spcBef>
                  <a:spcPts val="0"/>
                </a:spcBef>
                <a:spcAft>
                  <a:spcPts val="0"/>
                </a:spcAft>
                <a:defRPr/>
              </a:pPr>
              <a:endParaRPr lang="en-US">
                <a:solidFill>
                  <a:schemeClr val="tx1">
                    <a:lumMod val="75000"/>
                    <a:lumOff val="25000"/>
                  </a:schemeClr>
                </a:solidFill>
                <a:latin typeface="+mn-lt"/>
                <a:cs typeface="+mn-cs"/>
              </a:endParaRPr>
            </a:p>
          </p:txBody>
        </p:sp>
        <p:sp>
          <p:nvSpPr>
            <p:cNvPr id="11" name="Freeform 8">
              <a:extLst>
                <a:ext uri="{FF2B5EF4-FFF2-40B4-BE49-F238E27FC236}">
                  <a16:creationId xmlns="" xmlns:a16="http://schemas.microsoft.com/office/drawing/2014/main" id="{14BE4B18-D948-4288-A6D1-54BA0D76874A}"/>
                </a:ext>
              </a:extLst>
            </p:cNvPr>
            <p:cNvSpPr>
              <a:spLocks noEditPoints="1"/>
            </p:cNvSpPr>
            <p:nvPr/>
          </p:nvSpPr>
          <p:spPr bwMode="auto">
            <a:xfrm>
              <a:off x="1858693" y="1526309"/>
              <a:ext cx="593901" cy="2131249"/>
            </a:xfrm>
            <a:custGeom>
              <a:avLst/>
              <a:gdLst/>
              <a:ahLst/>
              <a:cxnLst>
                <a:cxn ang="0">
                  <a:pos x="256" y="133"/>
                </a:cxn>
                <a:cxn ang="0">
                  <a:pos x="209" y="60"/>
                </a:cxn>
                <a:cxn ang="0">
                  <a:pos x="143" y="26"/>
                </a:cxn>
                <a:cxn ang="0">
                  <a:pos x="126" y="34"/>
                </a:cxn>
                <a:cxn ang="0">
                  <a:pos x="76" y="1"/>
                </a:cxn>
                <a:cxn ang="0">
                  <a:pos x="33" y="13"/>
                </a:cxn>
                <a:cxn ang="0">
                  <a:pos x="0" y="109"/>
                </a:cxn>
                <a:cxn ang="0">
                  <a:pos x="29" y="230"/>
                </a:cxn>
                <a:cxn ang="0">
                  <a:pos x="61" y="369"/>
                </a:cxn>
                <a:cxn ang="0">
                  <a:pos x="63" y="523"/>
                </a:cxn>
                <a:cxn ang="0">
                  <a:pos x="90" y="529"/>
                </a:cxn>
                <a:cxn ang="0">
                  <a:pos x="98" y="789"/>
                </a:cxn>
                <a:cxn ang="0">
                  <a:pos x="90" y="861"/>
                </a:cxn>
                <a:cxn ang="0">
                  <a:pos x="61" y="989"/>
                </a:cxn>
                <a:cxn ang="0">
                  <a:pos x="52" y="1096"/>
                </a:cxn>
                <a:cxn ang="0">
                  <a:pos x="41" y="1124"/>
                </a:cxn>
                <a:cxn ang="0">
                  <a:pos x="49" y="1148"/>
                </a:cxn>
                <a:cxn ang="0">
                  <a:pos x="45" y="1212"/>
                </a:cxn>
                <a:cxn ang="0">
                  <a:pos x="67" y="1228"/>
                </a:cxn>
                <a:cxn ang="0">
                  <a:pos x="98" y="1242"/>
                </a:cxn>
                <a:cxn ang="0">
                  <a:pos x="190" y="1257"/>
                </a:cxn>
                <a:cxn ang="0">
                  <a:pos x="241" y="1246"/>
                </a:cxn>
                <a:cxn ang="0">
                  <a:pos x="213" y="1210"/>
                </a:cxn>
                <a:cxn ang="0">
                  <a:pos x="168" y="1175"/>
                </a:cxn>
                <a:cxn ang="0">
                  <a:pos x="170" y="1137"/>
                </a:cxn>
                <a:cxn ang="0">
                  <a:pos x="210" y="1152"/>
                </a:cxn>
                <a:cxn ang="0">
                  <a:pos x="277" y="1150"/>
                </a:cxn>
                <a:cxn ang="0">
                  <a:pos x="292" y="1130"/>
                </a:cxn>
                <a:cxn ang="0">
                  <a:pos x="244" y="1113"/>
                </a:cxn>
                <a:cxn ang="0">
                  <a:pos x="205" y="1083"/>
                </a:cxn>
                <a:cxn ang="0">
                  <a:pos x="192" y="1059"/>
                </a:cxn>
                <a:cxn ang="0">
                  <a:pos x="190" y="1015"/>
                </a:cxn>
                <a:cxn ang="0">
                  <a:pos x="206" y="929"/>
                </a:cxn>
                <a:cxn ang="0">
                  <a:pos x="255" y="760"/>
                </a:cxn>
                <a:cxn ang="0">
                  <a:pos x="275" y="559"/>
                </a:cxn>
                <a:cxn ang="0">
                  <a:pos x="305" y="516"/>
                </a:cxn>
                <a:cxn ang="0">
                  <a:pos x="318" y="452"/>
                </a:cxn>
                <a:cxn ang="0">
                  <a:pos x="275" y="315"/>
                </a:cxn>
                <a:cxn ang="0">
                  <a:pos x="282" y="270"/>
                </a:cxn>
                <a:cxn ang="0">
                  <a:pos x="341" y="261"/>
                </a:cxn>
                <a:cxn ang="0">
                  <a:pos x="350" y="219"/>
                </a:cxn>
                <a:cxn ang="0">
                  <a:pos x="315" y="180"/>
                </a:cxn>
                <a:cxn ang="0">
                  <a:pos x="161" y="41"/>
                </a:cxn>
                <a:cxn ang="0">
                  <a:pos x="202" y="146"/>
                </a:cxn>
                <a:cxn ang="0">
                  <a:pos x="177" y="84"/>
                </a:cxn>
                <a:cxn ang="0">
                  <a:pos x="170" y="56"/>
                </a:cxn>
                <a:cxn ang="0">
                  <a:pos x="214" y="124"/>
                </a:cxn>
                <a:cxn ang="0">
                  <a:pos x="215" y="159"/>
                </a:cxn>
                <a:cxn ang="0">
                  <a:pos x="220" y="107"/>
                </a:cxn>
                <a:cxn ang="0">
                  <a:pos x="207" y="80"/>
                </a:cxn>
                <a:cxn ang="0">
                  <a:pos x="251" y="161"/>
                </a:cxn>
                <a:cxn ang="0">
                  <a:pos x="222" y="113"/>
                </a:cxn>
                <a:cxn ang="0">
                  <a:pos x="248" y="443"/>
                </a:cxn>
                <a:cxn ang="0">
                  <a:pos x="265" y="417"/>
                </a:cxn>
                <a:cxn ang="0">
                  <a:pos x="248" y="443"/>
                </a:cxn>
                <a:cxn ang="0">
                  <a:pos x="255" y="407"/>
                </a:cxn>
                <a:cxn ang="0">
                  <a:pos x="254" y="353"/>
                </a:cxn>
                <a:cxn ang="0">
                  <a:pos x="262" y="281"/>
                </a:cxn>
                <a:cxn ang="0">
                  <a:pos x="278" y="405"/>
                </a:cxn>
              </a:cxnLst>
              <a:rect l="0" t="0" r="r" b="b"/>
              <a:pathLst>
                <a:path w="350" h="1257">
                  <a:moveTo>
                    <a:pt x="315" y="180"/>
                  </a:moveTo>
                  <a:lnTo>
                    <a:pt x="315" y="180"/>
                  </a:lnTo>
                  <a:lnTo>
                    <a:pt x="297" y="169"/>
                  </a:lnTo>
                  <a:lnTo>
                    <a:pt x="280" y="157"/>
                  </a:lnTo>
                  <a:lnTo>
                    <a:pt x="271" y="150"/>
                  </a:lnTo>
                  <a:lnTo>
                    <a:pt x="263" y="142"/>
                  </a:lnTo>
                  <a:lnTo>
                    <a:pt x="256" y="133"/>
                  </a:lnTo>
                  <a:lnTo>
                    <a:pt x="251" y="124"/>
                  </a:lnTo>
                  <a:lnTo>
                    <a:pt x="251" y="124"/>
                  </a:lnTo>
                  <a:lnTo>
                    <a:pt x="241" y="105"/>
                  </a:lnTo>
                  <a:lnTo>
                    <a:pt x="230" y="84"/>
                  </a:lnTo>
                  <a:lnTo>
                    <a:pt x="225" y="75"/>
                  </a:lnTo>
                  <a:lnTo>
                    <a:pt x="217" y="67"/>
                  </a:lnTo>
                  <a:lnTo>
                    <a:pt x="209" y="60"/>
                  </a:lnTo>
                  <a:lnTo>
                    <a:pt x="199" y="54"/>
                  </a:lnTo>
                  <a:lnTo>
                    <a:pt x="199" y="54"/>
                  </a:lnTo>
                  <a:lnTo>
                    <a:pt x="175" y="41"/>
                  </a:lnTo>
                  <a:lnTo>
                    <a:pt x="150" y="27"/>
                  </a:lnTo>
                  <a:lnTo>
                    <a:pt x="150" y="27"/>
                  </a:lnTo>
                  <a:lnTo>
                    <a:pt x="146" y="26"/>
                  </a:lnTo>
                  <a:lnTo>
                    <a:pt x="143" y="26"/>
                  </a:lnTo>
                  <a:lnTo>
                    <a:pt x="142" y="27"/>
                  </a:lnTo>
                  <a:lnTo>
                    <a:pt x="139" y="30"/>
                  </a:lnTo>
                  <a:lnTo>
                    <a:pt x="136" y="34"/>
                  </a:lnTo>
                  <a:lnTo>
                    <a:pt x="134" y="35"/>
                  </a:lnTo>
                  <a:lnTo>
                    <a:pt x="130" y="35"/>
                  </a:lnTo>
                  <a:lnTo>
                    <a:pt x="130" y="35"/>
                  </a:lnTo>
                  <a:lnTo>
                    <a:pt x="126" y="34"/>
                  </a:lnTo>
                  <a:lnTo>
                    <a:pt x="120" y="30"/>
                  </a:lnTo>
                  <a:lnTo>
                    <a:pt x="112" y="23"/>
                  </a:lnTo>
                  <a:lnTo>
                    <a:pt x="112" y="23"/>
                  </a:lnTo>
                  <a:lnTo>
                    <a:pt x="100" y="13"/>
                  </a:lnTo>
                  <a:lnTo>
                    <a:pt x="85" y="5"/>
                  </a:lnTo>
                  <a:lnTo>
                    <a:pt x="85" y="5"/>
                  </a:lnTo>
                  <a:lnTo>
                    <a:pt x="76" y="1"/>
                  </a:lnTo>
                  <a:lnTo>
                    <a:pt x="70" y="0"/>
                  </a:lnTo>
                  <a:lnTo>
                    <a:pt x="63" y="0"/>
                  </a:lnTo>
                  <a:lnTo>
                    <a:pt x="56" y="0"/>
                  </a:lnTo>
                  <a:lnTo>
                    <a:pt x="49" y="3"/>
                  </a:lnTo>
                  <a:lnTo>
                    <a:pt x="44" y="5"/>
                  </a:lnTo>
                  <a:lnTo>
                    <a:pt x="38" y="9"/>
                  </a:lnTo>
                  <a:lnTo>
                    <a:pt x="33" y="13"/>
                  </a:lnTo>
                  <a:lnTo>
                    <a:pt x="25" y="26"/>
                  </a:lnTo>
                  <a:lnTo>
                    <a:pt x="16" y="39"/>
                  </a:lnTo>
                  <a:lnTo>
                    <a:pt x="11" y="53"/>
                  </a:lnTo>
                  <a:lnTo>
                    <a:pt x="7" y="68"/>
                  </a:lnTo>
                  <a:lnTo>
                    <a:pt x="7" y="68"/>
                  </a:lnTo>
                  <a:lnTo>
                    <a:pt x="3" y="87"/>
                  </a:lnTo>
                  <a:lnTo>
                    <a:pt x="0" y="109"/>
                  </a:lnTo>
                  <a:lnTo>
                    <a:pt x="1" y="129"/>
                  </a:lnTo>
                  <a:lnTo>
                    <a:pt x="4" y="150"/>
                  </a:lnTo>
                  <a:lnTo>
                    <a:pt x="8" y="172"/>
                  </a:lnTo>
                  <a:lnTo>
                    <a:pt x="14" y="192"/>
                  </a:lnTo>
                  <a:lnTo>
                    <a:pt x="21" y="211"/>
                  </a:lnTo>
                  <a:lnTo>
                    <a:pt x="29" y="230"/>
                  </a:lnTo>
                  <a:lnTo>
                    <a:pt x="29" y="230"/>
                  </a:lnTo>
                  <a:lnTo>
                    <a:pt x="48" y="271"/>
                  </a:lnTo>
                  <a:lnTo>
                    <a:pt x="56" y="291"/>
                  </a:lnTo>
                  <a:lnTo>
                    <a:pt x="59" y="302"/>
                  </a:lnTo>
                  <a:lnTo>
                    <a:pt x="60" y="313"/>
                  </a:lnTo>
                  <a:lnTo>
                    <a:pt x="60" y="313"/>
                  </a:lnTo>
                  <a:lnTo>
                    <a:pt x="61" y="341"/>
                  </a:lnTo>
                  <a:lnTo>
                    <a:pt x="61" y="369"/>
                  </a:lnTo>
                  <a:lnTo>
                    <a:pt x="61" y="424"/>
                  </a:lnTo>
                  <a:lnTo>
                    <a:pt x="61" y="424"/>
                  </a:lnTo>
                  <a:lnTo>
                    <a:pt x="61" y="448"/>
                  </a:lnTo>
                  <a:lnTo>
                    <a:pt x="60" y="474"/>
                  </a:lnTo>
                  <a:lnTo>
                    <a:pt x="60" y="499"/>
                  </a:lnTo>
                  <a:lnTo>
                    <a:pt x="60" y="511"/>
                  </a:lnTo>
                  <a:lnTo>
                    <a:pt x="63" y="523"/>
                  </a:lnTo>
                  <a:lnTo>
                    <a:pt x="63" y="523"/>
                  </a:lnTo>
                  <a:lnTo>
                    <a:pt x="63" y="526"/>
                  </a:lnTo>
                  <a:lnTo>
                    <a:pt x="66" y="527"/>
                  </a:lnTo>
                  <a:lnTo>
                    <a:pt x="71" y="529"/>
                  </a:lnTo>
                  <a:lnTo>
                    <a:pt x="83" y="529"/>
                  </a:lnTo>
                  <a:lnTo>
                    <a:pt x="83" y="529"/>
                  </a:lnTo>
                  <a:lnTo>
                    <a:pt x="90" y="529"/>
                  </a:lnTo>
                  <a:lnTo>
                    <a:pt x="94" y="531"/>
                  </a:lnTo>
                  <a:lnTo>
                    <a:pt x="97" y="535"/>
                  </a:lnTo>
                  <a:lnTo>
                    <a:pt x="98" y="540"/>
                  </a:lnTo>
                  <a:lnTo>
                    <a:pt x="98" y="552"/>
                  </a:lnTo>
                  <a:lnTo>
                    <a:pt x="97" y="563"/>
                  </a:lnTo>
                  <a:lnTo>
                    <a:pt x="97" y="563"/>
                  </a:lnTo>
                  <a:lnTo>
                    <a:pt x="98" y="789"/>
                  </a:lnTo>
                  <a:lnTo>
                    <a:pt x="98" y="789"/>
                  </a:lnTo>
                  <a:lnTo>
                    <a:pt x="98" y="815"/>
                  </a:lnTo>
                  <a:lnTo>
                    <a:pt x="98" y="829"/>
                  </a:lnTo>
                  <a:lnTo>
                    <a:pt x="97" y="841"/>
                  </a:lnTo>
                  <a:lnTo>
                    <a:pt x="97" y="841"/>
                  </a:lnTo>
                  <a:lnTo>
                    <a:pt x="94" y="850"/>
                  </a:lnTo>
                  <a:lnTo>
                    <a:pt x="90" y="861"/>
                  </a:lnTo>
                  <a:lnTo>
                    <a:pt x="83" y="882"/>
                  </a:lnTo>
                  <a:lnTo>
                    <a:pt x="83" y="882"/>
                  </a:lnTo>
                  <a:lnTo>
                    <a:pt x="76" y="909"/>
                  </a:lnTo>
                  <a:lnTo>
                    <a:pt x="70" y="935"/>
                  </a:lnTo>
                  <a:lnTo>
                    <a:pt x="66" y="962"/>
                  </a:lnTo>
                  <a:lnTo>
                    <a:pt x="61" y="989"/>
                  </a:lnTo>
                  <a:lnTo>
                    <a:pt x="61" y="989"/>
                  </a:lnTo>
                  <a:lnTo>
                    <a:pt x="56" y="1037"/>
                  </a:lnTo>
                  <a:lnTo>
                    <a:pt x="53" y="1085"/>
                  </a:lnTo>
                  <a:lnTo>
                    <a:pt x="53" y="1085"/>
                  </a:lnTo>
                  <a:lnTo>
                    <a:pt x="55" y="1081"/>
                  </a:lnTo>
                  <a:lnTo>
                    <a:pt x="55" y="1081"/>
                  </a:lnTo>
                  <a:lnTo>
                    <a:pt x="53" y="1090"/>
                  </a:lnTo>
                  <a:lnTo>
                    <a:pt x="52" y="1096"/>
                  </a:lnTo>
                  <a:lnTo>
                    <a:pt x="51" y="1101"/>
                  </a:lnTo>
                  <a:lnTo>
                    <a:pt x="51" y="1101"/>
                  </a:lnTo>
                  <a:lnTo>
                    <a:pt x="53" y="1086"/>
                  </a:lnTo>
                  <a:lnTo>
                    <a:pt x="53" y="1086"/>
                  </a:lnTo>
                  <a:lnTo>
                    <a:pt x="45" y="1108"/>
                  </a:lnTo>
                  <a:lnTo>
                    <a:pt x="41" y="1119"/>
                  </a:lnTo>
                  <a:lnTo>
                    <a:pt x="41" y="1124"/>
                  </a:lnTo>
                  <a:lnTo>
                    <a:pt x="41" y="1130"/>
                  </a:lnTo>
                  <a:lnTo>
                    <a:pt x="41" y="1130"/>
                  </a:lnTo>
                  <a:lnTo>
                    <a:pt x="45" y="1135"/>
                  </a:lnTo>
                  <a:lnTo>
                    <a:pt x="48" y="1138"/>
                  </a:lnTo>
                  <a:lnTo>
                    <a:pt x="49" y="1141"/>
                  </a:lnTo>
                  <a:lnTo>
                    <a:pt x="49" y="1141"/>
                  </a:lnTo>
                  <a:lnTo>
                    <a:pt x="49" y="1148"/>
                  </a:lnTo>
                  <a:lnTo>
                    <a:pt x="48" y="1154"/>
                  </a:lnTo>
                  <a:lnTo>
                    <a:pt x="44" y="1168"/>
                  </a:lnTo>
                  <a:lnTo>
                    <a:pt x="44" y="1168"/>
                  </a:lnTo>
                  <a:lnTo>
                    <a:pt x="42" y="1182"/>
                  </a:lnTo>
                  <a:lnTo>
                    <a:pt x="42" y="1197"/>
                  </a:lnTo>
                  <a:lnTo>
                    <a:pt x="42" y="1205"/>
                  </a:lnTo>
                  <a:lnTo>
                    <a:pt x="45" y="1212"/>
                  </a:lnTo>
                  <a:lnTo>
                    <a:pt x="48" y="1217"/>
                  </a:lnTo>
                  <a:lnTo>
                    <a:pt x="52" y="1222"/>
                  </a:lnTo>
                  <a:lnTo>
                    <a:pt x="52" y="1222"/>
                  </a:lnTo>
                  <a:lnTo>
                    <a:pt x="56" y="1227"/>
                  </a:lnTo>
                  <a:lnTo>
                    <a:pt x="60" y="1229"/>
                  </a:lnTo>
                  <a:lnTo>
                    <a:pt x="64" y="1229"/>
                  </a:lnTo>
                  <a:lnTo>
                    <a:pt x="67" y="1228"/>
                  </a:lnTo>
                  <a:lnTo>
                    <a:pt x="72" y="1224"/>
                  </a:lnTo>
                  <a:lnTo>
                    <a:pt x="81" y="1218"/>
                  </a:lnTo>
                  <a:lnTo>
                    <a:pt x="81" y="1218"/>
                  </a:lnTo>
                  <a:lnTo>
                    <a:pt x="83" y="1225"/>
                  </a:lnTo>
                  <a:lnTo>
                    <a:pt x="87" y="1232"/>
                  </a:lnTo>
                  <a:lnTo>
                    <a:pt x="93" y="1236"/>
                  </a:lnTo>
                  <a:lnTo>
                    <a:pt x="98" y="1242"/>
                  </a:lnTo>
                  <a:lnTo>
                    <a:pt x="105" y="1244"/>
                  </a:lnTo>
                  <a:lnTo>
                    <a:pt x="112" y="1248"/>
                  </a:lnTo>
                  <a:lnTo>
                    <a:pt x="128" y="1252"/>
                  </a:lnTo>
                  <a:lnTo>
                    <a:pt x="145" y="1255"/>
                  </a:lnTo>
                  <a:lnTo>
                    <a:pt x="161" y="1257"/>
                  </a:lnTo>
                  <a:lnTo>
                    <a:pt x="190" y="1257"/>
                  </a:lnTo>
                  <a:lnTo>
                    <a:pt x="190" y="1257"/>
                  </a:lnTo>
                  <a:lnTo>
                    <a:pt x="205" y="1257"/>
                  </a:lnTo>
                  <a:lnTo>
                    <a:pt x="222" y="1257"/>
                  </a:lnTo>
                  <a:lnTo>
                    <a:pt x="232" y="1255"/>
                  </a:lnTo>
                  <a:lnTo>
                    <a:pt x="239" y="1252"/>
                  </a:lnTo>
                  <a:lnTo>
                    <a:pt x="240" y="1251"/>
                  </a:lnTo>
                  <a:lnTo>
                    <a:pt x="241" y="1248"/>
                  </a:lnTo>
                  <a:lnTo>
                    <a:pt x="241" y="1246"/>
                  </a:lnTo>
                  <a:lnTo>
                    <a:pt x="241" y="1242"/>
                  </a:lnTo>
                  <a:lnTo>
                    <a:pt x="241" y="1242"/>
                  </a:lnTo>
                  <a:lnTo>
                    <a:pt x="237" y="1235"/>
                  </a:lnTo>
                  <a:lnTo>
                    <a:pt x="233" y="1228"/>
                  </a:lnTo>
                  <a:lnTo>
                    <a:pt x="229" y="1222"/>
                  </a:lnTo>
                  <a:lnTo>
                    <a:pt x="224" y="1218"/>
                  </a:lnTo>
                  <a:lnTo>
                    <a:pt x="213" y="1210"/>
                  </a:lnTo>
                  <a:lnTo>
                    <a:pt x="199" y="1203"/>
                  </a:lnTo>
                  <a:lnTo>
                    <a:pt x="199" y="1203"/>
                  </a:lnTo>
                  <a:lnTo>
                    <a:pt x="185" y="1195"/>
                  </a:lnTo>
                  <a:lnTo>
                    <a:pt x="180" y="1191"/>
                  </a:lnTo>
                  <a:lnTo>
                    <a:pt x="176" y="1186"/>
                  </a:lnTo>
                  <a:lnTo>
                    <a:pt x="172" y="1180"/>
                  </a:lnTo>
                  <a:lnTo>
                    <a:pt x="168" y="1175"/>
                  </a:lnTo>
                  <a:lnTo>
                    <a:pt x="165" y="1167"/>
                  </a:lnTo>
                  <a:lnTo>
                    <a:pt x="164" y="1160"/>
                  </a:lnTo>
                  <a:lnTo>
                    <a:pt x="164" y="1160"/>
                  </a:lnTo>
                  <a:lnTo>
                    <a:pt x="164" y="1152"/>
                  </a:lnTo>
                  <a:lnTo>
                    <a:pt x="164" y="1145"/>
                  </a:lnTo>
                  <a:lnTo>
                    <a:pt x="166" y="1139"/>
                  </a:lnTo>
                  <a:lnTo>
                    <a:pt x="170" y="1137"/>
                  </a:lnTo>
                  <a:lnTo>
                    <a:pt x="175" y="1135"/>
                  </a:lnTo>
                  <a:lnTo>
                    <a:pt x="181" y="1135"/>
                  </a:lnTo>
                  <a:lnTo>
                    <a:pt x="187" y="1138"/>
                  </a:lnTo>
                  <a:lnTo>
                    <a:pt x="194" y="1142"/>
                  </a:lnTo>
                  <a:lnTo>
                    <a:pt x="194" y="1142"/>
                  </a:lnTo>
                  <a:lnTo>
                    <a:pt x="202" y="1148"/>
                  </a:lnTo>
                  <a:lnTo>
                    <a:pt x="210" y="1152"/>
                  </a:lnTo>
                  <a:lnTo>
                    <a:pt x="220" y="1153"/>
                  </a:lnTo>
                  <a:lnTo>
                    <a:pt x="230" y="1154"/>
                  </a:lnTo>
                  <a:lnTo>
                    <a:pt x="240" y="1154"/>
                  </a:lnTo>
                  <a:lnTo>
                    <a:pt x="251" y="1154"/>
                  </a:lnTo>
                  <a:lnTo>
                    <a:pt x="270" y="1152"/>
                  </a:lnTo>
                  <a:lnTo>
                    <a:pt x="270" y="1152"/>
                  </a:lnTo>
                  <a:lnTo>
                    <a:pt x="277" y="1150"/>
                  </a:lnTo>
                  <a:lnTo>
                    <a:pt x="285" y="1149"/>
                  </a:lnTo>
                  <a:lnTo>
                    <a:pt x="288" y="1148"/>
                  </a:lnTo>
                  <a:lnTo>
                    <a:pt x="292" y="1145"/>
                  </a:lnTo>
                  <a:lnTo>
                    <a:pt x="293" y="1142"/>
                  </a:lnTo>
                  <a:lnTo>
                    <a:pt x="293" y="1138"/>
                  </a:lnTo>
                  <a:lnTo>
                    <a:pt x="293" y="1138"/>
                  </a:lnTo>
                  <a:lnTo>
                    <a:pt x="292" y="1130"/>
                  </a:lnTo>
                  <a:lnTo>
                    <a:pt x="290" y="1127"/>
                  </a:lnTo>
                  <a:lnTo>
                    <a:pt x="289" y="1126"/>
                  </a:lnTo>
                  <a:lnTo>
                    <a:pt x="284" y="1123"/>
                  </a:lnTo>
                  <a:lnTo>
                    <a:pt x="275" y="1122"/>
                  </a:lnTo>
                  <a:lnTo>
                    <a:pt x="275" y="1122"/>
                  </a:lnTo>
                  <a:lnTo>
                    <a:pt x="255" y="1116"/>
                  </a:lnTo>
                  <a:lnTo>
                    <a:pt x="244" y="1113"/>
                  </a:lnTo>
                  <a:lnTo>
                    <a:pt x="232" y="1111"/>
                  </a:lnTo>
                  <a:lnTo>
                    <a:pt x="222" y="1105"/>
                  </a:lnTo>
                  <a:lnTo>
                    <a:pt x="213" y="1100"/>
                  </a:lnTo>
                  <a:lnTo>
                    <a:pt x="210" y="1097"/>
                  </a:lnTo>
                  <a:lnTo>
                    <a:pt x="207" y="1093"/>
                  </a:lnTo>
                  <a:lnTo>
                    <a:pt x="206" y="1089"/>
                  </a:lnTo>
                  <a:lnTo>
                    <a:pt x="205" y="1083"/>
                  </a:lnTo>
                  <a:lnTo>
                    <a:pt x="205" y="1083"/>
                  </a:lnTo>
                  <a:lnTo>
                    <a:pt x="203" y="1077"/>
                  </a:lnTo>
                  <a:lnTo>
                    <a:pt x="200" y="1073"/>
                  </a:lnTo>
                  <a:lnTo>
                    <a:pt x="196" y="1067"/>
                  </a:lnTo>
                  <a:lnTo>
                    <a:pt x="194" y="1062"/>
                  </a:lnTo>
                  <a:lnTo>
                    <a:pt x="194" y="1062"/>
                  </a:lnTo>
                  <a:lnTo>
                    <a:pt x="192" y="1059"/>
                  </a:lnTo>
                  <a:lnTo>
                    <a:pt x="192" y="1055"/>
                  </a:lnTo>
                  <a:lnTo>
                    <a:pt x="195" y="1047"/>
                  </a:lnTo>
                  <a:lnTo>
                    <a:pt x="198" y="1040"/>
                  </a:lnTo>
                  <a:lnTo>
                    <a:pt x="198" y="1036"/>
                  </a:lnTo>
                  <a:lnTo>
                    <a:pt x="198" y="1032"/>
                  </a:lnTo>
                  <a:lnTo>
                    <a:pt x="198" y="1032"/>
                  </a:lnTo>
                  <a:lnTo>
                    <a:pt x="190" y="1015"/>
                  </a:lnTo>
                  <a:lnTo>
                    <a:pt x="187" y="1006"/>
                  </a:lnTo>
                  <a:lnTo>
                    <a:pt x="187" y="1002"/>
                  </a:lnTo>
                  <a:lnTo>
                    <a:pt x="187" y="996"/>
                  </a:lnTo>
                  <a:lnTo>
                    <a:pt x="187" y="996"/>
                  </a:lnTo>
                  <a:lnTo>
                    <a:pt x="198" y="953"/>
                  </a:lnTo>
                  <a:lnTo>
                    <a:pt x="198" y="953"/>
                  </a:lnTo>
                  <a:lnTo>
                    <a:pt x="206" y="929"/>
                  </a:lnTo>
                  <a:lnTo>
                    <a:pt x="215" y="906"/>
                  </a:lnTo>
                  <a:lnTo>
                    <a:pt x="225" y="884"/>
                  </a:lnTo>
                  <a:lnTo>
                    <a:pt x="233" y="861"/>
                  </a:lnTo>
                  <a:lnTo>
                    <a:pt x="233" y="861"/>
                  </a:lnTo>
                  <a:lnTo>
                    <a:pt x="240" y="837"/>
                  </a:lnTo>
                  <a:lnTo>
                    <a:pt x="245" y="811"/>
                  </a:lnTo>
                  <a:lnTo>
                    <a:pt x="255" y="760"/>
                  </a:lnTo>
                  <a:lnTo>
                    <a:pt x="262" y="709"/>
                  </a:lnTo>
                  <a:lnTo>
                    <a:pt x="269" y="658"/>
                  </a:lnTo>
                  <a:lnTo>
                    <a:pt x="269" y="658"/>
                  </a:lnTo>
                  <a:lnTo>
                    <a:pt x="274" y="609"/>
                  </a:lnTo>
                  <a:lnTo>
                    <a:pt x="275" y="583"/>
                  </a:lnTo>
                  <a:lnTo>
                    <a:pt x="275" y="559"/>
                  </a:lnTo>
                  <a:lnTo>
                    <a:pt x="275" y="559"/>
                  </a:lnTo>
                  <a:lnTo>
                    <a:pt x="275" y="548"/>
                  </a:lnTo>
                  <a:lnTo>
                    <a:pt x="277" y="538"/>
                  </a:lnTo>
                  <a:lnTo>
                    <a:pt x="278" y="530"/>
                  </a:lnTo>
                  <a:lnTo>
                    <a:pt x="282" y="523"/>
                  </a:lnTo>
                  <a:lnTo>
                    <a:pt x="288" y="519"/>
                  </a:lnTo>
                  <a:lnTo>
                    <a:pt x="296" y="516"/>
                  </a:lnTo>
                  <a:lnTo>
                    <a:pt x="305" y="516"/>
                  </a:lnTo>
                  <a:lnTo>
                    <a:pt x="316" y="518"/>
                  </a:lnTo>
                  <a:lnTo>
                    <a:pt x="316" y="518"/>
                  </a:lnTo>
                  <a:lnTo>
                    <a:pt x="331" y="519"/>
                  </a:lnTo>
                  <a:lnTo>
                    <a:pt x="331" y="519"/>
                  </a:lnTo>
                  <a:lnTo>
                    <a:pt x="329" y="501"/>
                  </a:lnTo>
                  <a:lnTo>
                    <a:pt x="326" y="485"/>
                  </a:lnTo>
                  <a:lnTo>
                    <a:pt x="318" y="452"/>
                  </a:lnTo>
                  <a:lnTo>
                    <a:pt x="307" y="420"/>
                  </a:lnTo>
                  <a:lnTo>
                    <a:pt x="296" y="388"/>
                  </a:lnTo>
                  <a:lnTo>
                    <a:pt x="296" y="388"/>
                  </a:lnTo>
                  <a:lnTo>
                    <a:pt x="286" y="357"/>
                  </a:lnTo>
                  <a:lnTo>
                    <a:pt x="278" y="327"/>
                  </a:lnTo>
                  <a:lnTo>
                    <a:pt x="278" y="327"/>
                  </a:lnTo>
                  <a:lnTo>
                    <a:pt x="275" y="315"/>
                  </a:lnTo>
                  <a:lnTo>
                    <a:pt x="271" y="298"/>
                  </a:lnTo>
                  <a:lnTo>
                    <a:pt x="270" y="290"/>
                  </a:lnTo>
                  <a:lnTo>
                    <a:pt x="270" y="283"/>
                  </a:lnTo>
                  <a:lnTo>
                    <a:pt x="271" y="276"/>
                  </a:lnTo>
                  <a:lnTo>
                    <a:pt x="274" y="272"/>
                  </a:lnTo>
                  <a:lnTo>
                    <a:pt x="274" y="272"/>
                  </a:lnTo>
                  <a:lnTo>
                    <a:pt x="282" y="270"/>
                  </a:lnTo>
                  <a:lnTo>
                    <a:pt x="290" y="268"/>
                  </a:lnTo>
                  <a:lnTo>
                    <a:pt x="308" y="270"/>
                  </a:lnTo>
                  <a:lnTo>
                    <a:pt x="318" y="271"/>
                  </a:lnTo>
                  <a:lnTo>
                    <a:pt x="326" y="271"/>
                  </a:lnTo>
                  <a:lnTo>
                    <a:pt x="334" y="268"/>
                  </a:lnTo>
                  <a:lnTo>
                    <a:pt x="338" y="266"/>
                  </a:lnTo>
                  <a:lnTo>
                    <a:pt x="341" y="261"/>
                  </a:lnTo>
                  <a:lnTo>
                    <a:pt x="341" y="261"/>
                  </a:lnTo>
                  <a:lnTo>
                    <a:pt x="345" y="257"/>
                  </a:lnTo>
                  <a:lnTo>
                    <a:pt x="346" y="253"/>
                  </a:lnTo>
                  <a:lnTo>
                    <a:pt x="350" y="241"/>
                  </a:lnTo>
                  <a:lnTo>
                    <a:pt x="350" y="230"/>
                  </a:lnTo>
                  <a:lnTo>
                    <a:pt x="350" y="219"/>
                  </a:lnTo>
                  <a:lnTo>
                    <a:pt x="350" y="219"/>
                  </a:lnTo>
                  <a:lnTo>
                    <a:pt x="349" y="212"/>
                  </a:lnTo>
                  <a:lnTo>
                    <a:pt x="345" y="207"/>
                  </a:lnTo>
                  <a:lnTo>
                    <a:pt x="342" y="202"/>
                  </a:lnTo>
                  <a:lnTo>
                    <a:pt x="337" y="196"/>
                  </a:lnTo>
                  <a:lnTo>
                    <a:pt x="326" y="188"/>
                  </a:lnTo>
                  <a:lnTo>
                    <a:pt x="315" y="180"/>
                  </a:lnTo>
                  <a:lnTo>
                    <a:pt x="315" y="180"/>
                  </a:lnTo>
                  <a:lnTo>
                    <a:pt x="316" y="181"/>
                  </a:lnTo>
                  <a:lnTo>
                    <a:pt x="315" y="180"/>
                  </a:lnTo>
                  <a:lnTo>
                    <a:pt x="315" y="180"/>
                  </a:lnTo>
                  <a:close/>
                  <a:moveTo>
                    <a:pt x="165" y="43"/>
                  </a:moveTo>
                  <a:lnTo>
                    <a:pt x="165" y="43"/>
                  </a:lnTo>
                  <a:lnTo>
                    <a:pt x="162" y="43"/>
                  </a:lnTo>
                  <a:lnTo>
                    <a:pt x="161" y="41"/>
                  </a:lnTo>
                  <a:lnTo>
                    <a:pt x="165" y="43"/>
                  </a:lnTo>
                  <a:close/>
                  <a:moveTo>
                    <a:pt x="221" y="158"/>
                  </a:moveTo>
                  <a:lnTo>
                    <a:pt x="221" y="158"/>
                  </a:lnTo>
                  <a:lnTo>
                    <a:pt x="213" y="158"/>
                  </a:lnTo>
                  <a:lnTo>
                    <a:pt x="207" y="157"/>
                  </a:lnTo>
                  <a:lnTo>
                    <a:pt x="203" y="152"/>
                  </a:lnTo>
                  <a:lnTo>
                    <a:pt x="202" y="146"/>
                  </a:lnTo>
                  <a:lnTo>
                    <a:pt x="199" y="132"/>
                  </a:lnTo>
                  <a:lnTo>
                    <a:pt x="198" y="124"/>
                  </a:lnTo>
                  <a:lnTo>
                    <a:pt x="195" y="116"/>
                  </a:lnTo>
                  <a:lnTo>
                    <a:pt x="195" y="116"/>
                  </a:lnTo>
                  <a:lnTo>
                    <a:pt x="190" y="105"/>
                  </a:lnTo>
                  <a:lnTo>
                    <a:pt x="184" y="95"/>
                  </a:lnTo>
                  <a:lnTo>
                    <a:pt x="177" y="84"/>
                  </a:lnTo>
                  <a:lnTo>
                    <a:pt x="169" y="75"/>
                  </a:lnTo>
                  <a:lnTo>
                    <a:pt x="153" y="57"/>
                  </a:lnTo>
                  <a:lnTo>
                    <a:pt x="135" y="41"/>
                  </a:lnTo>
                  <a:lnTo>
                    <a:pt x="135" y="41"/>
                  </a:lnTo>
                  <a:lnTo>
                    <a:pt x="151" y="46"/>
                  </a:lnTo>
                  <a:lnTo>
                    <a:pt x="165" y="52"/>
                  </a:lnTo>
                  <a:lnTo>
                    <a:pt x="170" y="56"/>
                  </a:lnTo>
                  <a:lnTo>
                    <a:pt x="177" y="61"/>
                  </a:lnTo>
                  <a:lnTo>
                    <a:pt x="190" y="73"/>
                  </a:lnTo>
                  <a:lnTo>
                    <a:pt x="190" y="73"/>
                  </a:lnTo>
                  <a:lnTo>
                    <a:pt x="198" y="84"/>
                  </a:lnTo>
                  <a:lnTo>
                    <a:pt x="205" y="97"/>
                  </a:lnTo>
                  <a:lnTo>
                    <a:pt x="210" y="110"/>
                  </a:lnTo>
                  <a:lnTo>
                    <a:pt x="214" y="124"/>
                  </a:lnTo>
                  <a:lnTo>
                    <a:pt x="214" y="124"/>
                  </a:lnTo>
                  <a:lnTo>
                    <a:pt x="220" y="142"/>
                  </a:lnTo>
                  <a:lnTo>
                    <a:pt x="222" y="151"/>
                  </a:lnTo>
                  <a:lnTo>
                    <a:pt x="222" y="155"/>
                  </a:lnTo>
                  <a:lnTo>
                    <a:pt x="221" y="158"/>
                  </a:lnTo>
                  <a:lnTo>
                    <a:pt x="221" y="158"/>
                  </a:lnTo>
                  <a:lnTo>
                    <a:pt x="215" y="159"/>
                  </a:lnTo>
                  <a:lnTo>
                    <a:pt x="217" y="158"/>
                  </a:lnTo>
                  <a:lnTo>
                    <a:pt x="220" y="158"/>
                  </a:lnTo>
                  <a:lnTo>
                    <a:pt x="221" y="158"/>
                  </a:lnTo>
                  <a:lnTo>
                    <a:pt x="221" y="158"/>
                  </a:lnTo>
                  <a:lnTo>
                    <a:pt x="221" y="158"/>
                  </a:lnTo>
                  <a:close/>
                  <a:moveTo>
                    <a:pt x="220" y="107"/>
                  </a:moveTo>
                  <a:lnTo>
                    <a:pt x="220" y="107"/>
                  </a:lnTo>
                  <a:lnTo>
                    <a:pt x="209" y="90"/>
                  </a:lnTo>
                  <a:lnTo>
                    <a:pt x="195" y="73"/>
                  </a:lnTo>
                  <a:lnTo>
                    <a:pt x="180" y="58"/>
                  </a:lnTo>
                  <a:lnTo>
                    <a:pt x="165" y="43"/>
                  </a:lnTo>
                  <a:lnTo>
                    <a:pt x="165" y="43"/>
                  </a:lnTo>
                  <a:lnTo>
                    <a:pt x="194" y="67"/>
                  </a:lnTo>
                  <a:lnTo>
                    <a:pt x="207" y="80"/>
                  </a:lnTo>
                  <a:lnTo>
                    <a:pt x="220" y="95"/>
                  </a:lnTo>
                  <a:lnTo>
                    <a:pt x="232" y="110"/>
                  </a:lnTo>
                  <a:lnTo>
                    <a:pt x="240" y="127"/>
                  </a:lnTo>
                  <a:lnTo>
                    <a:pt x="247" y="143"/>
                  </a:lnTo>
                  <a:lnTo>
                    <a:pt x="250" y="152"/>
                  </a:lnTo>
                  <a:lnTo>
                    <a:pt x="251" y="161"/>
                  </a:lnTo>
                  <a:lnTo>
                    <a:pt x="251" y="161"/>
                  </a:lnTo>
                  <a:lnTo>
                    <a:pt x="247" y="161"/>
                  </a:lnTo>
                  <a:lnTo>
                    <a:pt x="244" y="161"/>
                  </a:lnTo>
                  <a:lnTo>
                    <a:pt x="239" y="155"/>
                  </a:lnTo>
                  <a:lnTo>
                    <a:pt x="235" y="148"/>
                  </a:lnTo>
                  <a:lnTo>
                    <a:pt x="230" y="140"/>
                  </a:lnTo>
                  <a:lnTo>
                    <a:pt x="225" y="121"/>
                  </a:lnTo>
                  <a:lnTo>
                    <a:pt x="222" y="113"/>
                  </a:lnTo>
                  <a:lnTo>
                    <a:pt x="220" y="107"/>
                  </a:lnTo>
                  <a:lnTo>
                    <a:pt x="220" y="107"/>
                  </a:lnTo>
                  <a:lnTo>
                    <a:pt x="217" y="102"/>
                  </a:lnTo>
                  <a:lnTo>
                    <a:pt x="220" y="107"/>
                  </a:lnTo>
                  <a:lnTo>
                    <a:pt x="220" y="107"/>
                  </a:lnTo>
                  <a:close/>
                  <a:moveTo>
                    <a:pt x="248" y="443"/>
                  </a:moveTo>
                  <a:lnTo>
                    <a:pt x="248" y="443"/>
                  </a:lnTo>
                  <a:lnTo>
                    <a:pt x="250" y="433"/>
                  </a:lnTo>
                  <a:lnTo>
                    <a:pt x="251" y="422"/>
                  </a:lnTo>
                  <a:lnTo>
                    <a:pt x="252" y="420"/>
                  </a:lnTo>
                  <a:lnTo>
                    <a:pt x="255" y="417"/>
                  </a:lnTo>
                  <a:lnTo>
                    <a:pt x="259" y="416"/>
                  </a:lnTo>
                  <a:lnTo>
                    <a:pt x="265" y="417"/>
                  </a:lnTo>
                  <a:lnTo>
                    <a:pt x="265" y="417"/>
                  </a:lnTo>
                  <a:lnTo>
                    <a:pt x="265" y="429"/>
                  </a:lnTo>
                  <a:lnTo>
                    <a:pt x="265" y="437"/>
                  </a:lnTo>
                  <a:lnTo>
                    <a:pt x="262" y="440"/>
                  </a:lnTo>
                  <a:lnTo>
                    <a:pt x="259" y="441"/>
                  </a:lnTo>
                  <a:lnTo>
                    <a:pt x="255" y="443"/>
                  </a:lnTo>
                  <a:lnTo>
                    <a:pt x="248" y="443"/>
                  </a:lnTo>
                  <a:lnTo>
                    <a:pt x="248" y="443"/>
                  </a:lnTo>
                  <a:close/>
                  <a:moveTo>
                    <a:pt x="281" y="410"/>
                  </a:moveTo>
                  <a:lnTo>
                    <a:pt x="281" y="410"/>
                  </a:lnTo>
                  <a:lnTo>
                    <a:pt x="271" y="413"/>
                  </a:lnTo>
                  <a:lnTo>
                    <a:pt x="263" y="414"/>
                  </a:lnTo>
                  <a:lnTo>
                    <a:pt x="260" y="413"/>
                  </a:lnTo>
                  <a:lnTo>
                    <a:pt x="258" y="411"/>
                  </a:lnTo>
                  <a:lnTo>
                    <a:pt x="255" y="407"/>
                  </a:lnTo>
                  <a:lnTo>
                    <a:pt x="254" y="403"/>
                  </a:lnTo>
                  <a:lnTo>
                    <a:pt x="254" y="403"/>
                  </a:lnTo>
                  <a:lnTo>
                    <a:pt x="251" y="391"/>
                  </a:lnTo>
                  <a:lnTo>
                    <a:pt x="252" y="379"/>
                  </a:lnTo>
                  <a:lnTo>
                    <a:pt x="254" y="365"/>
                  </a:lnTo>
                  <a:lnTo>
                    <a:pt x="254" y="353"/>
                  </a:lnTo>
                  <a:lnTo>
                    <a:pt x="254" y="353"/>
                  </a:lnTo>
                  <a:lnTo>
                    <a:pt x="252" y="336"/>
                  </a:lnTo>
                  <a:lnTo>
                    <a:pt x="251" y="313"/>
                  </a:lnTo>
                  <a:lnTo>
                    <a:pt x="252" y="301"/>
                  </a:lnTo>
                  <a:lnTo>
                    <a:pt x="254" y="291"/>
                  </a:lnTo>
                  <a:lnTo>
                    <a:pt x="256" y="283"/>
                  </a:lnTo>
                  <a:lnTo>
                    <a:pt x="259" y="282"/>
                  </a:lnTo>
                  <a:lnTo>
                    <a:pt x="262" y="281"/>
                  </a:lnTo>
                  <a:lnTo>
                    <a:pt x="262" y="281"/>
                  </a:lnTo>
                  <a:lnTo>
                    <a:pt x="266" y="313"/>
                  </a:lnTo>
                  <a:lnTo>
                    <a:pt x="271" y="346"/>
                  </a:lnTo>
                  <a:lnTo>
                    <a:pt x="281" y="410"/>
                  </a:lnTo>
                  <a:lnTo>
                    <a:pt x="281" y="410"/>
                  </a:lnTo>
                  <a:lnTo>
                    <a:pt x="280" y="409"/>
                  </a:lnTo>
                  <a:lnTo>
                    <a:pt x="278" y="405"/>
                  </a:lnTo>
                  <a:lnTo>
                    <a:pt x="277" y="395"/>
                  </a:lnTo>
                  <a:lnTo>
                    <a:pt x="277" y="392"/>
                  </a:lnTo>
                  <a:lnTo>
                    <a:pt x="278" y="392"/>
                  </a:lnTo>
                  <a:lnTo>
                    <a:pt x="281" y="410"/>
                  </a:lnTo>
                  <a:lnTo>
                    <a:pt x="281" y="410"/>
                  </a:lnTo>
                  <a:close/>
                </a:path>
              </a:pathLst>
            </a:custGeom>
            <a:grpFill/>
            <a:ln w="9525">
              <a:noFill/>
              <a:round/>
              <a:headEnd/>
              <a:tailEnd/>
            </a:ln>
          </p:spPr>
          <p:txBody>
            <a:bodyPr/>
            <a:lstStyle/>
            <a:p>
              <a:pPr fontAlgn="auto">
                <a:spcBef>
                  <a:spcPts val="0"/>
                </a:spcBef>
                <a:spcAft>
                  <a:spcPts val="0"/>
                </a:spcAft>
                <a:defRPr/>
              </a:pPr>
              <a:endParaRPr lang="en-US">
                <a:solidFill>
                  <a:schemeClr val="tx1">
                    <a:lumMod val="75000"/>
                    <a:lumOff val="25000"/>
                  </a:schemeClr>
                </a:solidFill>
                <a:latin typeface="+mn-lt"/>
                <a:cs typeface="+mn-cs"/>
              </a:endParaRPr>
            </a:p>
          </p:txBody>
        </p:sp>
      </p:grpSp>
      <p:grpSp>
        <p:nvGrpSpPr>
          <p:cNvPr id="7" name="Group 82">
            <a:extLst>
              <a:ext uri="{FF2B5EF4-FFF2-40B4-BE49-F238E27FC236}">
                <a16:creationId xmlns="" xmlns:a16="http://schemas.microsoft.com/office/drawing/2014/main" id="{15929BE5-B570-4085-B40A-271F0D77B7B3}"/>
              </a:ext>
            </a:extLst>
          </p:cNvPr>
          <p:cNvGrpSpPr/>
          <p:nvPr/>
        </p:nvGrpSpPr>
        <p:grpSpPr>
          <a:xfrm>
            <a:off x="7889792" y="2074506"/>
            <a:ext cx="975777" cy="3361474"/>
            <a:chOff x="5075236" y="1428742"/>
            <a:chExt cx="360363" cy="1241426"/>
          </a:xfrm>
          <a:solidFill>
            <a:srgbClr val="9DAC6E"/>
          </a:solidFill>
        </p:grpSpPr>
        <p:sp>
          <p:nvSpPr>
            <p:cNvPr id="8" name="Freeform 18">
              <a:extLst>
                <a:ext uri="{FF2B5EF4-FFF2-40B4-BE49-F238E27FC236}">
                  <a16:creationId xmlns="" xmlns:a16="http://schemas.microsoft.com/office/drawing/2014/main" id="{54B7DBC5-62DA-400A-86D3-2025A432D48C}"/>
                </a:ext>
              </a:extLst>
            </p:cNvPr>
            <p:cNvSpPr>
              <a:spLocks/>
            </p:cNvSpPr>
            <p:nvPr/>
          </p:nvSpPr>
          <p:spPr bwMode="auto">
            <a:xfrm>
              <a:off x="5187948" y="1428742"/>
              <a:ext cx="123825" cy="182563"/>
            </a:xfrm>
            <a:custGeom>
              <a:avLst/>
              <a:gdLst/>
              <a:ahLst/>
              <a:cxnLst>
                <a:cxn ang="0">
                  <a:pos x="21" y="184"/>
                </a:cxn>
                <a:cxn ang="0">
                  <a:pos x="24" y="198"/>
                </a:cxn>
                <a:cxn ang="0">
                  <a:pos x="24" y="211"/>
                </a:cxn>
                <a:cxn ang="0">
                  <a:pos x="27" y="215"/>
                </a:cxn>
                <a:cxn ang="0">
                  <a:pos x="43" y="224"/>
                </a:cxn>
                <a:cxn ang="0">
                  <a:pos x="55" y="228"/>
                </a:cxn>
                <a:cxn ang="0">
                  <a:pos x="81" y="228"/>
                </a:cxn>
                <a:cxn ang="0">
                  <a:pos x="95" y="224"/>
                </a:cxn>
                <a:cxn ang="0">
                  <a:pos x="110" y="213"/>
                </a:cxn>
                <a:cxn ang="0">
                  <a:pos x="124" y="206"/>
                </a:cxn>
                <a:cxn ang="0">
                  <a:pos x="126" y="204"/>
                </a:cxn>
                <a:cxn ang="0">
                  <a:pos x="125" y="179"/>
                </a:cxn>
                <a:cxn ang="0">
                  <a:pos x="132" y="153"/>
                </a:cxn>
                <a:cxn ang="0">
                  <a:pos x="141" y="139"/>
                </a:cxn>
                <a:cxn ang="0">
                  <a:pos x="154" y="116"/>
                </a:cxn>
                <a:cxn ang="0">
                  <a:pos x="155" y="104"/>
                </a:cxn>
                <a:cxn ang="0">
                  <a:pos x="152" y="97"/>
                </a:cxn>
                <a:cxn ang="0">
                  <a:pos x="148" y="94"/>
                </a:cxn>
                <a:cxn ang="0">
                  <a:pos x="145" y="86"/>
                </a:cxn>
                <a:cxn ang="0">
                  <a:pos x="144" y="60"/>
                </a:cxn>
                <a:cxn ang="0">
                  <a:pos x="141" y="50"/>
                </a:cxn>
                <a:cxn ang="0">
                  <a:pos x="130" y="25"/>
                </a:cxn>
                <a:cxn ang="0">
                  <a:pos x="125" y="18"/>
                </a:cxn>
                <a:cxn ang="0">
                  <a:pos x="110" y="7"/>
                </a:cxn>
                <a:cxn ang="0">
                  <a:pos x="92" y="1"/>
                </a:cxn>
                <a:cxn ang="0">
                  <a:pos x="75" y="0"/>
                </a:cxn>
                <a:cxn ang="0">
                  <a:pos x="55" y="3"/>
                </a:cxn>
                <a:cxn ang="0">
                  <a:pos x="39" y="10"/>
                </a:cxn>
                <a:cxn ang="0">
                  <a:pos x="24" y="19"/>
                </a:cxn>
                <a:cxn ang="0">
                  <a:pos x="13" y="34"/>
                </a:cxn>
                <a:cxn ang="0">
                  <a:pos x="6" y="52"/>
                </a:cxn>
                <a:cxn ang="0">
                  <a:pos x="5" y="65"/>
                </a:cxn>
                <a:cxn ang="0">
                  <a:pos x="5" y="93"/>
                </a:cxn>
                <a:cxn ang="0">
                  <a:pos x="4" y="105"/>
                </a:cxn>
                <a:cxn ang="0">
                  <a:pos x="1" y="116"/>
                </a:cxn>
                <a:cxn ang="0">
                  <a:pos x="2" y="138"/>
                </a:cxn>
                <a:cxn ang="0">
                  <a:pos x="6" y="147"/>
                </a:cxn>
                <a:cxn ang="0">
                  <a:pos x="15" y="166"/>
                </a:cxn>
                <a:cxn ang="0">
                  <a:pos x="21" y="184"/>
                </a:cxn>
                <a:cxn ang="0">
                  <a:pos x="21" y="184"/>
                </a:cxn>
              </a:cxnLst>
              <a:rect l="0" t="0" r="r" b="b"/>
              <a:pathLst>
                <a:path w="155" h="229">
                  <a:moveTo>
                    <a:pt x="21" y="184"/>
                  </a:moveTo>
                  <a:lnTo>
                    <a:pt x="21" y="184"/>
                  </a:lnTo>
                  <a:lnTo>
                    <a:pt x="24" y="191"/>
                  </a:lnTo>
                  <a:lnTo>
                    <a:pt x="24" y="198"/>
                  </a:lnTo>
                  <a:lnTo>
                    <a:pt x="24" y="211"/>
                  </a:lnTo>
                  <a:lnTo>
                    <a:pt x="24" y="211"/>
                  </a:lnTo>
                  <a:lnTo>
                    <a:pt x="26" y="214"/>
                  </a:lnTo>
                  <a:lnTo>
                    <a:pt x="27" y="215"/>
                  </a:lnTo>
                  <a:lnTo>
                    <a:pt x="31" y="219"/>
                  </a:lnTo>
                  <a:lnTo>
                    <a:pt x="43" y="224"/>
                  </a:lnTo>
                  <a:lnTo>
                    <a:pt x="43" y="224"/>
                  </a:lnTo>
                  <a:lnTo>
                    <a:pt x="55" y="228"/>
                  </a:lnTo>
                  <a:lnTo>
                    <a:pt x="69" y="229"/>
                  </a:lnTo>
                  <a:lnTo>
                    <a:pt x="81" y="228"/>
                  </a:lnTo>
                  <a:lnTo>
                    <a:pt x="95" y="224"/>
                  </a:lnTo>
                  <a:lnTo>
                    <a:pt x="95" y="224"/>
                  </a:lnTo>
                  <a:lnTo>
                    <a:pt x="102" y="219"/>
                  </a:lnTo>
                  <a:lnTo>
                    <a:pt x="110" y="213"/>
                  </a:lnTo>
                  <a:lnTo>
                    <a:pt x="120" y="207"/>
                  </a:lnTo>
                  <a:lnTo>
                    <a:pt x="124" y="206"/>
                  </a:lnTo>
                  <a:lnTo>
                    <a:pt x="126" y="204"/>
                  </a:lnTo>
                  <a:lnTo>
                    <a:pt x="126" y="204"/>
                  </a:lnTo>
                  <a:lnTo>
                    <a:pt x="125" y="191"/>
                  </a:lnTo>
                  <a:lnTo>
                    <a:pt x="125" y="179"/>
                  </a:lnTo>
                  <a:lnTo>
                    <a:pt x="128" y="165"/>
                  </a:lnTo>
                  <a:lnTo>
                    <a:pt x="132" y="153"/>
                  </a:lnTo>
                  <a:lnTo>
                    <a:pt x="132" y="153"/>
                  </a:lnTo>
                  <a:lnTo>
                    <a:pt x="141" y="139"/>
                  </a:lnTo>
                  <a:lnTo>
                    <a:pt x="151" y="124"/>
                  </a:lnTo>
                  <a:lnTo>
                    <a:pt x="154" y="116"/>
                  </a:lnTo>
                  <a:lnTo>
                    <a:pt x="155" y="108"/>
                  </a:lnTo>
                  <a:lnTo>
                    <a:pt x="155" y="104"/>
                  </a:lnTo>
                  <a:lnTo>
                    <a:pt x="154" y="101"/>
                  </a:lnTo>
                  <a:lnTo>
                    <a:pt x="152" y="97"/>
                  </a:lnTo>
                  <a:lnTo>
                    <a:pt x="148" y="94"/>
                  </a:lnTo>
                  <a:lnTo>
                    <a:pt x="148" y="94"/>
                  </a:lnTo>
                  <a:lnTo>
                    <a:pt x="147" y="91"/>
                  </a:lnTo>
                  <a:lnTo>
                    <a:pt x="145" y="86"/>
                  </a:lnTo>
                  <a:lnTo>
                    <a:pt x="144" y="74"/>
                  </a:lnTo>
                  <a:lnTo>
                    <a:pt x="144" y="60"/>
                  </a:lnTo>
                  <a:lnTo>
                    <a:pt x="141" y="50"/>
                  </a:lnTo>
                  <a:lnTo>
                    <a:pt x="141" y="50"/>
                  </a:lnTo>
                  <a:lnTo>
                    <a:pt x="136" y="33"/>
                  </a:lnTo>
                  <a:lnTo>
                    <a:pt x="130" y="25"/>
                  </a:lnTo>
                  <a:lnTo>
                    <a:pt x="125" y="18"/>
                  </a:lnTo>
                  <a:lnTo>
                    <a:pt x="125" y="18"/>
                  </a:lnTo>
                  <a:lnTo>
                    <a:pt x="118" y="12"/>
                  </a:lnTo>
                  <a:lnTo>
                    <a:pt x="110" y="7"/>
                  </a:lnTo>
                  <a:lnTo>
                    <a:pt x="102" y="4"/>
                  </a:lnTo>
                  <a:lnTo>
                    <a:pt x="92" y="1"/>
                  </a:lnTo>
                  <a:lnTo>
                    <a:pt x="84" y="0"/>
                  </a:lnTo>
                  <a:lnTo>
                    <a:pt x="75" y="0"/>
                  </a:lnTo>
                  <a:lnTo>
                    <a:pt x="65" y="0"/>
                  </a:lnTo>
                  <a:lnTo>
                    <a:pt x="55" y="3"/>
                  </a:lnTo>
                  <a:lnTo>
                    <a:pt x="47" y="5"/>
                  </a:lnTo>
                  <a:lnTo>
                    <a:pt x="39" y="10"/>
                  </a:lnTo>
                  <a:lnTo>
                    <a:pt x="31" y="14"/>
                  </a:lnTo>
                  <a:lnTo>
                    <a:pt x="24" y="19"/>
                  </a:lnTo>
                  <a:lnTo>
                    <a:pt x="17" y="26"/>
                  </a:lnTo>
                  <a:lnTo>
                    <a:pt x="13" y="34"/>
                  </a:lnTo>
                  <a:lnTo>
                    <a:pt x="9" y="42"/>
                  </a:lnTo>
                  <a:lnTo>
                    <a:pt x="6" y="52"/>
                  </a:lnTo>
                  <a:lnTo>
                    <a:pt x="6" y="52"/>
                  </a:lnTo>
                  <a:lnTo>
                    <a:pt x="5" y="65"/>
                  </a:lnTo>
                  <a:lnTo>
                    <a:pt x="5" y="79"/>
                  </a:lnTo>
                  <a:lnTo>
                    <a:pt x="5" y="93"/>
                  </a:lnTo>
                  <a:lnTo>
                    <a:pt x="5" y="100"/>
                  </a:lnTo>
                  <a:lnTo>
                    <a:pt x="4" y="105"/>
                  </a:lnTo>
                  <a:lnTo>
                    <a:pt x="4" y="105"/>
                  </a:lnTo>
                  <a:lnTo>
                    <a:pt x="1" y="116"/>
                  </a:lnTo>
                  <a:lnTo>
                    <a:pt x="0" y="127"/>
                  </a:lnTo>
                  <a:lnTo>
                    <a:pt x="2" y="138"/>
                  </a:lnTo>
                  <a:lnTo>
                    <a:pt x="6" y="147"/>
                  </a:lnTo>
                  <a:lnTo>
                    <a:pt x="6" y="147"/>
                  </a:lnTo>
                  <a:lnTo>
                    <a:pt x="12" y="157"/>
                  </a:lnTo>
                  <a:lnTo>
                    <a:pt x="15" y="166"/>
                  </a:lnTo>
                  <a:lnTo>
                    <a:pt x="21" y="184"/>
                  </a:lnTo>
                  <a:lnTo>
                    <a:pt x="21" y="184"/>
                  </a:lnTo>
                  <a:lnTo>
                    <a:pt x="21" y="184"/>
                  </a:lnTo>
                  <a:lnTo>
                    <a:pt x="21" y="184"/>
                  </a:lnTo>
                  <a:lnTo>
                    <a:pt x="21" y="184"/>
                  </a:lnTo>
                  <a:close/>
                </a:path>
              </a:pathLst>
            </a:custGeom>
            <a:grpFill/>
            <a:ln w="9525">
              <a:noFill/>
              <a:round/>
              <a:headEnd/>
              <a:tailEnd/>
            </a:ln>
          </p:spPr>
          <p:txBody>
            <a:bodyPr/>
            <a:lstStyle/>
            <a:p>
              <a:pPr fontAlgn="auto">
                <a:spcBef>
                  <a:spcPts val="0"/>
                </a:spcBef>
                <a:spcAft>
                  <a:spcPts val="0"/>
                </a:spcAft>
                <a:defRPr/>
              </a:pPr>
              <a:endParaRPr lang="en-US">
                <a:solidFill>
                  <a:schemeClr val="tx1">
                    <a:lumMod val="75000"/>
                    <a:lumOff val="25000"/>
                  </a:schemeClr>
                </a:solidFill>
                <a:latin typeface="+mn-lt"/>
                <a:cs typeface="+mn-cs"/>
              </a:endParaRPr>
            </a:p>
          </p:txBody>
        </p:sp>
        <p:sp>
          <p:nvSpPr>
            <p:cNvPr id="9" name="Freeform 19">
              <a:extLst>
                <a:ext uri="{FF2B5EF4-FFF2-40B4-BE49-F238E27FC236}">
                  <a16:creationId xmlns="" xmlns:a16="http://schemas.microsoft.com/office/drawing/2014/main" id="{7984C739-51CD-4A3F-9B93-1A9AD6519CB7}"/>
                </a:ext>
              </a:extLst>
            </p:cNvPr>
            <p:cNvSpPr>
              <a:spLocks noEditPoints="1"/>
            </p:cNvSpPr>
            <p:nvPr/>
          </p:nvSpPr>
          <p:spPr bwMode="auto">
            <a:xfrm>
              <a:off x="5075236" y="1604955"/>
              <a:ext cx="360363" cy="1065213"/>
            </a:xfrm>
            <a:custGeom>
              <a:avLst/>
              <a:gdLst/>
              <a:ahLst/>
              <a:cxnLst>
                <a:cxn ang="0">
                  <a:pos x="124" y="1301"/>
                </a:cxn>
                <a:cxn ang="0">
                  <a:pos x="136" y="1239"/>
                </a:cxn>
                <a:cxn ang="0">
                  <a:pos x="160" y="984"/>
                </a:cxn>
                <a:cxn ang="0">
                  <a:pos x="171" y="908"/>
                </a:cxn>
                <a:cxn ang="0">
                  <a:pos x="193" y="716"/>
                </a:cxn>
                <a:cxn ang="0">
                  <a:pos x="230" y="623"/>
                </a:cxn>
                <a:cxn ang="0">
                  <a:pos x="245" y="629"/>
                </a:cxn>
                <a:cxn ang="0">
                  <a:pos x="254" y="785"/>
                </a:cxn>
                <a:cxn ang="0">
                  <a:pos x="290" y="973"/>
                </a:cxn>
                <a:cxn ang="0">
                  <a:pos x="301" y="1207"/>
                </a:cxn>
                <a:cxn ang="0">
                  <a:pos x="321" y="1258"/>
                </a:cxn>
                <a:cxn ang="0">
                  <a:pos x="329" y="1296"/>
                </a:cxn>
                <a:cxn ang="0">
                  <a:pos x="366" y="1322"/>
                </a:cxn>
                <a:cxn ang="0">
                  <a:pos x="433" y="1343"/>
                </a:cxn>
                <a:cxn ang="0">
                  <a:pos x="452" y="1325"/>
                </a:cxn>
                <a:cxn ang="0">
                  <a:pos x="414" y="1287"/>
                </a:cxn>
                <a:cxn ang="0">
                  <a:pos x="411" y="1241"/>
                </a:cxn>
                <a:cxn ang="0">
                  <a:pos x="417" y="1198"/>
                </a:cxn>
                <a:cxn ang="0">
                  <a:pos x="406" y="1108"/>
                </a:cxn>
                <a:cxn ang="0">
                  <a:pos x="410" y="1014"/>
                </a:cxn>
                <a:cxn ang="0">
                  <a:pos x="402" y="935"/>
                </a:cxn>
                <a:cxn ang="0">
                  <a:pos x="400" y="638"/>
                </a:cxn>
                <a:cxn ang="0">
                  <a:pos x="433" y="569"/>
                </a:cxn>
                <a:cxn ang="0">
                  <a:pos x="410" y="483"/>
                </a:cxn>
                <a:cxn ang="0">
                  <a:pos x="381" y="310"/>
                </a:cxn>
                <a:cxn ang="0">
                  <a:pos x="408" y="269"/>
                </a:cxn>
                <a:cxn ang="0">
                  <a:pos x="432" y="141"/>
                </a:cxn>
                <a:cxn ang="0">
                  <a:pos x="406" y="71"/>
                </a:cxn>
                <a:cxn ang="0">
                  <a:pos x="282" y="0"/>
                </a:cxn>
                <a:cxn ang="0">
                  <a:pos x="273" y="116"/>
                </a:cxn>
                <a:cxn ang="0">
                  <a:pos x="227" y="187"/>
                </a:cxn>
                <a:cxn ang="0">
                  <a:pos x="224" y="57"/>
                </a:cxn>
                <a:cxn ang="0">
                  <a:pos x="226" y="29"/>
                </a:cxn>
                <a:cxn ang="0">
                  <a:pos x="196" y="38"/>
                </a:cxn>
                <a:cxn ang="0">
                  <a:pos x="201" y="67"/>
                </a:cxn>
                <a:cxn ang="0">
                  <a:pos x="173" y="186"/>
                </a:cxn>
                <a:cxn ang="0">
                  <a:pos x="163" y="34"/>
                </a:cxn>
                <a:cxn ang="0">
                  <a:pos x="88" y="42"/>
                </a:cxn>
                <a:cxn ang="0">
                  <a:pos x="20" y="82"/>
                </a:cxn>
                <a:cxn ang="0">
                  <a:pos x="5" y="202"/>
                </a:cxn>
                <a:cxn ang="0">
                  <a:pos x="25" y="300"/>
                </a:cxn>
                <a:cxn ang="0">
                  <a:pos x="70" y="301"/>
                </a:cxn>
                <a:cxn ang="0">
                  <a:pos x="54" y="449"/>
                </a:cxn>
                <a:cxn ang="0">
                  <a:pos x="21" y="554"/>
                </a:cxn>
                <a:cxn ang="0">
                  <a:pos x="44" y="584"/>
                </a:cxn>
                <a:cxn ang="0">
                  <a:pos x="51" y="777"/>
                </a:cxn>
                <a:cxn ang="0">
                  <a:pos x="47" y="1261"/>
                </a:cxn>
                <a:cxn ang="0">
                  <a:pos x="21" y="1287"/>
                </a:cxn>
                <a:cxn ang="0">
                  <a:pos x="4" y="1326"/>
                </a:cxn>
                <a:cxn ang="0">
                  <a:pos x="61" y="1335"/>
                </a:cxn>
                <a:cxn ang="0">
                  <a:pos x="96" y="1313"/>
                </a:cxn>
                <a:cxn ang="0">
                  <a:pos x="173" y="395"/>
                </a:cxn>
                <a:cxn ang="0">
                  <a:pos x="198" y="450"/>
                </a:cxn>
                <a:cxn ang="0">
                  <a:pos x="239" y="427"/>
                </a:cxn>
                <a:cxn ang="0">
                  <a:pos x="283" y="286"/>
                </a:cxn>
                <a:cxn ang="0">
                  <a:pos x="308" y="442"/>
                </a:cxn>
                <a:cxn ang="0">
                  <a:pos x="298" y="498"/>
                </a:cxn>
                <a:cxn ang="0">
                  <a:pos x="211" y="513"/>
                </a:cxn>
                <a:cxn ang="0">
                  <a:pos x="134" y="479"/>
                </a:cxn>
                <a:cxn ang="0">
                  <a:pos x="136" y="319"/>
                </a:cxn>
              </a:cxnLst>
              <a:rect l="0" t="0" r="r" b="b"/>
              <a:pathLst>
                <a:path w="453" h="1343">
                  <a:moveTo>
                    <a:pt x="96" y="1313"/>
                  </a:moveTo>
                  <a:lnTo>
                    <a:pt x="96" y="1313"/>
                  </a:lnTo>
                  <a:lnTo>
                    <a:pt x="107" y="1311"/>
                  </a:lnTo>
                  <a:lnTo>
                    <a:pt x="113" y="1310"/>
                  </a:lnTo>
                  <a:lnTo>
                    <a:pt x="117" y="1307"/>
                  </a:lnTo>
                  <a:lnTo>
                    <a:pt x="121" y="1305"/>
                  </a:lnTo>
                  <a:lnTo>
                    <a:pt x="124" y="1301"/>
                  </a:lnTo>
                  <a:lnTo>
                    <a:pt x="126" y="1296"/>
                  </a:lnTo>
                  <a:lnTo>
                    <a:pt x="126" y="1291"/>
                  </a:lnTo>
                  <a:lnTo>
                    <a:pt x="126" y="1291"/>
                  </a:lnTo>
                  <a:lnTo>
                    <a:pt x="126" y="1277"/>
                  </a:lnTo>
                  <a:lnTo>
                    <a:pt x="128" y="1264"/>
                  </a:lnTo>
                  <a:lnTo>
                    <a:pt x="132" y="1252"/>
                  </a:lnTo>
                  <a:lnTo>
                    <a:pt x="136" y="1239"/>
                  </a:lnTo>
                  <a:lnTo>
                    <a:pt x="136" y="1239"/>
                  </a:lnTo>
                  <a:lnTo>
                    <a:pt x="143" y="1224"/>
                  </a:lnTo>
                  <a:lnTo>
                    <a:pt x="147" y="1208"/>
                  </a:lnTo>
                  <a:lnTo>
                    <a:pt x="151" y="1192"/>
                  </a:lnTo>
                  <a:lnTo>
                    <a:pt x="152" y="1175"/>
                  </a:lnTo>
                  <a:lnTo>
                    <a:pt x="152" y="1175"/>
                  </a:lnTo>
                  <a:lnTo>
                    <a:pt x="160" y="984"/>
                  </a:lnTo>
                  <a:lnTo>
                    <a:pt x="160" y="984"/>
                  </a:lnTo>
                  <a:lnTo>
                    <a:pt x="160" y="957"/>
                  </a:lnTo>
                  <a:lnTo>
                    <a:pt x="162" y="943"/>
                  </a:lnTo>
                  <a:lnTo>
                    <a:pt x="163" y="930"/>
                  </a:lnTo>
                  <a:lnTo>
                    <a:pt x="163" y="930"/>
                  </a:lnTo>
                  <a:lnTo>
                    <a:pt x="167" y="919"/>
                  </a:lnTo>
                  <a:lnTo>
                    <a:pt x="171" y="908"/>
                  </a:lnTo>
                  <a:lnTo>
                    <a:pt x="173" y="896"/>
                  </a:lnTo>
                  <a:lnTo>
                    <a:pt x="175" y="882"/>
                  </a:lnTo>
                  <a:lnTo>
                    <a:pt x="179" y="833"/>
                  </a:lnTo>
                  <a:lnTo>
                    <a:pt x="179" y="833"/>
                  </a:lnTo>
                  <a:lnTo>
                    <a:pt x="183" y="787"/>
                  </a:lnTo>
                  <a:lnTo>
                    <a:pt x="189" y="739"/>
                  </a:lnTo>
                  <a:lnTo>
                    <a:pt x="193" y="716"/>
                  </a:lnTo>
                  <a:lnTo>
                    <a:pt x="198" y="693"/>
                  </a:lnTo>
                  <a:lnTo>
                    <a:pt x="205" y="671"/>
                  </a:lnTo>
                  <a:lnTo>
                    <a:pt x="213" y="649"/>
                  </a:lnTo>
                  <a:lnTo>
                    <a:pt x="213" y="649"/>
                  </a:lnTo>
                  <a:lnTo>
                    <a:pt x="218" y="639"/>
                  </a:lnTo>
                  <a:lnTo>
                    <a:pt x="224" y="627"/>
                  </a:lnTo>
                  <a:lnTo>
                    <a:pt x="230" y="623"/>
                  </a:lnTo>
                  <a:lnTo>
                    <a:pt x="234" y="620"/>
                  </a:lnTo>
                  <a:lnTo>
                    <a:pt x="237" y="620"/>
                  </a:lnTo>
                  <a:lnTo>
                    <a:pt x="238" y="622"/>
                  </a:lnTo>
                  <a:lnTo>
                    <a:pt x="241" y="623"/>
                  </a:lnTo>
                  <a:lnTo>
                    <a:pt x="242" y="624"/>
                  </a:lnTo>
                  <a:lnTo>
                    <a:pt x="242" y="624"/>
                  </a:lnTo>
                  <a:lnTo>
                    <a:pt x="245" y="629"/>
                  </a:lnTo>
                  <a:lnTo>
                    <a:pt x="246" y="633"/>
                  </a:lnTo>
                  <a:lnTo>
                    <a:pt x="246" y="641"/>
                  </a:lnTo>
                  <a:lnTo>
                    <a:pt x="246" y="641"/>
                  </a:lnTo>
                  <a:lnTo>
                    <a:pt x="250" y="742"/>
                  </a:lnTo>
                  <a:lnTo>
                    <a:pt x="250" y="742"/>
                  </a:lnTo>
                  <a:lnTo>
                    <a:pt x="252" y="764"/>
                  </a:lnTo>
                  <a:lnTo>
                    <a:pt x="254" y="785"/>
                  </a:lnTo>
                  <a:lnTo>
                    <a:pt x="260" y="806"/>
                  </a:lnTo>
                  <a:lnTo>
                    <a:pt x="264" y="828"/>
                  </a:lnTo>
                  <a:lnTo>
                    <a:pt x="275" y="870"/>
                  </a:lnTo>
                  <a:lnTo>
                    <a:pt x="280" y="892"/>
                  </a:lnTo>
                  <a:lnTo>
                    <a:pt x="283" y="913"/>
                  </a:lnTo>
                  <a:lnTo>
                    <a:pt x="283" y="913"/>
                  </a:lnTo>
                  <a:lnTo>
                    <a:pt x="290" y="973"/>
                  </a:lnTo>
                  <a:lnTo>
                    <a:pt x="294" y="1033"/>
                  </a:lnTo>
                  <a:lnTo>
                    <a:pt x="298" y="1155"/>
                  </a:lnTo>
                  <a:lnTo>
                    <a:pt x="298" y="1155"/>
                  </a:lnTo>
                  <a:lnTo>
                    <a:pt x="297" y="1181"/>
                  </a:lnTo>
                  <a:lnTo>
                    <a:pt x="298" y="1194"/>
                  </a:lnTo>
                  <a:lnTo>
                    <a:pt x="298" y="1201"/>
                  </a:lnTo>
                  <a:lnTo>
                    <a:pt x="301" y="1207"/>
                  </a:lnTo>
                  <a:lnTo>
                    <a:pt x="301" y="1207"/>
                  </a:lnTo>
                  <a:lnTo>
                    <a:pt x="317" y="1250"/>
                  </a:lnTo>
                  <a:lnTo>
                    <a:pt x="317" y="1250"/>
                  </a:lnTo>
                  <a:lnTo>
                    <a:pt x="318" y="1254"/>
                  </a:lnTo>
                  <a:lnTo>
                    <a:pt x="320" y="1257"/>
                  </a:lnTo>
                  <a:lnTo>
                    <a:pt x="321" y="1258"/>
                  </a:lnTo>
                  <a:lnTo>
                    <a:pt x="321" y="1258"/>
                  </a:lnTo>
                  <a:lnTo>
                    <a:pt x="324" y="1260"/>
                  </a:lnTo>
                  <a:lnTo>
                    <a:pt x="327" y="1261"/>
                  </a:lnTo>
                  <a:lnTo>
                    <a:pt x="329" y="1265"/>
                  </a:lnTo>
                  <a:lnTo>
                    <a:pt x="329" y="1269"/>
                  </a:lnTo>
                  <a:lnTo>
                    <a:pt x="329" y="1275"/>
                  </a:lnTo>
                  <a:lnTo>
                    <a:pt x="329" y="1275"/>
                  </a:lnTo>
                  <a:lnTo>
                    <a:pt x="329" y="1296"/>
                  </a:lnTo>
                  <a:lnTo>
                    <a:pt x="331" y="1310"/>
                  </a:lnTo>
                  <a:lnTo>
                    <a:pt x="331" y="1314"/>
                  </a:lnTo>
                  <a:lnTo>
                    <a:pt x="332" y="1316"/>
                  </a:lnTo>
                  <a:lnTo>
                    <a:pt x="332" y="1316"/>
                  </a:lnTo>
                  <a:lnTo>
                    <a:pt x="352" y="1317"/>
                  </a:lnTo>
                  <a:lnTo>
                    <a:pt x="362" y="1320"/>
                  </a:lnTo>
                  <a:lnTo>
                    <a:pt x="366" y="1322"/>
                  </a:lnTo>
                  <a:lnTo>
                    <a:pt x="370" y="1325"/>
                  </a:lnTo>
                  <a:lnTo>
                    <a:pt x="370" y="1325"/>
                  </a:lnTo>
                  <a:lnTo>
                    <a:pt x="378" y="1329"/>
                  </a:lnTo>
                  <a:lnTo>
                    <a:pt x="389" y="1335"/>
                  </a:lnTo>
                  <a:lnTo>
                    <a:pt x="404" y="1339"/>
                  </a:lnTo>
                  <a:lnTo>
                    <a:pt x="419" y="1341"/>
                  </a:lnTo>
                  <a:lnTo>
                    <a:pt x="433" y="1343"/>
                  </a:lnTo>
                  <a:lnTo>
                    <a:pt x="438" y="1343"/>
                  </a:lnTo>
                  <a:lnTo>
                    <a:pt x="444" y="1341"/>
                  </a:lnTo>
                  <a:lnTo>
                    <a:pt x="448" y="1339"/>
                  </a:lnTo>
                  <a:lnTo>
                    <a:pt x="451" y="1336"/>
                  </a:lnTo>
                  <a:lnTo>
                    <a:pt x="453" y="1331"/>
                  </a:lnTo>
                  <a:lnTo>
                    <a:pt x="452" y="1325"/>
                  </a:lnTo>
                  <a:lnTo>
                    <a:pt x="452" y="1325"/>
                  </a:lnTo>
                  <a:lnTo>
                    <a:pt x="451" y="1320"/>
                  </a:lnTo>
                  <a:lnTo>
                    <a:pt x="449" y="1316"/>
                  </a:lnTo>
                  <a:lnTo>
                    <a:pt x="445" y="1311"/>
                  </a:lnTo>
                  <a:lnTo>
                    <a:pt x="441" y="1307"/>
                  </a:lnTo>
                  <a:lnTo>
                    <a:pt x="441" y="1307"/>
                  </a:lnTo>
                  <a:lnTo>
                    <a:pt x="423" y="1295"/>
                  </a:lnTo>
                  <a:lnTo>
                    <a:pt x="414" y="1287"/>
                  </a:lnTo>
                  <a:lnTo>
                    <a:pt x="411" y="1283"/>
                  </a:lnTo>
                  <a:lnTo>
                    <a:pt x="408" y="1280"/>
                  </a:lnTo>
                  <a:lnTo>
                    <a:pt x="408" y="1280"/>
                  </a:lnTo>
                  <a:lnTo>
                    <a:pt x="407" y="1271"/>
                  </a:lnTo>
                  <a:lnTo>
                    <a:pt x="408" y="1261"/>
                  </a:lnTo>
                  <a:lnTo>
                    <a:pt x="411" y="1241"/>
                  </a:lnTo>
                  <a:lnTo>
                    <a:pt x="411" y="1241"/>
                  </a:lnTo>
                  <a:lnTo>
                    <a:pt x="412" y="1235"/>
                  </a:lnTo>
                  <a:lnTo>
                    <a:pt x="414" y="1228"/>
                  </a:lnTo>
                  <a:lnTo>
                    <a:pt x="417" y="1223"/>
                  </a:lnTo>
                  <a:lnTo>
                    <a:pt x="418" y="1216"/>
                  </a:lnTo>
                  <a:lnTo>
                    <a:pt x="418" y="1216"/>
                  </a:lnTo>
                  <a:lnTo>
                    <a:pt x="418" y="1207"/>
                  </a:lnTo>
                  <a:lnTo>
                    <a:pt x="417" y="1198"/>
                  </a:lnTo>
                  <a:lnTo>
                    <a:pt x="412" y="1182"/>
                  </a:lnTo>
                  <a:lnTo>
                    <a:pt x="412" y="1182"/>
                  </a:lnTo>
                  <a:lnTo>
                    <a:pt x="410" y="1174"/>
                  </a:lnTo>
                  <a:lnTo>
                    <a:pt x="408" y="1164"/>
                  </a:lnTo>
                  <a:lnTo>
                    <a:pt x="407" y="1145"/>
                  </a:lnTo>
                  <a:lnTo>
                    <a:pt x="406" y="1108"/>
                  </a:lnTo>
                  <a:lnTo>
                    <a:pt x="406" y="1108"/>
                  </a:lnTo>
                  <a:lnTo>
                    <a:pt x="403" y="1065"/>
                  </a:lnTo>
                  <a:lnTo>
                    <a:pt x="403" y="1065"/>
                  </a:lnTo>
                  <a:lnTo>
                    <a:pt x="403" y="1052"/>
                  </a:lnTo>
                  <a:lnTo>
                    <a:pt x="406" y="1040"/>
                  </a:lnTo>
                  <a:lnTo>
                    <a:pt x="408" y="1028"/>
                  </a:lnTo>
                  <a:lnTo>
                    <a:pt x="410" y="1014"/>
                  </a:lnTo>
                  <a:lnTo>
                    <a:pt x="410" y="1014"/>
                  </a:lnTo>
                  <a:lnTo>
                    <a:pt x="410" y="1005"/>
                  </a:lnTo>
                  <a:lnTo>
                    <a:pt x="408" y="994"/>
                  </a:lnTo>
                  <a:lnTo>
                    <a:pt x="404" y="975"/>
                  </a:lnTo>
                  <a:lnTo>
                    <a:pt x="400" y="954"/>
                  </a:lnTo>
                  <a:lnTo>
                    <a:pt x="400" y="945"/>
                  </a:lnTo>
                  <a:lnTo>
                    <a:pt x="402" y="935"/>
                  </a:lnTo>
                  <a:lnTo>
                    <a:pt x="402" y="935"/>
                  </a:lnTo>
                  <a:lnTo>
                    <a:pt x="403" y="916"/>
                  </a:lnTo>
                  <a:lnTo>
                    <a:pt x="404" y="896"/>
                  </a:lnTo>
                  <a:lnTo>
                    <a:pt x="406" y="858"/>
                  </a:lnTo>
                  <a:lnTo>
                    <a:pt x="406" y="858"/>
                  </a:lnTo>
                  <a:lnTo>
                    <a:pt x="404" y="802"/>
                  </a:lnTo>
                  <a:lnTo>
                    <a:pt x="404" y="747"/>
                  </a:lnTo>
                  <a:lnTo>
                    <a:pt x="400" y="638"/>
                  </a:lnTo>
                  <a:lnTo>
                    <a:pt x="400" y="638"/>
                  </a:lnTo>
                  <a:lnTo>
                    <a:pt x="397" y="590"/>
                  </a:lnTo>
                  <a:lnTo>
                    <a:pt x="397" y="590"/>
                  </a:lnTo>
                  <a:lnTo>
                    <a:pt x="399" y="590"/>
                  </a:lnTo>
                  <a:lnTo>
                    <a:pt x="403" y="588"/>
                  </a:lnTo>
                  <a:lnTo>
                    <a:pt x="414" y="581"/>
                  </a:lnTo>
                  <a:lnTo>
                    <a:pt x="433" y="569"/>
                  </a:lnTo>
                  <a:lnTo>
                    <a:pt x="433" y="569"/>
                  </a:lnTo>
                  <a:lnTo>
                    <a:pt x="434" y="566"/>
                  </a:lnTo>
                  <a:lnTo>
                    <a:pt x="434" y="563"/>
                  </a:lnTo>
                  <a:lnTo>
                    <a:pt x="433" y="554"/>
                  </a:lnTo>
                  <a:lnTo>
                    <a:pt x="425" y="528"/>
                  </a:lnTo>
                  <a:lnTo>
                    <a:pt x="410" y="483"/>
                  </a:lnTo>
                  <a:lnTo>
                    <a:pt x="410" y="483"/>
                  </a:lnTo>
                  <a:lnTo>
                    <a:pt x="399" y="440"/>
                  </a:lnTo>
                  <a:lnTo>
                    <a:pt x="388" y="397"/>
                  </a:lnTo>
                  <a:lnTo>
                    <a:pt x="384" y="375"/>
                  </a:lnTo>
                  <a:lnTo>
                    <a:pt x="381" y="353"/>
                  </a:lnTo>
                  <a:lnTo>
                    <a:pt x="380" y="330"/>
                  </a:lnTo>
                  <a:lnTo>
                    <a:pt x="381" y="310"/>
                  </a:lnTo>
                  <a:lnTo>
                    <a:pt x="381" y="310"/>
                  </a:lnTo>
                  <a:lnTo>
                    <a:pt x="382" y="306"/>
                  </a:lnTo>
                  <a:lnTo>
                    <a:pt x="384" y="303"/>
                  </a:lnTo>
                  <a:lnTo>
                    <a:pt x="389" y="297"/>
                  </a:lnTo>
                  <a:lnTo>
                    <a:pt x="395" y="293"/>
                  </a:lnTo>
                  <a:lnTo>
                    <a:pt x="399" y="286"/>
                  </a:lnTo>
                  <a:lnTo>
                    <a:pt x="399" y="286"/>
                  </a:lnTo>
                  <a:lnTo>
                    <a:pt x="408" y="269"/>
                  </a:lnTo>
                  <a:lnTo>
                    <a:pt x="415" y="251"/>
                  </a:lnTo>
                  <a:lnTo>
                    <a:pt x="422" y="233"/>
                  </a:lnTo>
                  <a:lnTo>
                    <a:pt x="427" y="216"/>
                  </a:lnTo>
                  <a:lnTo>
                    <a:pt x="430" y="198"/>
                  </a:lnTo>
                  <a:lnTo>
                    <a:pt x="433" y="179"/>
                  </a:lnTo>
                  <a:lnTo>
                    <a:pt x="433" y="160"/>
                  </a:lnTo>
                  <a:lnTo>
                    <a:pt x="432" y="141"/>
                  </a:lnTo>
                  <a:lnTo>
                    <a:pt x="432" y="141"/>
                  </a:lnTo>
                  <a:lnTo>
                    <a:pt x="429" y="112"/>
                  </a:lnTo>
                  <a:lnTo>
                    <a:pt x="422" y="85"/>
                  </a:lnTo>
                  <a:lnTo>
                    <a:pt x="422" y="85"/>
                  </a:lnTo>
                  <a:lnTo>
                    <a:pt x="421" y="79"/>
                  </a:lnTo>
                  <a:lnTo>
                    <a:pt x="417" y="77"/>
                  </a:lnTo>
                  <a:lnTo>
                    <a:pt x="406" y="71"/>
                  </a:lnTo>
                  <a:lnTo>
                    <a:pt x="406" y="71"/>
                  </a:lnTo>
                  <a:lnTo>
                    <a:pt x="373" y="56"/>
                  </a:lnTo>
                  <a:lnTo>
                    <a:pt x="342" y="40"/>
                  </a:lnTo>
                  <a:lnTo>
                    <a:pt x="310" y="22"/>
                  </a:lnTo>
                  <a:lnTo>
                    <a:pt x="295" y="11"/>
                  </a:lnTo>
                  <a:lnTo>
                    <a:pt x="282" y="0"/>
                  </a:lnTo>
                  <a:lnTo>
                    <a:pt x="282" y="0"/>
                  </a:lnTo>
                  <a:lnTo>
                    <a:pt x="271" y="26"/>
                  </a:lnTo>
                  <a:lnTo>
                    <a:pt x="267" y="40"/>
                  </a:lnTo>
                  <a:lnTo>
                    <a:pt x="265" y="47"/>
                  </a:lnTo>
                  <a:lnTo>
                    <a:pt x="265" y="53"/>
                  </a:lnTo>
                  <a:lnTo>
                    <a:pt x="265" y="53"/>
                  </a:lnTo>
                  <a:lnTo>
                    <a:pt x="273" y="116"/>
                  </a:lnTo>
                  <a:lnTo>
                    <a:pt x="273" y="116"/>
                  </a:lnTo>
                  <a:lnTo>
                    <a:pt x="280" y="168"/>
                  </a:lnTo>
                  <a:lnTo>
                    <a:pt x="280" y="168"/>
                  </a:lnTo>
                  <a:lnTo>
                    <a:pt x="278" y="169"/>
                  </a:lnTo>
                  <a:lnTo>
                    <a:pt x="275" y="171"/>
                  </a:lnTo>
                  <a:lnTo>
                    <a:pt x="268" y="172"/>
                  </a:lnTo>
                  <a:lnTo>
                    <a:pt x="268" y="172"/>
                  </a:lnTo>
                  <a:lnTo>
                    <a:pt x="227" y="187"/>
                  </a:lnTo>
                  <a:lnTo>
                    <a:pt x="227" y="187"/>
                  </a:lnTo>
                  <a:lnTo>
                    <a:pt x="222" y="72"/>
                  </a:lnTo>
                  <a:lnTo>
                    <a:pt x="222" y="72"/>
                  </a:lnTo>
                  <a:lnTo>
                    <a:pt x="220" y="67"/>
                  </a:lnTo>
                  <a:lnTo>
                    <a:pt x="220" y="60"/>
                  </a:lnTo>
                  <a:lnTo>
                    <a:pt x="220" y="60"/>
                  </a:lnTo>
                  <a:lnTo>
                    <a:pt x="224" y="57"/>
                  </a:lnTo>
                  <a:lnTo>
                    <a:pt x="230" y="52"/>
                  </a:lnTo>
                  <a:lnTo>
                    <a:pt x="235" y="48"/>
                  </a:lnTo>
                  <a:lnTo>
                    <a:pt x="237" y="47"/>
                  </a:lnTo>
                  <a:lnTo>
                    <a:pt x="238" y="45"/>
                  </a:lnTo>
                  <a:lnTo>
                    <a:pt x="238" y="45"/>
                  </a:lnTo>
                  <a:lnTo>
                    <a:pt x="231" y="34"/>
                  </a:lnTo>
                  <a:lnTo>
                    <a:pt x="226" y="29"/>
                  </a:lnTo>
                  <a:lnTo>
                    <a:pt x="222" y="25"/>
                  </a:lnTo>
                  <a:lnTo>
                    <a:pt x="218" y="22"/>
                  </a:lnTo>
                  <a:lnTo>
                    <a:pt x="212" y="21"/>
                  </a:lnTo>
                  <a:lnTo>
                    <a:pt x="207" y="23"/>
                  </a:lnTo>
                  <a:lnTo>
                    <a:pt x="203" y="29"/>
                  </a:lnTo>
                  <a:lnTo>
                    <a:pt x="203" y="29"/>
                  </a:lnTo>
                  <a:lnTo>
                    <a:pt x="196" y="38"/>
                  </a:lnTo>
                  <a:lnTo>
                    <a:pt x="194" y="44"/>
                  </a:lnTo>
                  <a:lnTo>
                    <a:pt x="196" y="49"/>
                  </a:lnTo>
                  <a:lnTo>
                    <a:pt x="196" y="49"/>
                  </a:lnTo>
                  <a:lnTo>
                    <a:pt x="200" y="57"/>
                  </a:lnTo>
                  <a:lnTo>
                    <a:pt x="201" y="63"/>
                  </a:lnTo>
                  <a:lnTo>
                    <a:pt x="201" y="67"/>
                  </a:lnTo>
                  <a:lnTo>
                    <a:pt x="201" y="67"/>
                  </a:lnTo>
                  <a:lnTo>
                    <a:pt x="197" y="127"/>
                  </a:lnTo>
                  <a:lnTo>
                    <a:pt x="197" y="127"/>
                  </a:lnTo>
                  <a:lnTo>
                    <a:pt x="192" y="186"/>
                  </a:lnTo>
                  <a:lnTo>
                    <a:pt x="192" y="186"/>
                  </a:lnTo>
                  <a:lnTo>
                    <a:pt x="189" y="186"/>
                  </a:lnTo>
                  <a:lnTo>
                    <a:pt x="185" y="187"/>
                  </a:lnTo>
                  <a:lnTo>
                    <a:pt x="173" y="186"/>
                  </a:lnTo>
                  <a:lnTo>
                    <a:pt x="148" y="184"/>
                  </a:lnTo>
                  <a:lnTo>
                    <a:pt x="148" y="184"/>
                  </a:lnTo>
                  <a:lnTo>
                    <a:pt x="158" y="123"/>
                  </a:lnTo>
                  <a:lnTo>
                    <a:pt x="164" y="62"/>
                  </a:lnTo>
                  <a:lnTo>
                    <a:pt x="164" y="62"/>
                  </a:lnTo>
                  <a:lnTo>
                    <a:pt x="164" y="47"/>
                  </a:lnTo>
                  <a:lnTo>
                    <a:pt x="163" y="34"/>
                  </a:lnTo>
                  <a:lnTo>
                    <a:pt x="160" y="21"/>
                  </a:lnTo>
                  <a:lnTo>
                    <a:pt x="158" y="7"/>
                  </a:lnTo>
                  <a:lnTo>
                    <a:pt x="158" y="7"/>
                  </a:lnTo>
                  <a:lnTo>
                    <a:pt x="147" y="14"/>
                  </a:lnTo>
                  <a:lnTo>
                    <a:pt x="136" y="21"/>
                  </a:lnTo>
                  <a:lnTo>
                    <a:pt x="111" y="32"/>
                  </a:lnTo>
                  <a:lnTo>
                    <a:pt x="88" y="42"/>
                  </a:lnTo>
                  <a:lnTo>
                    <a:pt x="65" y="53"/>
                  </a:lnTo>
                  <a:lnTo>
                    <a:pt x="65" y="53"/>
                  </a:lnTo>
                  <a:lnTo>
                    <a:pt x="43" y="66"/>
                  </a:lnTo>
                  <a:lnTo>
                    <a:pt x="32" y="72"/>
                  </a:lnTo>
                  <a:lnTo>
                    <a:pt x="23" y="79"/>
                  </a:lnTo>
                  <a:lnTo>
                    <a:pt x="23" y="79"/>
                  </a:lnTo>
                  <a:lnTo>
                    <a:pt x="20" y="82"/>
                  </a:lnTo>
                  <a:lnTo>
                    <a:pt x="19" y="86"/>
                  </a:lnTo>
                  <a:lnTo>
                    <a:pt x="16" y="96"/>
                  </a:lnTo>
                  <a:lnTo>
                    <a:pt x="15" y="115"/>
                  </a:lnTo>
                  <a:lnTo>
                    <a:pt x="15" y="115"/>
                  </a:lnTo>
                  <a:lnTo>
                    <a:pt x="10" y="135"/>
                  </a:lnTo>
                  <a:lnTo>
                    <a:pt x="8" y="166"/>
                  </a:lnTo>
                  <a:lnTo>
                    <a:pt x="5" y="202"/>
                  </a:lnTo>
                  <a:lnTo>
                    <a:pt x="4" y="221"/>
                  </a:lnTo>
                  <a:lnTo>
                    <a:pt x="5" y="239"/>
                  </a:lnTo>
                  <a:lnTo>
                    <a:pt x="6" y="256"/>
                  </a:lnTo>
                  <a:lnTo>
                    <a:pt x="10" y="271"/>
                  </a:lnTo>
                  <a:lnTo>
                    <a:pt x="15" y="285"/>
                  </a:lnTo>
                  <a:lnTo>
                    <a:pt x="21" y="296"/>
                  </a:lnTo>
                  <a:lnTo>
                    <a:pt x="25" y="300"/>
                  </a:lnTo>
                  <a:lnTo>
                    <a:pt x="29" y="303"/>
                  </a:lnTo>
                  <a:lnTo>
                    <a:pt x="35" y="306"/>
                  </a:lnTo>
                  <a:lnTo>
                    <a:pt x="40" y="307"/>
                  </a:lnTo>
                  <a:lnTo>
                    <a:pt x="47" y="308"/>
                  </a:lnTo>
                  <a:lnTo>
                    <a:pt x="54" y="307"/>
                  </a:lnTo>
                  <a:lnTo>
                    <a:pt x="61" y="306"/>
                  </a:lnTo>
                  <a:lnTo>
                    <a:pt x="70" y="301"/>
                  </a:lnTo>
                  <a:lnTo>
                    <a:pt x="70" y="301"/>
                  </a:lnTo>
                  <a:lnTo>
                    <a:pt x="70" y="312"/>
                  </a:lnTo>
                  <a:lnTo>
                    <a:pt x="72" y="323"/>
                  </a:lnTo>
                  <a:lnTo>
                    <a:pt x="69" y="345"/>
                  </a:lnTo>
                  <a:lnTo>
                    <a:pt x="62" y="389"/>
                  </a:lnTo>
                  <a:lnTo>
                    <a:pt x="62" y="389"/>
                  </a:lnTo>
                  <a:lnTo>
                    <a:pt x="54" y="449"/>
                  </a:lnTo>
                  <a:lnTo>
                    <a:pt x="47" y="479"/>
                  </a:lnTo>
                  <a:lnTo>
                    <a:pt x="40" y="509"/>
                  </a:lnTo>
                  <a:lnTo>
                    <a:pt x="40" y="509"/>
                  </a:lnTo>
                  <a:lnTo>
                    <a:pt x="38" y="515"/>
                  </a:lnTo>
                  <a:lnTo>
                    <a:pt x="34" y="525"/>
                  </a:lnTo>
                  <a:lnTo>
                    <a:pt x="24" y="544"/>
                  </a:lnTo>
                  <a:lnTo>
                    <a:pt x="21" y="554"/>
                  </a:lnTo>
                  <a:lnTo>
                    <a:pt x="21" y="562"/>
                  </a:lnTo>
                  <a:lnTo>
                    <a:pt x="21" y="566"/>
                  </a:lnTo>
                  <a:lnTo>
                    <a:pt x="23" y="570"/>
                  </a:lnTo>
                  <a:lnTo>
                    <a:pt x="25" y="573"/>
                  </a:lnTo>
                  <a:lnTo>
                    <a:pt x="29" y="575"/>
                  </a:lnTo>
                  <a:lnTo>
                    <a:pt x="29" y="575"/>
                  </a:lnTo>
                  <a:lnTo>
                    <a:pt x="44" y="584"/>
                  </a:lnTo>
                  <a:lnTo>
                    <a:pt x="53" y="588"/>
                  </a:lnTo>
                  <a:lnTo>
                    <a:pt x="55" y="590"/>
                  </a:lnTo>
                  <a:lnTo>
                    <a:pt x="57" y="592"/>
                  </a:lnTo>
                  <a:lnTo>
                    <a:pt x="57" y="592"/>
                  </a:lnTo>
                  <a:lnTo>
                    <a:pt x="55" y="615"/>
                  </a:lnTo>
                  <a:lnTo>
                    <a:pt x="55" y="615"/>
                  </a:lnTo>
                  <a:lnTo>
                    <a:pt x="51" y="777"/>
                  </a:lnTo>
                  <a:lnTo>
                    <a:pt x="49" y="858"/>
                  </a:lnTo>
                  <a:lnTo>
                    <a:pt x="49" y="938"/>
                  </a:lnTo>
                  <a:lnTo>
                    <a:pt x="49" y="938"/>
                  </a:lnTo>
                  <a:lnTo>
                    <a:pt x="49" y="1185"/>
                  </a:lnTo>
                  <a:lnTo>
                    <a:pt x="49" y="1185"/>
                  </a:lnTo>
                  <a:lnTo>
                    <a:pt x="49" y="1223"/>
                  </a:lnTo>
                  <a:lnTo>
                    <a:pt x="47" y="1261"/>
                  </a:lnTo>
                  <a:lnTo>
                    <a:pt x="47" y="1261"/>
                  </a:lnTo>
                  <a:lnTo>
                    <a:pt x="47" y="1268"/>
                  </a:lnTo>
                  <a:lnTo>
                    <a:pt x="46" y="1273"/>
                  </a:lnTo>
                  <a:lnTo>
                    <a:pt x="43" y="1276"/>
                  </a:lnTo>
                  <a:lnTo>
                    <a:pt x="40" y="1279"/>
                  </a:lnTo>
                  <a:lnTo>
                    <a:pt x="34" y="1281"/>
                  </a:lnTo>
                  <a:lnTo>
                    <a:pt x="21" y="1287"/>
                  </a:lnTo>
                  <a:lnTo>
                    <a:pt x="21" y="1287"/>
                  </a:lnTo>
                  <a:lnTo>
                    <a:pt x="12" y="1292"/>
                  </a:lnTo>
                  <a:lnTo>
                    <a:pt x="5" y="1301"/>
                  </a:lnTo>
                  <a:lnTo>
                    <a:pt x="1" y="1309"/>
                  </a:lnTo>
                  <a:lnTo>
                    <a:pt x="0" y="1316"/>
                  </a:lnTo>
                  <a:lnTo>
                    <a:pt x="2" y="1324"/>
                  </a:lnTo>
                  <a:lnTo>
                    <a:pt x="4" y="1326"/>
                  </a:lnTo>
                  <a:lnTo>
                    <a:pt x="6" y="1329"/>
                  </a:lnTo>
                  <a:lnTo>
                    <a:pt x="10" y="1332"/>
                  </a:lnTo>
                  <a:lnTo>
                    <a:pt x="15" y="1335"/>
                  </a:lnTo>
                  <a:lnTo>
                    <a:pt x="27" y="1337"/>
                  </a:lnTo>
                  <a:lnTo>
                    <a:pt x="27" y="1337"/>
                  </a:lnTo>
                  <a:lnTo>
                    <a:pt x="43" y="1337"/>
                  </a:lnTo>
                  <a:lnTo>
                    <a:pt x="61" y="1335"/>
                  </a:lnTo>
                  <a:lnTo>
                    <a:pt x="61" y="1335"/>
                  </a:lnTo>
                  <a:lnTo>
                    <a:pt x="66" y="1333"/>
                  </a:lnTo>
                  <a:lnTo>
                    <a:pt x="70" y="1331"/>
                  </a:lnTo>
                  <a:lnTo>
                    <a:pt x="80" y="1324"/>
                  </a:lnTo>
                  <a:lnTo>
                    <a:pt x="88" y="1316"/>
                  </a:lnTo>
                  <a:lnTo>
                    <a:pt x="92" y="1314"/>
                  </a:lnTo>
                  <a:lnTo>
                    <a:pt x="96" y="1313"/>
                  </a:lnTo>
                  <a:lnTo>
                    <a:pt x="96" y="1313"/>
                  </a:lnTo>
                  <a:close/>
                  <a:moveTo>
                    <a:pt x="140" y="297"/>
                  </a:moveTo>
                  <a:lnTo>
                    <a:pt x="140" y="297"/>
                  </a:lnTo>
                  <a:lnTo>
                    <a:pt x="185" y="295"/>
                  </a:lnTo>
                  <a:lnTo>
                    <a:pt x="185" y="295"/>
                  </a:lnTo>
                  <a:lnTo>
                    <a:pt x="173" y="395"/>
                  </a:lnTo>
                  <a:lnTo>
                    <a:pt x="173" y="395"/>
                  </a:lnTo>
                  <a:lnTo>
                    <a:pt x="171" y="409"/>
                  </a:lnTo>
                  <a:lnTo>
                    <a:pt x="171" y="417"/>
                  </a:lnTo>
                  <a:lnTo>
                    <a:pt x="171" y="420"/>
                  </a:lnTo>
                  <a:lnTo>
                    <a:pt x="174" y="423"/>
                  </a:lnTo>
                  <a:lnTo>
                    <a:pt x="174" y="423"/>
                  </a:lnTo>
                  <a:lnTo>
                    <a:pt x="189" y="440"/>
                  </a:lnTo>
                  <a:lnTo>
                    <a:pt x="198" y="450"/>
                  </a:lnTo>
                  <a:lnTo>
                    <a:pt x="203" y="453"/>
                  </a:lnTo>
                  <a:lnTo>
                    <a:pt x="205" y="453"/>
                  </a:lnTo>
                  <a:lnTo>
                    <a:pt x="205" y="453"/>
                  </a:lnTo>
                  <a:lnTo>
                    <a:pt x="224" y="440"/>
                  </a:lnTo>
                  <a:lnTo>
                    <a:pt x="235" y="432"/>
                  </a:lnTo>
                  <a:lnTo>
                    <a:pt x="238" y="430"/>
                  </a:lnTo>
                  <a:lnTo>
                    <a:pt x="239" y="427"/>
                  </a:lnTo>
                  <a:lnTo>
                    <a:pt x="239" y="427"/>
                  </a:lnTo>
                  <a:lnTo>
                    <a:pt x="238" y="385"/>
                  </a:lnTo>
                  <a:lnTo>
                    <a:pt x="238" y="385"/>
                  </a:lnTo>
                  <a:lnTo>
                    <a:pt x="233" y="285"/>
                  </a:lnTo>
                  <a:lnTo>
                    <a:pt x="233" y="285"/>
                  </a:lnTo>
                  <a:lnTo>
                    <a:pt x="283" y="286"/>
                  </a:lnTo>
                  <a:lnTo>
                    <a:pt x="283" y="286"/>
                  </a:lnTo>
                  <a:lnTo>
                    <a:pt x="283" y="289"/>
                  </a:lnTo>
                  <a:lnTo>
                    <a:pt x="286" y="296"/>
                  </a:lnTo>
                  <a:lnTo>
                    <a:pt x="288" y="319"/>
                  </a:lnTo>
                  <a:lnTo>
                    <a:pt x="294" y="355"/>
                  </a:lnTo>
                  <a:lnTo>
                    <a:pt x="294" y="355"/>
                  </a:lnTo>
                  <a:lnTo>
                    <a:pt x="301" y="398"/>
                  </a:lnTo>
                  <a:lnTo>
                    <a:pt x="308" y="442"/>
                  </a:lnTo>
                  <a:lnTo>
                    <a:pt x="308" y="442"/>
                  </a:lnTo>
                  <a:lnTo>
                    <a:pt x="312" y="465"/>
                  </a:lnTo>
                  <a:lnTo>
                    <a:pt x="316" y="479"/>
                  </a:lnTo>
                  <a:lnTo>
                    <a:pt x="317" y="483"/>
                  </a:lnTo>
                  <a:lnTo>
                    <a:pt x="320" y="485"/>
                  </a:lnTo>
                  <a:lnTo>
                    <a:pt x="320" y="485"/>
                  </a:lnTo>
                  <a:lnTo>
                    <a:pt x="298" y="498"/>
                  </a:lnTo>
                  <a:lnTo>
                    <a:pt x="273" y="507"/>
                  </a:lnTo>
                  <a:lnTo>
                    <a:pt x="261" y="510"/>
                  </a:lnTo>
                  <a:lnTo>
                    <a:pt x="249" y="513"/>
                  </a:lnTo>
                  <a:lnTo>
                    <a:pt x="235" y="514"/>
                  </a:lnTo>
                  <a:lnTo>
                    <a:pt x="223" y="514"/>
                  </a:lnTo>
                  <a:lnTo>
                    <a:pt x="223" y="514"/>
                  </a:lnTo>
                  <a:lnTo>
                    <a:pt x="211" y="513"/>
                  </a:lnTo>
                  <a:lnTo>
                    <a:pt x="198" y="510"/>
                  </a:lnTo>
                  <a:lnTo>
                    <a:pt x="186" y="507"/>
                  </a:lnTo>
                  <a:lnTo>
                    <a:pt x="174" y="502"/>
                  </a:lnTo>
                  <a:lnTo>
                    <a:pt x="174" y="502"/>
                  </a:lnTo>
                  <a:lnTo>
                    <a:pt x="163" y="496"/>
                  </a:lnTo>
                  <a:lnTo>
                    <a:pt x="148" y="488"/>
                  </a:lnTo>
                  <a:lnTo>
                    <a:pt x="134" y="479"/>
                  </a:lnTo>
                  <a:lnTo>
                    <a:pt x="130" y="473"/>
                  </a:lnTo>
                  <a:lnTo>
                    <a:pt x="129" y="469"/>
                  </a:lnTo>
                  <a:lnTo>
                    <a:pt x="129" y="469"/>
                  </a:lnTo>
                  <a:lnTo>
                    <a:pt x="129" y="427"/>
                  </a:lnTo>
                  <a:lnTo>
                    <a:pt x="130" y="383"/>
                  </a:lnTo>
                  <a:lnTo>
                    <a:pt x="133" y="341"/>
                  </a:lnTo>
                  <a:lnTo>
                    <a:pt x="136" y="319"/>
                  </a:lnTo>
                  <a:lnTo>
                    <a:pt x="140" y="297"/>
                  </a:lnTo>
                  <a:lnTo>
                    <a:pt x="140" y="297"/>
                  </a:lnTo>
                  <a:close/>
                </a:path>
              </a:pathLst>
            </a:custGeom>
            <a:grpFill/>
            <a:ln w="9525">
              <a:noFill/>
              <a:round/>
              <a:headEnd/>
              <a:tailEnd/>
            </a:ln>
          </p:spPr>
          <p:txBody>
            <a:bodyPr/>
            <a:lstStyle/>
            <a:p>
              <a:pPr fontAlgn="auto">
                <a:spcBef>
                  <a:spcPts val="0"/>
                </a:spcBef>
                <a:spcAft>
                  <a:spcPts val="0"/>
                </a:spcAft>
                <a:defRPr/>
              </a:pPr>
              <a:endParaRPr lang="en-US">
                <a:solidFill>
                  <a:schemeClr val="tx1">
                    <a:lumMod val="75000"/>
                    <a:lumOff val="25000"/>
                  </a:schemeClr>
                </a:solidFill>
                <a:latin typeface="+mn-lt"/>
                <a:cs typeface="+mn-cs"/>
              </a:endParaRPr>
            </a:p>
          </p:txBody>
        </p:sp>
      </p:grpSp>
      <p:grpSp>
        <p:nvGrpSpPr>
          <p:cNvPr id="12" name="组合 11">
            <a:extLst>
              <a:ext uri="{FF2B5EF4-FFF2-40B4-BE49-F238E27FC236}">
                <a16:creationId xmlns="" xmlns:a16="http://schemas.microsoft.com/office/drawing/2014/main" id="{4DDE05F2-B19F-4D90-A20A-90E713AFC3E9}"/>
              </a:ext>
            </a:extLst>
          </p:cNvPr>
          <p:cNvGrpSpPr/>
          <p:nvPr/>
        </p:nvGrpSpPr>
        <p:grpSpPr>
          <a:xfrm>
            <a:off x="2168848" y="2388177"/>
            <a:ext cx="3273146" cy="3323069"/>
            <a:chOff x="-233612" y="1905001"/>
            <a:chExt cx="3273146" cy="3323069"/>
          </a:xfrm>
        </p:grpSpPr>
        <p:sp>
          <p:nvSpPr>
            <p:cNvPr id="13" name="Rectangle 90">
              <a:extLst>
                <a:ext uri="{FF2B5EF4-FFF2-40B4-BE49-F238E27FC236}">
                  <a16:creationId xmlns="" xmlns:a16="http://schemas.microsoft.com/office/drawing/2014/main" id="{C7F78FF2-1D67-4AA8-860D-F01D5E342531}"/>
                </a:ext>
              </a:extLst>
            </p:cNvPr>
            <p:cNvSpPr/>
            <p:nvPr/>
          </p:nvSpPr>
          <p:spPr bwMode="auto">
            <a:xfrm>
              <a:off x="-233612" y="2148419"/>
              <a:ext cx="2900613" cy="475515"/>
            </a:xfrm>
            <a:prstGeom prst="rect">
              <a:avLst/>
            </a:prstGeom>
          </p:spPr>
          <p:txBody>
            <a:bodyPr wrap="square">
              <a:spAutoFit/>
            </a:bodyPr>
            <a:lstStyle/>
            <a:p>
              <a:pPr algn="r" fontAlgn="auto">
                <a:lnSpc>
                  <a:spcPct val="130000"/>
                </a:lnSpc>
                <a:spcBef>
                  <a:spcPts val="0"/>
                </a:spcBef>
                <a:spcAft>
                  <a:spcPts val="0"/>
                </a:spcAft>
                <a:defRPr/>
              </a:pP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Lorem ipsum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Mi'zhi'wang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sit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amet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contur</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adipiscing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elit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Nulla</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volutpat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dui at fermentum.</a:t>
              </a:r>
            </a:p>
          </p:txBody>
        </p:sp>
        <p:sp>
          <p:nvSpPr>
            <p:cNvPr id="14" name="Rectangle 91">
              <a:extLst>
                <a:ext uri="{FF2B5EF4-FFF2-40B4-BE49-F238E27FC236}">
                  <a16:creationId xmlns="" xmlns:a16="http://schemas.microsoft.com/office/drawing/2014/main" id="{5E2D3235-79AF-4CBD-9784-102D429B586B}"/>
                </a:ext>
              </a:extLst>
            </p:cNvPr>
            <p:cNvSpPr/>
            <p:nvPr/>
          </p:nvSpPr>
          <p:spPr bwMode="auto">
            <a:xfrm>
              <a:off x="1493928" y="1905001"/>
              <a:ext cx="1185774" cy="338554"/>
            </a:xfrm>
            <a:prstGeom prst="rect">
              <a:avLst/>
            </a:prstGeom>
          </p:spPr>
          <p:txBody>
            <a:bodyPr wrap="square">
              <a:spAutoFit/>
            </a:bodyPr>
            <a:lstStyle/>
            <a:p>
              <a:pPr algn="r" fontAlgn="auto">
                <a:spcBef>
                  <a:spcPts val="0"/>
                </a:spcBef>
                <a:spcAft>
                  <a:spcPts val="0"/>
                </a:spcAft>
                <a:defRPr/>
              </a:pPr>
              <a:r>
                <a:rPr 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PEOPLE 1</a:t>
              </a:r>
            </a:p>
          </p:txBody>
        </p:sp>
        <p:sp>
          <p:nvSpPr>
            <p:cNvPr id="15" name="Oval 96">
              <a:extLst>
                <a:ext uri="{FF2B5EF4-FFF2-40B4-BE49-F238E27FC236}">
                  <a16:creationId xmlns="" xmlns:a16="http://schemas.microsoft.com/office/drawing/2014/main" id="{E6F43299-063C-47AA-8FAA-E1231EC61B6D}"/>
                </a:ext>
              </a:extLst>
            </p:cNvPr>
            <p:cNvSpPr/>
            <p:nvPr/>
          </p:nvSpPr>
          <p:spPr bwMode="auto">
            <a:xfrm>
              <a:off x="2868085" y="2000251"/>
              <a:ext cx="171449" cy="17144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lumMod val="75000"/>
                    <a:lumOff val="25000"/>
                  </a:schemeClr>
                </a:solidFill>
              </a:endParaRPr>
            </a:p>
          </p:txBody>
        </p:sp>
        <p:sp>
          <p:nvSpPr>
            <p:cNvPr id="16" name="Rectangle 92">
              <a:extLst>
                <a:ext uri="{FF2B5EF4-FFF2-40B4-BE49-F238E27FC236}">
                  <a16:creationId xmlns="" xmlns:a16="http://schemas.microsoft.com/office/drawing/2014/main" id="{5824DC1C-8049-47F0-941D-B84009DA5FF3}"/>
                </a:ext>
              </a:extLst>
            </p:cNvPr>
            <p:cNvSpPr/>
            <p:nvPr/>
          </p:nvSpPr>
          <p:spPr bwMode="auto">
            <a:xfrm>
              <a:off x="-233612" y="3326366"/>
              <a:ext cx="2900613" cy="475515"/>
            </a:xfrm>
            <a:prstGeom prst="rect">
              <a:avLst/>
            </a:prstGeom>
          </p:spPr>
          <p:txBody>
            <a:bodyPr wrap="square">
              <a:spAutoFit/>
            </a:bodyPr>
            <a:lstStyle/>
            <a:p>
              <a:pPr algn="r" fontAlgn="auto">
                <a:lnSpc>
                  <a:spcPct val="130000"/>
                </a:lnSpc>
                <a:spcBef>
                  <a:spcPts val="0"/>
                </a:spcBef>
                <a:spcAft>
                  <a:spcPts val="0"/>
                </a:spcAft>
                <a:defRPr/>
              </a:pP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Lorem ipsum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Mi'zhi'wang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sit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amet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contur</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adipiscing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elit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Nulla</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volutpat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dui at fermentum.</a:t>
              </a:r>
            </a:p>
          </p:txBody>
        </p:sp>
        <p:sp>
          <p:nvSpPr>
            <p:cNvPr id="17" name="Rectangle 93">
              <a:extLst>
                <a:ext uri="{FF2B5EF4-FFF2-40B4-BE49-F238E27FC236}">
                  <a16:creationId xmlns="" xmlns:a16="http://schemas.microsoft.com/office/drawing/2014/main" id="{2867B4D2-C33F-4DFF-B12B-BC9869B0AFC3}"/>
                </a:ext>
              </a:extLst>
            </p:cNvPr>
            <p:cNvSpPr/>
            <p:nvPr/>
          </p:nvSpPr>
          <p:spPr bwMode="auto">
            <a:xfrm>
              <a:off x="1432618" y="3082948"/>
              <a:ext cx="1247083" cy="338554"/>
            </a:xfrm>
            <a:prstGeom prst="rect">
              <a:avLst/>
            </a:prstGeom>
          </p:spPr>
          <p:txBody>
            <a:bodyPr wrap="square">
              <a:spAutoFit/>
            </a:bodyPr>
            <a:lstStyle/>
            <a:p>
              <a:pPr algn="r" fontAlgn="auto">
                <a:spcBef>
                  <a:spcPts val="0"/>
                </a:spcBef>
                <a:spcAft>
                  <a:spcPts val="0"/>
                </a:spcAft>
                <a:defRPr/>
              </a:pPr>
              <a:r>
                <a:rPr 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PEOPLE 2</a:t>
              </a:r>
            </a:p>
          </p:txBody>
        </p:sp>
        <p:sp>
          <p:nvSpPr>
            <p:cNvPr id="18" name="Oval 97">
              <a:extLst>
                <a:ext uri="{FF2B5EF4-FFF2-40B4-BE49-F238E27FC236}">
                  <a16:creationId xmlns="" xmlns:a16="http://schemas.microsoft.com/office/drawing/2014/main" id="{87A0B206-EF24-4909-8FA1-0658EC574203}"/>
                </a:ext>
              </a:extLst>
            </p:cNvPr>
            <p:cNvSpPr/>
            <p:nvPr/>
          </p:nvSpPr>
          <p:spPr bwMode="auto">
            <a:xfrm>
              <a:off x="2868085" y="3429000"/>
              <a:ext cx="171449" cy="1714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lumMod val="75000"/>
                    <a:lumOff val="25000"/>
                  </a:schemeClr>
                </a:solidFill>
              </a:endParaRPr>
            </a:p>
          </p:txBody>
        </p:sp>
        <p:sp>
          <p:nvSpPr>
            <p:cNvPr id="19" name="Rectangle 94">
              <a:extLst>
                <a:ext uri="{FF2B5EF4-FFF2-40B4-BE49-F238E27FC236}">
                  <a16:creationId xmlns="" xmlns:a16="http://schemas.microsoft.com/office/drawing/2014/main" id="{428E07B0-E0AA-46D4-A6CA-4013E832D925}"/>
                </a:ext>
              </a:extLst>
            </p:cNvPr>
            <p:cNvSpPr/>
            <p:nvPr/>
          </p:nvSpPr>
          <p:spPr bwMode="auto">
            <a:xfrm>
              <a:off x="-233612" y="4752555"/>
              <a:ext cx="2900613" cy="475515"/>
            </a:xfrm>
            <a:prstGeom prst="rect">
              <a:avLst/>
            </a:prstGeom>
          </p:spPr>
          <p:txBody>
            <a:bodyPr wrap="square">
              <a:spAutoFit/>
            </a:bodyPr>
            <a:lstStyle/>
            <a:p>
              <a:pPr algn="r" fontAlgn="auto">
                <a:lnSpc>
                  <a:spcPct val="130000"/>
                </a:lnSpc>
                <a:spcBef>
                  <a:spcPts val="0"/>
                </a:spcBef>
                <a:spcAft>
                  <a:spcPts val="0"/>
                </a:spcAft>
                <a:defRPr/>
              </a:pP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Lorem ipsum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Mi'zhi'wang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sit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amet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contur</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adipiscing</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elit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Nulla</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a:t>
              </a:r>
              <a:r>
                <a:rPr lang="en-US" altLang="zh-CN" sz="1000" dirty="0" err="1">
                  <a:solidFill>
                    <a:schemeClr val="tx1">
                      <a:lumMod val="75000"/>
                      <a:lumOff val="25000"/>
                    </a:schemeClr>
                  </a:solidFill>
                  <a:latin typeface="Open Sans Light" pitchFamily="34" charset="0"/>
                  <a:ea typeface="Open Sans Light" pitchFamily="34" charset="0"/>
                  <a:cs typeface="Open Sans Light" pitchFamily="34" charset="0"/>
                </a:rPr>
                <a:t>volutpat</a:t>
              </a:r>
              <a:r>
                <a:rPr lang="en-US" altLang="zh-CN" sz="1000" dirty="0">
                  <a:solidFill>
                    <a:schemeClr val="tx1">
                      <a:lumMod val="75000"/>
                      <a:lumOff val="25000"/>
                    </a:schemeClr>
                  </a:solidFill>
                  <a:latin typeface="Open Sans Light" pitchFamily="34" charset="0"/>
                  <a:ea typeface="Open Sans Light" pitchFamily="34" charset="0"/>
                  <a:cs typeface="Open Sans Light" pitchFamily="34" charset="0"/>
                </a:rPr>
                <a:t> dui at fermentum.</a:t>
              </a:r>
            </a:p>
          </p:txBody>
        </p:sp>
        <p:sp>
          <p:nvSpPr>
            <p:cNvPr id="20" name="Rectangle 95">
              <a:extLst>
                <a:ext uri="{FF2B5EF4-FFF2-40B4-BE49-F238E27FC236}">
                  <a16:creationId xmlns="" xmlns:a16="http://schemas.microsoft.com/office/drawing/2014/main" id="{987204E8-F27C-460A-8E14-294DC3D87E3F}"/>
                </a:ext>
              </a:extLst>
            </p:cNvPr>
            <p:cNvSpPr/>
            <p:nvPr/>
          </p:nvSpPr>
          <p:spPr bwMode="auto">
            <a:xfrm>
              <a:off x="1422400" y="4509137"/>
              <a:ext cx="1257301" cy="338554"/>
            </a:xfrm>
            <a:prstGeom prst="rect">
              <a:avLst/>
            </a:prstGeom>
          </p:spPr>
          <p:txBody>
            <a:bodyPr wrap="square">
              <a:spAutoFit/>
            </a:bodyPr>
            <a:lstStyle/>
            <a:p>
              <a:pPr algn="r" fontAlgn="auto">
                <a:spcBef>
                  <a:spcPts val="0"/>
                </a:spcBef>
                <a:spcAft>
                  <a:spcPts val="0"/>
                </a:spcAft>
                <a:defRPr/>
              </a:pPr>
              <a:r>
                <a:rPr 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PEOPLE 3</a:t>
              </a:r>
            </a:p>
          </p:txBody>
        </p:sp>
        <p:sp>
          <p:nvSpPr>
            <p:cNvPr id="21" name="Oval 98">
              <a:extLst>
                <a:ext uri="{FF2B5EF4-FFF2-40B4-BE49-F238E27FC236}">
                  <a16:creationId xmlns="" xmlns:a16="http://schemas.microsoft.com/office/drawing/2014/main" id="{034EDA98-9C14-4706-91D9-E37804D28209}"/>
                </a:ext>
              </a:extLst>
            </p:cNvPr>
            <p:cNvSpPr/>
            <p:nvPr/>
          </p:nvSpPr>
          <p:spPr bwMode="auto">
            <a:xfrm>
              <a:off x="2868085" y="4836585"/>
              <a:ext cx="171449" cy="16933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lumMod val="75000"/>
                    <a:lumOff val="25000"/>
                  </a:schemeClr>
                </a:solidFill>
              </a:endParaRPr>
            </a:p>
          </p:txBody>
        </p:sp>
        <p:grpSp>
          <p:nvGrpSpPr>
            <p:cNvPr id="22" name="Group 33">
              <a:extLst>
                <a:ext uri="{FF2B5EF4-FFF2-40B4-BE49-F238E27FC236}">
                  <a16:creationId xmlns="" xmlns:a16="http://schemas.microsoft.com/office/drawing/2014/main" id="{44FB4620-D894-4771-A800-F53ACA487DBA}"/>
                </a:ext>
              </a:extLst>
            </p:cNvPr>
            <p:cNvGrpSpPr>
              <a:grpSpLocks/>
            </p:cNvGrpSpPr>
            <p:nvPr/>
          </p:nvGrpSpPr>
          <p:grpSpPr bwMode="auto">
            <a:xfrm>
              <a:off x="2952751" y="2171701"/>
              <a:ext cx="2116" cy="2664884"/>
              <a:chOff x="2214545" y="1628769"/>
              <a:chExt cx="1589" cy="1999284"/>
            </a:xfrm>
            <a:solidFill>
              <a:schemeClr val="tx1">
                <a:lumMod val="75000"/>
                <a:lumOff val="25000"/>
              </a:schemeClr>
            </a:solidFill>
          </p:grpSpPr>
          <p:cxnSp>
            <p:nvCxnSpPr>
              <p:cNvPr id="23" name="Straight Connector 100">
                <a:extLst>
                  <a:ext uri="{FF2B5EF4-FFF2-40B4-BE49-F238E27FC236}">
                    <a16:creationId xmlns="" xmlns:a16="http://schemas.microsoft.com/office/drawing/2014/main" id="{35C92724-7A58-4A92-90AC-9B8AD03AF6BA}"/>
                  </a:ext>
                </a:extLst>
              </p:cNvPr>
              <p:cNvCxnSpPr>
                <a:stCxn id="15" idx="4"/>
                <a:endCxn id="18" idx="0"/>
              </p:cNvCxnSpPr>
              <p:nvPr/>
            </p:nvCxnSpPr>
            <p:spPr>
              <a:xfrm rot="5400000">
                <a:off x="1743706" y="2099608"/>
                <a:ext cx="943268" cy="1589"/>
              </a:xfrm>
              <a:prstGeom prst="line">
                <a:avLst/>
              </a:prstGeom>
              <a:grpFill/>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04">
                <a:extLst>
                  <a:ext uri="{FF2B5EF4-FFF2-40B4-BE49-F238E27FC236}">
                    <a16:creationId xmlns="" xmlns:a16="http://schemas.microsoft.com/office/drawing/2014/main" id="{E4BD4C53-6D30-43BE-AEF4-06A963FAC955}"/>
                  </a:ext>
                </a:extLst>
              </p:cNvPr>
              <p:cNvCxnSpPr>
                <a:stCxn id="18" idx="4"/>
                <a:endCxn id="21" idx="0"/>
              </p:cNvCxnSpPr>
              <p:nvPr/>
            </p:nvCxnSpPr>
            <p:spPr>
              <a:xfrm rot="5400000">
                <a:off x="1751646" y="3163564"/>
                <a:ext cx="927388" cy="1589"/>
              </a:xfrm>
              <a:prstGeom prst="line">
                <a:avLst/>
              </a:prstGeom>
              <a:grpFill/>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657375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1+#ppt_w/2"/>
                                          </p:val>
                                        </p:tav>
                                        <p:tav tm="100000">
                                          <p:val>
                                            <p:strVal val="#ppt_x"/>
                                          </p:val>
                                        </p:tav>
                                      </p:tavLst>
                                    </p:anim>
                                    <p:anim calcmode="lin" valueType="num">
                                      <p:cBhvr additive="base">
                                        <p:cTn id="17" dur="1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500" fill="hold"/>
                                        <p:tgtEl>
                                          <p:spTgt spid="7"/>
                                        </p:tgtEl>
                                        <p:attrNameLst>
                                          <p:attrName>ppt_x</p:attrName>
                                        </p:attrNameLst>
                                      </p:cBhvr>
                                      <p:tavLst>
                                        <p:tav tm="0">
                                          <p:val>
                                            <p:strVal val="1+#ppt_w/2"/>
                                          </p:val>
                                        </p:tav>
                                        <p:tav tm="100000">
                                          <p:val>
                                            <p:strVal val="#ppt_x"/>
                                          </p:val>
                                        </p:tav>
                                      </p:tavLst>
                                    </p:anim>
                                    <p:anim calcmode="lin" valueType="num">
                                      <p:cBhvr additive="base">
                                        <p:cTn id="21" dur="1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500" fill="hold"/>
                                        <p:tgtEl>
                                          <p:spTgt spid="6"/>
                                        </p:tgtEl>
                                        <p:attrNameLst>
                                          <p:attrName>ppt_x</p:attrName>
                                        </p:attrNameLst>
                                      </p:cBhvr>
                                      <p:tavLst>
                                        <p:tav tm="0">
                                          <p:val>
                                            <p:strVal val="1+#ppt_w/2"/>
                                          </p:val>
                                        </p:tav>
                                        <p:tav tm="100000">
                                          <p:val>
                                            <p:strVal val="#ppt_x"/>
                                          </p:val>
                                        </p:tav>
                                      </p:tavLst>
                                    </p:anim>
                                    <p:anim calcmode="lin" valueType="num">
                                      <p:cBhvr additive="base">
                                        <p:cTn id="25" dur="1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17" presetClass="entr" presetSubtype="2"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ppt_x</p:attrName>
                                        </p:attrNameLst>
                                      </p:cBhvr>
                                      <p:tavLst>
                                        <p:tav tm="0">
                                          <p:val>
                                            <p:strVal val="#ppt_x+#ppt_w/2"/>
                                          </p:val>
                                        </p:tav>
                                        <p:tav tm="100000">
                                          <p:val>
                                            <p:strVal val="#ppt_x"/>
                                          </p:val>
                                        </p:tav>
                                      </p:tavLst>
                                    </p:anim>
                                    <p:anim calcmode="lin" valueType="num">
                                      <p:cBhvr>
                                        <p:cTn id="30" dur="1000" fill="hold"/>
                                        <p:tgtEl>
                                          <p:spTgt spid="12"/>
                                        </p:tgtEl>
                                        <p:attrNameLst>
                                          <p:attrName>ppt_y</p:attrName>
                                        </p:attrNameLst>
                                      </p:cBhvr>
                                      <p:tavLst>
                                        <p:tav tm="0">
                                          <p:val>
                                            <p:strVal val="#ppt_y"/>
                                          </p:val>
                                        </p:tav>
                                        <p:tav tm="100000">
                                          <p:val>
                                            <p:strVal val="#ppt_y"/>
                                          </p:val>
                                        </p:tav>
                                      </p:tavLst>
                                    </p:anim>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03</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sp>
        <p:nvSpPr>
          <p:cNvPr id="29" name="Oval 3">
            <a:extLst>
              <a:ext uri="{FF2B5EF4-FFF2-40B4-BE49-F238E27FC236}">
                <a16:creationId xmlns="" xmlns:a16="http://schemas.microsoft.com/office/drawing/2014/main" id="{4050617A-DCBE-4CAF-98A8-8F6089B95210}"/>
              </a:ext>
            </a:extLst>
          </p:cNvPr>
          <p:cNvSpPr/>
          <p:nvPr/>
        </p:nvSpPr>
        <p:spPr>
          <a:xfrm>
            <a:off x="1865945" y="2348880"/>
            <a:ext cx="2160240" cy="216024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cs typeface="+mn-ea"/>
              <a:sym typeface="+mn-lt"/>
            </a:endParaRPr>
          </a:p>
        </p:txBody>
      </p:sp>
      <p:sp>
        <p:nvSpPr>
          <p:cNvPr id="30" name="Arc 4">
            <a:extLst>
              <a:ext uri="{FF2B5EF4-FFF2-40B4-BE49-F238E27FC236}">
                <a16:creationId xmlns="" xmlns:a16="http://schemas.microsoft.com/office/drawing/2014/main" id="{8D6459AB-9820-40E1-B48A-F33F829E21D0}"/>
              </a:ext>
            </a:extLst>
          </p:cNvPr>
          <p:cNvSpPr/>
          <p:nvPr/>
        </p:nvSpPr>
        <p:spPr>
          <a:xfrm>
            <a:off x="1867073" y="2350008"/>
            <a:ext cx="2157984" cy="2157984"/>
          </a:xfrm>
          <a:prstGeom prst="arc">
            <a:avLst>
              <a:gd name="adj1" fmla="val 10766207"/>
              <a:gd name="adj2" fmla="val 0"/>
            </a:avLst>
          </a:prstGeom>
          <a:ln w="69850" cap="rnd">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31" name="Oval 5">
            <a:extLst>
              <a:ext uri="{FF2B5EF4-FFF2-40B4-BE49-F238E27FC236}">
                <a16:creationId xmlns="" xmlns:a16="http://schemas.microsoft.com/office/drawing/2014/main" id="{FB0AC377-B665-4FD1-8F9D-1EB403567E39}"/>
              </a:ext>
            </a:extLst>
          </p:cNvPr>
          <p:cNvSpPr/>
          <p:nvPr/>
        </p:nvSpPr>
        <p:spPr>
          <a:xfrm>
            <a:off x="4026185" y="2348880"/>
            <a:ext cx="2160240" cy="216024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cs typeface="+mn-ea"/>
              <a:sym typeface="+mn-lt"/>
            </a:endParaRPr>
          </a:p>
        </p:txBody>
      </p:sp>
      <p:sp>
        <p:nvSpPr>
          <p:cNvPr id="32" name="Arc 6">
            <a:extLst>
              <a:ext uri="{FF2B5EF4-FFF2-40B4-BE49-F238E27FC236}">
                <a16:creationId xmlns="" xmlns:a16="http://schemas.microsoft.com/office/drawing/2014/main" id="{1796AC77-5193-4870-9370-632D4EEEE2B3}"/>
              </a:ext>
            </a:extLst>
          </p:cNvPr>
          <p:cNvSpPr/>
          <p:nvPr/>
        </p:nvSpPr>
        <p:spPr>
          <a:xfrm rot="10800000">
            <a:off x="4027313" y="2350008"/>
            <a:ext cx="2157984" cy="2157984"/>
          </a:xfrm>
          <a:prstGeom prst="arc">
            <a:avLst>
              <a:gd name="adj1" fmla="val 10766207"/>
              <a:gd name="adj2" fmla="val 0"/>
            </a:avLst>
          </a:prstGeom>
          <a:ln w="69850" cap="rnd">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33" name="Oval 7">
            <a:extLst>
              <a:ext uri="{FF2B5EF4-FFF2-40B4-BE49-F238E27FC236}">
                <a16:creationId xmlns="" xmlns:a16="http://schemas.microsoft.com/office/drawing/2014/main" id="{4545FE43-268B-4B21-A3FC-87648BAC5285}"/>
              </a:ext>
            </a:extLst>
          </p:cNvPr>
          <p:cNvSpPr/>
          <p:nvPr/>
        </p:nvSpPr>
        <p:spPr>
          <a:xfrm>
            <a:off x="6185495" y="2348880"/>
            <a:ext cx="2160240" cy="2160240"/>
          </a:xfrm>
          <a:prstGeom prst="ellipse">
            <a:avLst/>
          </a:prstGeom>
          <a:noFill/>
          <a:ln w="69850">
            <a:solidFill>
              <a:srgbClr val="9D957F">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cs typeface="+mn-ea"/>
              <a:sym typeface="+mn-lt"/>
            </a:endParaRPr>
          </a:p>
        </p:txBody>
      </p:sp>
      <p:sp>
        <p:nvSpPr>
          <p:cNvPr id="34" name="Arc 8">
            <a:extLst>
              <a:ext uri="{FF2B5EF4-FFF2-40B4-BE49-F238E27FC236}">
                <a16:creationId xmlns="" xmlns:a16="http://schemas.microsoft.com/office/drawing/2014/main" id="{517A78EF-F280-4A6A-81B7-03260B7E1B9F}"/>
              </a:ext>
            </a:extLst>
          </p:cNvPr>
          <p:cNvSpPr/>
          <p:nvPr/>
        </p:nvSpPr>
        <p:spPr>
          <a:xfrm>
            <a:off x="6186623" y="2350008"/>
            <a:ext cx="2157984" cy="2157984"/>
          </a:xfrm>
          <a:prstGeom prst="arc">
            <a:avLst>
              <a:gd name="adj1" fmla="val 10766207"/>
              <a:gd name="adj2" fmla="val 0"/>
            </a:avLst>
          </a:prstGeom>
          <a:ln w="69850" cap="rnd">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35" name="Oval 9">
            <a:extLst>
              <a:ext uri="{FF2B5EF4-FFF2-40B4-BE49-F238E27FC236}">
                <a16:creationId xmlns="" xmlns:a16="http://schemas.microsoft.com/office/drawing/2014/main" id="{31E2AB2D-F9E6-4445-8BC4-7CAE0E5B87B1}"/>
              </a:ext>
            </a:extLst>
          </p:cNvPr>
          <p:cNvSpPr/>
          <p:nvPr/>
        </p:nvSpPr>
        <p:spPr>
          <a:xfrm>
            <a:off x="8345735" y="2348880"/>
            <a:ext cx="2160240" cy="2160240"/>
          </a:xfrm>
          <a:prstGeom prst="ellipse">
            <a:avLst/>
          </a:prstGeom>
          <a:noFill/>
          <a:ln w="69850">
            <a:solidFill>
              <a:srgbClr val="B2B2B2">
                <a:alpha val="3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cs typeface="+mn-ea"/>
              <a:sym typeface="+mn-lt"/>
            </a:endParaRPr>
          </a:p>
        </p:txBody>
      </p:sp>
      <p:sp>
        <p:nvSpPr>
          <p:cNvPr id="36" name="Arc 10">
            <a:extLst>
              <a:ext uri="{FF2B5EF4-FFF2-40B4-BE49-F238E27FC236}">
                <a16:creationId xmlns="" xmlns:a16="http://schemas.microsoft.com/office/drawing/2014/main" id="{924D7AF8-0B0A-440F-ADA6-C48831D5758D}"/>
              </a:ext>
            </a:extLst>
          </p:cNvPr>
          <p:cNvSpPr/>
          <p:nvPr/>
        </p:nvSpPr>
        <p:spPr>
          <a:xfrm rot="10800000">
            <a:off x="8346863" y="2350008"/>
            <a:ext cx="2157984" cy="2157984"/>
          </a:xfrm>
          <a:prstGeom prst="arc">
            <a:avLst>
              <a:gd name="adj1" fmla="val 10766207"/>
              <a:gd name="adj2" fmla="val 0"/>
            </a:avLst>
          </a:prstGeom>
          <a:ln w="69850" cap="rnd">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37" name="Oval 19">
            <a:extLst>
              <a:ext uri="{FF2B5EF4-FFF2-40B4-BE49-F238E27FC236}">
                <a16:creationId xmlns="" xmlns:a16="http://schemas.microsoft.com/office/drawing/2014/main" id="{56FDE550-2C1B-4113-B723-930D8013FC84}"/>
              </a:ext>
            </a:extLst>
          </p:cNvPr>
          <p:cNvSpPr>
            <a:spLocks noChangeArrowheads="1"/>
          </p:cNvSpPr>
          <p:nvPr/>
        </p:nvSpPr>
        <p:spPr bwMode="auto">
          <a:xfrm>
            <a:off x="4485814" y="2766522"/>
            <a:ext cx="1324957" cy="1324957"/>
          </a:xfrm>
          <a:prstGeom prst="ellipse">
            <a:avLst/>
          </a:prstGeom>
          <a:solidFill>
            <a:schemeClr val="bg1"/>
          </a:solidFill>
          <a:ln>
            <a:noFill/>
          </a:ln>
          <a:effectLst>
            <a:outerShdw blurRad="254000" dist="25400" dir="5400000" algn="t" rotWithShape="0">
              <a:prstClr val="black">
                <a:alpha val="15000"/>
              </a:prstClr>
            </a:outerShdw>
          </a:effectLst>
        </p:spPr>
        <p:txBody>
          <a:bodyPr vert="horz" wrap="square" lIns="91440" tIns="45720" rIns="91440" bIns="45720" numCol="1" anchor="ctr" anchorCtr="0" compatLnSpc="1">
            <a:prstTxWarp prst="textNoShape">
              <a:avLst/>
            </a:prstTxWarp>
          </a:bodyPr>
          <a:lstStyle/>
          <a:p>
            <a:pPr algn="ctr"/>
            <a:r>
              <a:rPr lang="en-US" sz="3200" dirty="0">
                <a:cs typeface="+mn-ea"/>
                <a:sym typeface="+mn-lt"/>
              </a:rPr>
              <a:t>W</a:t>
            </a:r>
          </a:p>
        </p:txBody>
      </p:sp>
      <p:sp>
        <p:nvSpPr>
          <p:cNvPr id="38" name="Oval 20">
            <a:extLst>
              <a:ext uri="{FF2B5EF4-FFF2-40B4-BE49-F238E27FC236}">
                <a16:creationId xmlns="" xmlns:a16="http://schemas.microsoft.com/office/drawing/2014/main" id="{E77D7E23-7F2E-48DB-A136-3FDAE97250B0}"/>
              </a:ext>
            </a:extLst>
          </p:cNvPr>
          <p:cNvSpPr>
            <a:spLocks noChangeArrowheads="1"/>
          </p:cNvSpPr>
          <p:nvPr/>
        </p:nvSpPr>
        <p:spPr bwMode="auto">
          <a:xfrm>
            <a:off x="6645746" y="2766518"/>
            <a:ext cx="1324957" cy="1324957"/>
          </a:xfrm>
          <a:prstGeom prst="ellipse">
            <a:avLst/>
          </a:prstGeom>
          <a:solidFill>
            <a:schemeClr val="bg1"/>
          </a:solidFill>
          <a:ln>
            <a:noFill/>
          </a:ln>
          <a:effectLst>
            <a:outerShdw blurRad="254000" dist="25400" dir="5400000" algn="t" rotWithShape="0">
              <a:prstClr val="black">
                <a:alpha val="15000"/>
              </a:prstClr>
            </a:outerShdw>
          </a:effectLst>
        </p:spPr>
        <p:txBody>
          <a:bodyPr vert="horz" wrap="square" lIns="91440" tIns="45720" rIns="91440" bIns="45720" numCol="1" anchor="ctr" anchorCtr="0" compatLnSpc="1">
            <a:prstTxWarp prst="textNoShape">
              <a:avLst/>
            </a:prstTxWarp>
          </a:bodyPr>
          <a:lstStyle/>
          <a:p>
            <a:pPr algn="ctr"/>
            <a:r>
              <a:rPr lang="en-US" sz="3200" dirty="0">
                <a:cs typeface="+mn-ea"/>
                <a:sym typeface="+mn-lt"/>
              </a:rPr>
              <a:t>O</a:t>
            </a:r>
          </a:p>
        </p:txBody>
      </p:sp>
      <p:sp>
        <p:nvSpPr>
          <p:cNvPr id="39" name="Oval 13">
            <a:extLst>
              <a:ext uri="{FF2B5EF4-FFF2-40B4-BE49-F238E27FC236}">
                <a16:creationId xmlns="" xmlns:a16="http://schemas.microsoft.com/office/drawing/2014/main" id="{800E1DAF-23C2-4B36-8C08-64F4F3835AF2}"/>
              </a:ext>
            </a:extLst>
          </p:cNvPr>
          <p:cNvSpPr>
            <a:spLocks noChangeArrowheads="1"/>
          </p:cNvSpPr>
          <p:nvPr/>
        </p:nvSpPr>
        <p:spPr bwMode="auto">
          <a:xfrm>
            <a:off x="8763375" y="2766518"/>
            <a:ext cx="1324957" cy="1324957"/>
          </a:xfrm>
          <a:prstGeom prst="ellipse">
            <a:avLst/>
          </a:prstGeom>
          <a:solidFill>
            <a:schemeClr val="bg1"/>
          </a:solidFill>
          <a:ln>
            <a:noFill/>
          </a:ln>
          <a:effectLst>
            <a:outerShdw blurRad="254000" dist="25400" dir="5400000" algn="t" rotWithShape="0">
              <a:prstClr val="black">
                <a:alpha val="15000"/>
              </a:prstClr>
            </a:outerShdw>
          </a:effectLst>
        </p:spPr>
        <p:txBody>
          <a:bodyPr vert="horz" wrap="square" lIns="91440" tIns="45720" rIns="91440" bIns="45720" numCol="1" anchor="ctr" anchorCtr="0" compatLnSpc="1">
            <a:prstTxWarp prst="textNoShape">
              <a:avLst/>
            </a:prstTxWarp>
          </a:bodyPr>
          <a:lstStyle/>
          <a:p>
            <a:pPr algn="ctr"/>
            <a:r>
              <a:rPr lang="en-US" sz="3200" dirty="0">
                <a:cs typeface="+mn-ea"/>
                <a:sym typeface="+mn-lt"/>
              </a:rPr>
              <a:t>T</a:t>
            </a:r>
          </a:p>
        </p:txBody>
      </p:sp>
      <p:sp>
        <p:nvSpPr>
          <p:cNvPr id="40" name="Oval 15">
            <a:extLst>
              <a:ext uri="{FF2B5EF4-FFF2-40B4-BE49-F238E27FC236}">
                <a16:creationId xmlns="" xmlns:a16="http://schemas.microsoft.com/office/drawing/2014/main" id="{24E48031-4C62-4B5C-9551-FB665B01062D}"/>
              </a:ext>
            </a:extLst>
          </p:cNvPr>
          <p:cNvSpPr>
            <a:spLocks noChangeArrowheads="1"/>
          </p:cNvSpPr>
          <p:nvPr/>
        </p:nvSpPr>
        <p:spPr bwMode="auto">
          <a:xfrm>
            <a:off x="2325888" y="2766521"/>
            <a:ext cx="1324957" cy="1324957"/>
          </a:xfrm>
          <a:prstGeom prst="ellipse">
            <a:avLst/>
          </a:prstGeom>
          <a:solidFill>
            <a:schemeClr val="bg1"/>
          </a:solidFill>
          <a:ln>
            <a:noFill/>
          </a:ln>
          <a:effectLst>
            <a:outerShdw blurRad="254000" dist="25400" dir="5400000" algn="t" rotWithShape="0">
              <a:prstClr val="black">
                <a:alpha val="15000"/>
              </a:prstClr>
            </a:outerShdw>
          </a:effectLst>
        </p:spPr>
        <p:txBody>
          <a:bodyPr vert="horz" wrap="square" lIns="91440" tIns="45720" rIns="91440" bIns="45720" numCol="1" anchor="ctr" anchorCtr="0" compatLnSpc="1">
            <a:prstTxWarp prst="textNoShape">
              <a:avLst/>
            </a:prstTxWarp>
          </a:bodyPr>
          <a:lstStyle/>
          <a:p>
            <a:pPr algn="ctr"/>
            <a:r>
              <a:rPr lang="en-US" sz="3200" dirty="0">
                <a:cs typeface="+mn-ea"/>
                <a:sym typeface="+mn-lt"/>
              </a:rPr>
              <a:t>S</a:t>
            </a:r>
          </a:p>
        </p:txBody>
      </p:sp>
      <p:grpSp>
        <p:nvGrpSpPr>
          <p:cNvPr id="65" name="组合 64">
            <a:extLst>
              <a:ext uri="{FF2B5EF4-FFF2-40B4-BE49-F238E27FC236}">
                <a16:creationId xmlns="" xmlns:a16="http://schemas.microsoft.com/office/drawing/2014/main" id="{6F681EAA-89F8-40CE-B75C-2A05C3A9633C}"/>
              </a:ext>
            </a:extLst>
          </p:cNvPr>
          <p:cNvGrpSpPr/>
          <p:nvPr/>
        </p:nvGrpSpPr>
        <p:grpSpPr>
          <a:xfrm>
            <a:off x="1950822" y="4879102"/>
            <a:ext cx="1990485" cy="779943"/>
            <a:chOff x="2820457" y="4395520"/>
            <a:chExt cx="1990485" cy="779943"/>
          </a:xfrm>
        </p:grpSpPr>
        <p:sp>
          <p:nvSpPr>
            <p:cNvPr id="66" name="Rectangle 23">
              <a:extLst>
                <a:ext uri="{FF2B5EF4-FFF2-40B4-BE49-F238E27FC236}">
                  <a16:creationId xmlns="" xmlns:a16="http://schemas.microsoft.com/office/drawing/2014/main" id="{D724777D-209F-431C-985E-748D5B3CC119}"/>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文本框 66">
              <a:extLst>
                <a:ext uri="{FF2B5EF4-FFF2-40B4-BE49-F238E27FC236}">
                  <a16:creationId xmlns="" xmlns:a16="http://schemas.microsoft.com/office/drawing/2014/main" id="{704D53DD-7615-4099-BEDF-C1B9D9995B3D}"/>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8" name="组合 67">
            <a:extLst>
              <a:ext uri="{FF2B5EF4-FFF2-40B4-BE49-F238E27FC236}">
                <a16:creationId xmlns="" xmlns:a16="http://schemas.microsoft.com/office/drawing/2014/main" id="{74F7AC7B-9DCB-47FF-9D69-413733BDC0FC}"/>
              </a:ext>
            </a:extLst>
          </p:cNvPr>
          <p:cNvGrpSpPr/>
          <p:nvPr/>
        </p:nvGrpSpPr>
        <p:grpSpPr>
          <a:xfrm>
            <a:off x="4138669" y="4879102"/>
            <a:ext cx="1990485" cy="779943"/>
            <a:chOff x="2820457" y="4395520"/>
            <a:chExt cx="1990485" cy="779943"/>
          </a:xfrm>
        </p:grpSpPr>
        <p:sp>
          <p:nvSpPr>
            <p:cNvPr id="69" name="Rectangle 23">
              <a:extLst>
                <a:ext uri="{FF2B5EF4-FFF2-40B4-BE49-F238E27FC236}">
                  <a16:creationId xmlns="" xmlns:a16="http://schemas.microsoft.com/office/drawing/2014/main" id="{BD27E17A-01A6-4671-96CC-0EABF60BE60B}"/>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文本框 69">
              <a:extLst>
                <a:ext uri="{FF2B5EF4-FFF2-40B4-BE49-F238E27FC236}">
                  <a16:creationId xmlns="" xmlns:a16="http://schemas.microsoft.com/office/drawing/2014/main" id="{2BEFF547-B290-4A59-B327-708CB7928C05}"/>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1" name="组合 70">
            <a:extLst>
              <a:ext uri="{FF2B5EF4-FFF2-40B4-BE49-F238E27FC236}">
                <a16:creationId xmlns="" xmlns:a16="http://schemas.microsoft.com/office/drawing/2014/main" id="{992C0E69-C8EA-4BAC-A0E8-9B9284B58D29}"/>
              </a:ext>
            </a:extLst>
          </p:cNvPr>
          <p:cNvGrpSpPr/>
          <p:nvPr/>
        </p:nvGrpSpPr>
        <p:grpSpPr>
          <a:xfrm>
            <a:off x="6326516" y="4879102"/>
            <a:ext cx="1990485" cy="779943"/>
            <a:chOff x="2820457" y="4395520"/>
            <a:chExt cx="1990485" cy="779943"/>
          </a:xfrm>
        </p:grpSpPr>
        <p:sp>
          <p:nvSpPr>
            <p:cNvPr id="72" name="Rectangle 23">
              <a:extLst>
                <a:ext uri="{FF2B5EF4-FFF2-40B4-BE49-F238E27FC236}">
                  <a16:creationId xmlns="" xmlns:a16="http://schemas.microsoft.com/office/drawing/2014/main" id="{3CBEB7B0-8D6B-4A28-B35A-8C80449C42D4}"/>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文本框 72">
              <a:extLst>
                <a:ext uri="{FF2B5EF4-FFF2-40B4-BE49-F238E27FC236}">
                  <a16:creationId xmlns="" xmlns:a16="http://schemas.microsoft.com/office/drawing/2014/main" id="{5EC348A4-7073-478C-AAA5-3E0AA50BE707}"/>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4" name="组合 73">
            <a:extLst>
              <a:ext uri="{FF2B5EF4-FFF2-40B4-BE49-F238E27FC236}">
                <a16:creationId xmlns="" xmlns:a16="http://schemas.microsoft.com/office/drawing/2014/main" id="{4054893B-DDAA-4D05-9D0F-C9DB537932EC}"/>
              </a:ext>
            </a:extLst>
          </p:cNvPr>
          <p:cNvGrpSpPr/>
          <p:nvPr/>
        </p:nvGrpSpPr>
        <p:grpSpPr>
          <a:xfrm>
            <a:off x="8514362" y="4879102"/>
            <a:ext cx="1990485" cy="779943"/>
            <a:chOff x="2820457" y="4395520"/>
            <a:chExt cx="1990485" cy="779943"/>
          </a:xfrm>
        </p:grpSpPr>
        <p:sp>
          <p:nvSpPr>
            <p:cNvPr id="75" name="Rectangle 23">
              <a:extLst>
                <a:ext uri="{FF2B5EF4-FFF2-40B4-BE49-F238E27FC236}">
                  <a16:creationId xmlns="" xmlns:a16="http://schemas.microsoft.com/office/drawing/2014/main" id="{0705444A-0110-4D2E-A5F0-28DE72A29BBF}"/>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文本框 75">
              <a:extLst>
                <a:ext uri="{FF2B5EF4-FFF2-40B4-BE49-F238E27FC236}">
                  <a16:creationId xmlns="" xmlns:a16="http://schemas.microsoft.com/office/drawing/2014/main" id="{2BC9F740-3DCB-4063-B1A6-FD1F81EE0F4D}"/>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4733289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grpId="0" nodeType="afterEffect" p14:presetBounceEnd="75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75000">
                                          <p:cBhvr additive="base">
                                            <p:cTn id="16" dur="800" fill="hold"/>
                                            <p:tgtEl>
                                              <p:spTgt spid="29"/>
                                            </p:tgtEl>
                                            <p:attrNameLst>
                                              <p:attrName>ppt_x</p:attrName>
                                            </p:attrNameLst>
                                          </p:cBhvr>
                                          <p:tavLst>
                                            <p:tav tm="0">
                                              <p:val>
                                                <p:strVal val="#ppt_x"/>
                                              </p:val>
                                            </p:tav>
                                            <p:tav tm="100000">
                                              <p:val>
                                                <p:strVal val="#ppt_x"/>
                                              </p:val>
                                            </p:tav>
                                          </p:tavLst>
                                        </p:anim>
                                        <p:anim calcmode="lin" valueType="num" p14:bounceEnd="75000">
                                          <p:cBhvr additive="base">
                                            <p:cTn id="17" dur="800" fill="hold"/>
                                            <p:tgtEl>
                                              <p:spTgt spid="29"/>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14:presetBounceEnd="75000">
                                      <p:stCondLst>
                                        <p:cond delay="100"/>
                                      </p:stCondLst>
                                      <p:childTnLst>
                                        <p:set>
                                          <p:cBhvr>
                                            <p:cTn id="19" dur="1" fill="hold">
                                              <p:stCondLst>
                                                <p:cond delay="0"/>
                                              </p:stCondLst>
                                            </p:cTn>
                                            <p:tgtEl>
                                              <p:spTgt spid="31"/>
                                            </p:tgtEl>
                                            <p:attrNameLst>
                                              <p:attrName>style.visibility</p:attrName>
                                            </p:attrNameLst>
                                          </p:cBhvr>
                                          <p:to>
                                            <p:strVal val="visible"/>
                                          </p:to>
                                        </p:set>
                                        <p:anim calcmode="lin" valueType="num" p14:bounceEnd="75000">
                                          <p:cBhvr additive="base">
                                            <p:cTn id="20" dur="800" fill="hold"/>
                                            <p:tgtEl>
                                              <p:spTgt spid="31"/>
                                            </p:tgtEl>
                                            <p:attrNameLst>
                                              <p:attrName>ppt_x</p:attrName>
                                            </p:attrNameLst>
                                          </p:cBhvr>
                                          <p:tavLst>
                                            <p:tav tm="0">
                                              <p:val>
                                                <p:strVal val="#ppt_x"/>
                                              </p:val>
                                            </p:tav>
                                            <p:tav tm="100000">
                                              <p:val>
                                                <p:strVal val="#ppt_x"/>
                                              </p:val>
                                            </p:tav>
                                          </p:tavLst>
                                        </p:anim>
                                        <p:anim calcmode="lin" valueType="num" p14:bounceEnd="75000">
                                          <p:cBhvr additive="base">
                                            <p:cTn id="21" dur="800" fill="hold"/>
                                            <p:tgtEl>
                                              <p:spTgt spid="31"/>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14:presetBounceEnd="75000">
                                      <p:stCondLst>
                                        <p:cond delay="200"/>
                                      </p:stCondLst>
                                      <p:childTnLst>
                                        <p:set>
                                          <p:cBhvr>
                                            <p:cTn id="23" dur="1" fill="hold">
                                              <p:stCondLst>
                                                <p:cond delay="0"/>
                                              </p:stCondLst>
                                            </p:cTn>
                                            <p:tgtEl>
                                              <p:spTgt spid="33"/>
                                            </p:tgtEl>
                                            <p:attrNameLst>
                                              <p:attrName>style.visibility</p:attrName>
                                            </p:attrNameLst>
                                          </p:cBhvr>
                                          <p:to>
                                            <p:strVal val="visible"/>
                                          </p:to>
                                        </p:set>
                                        <p:anim calcmode="lin" valueType="num" p14:bounceEnd="75000">
                                          <p:cBhvr additive="base">
                                            <p:cTn id="24" dur="800" fill="hold"/>
                                            <p:tgtEl>
                                              <p:spTgt spid="33"/>
                                            </p:tgtEl>
                                            <p:attrNameLst>
                                              <p:attrName>ppt_x</p:attrName>
                                            </p:attrNameLst>
                                          </p:cBhvr>
                                          <p:tavLst>
                                            <p:tav tm="0">
                                              <p:val>
                                                <p:strVal val="#ppt_x"/>
                                              </p:val>
                                            </p:tav>
                                            <p:tav tm="100000">
                                              <p:val>
                                                <p:strVal val="#ppt_x"/>
                                              </p:val>
                                            </p:tav>
                                          </p:tavLst>
                                        </p:anim>
                                        <p:anim calcmode="lin" valueType="num" p14:bounceEnd="75000">
                                          <p:cBhvr additive="base">
                                            <p:cTn id="25" dur="800" fill="hold"/>
                                            <p:tgtEl>
                                              <p:spTgt spid="3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14:presetBounceEnd="75000">
                                      <p:stCondLst>
                                        <p:cond delay="300"/>
                                      </p:stCondLst>
                                      <p:childTnLst>
                                        <p:set>
                                          <p:cBhvr>
                                            <p:cTn id="27" dur="1" fill="hold">
                                              <p:stCondLst>
                                                <p:cond delay="0"/>
                                              </p:stCondLst>
                                            </p:cTn>
                                            <p:tgtEl>
                                              <p:spTgt spid="35"/>
                                            </p:tgtEl>
                                            <p:attrNameLst>
                                              <p:attrName>style.visibility</p:attrName>
                                            </p:attrNameLst>
                                          </p:cBhvr>
                                          <p:to>
                                            <p:strVal val="visible"/>
                                          </p:to>
                                        </p:set>
                                        <p:anim calcmode="lin" valueType="num" p14:bounceEnd="75000">
                                          <p:cBhvr additive="base">
                                            <p:cTn id="28" dur="800" fill="hold"/>
                                            <p:tgtEl>
                                              <p:spTgt spid="35"/>
                                            </p:tgtEl>
                                            <p:attrNameLst>
                                              <p:attrName>ppt_x</p:attrName>
                                            </p:attrNameLst>
                                          </p:cBhvr>
                                          <p:tavLst>
                                            <p:tav tm="0">
                                              <p:val>
                                                <p:strVal val="#ppt_x"/>
                                              </p:val>
                                            </p:tav>
                                            <p:tav tm="100000">
                                              <p:val>
                                                <p:strVal val="#ppt_x"/>
                                              </p:val>
                                            </p:tav>
                                          </p:tavLst>
                                        </p:anim>
                                        <p:anim calcmode="lin" valueType="num" p14:bounceEnd="75000">
                                          <p:cBhvr additive="base">
                                            <p:cTn id="29" dur="800" fill="hold"/>
                                            <p:tgtEl>
                                              <p:spTgt spid="35"/>
                                            </p:tgtEl>
                                            <p:attrNameLst>
                                              <p:attrName>ppt_y</p:attrName>
                                            </p:attrNameLst>
                                          </p:cBhvr>
                                          <p:tavLst>
                                            <p:tav tm="0">
                                              <p:val>
                                                <p:strVal val="0-#ppt_h/2"/>
                                              </p:val>
                                            </p:tav>
                                            <p:tav tm="100000">
                                              <p:val>
                                                <p:strVal val="#ppt_y"/>
                                              </p:val>
                                            </p:tav>
                                          </p:tavLst>
                                        </p:anim>
                                      </p:childTnLst>
                                    </p:cTn>
                                  </p:par>
                                  <p:par>
                                    <p:cTn id="30" presetID="22" presetClass="entr" presetSubtype="8" fill="hold" grpId="0" nodeType="withEffect">
                                      <p:stCondLst>
                                        <p:cond delay="80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
                                            <p:tgtEl>
                                              <p:spTgt spid="30"/>
                                            </p:tgtEl>
                                          </p:cBhvr>
                                        </p:animEffect>
                                      </p:childTnLst>
                                    </p:cTn>
                                  </p:par>
                                  <p:par>
                                    <p:cTn id="33" presetID="22" presetClass="entr" presetSubtype="8" fill="hold" grpId="0" nodeType="withEffect">
                                      <p:stCondLst>
                                        <p:cond delay="100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200"/>
                                            <p:tgtEl>
                                              <p:spTgt spid="32"/>
                                            </p:tgtEl>
                                          </p:cBhvr>
                                        </p:animEffect>
                                      </p:childTnLst>
                                    </p:cTn>
                                  </p:par>
                                  <p:par>
                                    <p:cTn id="36" presetID="22" presetClass="entr" presetSubtype="8" fill="hold" grpId="0" nodeType="withEffect">
                                      <p:stCondLst>
                                        <p:cond delay="120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200"/>
                                            <p:tgtEl>
                                              <p:spTgt spid="34"/>
                                            </p:tgtEl>
                                          </p:cBhvr>
                                        </p:animEffect>
                                      </p:childTnLst>
                                    </p:cTn>
                                  </p:par>
                                  <p:par>
                                    <p:cTn id="39" presetID="22" presetClass="entr" presetSubtype="8" fill="hold" grpId="0" nodeType="withEffect">
                                      <p:stCondLst>
                                        <p:cond delay="140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200"/>
                                            <p:tgtEl>
                                              <p:spTgt spid="36"/>
                                            </p:tgtEl>
                                          </p:cBhvr>
                                        </p:animEffect>
                                      </p:childTnLst>
                                    </p:cTn>
                                  </p:par>
                                </p:childTnLst>
                              </p:cTn>
                            </p:par>
                            <p:par>
                              <p:cTn id="42" fill="hold">
                                <p:stCondLst>
                                  <p:cond delay="3100"/>
                                </p:stCondLst>
                                <p:childTnLst>
                                  <p:par>
                                    <p:cTn id="43" presetID="53" presetClass="entr" presetSubtype="16"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200" fill="hold"/>
                                            <p:tgtEl>
                                              <p:spTgt spid="40"/>
                                            </p:tgtEl>
                                            <p:attrNameLst>
                                              <p:attrName>ppt_w</p:attrName>
                                            </p:attrNameLst>
                                          </p:cBhvr>
                                          <p:tavLst>
                                            <p:tav tm="0">
                                              <p:val>
                                                <p:fltVal val="0"/>
                                              </p:val>
                                            </p:tav>
                                            <p:tav tm="100000">
                                              <p:val>
                                                <p:strVal val="#ppt_w"/>
                                              </p:val>
                                            </p:tav>
                                          </p:tavLst>
                                        </p:anim>
                                        <p:anim calcmode="lin" valueType="num">
                                          <p:cBhvr>
                                            <p:cTn id="46" dur="200" fill="hold"/>
                                            <p:tgtEl>
                                              <p:spTgt spid="40"/>
                                            </p:tgtEl>
                                            <p:attrNameLst>
                                              <p:attrName>ppt_h</p:attrName>
                                            </p:attrNameLst>
                                          </p:cBhvr>
                                          <p:tavLst>
                                            <p:tav tm="0">
                                              <p:val>
                                                <p:fltVal val="0"/>
                                              </p:val>
                                            </p:tav>
                                            <p:tav tm="100000">
                                              <p:val>
                                                <p:strVal val="#ppt_h"/>
                                              </p:val>
                                            </p:tav>
                                          </p:tavLst>
                                        </p:anim>
                                        <p:animEffect transition="in" filter="fade">
                                          <p:cBhvr>
                                            <p:cTn id="47" dur="200"/>
                                            <p:tgtEl>
                                              <p:spTgt spid="40"/>
                                            </p:tgtEl>
                                          </p:cBhvr>
                                        </p:animEffect>
                                      </p:childTnLst>
                                    </p:cTn>
                                  </p:par>
                                </p:childTnLst>
                              </p:cTn>
                            </p:par>
                            <p:par>
                              <p:cTn id="48" fill="hold">
                                <p:stCondLst>
                                  <p:cond delay="3300"/>
                                </p:stCondLst>
                                <p:childTnLst>
                                  <p:par>
                                    <p:cTn id="49" presetID="53" presetClass="entr" presetSubtype="1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200" fill="hold"/>
                                            <p:tgtEl>
                                              <p:spTgt spid="37"/>
                                            </p:tgtEl>
                                            <p:attrNameLst>
                                              <p:attrName>ppt_w</p:attrName>
                                            </p:attrNameLst>
                                          </p:cBhvr>
                                          <p:tavLst>
                                            <p:tav tm="0">
                                              <p:val>
                                                <p:fltVal val="0"/>
                                              </p:val>
                                            </p:tav>
                                            <p:tav tm="100000">
                                              <p:val>
                                                <p:strVal val="#ppt_w"/>
                                              </p:val>
                                            </p:tav>
                                          </p:tavLst>
                                        </p:anim>
                                        <p:anim calcmode="lin" valueType="num">
                                          <p:cBhvr>
                                            <p:cTn id="52" dur="200" fill="hold"/>
                                            <p:tgtEl>
                                              <p:spTgt spid="37"/>
                                            </p:tgtEl>
                                            <p:attrNameLst>
                                              <p:attrName>ppt_h</p:attrName>
                                            </p:attrNameLst>
                                          </p:cBhvr>
                                          <p:tavLst>
                                            <p:tav tm="0">
                                              <p:val>
                                                <p:fltVal val="0"/>
                                              </p:val>
                                            </p:tav>
                                            <p:tav tm="100000">
                                              <p:val>
                                                <p:strVal val="#ppt_h"/>
                                              </p:val>
                                            </p:tav>
                                          </p:tavLst>
                                        </p:anim>
                                        <p:animEffect transition="in" filter="fade">
                                          <p:cBhvr>
                                            <p:cTn id="53" dur="200"/>
                                            <p:tgtEl>
                                              <p:spTgt spid="37"/>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200" fill="hold"/>
                                            <p:tgtEl>
                                              <p:spTgt spid="38"/>
                                            </p:tgtEl>
                                            <p:attrNameLst>
                                              <p:attrName>ppt_w</p:attrName>
                                            </p:attrNameLst>
                                          </p:cBhvr>
                                          <p:tavLst>
                                            <p:tav tm="0">
                                              <p:val>
                                                <p:fltVal val="0"/>
                                              </p:val>
                                            </p:tav>
                                            <p:tav tm="100000">
                                              <p:val>
                                                <p:strVal val="#ppt_w"/>
                                              </p:val>
                                            </p:tav>
                                          </p:tavLst>
                                        </p:anim>
                                        <p:anim calcmode="lin" valueType="num">
                                          <p:cBhvr>
                                            <p:cTn id="58" dur="200" fill="hold"/>
                                            <p:tgtEl>
                                              <p:spTgt spid="38"/>
                                            </p:tgtEl>
                                            <p:attrNameLst>
                                              <p:attrName>ppt_h</p:attrName>
                                            </p:attrNameLst>
                                          </p:cBhvr>
                                          <p:tavLst>
                                            <p:tav tm="0">
                                              <p:val>
                                                <p:fltVal val="0"/>
                                              </p:val>
                                            </p:tav>
                                            <p:tav tm="100000">
                                              <p:val>
                                                <p:strVal val="#ppt_h"/>
                                              </p:val>
                                            </p:tav>
                                          </p:tavLst>
                                        </p:anim>
                                        <p:animEffect transition="in" filter="fade">
                                          <p:cBhvr>
                                            <p:cTn id="59" dur="200"/>
                                            <p:tgtEl>
                                              <p:spTgt spid="38"/>
                                            </p:tgtEl>
                                          </p:cBhvr>
                                        </p:animEffect>
                                      </p:childTnLst>
                                    </p:cTn>
                                  </p:par>
                                </p:childTnLst>
                              </p:cTn>
                            </p:par>
                            <p:par>
                              <p:cTn id="60" fill="hold">
                                <p:stCondLst>
                                  <p:cond delay="3700"/>
                                </p:stCondLst>
                                <p:childTnLst>
                                  <p:par>
                                    <p:cTn id="61" presetID="53" presetClass="entr" presetSubtype="16"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200" fill="hold"/>
                                            <p:tgtEl>
                                              <p:spTgt spid="39"/>
                                            </p:tgtEl>
                                            <p:attrNameLst>
                                              <p:attrName>ppt_w</p:attrName>
                                            </p:attrNameLst>
                                          </p:cBhvr>
                                          <p:tavLst>
                                            <p:tav tm="0">
                                              <p:val>
                                                <p:fltVal val="0"/>
                                              </p:val>
                                            </p:tav>
                                            <p:tav tm="100000">
                                              <p:val>
                                                <p:strVal val="#ppt_w"/>
                                              </p:val>
                                            </p:tav>
                                          </p:tavLst>
                                        </p:anim>
                                        <p:anim calcmode="lin" valueType="num">
                                          <p:cBhvr>
                                            <p:cTn id="64" dur="200" fill="hold"/>
                                            <p:tgtEl>
                                              <p:spTgt spid="39"/>
                                            </p:tgtEl>
                                            <p:attrNameLst>
                                              <p:attrName>ppt_h</p:attrName>
                                            </p:attrNameLst>
                                          </p:cBhvr>
                                          <p:tavLst>
                                            <p:tav tm="0">
                                              <p:val>
                                                <p:fltVal val="0"/>
                                              </p:val>
                                            </p:tav>
                                            <p:tav tm="100000">
                                              <p:val>
                                                <p:strVal val="#ppt_h"/>
                                              </p:val>
                                            </p:tav>
                                          </p:tavLst>
                                        </p:anim>
                                        <p:animEffect transition="in" filter="fade">
                                          <p:cBhvr>
                                            <p:cTn id="65" dur="200"/>
                                            <p:tgtEl>
                                              <p:spTgt spid="39"/>
                                            </p:tgtEl>
                                          </p:cBhvr>
                                        </p:animEffect>
                                      </p:childTnLst>
                                    </p:cTn>
                                  </p:par>
                                </p:childTnLst>
                              </p:cTn>
                            </p:par>
                            <p:par>
                              <p:cTn id="66" fill="hold">
                                <p:stCondLst>
                                  <p:cond delay="3900"/>
                                </p:stCondLst>
                                <p:childTnLst>
                                  <p:par>
                                    <p:cTn id="67" presetID="42" presetClass="entr" presetSubtype="0" fill="hold" nodeType="after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1000"/>
                                            <p:tgtEl>
                                              <p:spTgt spid="65"/>
                                            </p:tgtEl>
                                          </p:cBhvr>
                                        </p:animEffect>
                                        <p:anim calcmode="lin" valueType="num">
                                          <p:cBhvr>
                                            <p:cTn id="70" dur="1000" fill="hold"/>
                                            <p:tgtEl>
                                              <p:spTgt spid="65"/>
                                            </p:tgtEl>
                                            <p:attrNameLst>
                                              <p:attrName>ppt_x</p:attrName>
                                            </p:attrNameLst>
                                          </p:cBhvr>
                                          <p:tavLst>
                                            <p:tav tm="0">
                                              <p:val>
                                                <p:strVal val="#ppt_x"/>
                                              </p:val>
                                            </p:tav>
                                            <p:tav tm="100000">
                                              <p:val>
                                                <p:strVal val="#ppt_x"/>
                                              </p:val>
                                            </p:tav>
                                          </p:tavLst>
                                        </p:anim>
                                        <p:anim calcmode="lin" valueType="num">
                                          <p:cBhvr>
                                            <p:cTn id="71" dur="1000" fill="hold"/>
                                            <p:tgtEl>
                                              <p:spTgt spid="65"/>
                                            </p:tgtEl>
                                            <p:attrNameLst>
                                              <p:attrName>ppt_y</p:attrName>
                                            </p:attrNameLst>
                                          </p:cBhvr>
                                          <p:tavLst>
                                            <p:tav tm="0">
                                              <p:val>
                                                <p:strVal val="#ppt_y+.1"/>
                                              </p:val>
                                            </p:tav>
                                            <p:tav tm="100000">
                                              <p:val>
                                                <p:strVal val="#ppt_y"/>
                                              </p:val>
                                            </p:tav>
                                          </p:tavLst>
                                        </p:anim>
                                      </p:childTnLst>
                                    </p:cTn>
                                  </p:par>
                                </p:childTnLst>
                              </p:cTn>
                            </p:par>
                            <p:par>
                              <p:cTn id="72" fill="hold">
                                <p:stCondLst>
                                  <p:cond delay="4900"/>
                                </p:stCondLst>
                                <p:childTnLst>
                                  <p:par>
                                    <p:cTn id="73" presetID="42" presetClass="entr" presetSubtype="0"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1000"/>
                                            <p:tgtEl>
                                              <p:spTgt spid="68"/>
                                            </p:tgtEl>
                                          </p:cBhvr>
                                        </p:animEffect>
                                        <p:anim calcmode="lin" valueType="num">
                                          <p:cBhvr>
                                            <p:cTn id="76" dur="1000" fill="hold"/>
                                            <p:tgtEl>
                                              <p:spTgt spid="68"/>
                                            </p:tgtEl>
                                            <p:attrNameLst>
                                              <p:attrName>ppt_x</p:attrName>
                                            </p:attrNameLst>
                                          </p:cBhvr>
                                          <p:tavLst>
                                            <p:tav tm="0">
                                              <p:val>
                                                <p:strVal val="#ppt_x"/>
                                              </p:val>
                                            </p:tav>
                                            <p:tav tm="100000">
                                              <p:val>
                                                <p:strVal val="#ppt_x"/>
                                              </p:val>
                                            </p:tav>
                                          </p:tavLst>
                                        </p:anim>
                                        <p:anim calcmode="lin" valueType="num">
                                          <p:cBhvr>
                                            <p:cTn id="77" dur="1000" fill="hold"/>
                                            <p:tgtEl>
                                              <p:spTgt spid="68"/>
                                            </p:tgtEl>
                                            <p:attrNameLst>
                                              <p:attrName>ppt_y</p:attrName>
                                            </p:attrNameLst>
                                          </p:cBhvr>
                                          <p:tavLst>
                                            <p:tav tm="0">
                                              <p:val>
                                                <p:strVal val="#ppt_y+.1"/>
                                              </p:val>
                                            </p:tav>
                                            <p:tav tm="100000">
                                              <p:val>
                                                <p:strVal val="#ppt_y"/>
                                              </p:val>
                                            </p:tav>
                                          </p:tavLst>
                                        </p:anim>
                                      </p:childTnLst>
                                    </p:cTn>
                                  </p:par>
                                </p:childTnLst>
                              </p:cTn>
                            </p:par>
                            <p:par>
                              <p:cTn id="78" fill="hold">
                                <p:stCondLst>
                                  <p:cond delay="5900"/>
                                </p:stCondLst>
                                <p:childTnLst>
                                  <p:par>
                                    <p:cTn id="79" presetID="42" presetClass="entr" presetSubtype="0" fill="hold" nodeType="after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1000"/>
                                            <p:tgtEl>
                                              <p:spTgt spid="71"/>
                                            </p:tgtEl>
                                          </p:cBhvr>
                                        </p:animEffect>
                                        <p:anim calcmode="lin" valueType="num">
                                          <p:cBhvr>
                                            <p:cTn id="82" dur="1000" fill="hold"/>
                                            <p:tgtEl>
                                              <p:spTgt spid="71"/>
                                            </p:tgtEl>
                                            <p:attrNameLst>
                                              <p:attrName>ppt_x</p:attrName>
                                            </p:attrNameLst>
                                          </p:cBhvr>
                                          <p:tavLst>
                                            <p:tav tm="0">
                                              <p:val>
                                                <p:strVal val="#ppt_x"/>
                                              </p:val>
                                            </p:tav>
                                            <p:tav tm="100000">
                                              <p:val>
                                                <p:strVal val="#ppt_x"/>
                                              </p:val>
                                            </p:tav>
                                          </p:tavLst>
                                        </p:anim>
                                        <p:anim calcmode="lin" valueType="num">
                                          <p:cBhvr>
                                            <p:cTn id="83" dur="1000" fill="hold"/>
                                            <p:tgtEl>
                                              <p:spTgt spid="71"/>
                                            </p:tgtEl>
                                            <p:attrNameLst>
                                              <p:attrName>ppt_y</p:attrName>
                                            </p:attrNameLst>
                                          </p:cBhvr>
                                          <p:tavLst>
                                            <p:tav tm="0">
                                              <p:val>
                                                <p:strVal val="#ppt_y+.1"/>
                                              </p:val>
                                            </p:tav>
                                            <p:tav tm="100000">
                                              <p:val>
                                                <p:strVal val="#ppt_y"/>
                                              </p:val>
                                            </p:tav>
                                          </p:tavLst>
                                        </p:anim>
                                      </p:childTnLst>
                                    </p:cTn>
                                  </p:par>
                                </p:childTnLst>
                              </p:cTn>
                            </p:par>
                            <p:par>
                              <p:cTn id="84" fill="hold">
                                <p:stCondLst>
                                  <p:cond delay="6900"/>
                                </p:stCondLst>
                                <p:childTnLst>
                                  <p:par>
                                    <p:cTn id="85" presetID="42" presetClass="entr" presetSubtype="0" fill="hold"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fade">
                                          <p:cBhvr>
                                            <p:cTn id="87" dur="1000"/>
                                            <p:tgtEl>
                                              <p:spTgt spid="74"/>
                                            </p:tgtEl>
                                          </p:cBhvr>
                                        </p:animEffect>
                                        <p:anim calcmode="lin" valueType="num">
                                          <p:cBhvr>
                                            <p:cTn id="88" dur="1000" fill="hold"/>
                                            <p:tgtEl>
                                              <p:spTgt spid="74"/>
                                            </p:tgtEl>
                                            <p:attrNameLst>
                                              <p:attrName>ppt_x</p:attrName>
                                            </p:attrNameLst>
                                          </p:cBhvr>
                                          <p:tavLst>
                                            <p:tav tm="0">
                                              <p:val>
                                                <p:strVal val="#ppt_x"/>
                                              </p:val>
                                            </p:tav>
                                            <p:tav tm="100000">
                                              <p:val>
                                                <p:strVal val="#ppt_x"/>
                                              </p:val>
                                            </p:tav>
                                          </p:tavLst>
                                        </p:anim>
                                        <p:anim calcmode="lin" valueType="num">
                                          <p:cBhvr>
                                            <p:cTn id="8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800" fill="hold"/>
                                            <p:tgtEl>
                                              <p:spTgt spid="29"/>
                                            </p:tgtEl>
                                            <p:attrNameLst>
                                              <p:attrName>ppt_x</p:attrName>
                                            </p:attrNameLst>
                                          </p:cBhvr>
                                          <p:tavLst>
                                            <p:tav tm="0">
                                              <p:val>
                                                <p:strVal val="#ppt_x"/>
                                              </p:val>
                                            </p:tav>
                                            <p:tav tm="100000">
                                              <p:val>
                                                <p:strVal val="#ppt_x"/>
                                              </p:val>
                                            </p:tav>
                                          </p:tavLst>
                                        </p:anim>
                                        <p:anim calcmode="lin" valueType="num">
                                          <p:cBhvr additive="base">
                                            <p:cTn id="17" dur="800" fill="hold"/>
                                            <p:tgtEl>
                                              <p:spTgt spid="29"/>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10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800" fill="hold"/>
                                            <p:tgtEl>
                                              <p:spTgt spid="31"/>
                                            </p:tgtEl>
                                            <p:attrNameLst>
                                              <p:attrName>ppt_x</p:attrName>
                                            </p:attrNameLst>
                                          </p:cBhvr>
                                          <p:tavLst>
                                            <p:tav tm="0">
                                              <p:val>
                                                <p:strVal val="#ppt_x"/>
                                              </p:val>
                                            </p:tav>
                                            <p:tav tm="100000">
                                              <p:val>
                                                <p:strVal val="#ppt_x"/>
                                              </p:val>
                                            </p:tav>
                                          </p:tavLst>
                                        </p:anim>
                                        <p:anim calcmode="lin" valueType="num">
                                          <p:cBhvr additive="base">
                                            <p:cTn id="21" dur="800" fill="hold"/>
                                            <p:tgtEl>
                                              <p:spTgt spid="31"/>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20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800" fill="hold"/>
                                            <p:tgtEl>
                                              <p:spTgt spid="33"/>
                                            </p:tgtEl>
                                            <p:attrNameLst>
                                              <p:attrName>ppt_x</p:attrName>
                                            </p:attrNameLst>
                                          </p:cBhvr>
                                          <p:tavLst>
                                            <p:tav tm="0">
                                              <p:val>
                                                <p:strVal val="#ppt_x"/>
                                              </p:val>
                                            </p:tav>
                                            <p:tav tm="100000">
                                              <p:val>
                                                <p:strVal val="#ppt_x"/>
                                              </p:val>
                                            </p:tav>
                                          </p:tavLst>
                                        </p:anim>
                                        <p:anim calcmode="lin" valueType="num">
                                          <p:cBhvr additive="base">
                                            <p:cTn id="25" dur="800" fill="hold"/>
                                            <p:tgtEl>
                                              <p:spTgt spid="33"/>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30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800" fill="hold"/>
                                            <p:tgtEl>
                                              <p:spTgt spid="35"/>
                                            </p:tgtEl>
                                            <p:attrNameLst>
                                              <p:attrName>ppt_x</p:attrName>
                                            </p:attrNameLst>
                                          </p:cBhvr>
                                          <p:tavLst>
                                            <p:tav tm="0">
                                              <p:val>
                                                <p:strVal val="#ppt_x"/>
                                              </p:val>
                                            </p:tav>
                                            <p:tav tm="100000">
                                              <p:val>
                                                <p:strVal val="#ppt_x"/>
                                              </p:val>
                                            </p:tav>
                                          </p:tavLst>
                                        </p:anim>
                                        <p:anim calcmode="lin" valueType="num">
                                          <p:cBhvr additive="base">
                                            <p:cTn id="29" dur="800" fill="hold"/>
                                            <p:tgtEl>
                                              <p:spTgt spid="35"/>
                                            </p:tgtEl>
                                            <p:attrNameLst>
                                              <p:attrName>ppt_y</p:attrName>
                                            </p:attrNameLst>
                                          </p:cBhvr>
                                          <p:tavLst>
                                            <p:tav tm="0">
                                              <p:val>
                                                <p:strVal val="0-#ppt_h/2"/>
                                              </p:val>
                                            </p:tav>
                                            <p:tav tm="100000">
                                              <p:val>
                                                <p:strVal val="#ppt_y"/>
                                              </p:val>
                                            </p:tav>
                                          </p:tavLst>
                                        </p:anim>
                                      </p:childTnLst>
                                    </p:cTn>
                                  </p:par>
                                  <p:par>
                                    <p:cTn id="30" presetID="22" presetClass="entr" presetSubtype="8" fill="hold" grpId="0" nodeType="withEffect">
                                      <p:stCondLst>
                                        <p:cond delay="80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200"/>
                                            <p:tgtEl>
                                              <p:spTgt spid="30"/>
                                            </p:tgtEl>
                                          </p:cBhvr>
                                        </p:animEffect>
                                      </p:childTnLst>
                                    </p:cTn>
                                  </p:par>
                                  <p:par>
                                    <p:cTn id="33" presetID="22" presetClass="entr" presetSubtype="8" fill="hold" grpId="0" nodeType="withEffect">
                                      <p:stCondLst>
                                        <p:cond delay="100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200"/>
                                            <p:tgtEl>
                                              <p:spTgt spid="32"/>
                                            </p:tgtEl>
                                          </p:cBhvr>
                                        </p:animEffect>
                                      </p:childTnLst>
                                    </p:cTn>
                                  </p:par>
                                  <p:par>
                                    <p:cTn id="36" presetID="22" presetClass="entr" presetSubtype="8" fill="hold" grpId="0" nodeType="withEffect">
                                      <p:stCondLst>
                                        <p:cond delay="120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200"/>
                                            <p:tgtEl>
                                              <p:spTgt spid="34"/>
                                            </p:tgtEl>
                                          </p:cBhvr>
                                        </p:animEffect>
                                      </p:childTnLst>
                                    </p:cTn>
                                  </p:par>
                                  <p:par>
                                    <p:cTn id="39" presetID="22" presetClass="entr" presetSubtype="8" fill="hold" grpId="0" nodeType="withEffect">
                                      <p:stCondLst>
                                        <p:cond delay="140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200"/>
                                            <p:tgtEl>
                                              <p:spTgt spid="36"/>
                                            </p:tgtEl>
                                          </p:cBhvr>
                                        </p:animEffect>
                                      </p:childTnLst>
                                    </p:cTn>
                                  </p:par>
                                </p:childTnLst>
                              </p:cTn>
                            </p:par>
                            <p:par>
                              <p:cTn id="42" fill="hold">
                                <p:stCondLst>
                                  <p:cond delay="3100"/>
                                </p:stCondLst>
                                <p:childTnLst>
                                  <p:par>
                                    <p:cTn id="43" presetID="53" presetClass="entr" presetSubtype="16"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200" fill="hold"/>
                                            <p:tgtEl>
                                              <p:spTgt spid="40"/>
                                            </p:tgtEl>
                                            <p:attrNameLst>
                                              <p:attrName>ppt_w</p:attrName>
                                            </p:attrNameLst>
                                          </p:cBhvr>
                                          <p:tavLst>
                                            <p:tav tm="0">
                                              <p:val>
                                                <p:fltVal val="0"/>
                                              </p:val>
                                            </p:tav>
                                            <p:tav tm="100000">
                                              <p:val>
                                                <p:strVal val="#ppt_w"/>
                                              </p:val>
                                            </p:tav>
                                          </p:tavLst>
                                        </p:anim>
                                        <p:anim calcmode="lin" valueType="num">
                                          <p:cBhvr>
                                            <p:cTn id="46" dur="200" fill="hold"/>
                                            <p:tgtEl>
                                              <p:spTgt spid="40"/>
                                            </p:tgtEl>
                                            <p:attrNameLst>
                                              <p:attrName>ppt_h</p:attrName>
                                            </p:attrNameLst>
                                          </p:cBhvr>
                                          <p:tavLst>
                                            <p:tav tm="0">
                                              <p:val>
                                                <p:fltVal val="0"/>
                                              </p:val>
                                            </p:tav>
                                            <p:tav tm="100000">
                                              <p:val>
                                                <p:strVal val="#ppt_h"/>
                                              </p:val>
                                            </p:tav>
                                          </p:tavLst>
                                        </p:anim>
                                        <p:animEffect transition="in" filter="fade">
                                          <p:cBhvr>
                                            <p:cTn id="47" dur="200"/>
                                            <p:tgtEl>
                                              <p:spTgt spid="40"/>
                                            </p:tgtEl>
                                          </p:cBhvr>
                                        </p:animEffect>
                                      </p:childTnLst>
                                    </p:cTn>
                                  </p:par>
                                </p:childTnLst>
                              </p:cTn>
                            </p:par>
                            <p:par>
                              <p:cTn id="48" fill="hold">
                                <p:stCondLst>
                                  <p:cond delay="3300"/>
                                </p:stCondLst>
                                <p:childTnLst>
                                  <p:par>
                                    <p:cTn id="49" presetID="53" presetClass="entr" presetSubtype="1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200" fill="hold"/>
                                            <p:tgtEl>
                                              <p:spTgt spid="37"/>
                                            </p:tgtEl>
                                            <p:attrNameLst>
                                              <p:attrName>ppt_w</p:attrName>
                                            </p:attrNameLst>
                                          </p:cBhvr>
                                          <p:tavLst>
                                            <p:tav tm="0">
                                              <p:val>
                                                <p:fltVal val="0"/>
                                              </p:val>
                                            </p:tav>
                                            <p:tav tm="100000">
                                              <p:val>
                                                <p:strVal val="#ppt_w"/>
                                              </p:val>
                                            </p:tav>
                                          </p:tavLst>
                                        </p:anim>
                                        <p:anim calcmode="lin" valueType="num">
                                          <p:cBhvr>
                                            <p:cTn id="52" dur="200" fill="hold"/>
                                            <p:tgtEl>
                                              <p:spTgt spid="37"/>
                                            </p:tgtEl>
                                            <p:attrNameLst>
                                              <p:attrName>ppt_h</p:attrName>
                                            </p:attrNameLst>
                                          </p:cBhvr>
                                          <p:tavLst>
                                            <p:tav tm="0">
                                              <p:val>
                                                <p:fltVal val="0"/>
                                              </p:val>
                                            </p:tav>
                                            <p:tav tm="100000">
                                              <p:val>
                                                <p:strVal val="#ppt_h"/>
                                              </p:val>
                                            </p:tav>
                                          </p:tavLst>
                                        </p:anim>
                                        <p:animEffect transition="in" filter="fade">
                                          <p:cBhvr>
                                            <p:cTn id="53" dur="200"/>
                                            <p:tgtEl>
                                              <p:spTgt spid="37"/>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p:cTn id="57" dur="200" fill="hold"/>
                                            <p:tgtEl>
                                              <p:spTgt spid="38"/>
                                            </p:tgtEl>
                                            <p:attrNameLst>
                                              <p:attrName>ppt_w</p:attrName>
                                            </p:attrNameLst>
                                          </p:cBhvr>
                                          <p:tavLst>
                                            <p:tav tm="0">
                                              <p:val>
                                                <p:fltVal val="0"/>
                                              </p:val>
                                            </p:tav>
                                            <p:tav tm="100000">
                                              <p:val>
                                                <p:strVal val="#ppt_w"/>
                                              </p:val>
                                            </p:tav>
                                          </p:tavLst>
                                        </p:anim>
                                        <p:anim calcmode="lin" valueType="num">
                                          <p:cBhvr>
                                            <p:cTn id="58" dur="200" fill="hold"/>
                                            <p:tgtEl>
                                              <p:spTgt spid="38"/>
                                            </p:tgtEl>
                                            <p:attrNameLst>
                                              <p:attrName>ppt_h</p:attrName>
                                            </p:attrNameLst>
                                          </p:cBhvr>
                                          <p:tavLst>
                                            <p:tav tm="0">
                                              <p:val>
                                                <p:fltVal val="0"/>
                                              </p:val>
                                            </p:tav>
                                            <p:tav tm="100000">
                                              <p:val>
                                                <p:strVal val="#ppt_h"/>
                                              </p:val>
                                            </p:tav>
                                          </p:tavLst>
                                        </p:anim>
                                        <p:animEffect transition="in" filter="fade">
                                          <p:cBhvr>
                                            <p:cTn id="59" dur="200"/>
                                            <p:tgtEl>
                                              <p:spTgt spid="38"/>
                                            </p:tgtEl>
                                          </p:cBhvr>
                                        </p:animEffect>
                                      </p:childTnLst>
                                    </p:cTn>
                                  </p:par>
                                </p:childTnLst>
                              </p:cTn>
                            </p:par>
                            <p:par>
                              <p:cTn id="60" fill="hold">
                                <p:stCondLst>
                                  <p:cond delay="3700"/>
                                </p:stCondLst>
                                <p:childTnLst>
                                  <p:par>
                                    <p:cTn id="61" presetID="53" presetClass="entr" presetSubtype="16"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200" fill="hold"/>
                                            <p:tgtEl>
                                              <p:spTgt spid="39"/>
                                            </p:tgtEl>
                                            <p:attrNameLst>
                                              <p:attrName>ppt_w</p:attrName>
                                            </p:attrNameLst>
                                          </p:cBhvr>
                                          <p:tavLst>
                                            <p:tav tm="0">
                                              <p:val>
                                                <p:fltVal val="0"/>
                                              </p:val>
                                            </p:tav>
                                            <p:tav tm="100000">
                                              <p:val>
                                                <p:strVal val="#ppt_w"/>
                                              </p:val>
                                            </p:tav>
                                          </p:tavLst>
                                        </p:anim>
                                        <p:anim calcmode="lin" valueType="num">
                                          <p:cBhvr>
                                            <p:cTn id="64" dur="200" fill="hold"/>
                                            <p:tgtEl>
                                              <p:spTgt spid="39"/>
                                            </p:tgtEl>
                                            <p:attrNameLst>
                                              <p:attrName>ppt_h</p:attrName>
                                            </p:attrNameLst>
                                          </p:cBhvr>
                                          <p:tavLst>
                                            <p:tav tm="0">
                                              <p:val>
                                                <p:fltVal val="0"/>
                                              </p:val>
                                            </p:tav>
                                            <p:tav tm="100000">
                                              <p:val>
                                                <p:strVal val="#ppt_h"/>
                                              </p:val>
                                            </p:tav>
                                          </p:tavLst>
                                        </p:anim>
                                        <p:animEffect transition="in" filter="fade">
                                          <p:cBhvr>
                                            <p:cTn id="65" dur="200"/>
                                            <p:tgtEl>
                                              <p:spTgt spid="39"/>
                                            </p:tgtEl>
                                          </p:cBhvr>
                                        </p:animEffect>
                                      </p:childTnLst>
                                    </p:cTn>
                                  </p:par>
                                </p:childTnLst>
                              </p:cTn>
                            </p:par>
                            <p:par>
                              <p:cTn id="66" fill="hold">
                                <p:stCondLst>
                                  <p:cond delay="3900"/>
                                </p:stCondLst>
                                <p:childTnLst>
                                  <p:par>
                                    <p:cTn id="67" presetID="42" presetClass="entr" presetSubtype="0" fill="hold" nodeType="after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1000"/>
                                            <p:tgtEl>
                                              <p:spTgt spid="65"/>
                                            </p:tgtEl>
                                          </p:cBhvr>
                                        </p:animEffect>
                                        <p:anim calcmode="lin" valueType="num">
                                          <p:cBhvr>
                                            <p:cTn id="70" dur="1000" fill="hold"/>
                                            <p:tgtEl>
                                              <p:spTgt spid="65"/>
                                            </p:tgtEl>
                                            <p:attrNameLst>
                                              <p:attrName>ppt_x</p:attrName>
                                            </p:attrNameLst>
                                          </p:cBhvr>
                                          <p:tavLst>
                                            <p:tav tm="0">
                                              <p:val>
                                                <p:strVal val="#ppt_x"/>
                                              </p:val>
                                            </p:tav>
                                            <p:tav tm="100000">
                                              <p:val>
                                                <p:strVal val="#ppt_x"/>
                                              </p:val>
                                            </p:tav>
                                          </p:tavLst>
                                        </p:anim>
                                        <p:anim calcmode="lin" valueType="num">
                                          <p:cBhvr>
                                            <p:cTn id="71" dur="1000" fill="hold"/>
                                            <p:tgtEl>
                                              <p:spTgt spid="65"/>
                                            </p:tgtEl>
                                            <p:attrNameLst>
                                              <p:attrName>ppt_y</p:attrName>
                                            </p:attrNameLst>
                                          </p:cBhvr>
                                          <p:tavLst>
                                            <p:tav tm="0">
                                              <p:val>
                                                <p:strVal val="#ppt_y+.1"/>
                                              </p:val>
                                            </p:tav>
                                            <p:tav tm="100000">
                                              <p:val>
                                                <p:strVal val="#ppt_y"/>
                                              </p:val>
                                            </p:tav>
                                          </p:tavLst>
                                        </p:anim>
                                      </p:childTnLst>
                                    </p:cTn>
                                  </p:par>
                                </p:childTnLst>
                              </p:cTn>
                            </p:par>
                            <p:par>
                              <p:cTn id="72" fill="hold">
                                <p:stCondLst>
                                  <p:cond delay="4900"/>
                                </p:stCondLst>
                                <p:childTnLst>
                                  <p:par>
                                    <p:cTn id="73" presetID="42" presetClass="entr" presetSubtype="0"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1000"/>
                                            <p:tgtEl>
                                              <p:spTgt spid="68"/>
                                            </p:tgtEl>
                                          </p:cBhvr>
                                        </p:animEffect>
                                        <p:anim calcmode="lin" valueType="num">
                                          <p:cBhvr>
                                            <p:cTn id="76" dur="1000" fill="hold"/>
                                            <p:tgtEl>
                                              <p:spTgt spid="68"/>
                                            </p:tgtEl>
                                            <p:attrNameLst>
                                              <p:attrName>ppt_x</p:attrName>
                                            </p:attrNameLst>
                                          </p:cBhvr>
                                          <p:tavLst>
                                            <p:tav tm="0">
                                              <p:val>
                                                <p:strVal val="#ppt_x"/>
                                              </p:val>
                                            </p:tav>
                                            <p:tav tm="100000">
                                              <p:val>
                                                <p:strVal val="#ppt_x"/>
                                              </p:val>
                                            </p:tav>
                                          </p:tavLst>
                                        </p:anim>
                                        <p:anim calcmode="lin" valueType="num">
                                          <p:cBhvr>
                                            <p:cTn id="77" dur="1000" fill="hold"/>
                                            <p:tgtEl>
                                              <p:spTgt spid="68"/>
                                            </p:tgtEl>
                                            <p:attrNameLst>
                                              <p:attrName>ppt_y</p:attrName>
                                            </p:attrNameLst>
                                          </p:cBhvr>
                                          <p:tavLst>
                                            <p:tav tm="0">
                                              <p:val>
                                                <p:strVal val="#ppt_y+.1"/>
                                              </p:val>
                                            </p:tav>
                                            <p:tav tm="100000">
                                              <p:val>
                                                <p:strVal val="#ppt_y"/>
                                              </p:val>
                                            </p:tav>
                                          </p:tavLst>
                                        </p:anim>
                                      </p:childTnLst>
                                    </p:cTn>
                                  </p:par>
                                </p:childTnLst>
                              </p:cTn>
                            </p:par>
                            <p:par>
                              <p:cTn id="78" fill="hold">
                                <p:stCondLst>
                                  <p:cond delay="5900"/>
                                </p:stCondLst>
                                <p:childTnLst>
                                  <p:par>
                                    <p:cTn id="79" presetID="42" presetClass="entr" presetSubtype="0" fill="hold" nodeType="after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1000"/>
                                            <p:tgtEl>
                                              <p:spTgt spid="71"/>
                                            </p:tgtEl>
                                          </p:cBhvr>
                                        </p:animEffect>
                                        <p:anim calcmode="lin" valueType="num">
                                          <p:cBhvr>
                                            <p:cTn id="82" dur="1000" fill="hold"/>
                                            <p:tgtEl>
                                              <p:spTgt spid="71"/>
                                            </p:tgtEl>
                                            <p:attrNameLst>
                                              <p:attrName>ppt_x</p:attrName>
                                            </p:attrNameLst>
                                          </p:cBhvr>
                                          <p:tavLst>
                                            <p:tav tm="0">
                                              <p:val>
                                                <p:strVal val="#ppt_x"/>
                                              </p:val>
                                            </p:tav>
                                            <p:tav tm="100000">
                                              <p:val>
                                                <p:strVal val="#ppt_x"/>
                                              </p:val>
                                            </p:tav>
                                          </p:tavLst>
                                        </p:anim>
                                        <p:anim calcmode="lin" valueType="num">
                                          <p:cBhvr>
                                            <p:cTn id="83" dur="1000" fill="hold"/>
                                            <p:tgtEl>
                                              <p:spTgt spid="71"/>
                                            </p:tgtEl>
                                            <p:attrNameLst>
                                              <p:attrName>ppt_y</p:attrName>
                                            </p:attrNameLst>
                                          </p:cBhvr>
                                          <p:tavLst>
                                            <p:tav tm="0">
                                              <p:val>
                                                <p:strVal val="#ppt_y+.1"/>
                                              </p:val>
                                            </p:tav>
                                            <p:tav tm="100000">
                                              <p:val>
                                                <p:strVal val="#ppt_y"/>
                                              </p:val>
                                            </p:tav>
                                          </p:tavLst>
                                        </p:anim>
                                      </p:childTnLst>
                                    </p:cTn>
                                  </p:par>
                                </p:childTnLst>
                              </p:cTn>
                            </p:par>
                            <p:par>
                              <p:cTn id="84" fill="hold">
                                <p:stCondLst>
                                  <p:cond delay="6900"/>
                                </p:stCondLst>
                                <p:childTnLst>
                                  <p:par>
                                    <p:cTn id="85" presetID="42" presetClass="entr" presetSubtype="0" fill="hold"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fade">
                                          <p:cBhvr>
                                            <p:cTn id="87" dur="1000"/>
                                            <p:tgtEl>
                                              <p:spTgt spid="74"/>
                                            </p:tgtEl>
                                          </p:cBhvr>
                                        </p:animEffect>
                                        <p:anim calcmode="lin" valueType="num">
                                          <p:cBhvr>
                                            <p:cTn id="88" dur="1000" fill="hold"/>
                                            <p:tgtEl>
                                              <p:spTgt spid="74"/>
                                            </p:tgtEl>
                                            <p:attrNameLst>
                                              <p:attrName>ppt_x</p:attrName>
                                            </p:attrNameLst>
                                          </p:cBhvr>
                                          <p:tavLst>
                                            <p:tav tm="0">
                                              <p:val>
                                                <p:strVal val="#ppt_x"/>
                                              </p:val>
                                            </p:tav>
                                            <p:tav tm="100000">
                                              <p:val>
                                                <p:strVal val="#ppt_x"/>
                                              </p:val>
                                            </p:tav>
                                          </p:tavLst>
                                        </p:anim>
                                        <p:anim calcmode="lin" valueType="num">
                                          <p:cBhvr>
                                            <p:cTn id="8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 xmlns:a16="http://schemas.microsoft.com/office/drawing/2014/main" id="{2BDEE509-C237-4125-8521-5F829652663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42001" b="-1561"/>
          <a:stretch/>
        </p:blipFill>
        <p:spPr>
          <a:xfrm>
            <a:off x="2659217" y="0"/>
            <a:ext cx="2938897" cy="2504815"/>
          </a:xfrm>
          <a:prstGeom prst="rect">
            <a:avLst/>
          </a:prstGeom>
        </p:spPr>
      </p:pic>
      <p:pic>
        <p:nvPicPr>
          <p:cNvPr id="6" name="图片 5">
            <a:extLst>
              <a:ext uri="{FF2B5EF4-FFF2-40B4-BE49-F238E27FC236}">
                <a16:creationId xmlns="" xmlns:a16="http://schemas.microsoft.com/office/drawing/2014/main" id="{A235CF2A-1242-41EF-A760-E9B62E4BCAA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36907"/>
          <a:stretch/>
        </p:blipFill>
        <p:spPr>
          <a:xfrm>
            <a:off x="193072" y="4303644"/>
            <a:ext cx="3526441" cy="2554356"/>
          </a:xfrm>
          <a:prstGeom prst="rect">
            <a:avLst/>
          </a:prstGeom>
        </p:spPr>
      </p:pic>
      <p:pic>
        <p:nvPicPr>
          <p:cNvPr id="16" name="图片 15">
            <a:extLst>
              <a:ext uri="{FF2B5EF4-FFF2-40B4-BE49-F238E27FC236}">
                <a16:creationId xmlns="" xmlns:a16="http://schemas.microsoft.com/office/drawing/2014/main" id="{67F0061B-8343-4124-82A0-7FDE9A19C20D}"/>
              </a:ext>
            </a:extLst>
          </p:cNvPr>
          <p:cNvPicPr>
            <a:picLocks noChangeAspect="1"/>
          </p:cNvPicPr>
          <p:nvPr/>
        </p:nvPicPr>
        <p:blipFill>
          <a:blip r:embed="rId5">
            <a:lum bright="70000" contrast="-70000"/>
            <a:extLst>
              <a:ext uri="{28A0092B-C50C-407E-A947-70E740481C1C}">
                <a14:useLocalDpi xmlns:a14="http://schemas.microsoft.com/office/drawing/2010/main"/>
              </a:ext>
            </a:extLst>
          </a:blip>
          <a:stretch>
            <a:fillRect/>
          </a:stretch>
        </p:blipFill>
        <p:spPr>
          <a:xfrm>
            <a:off x="5194000" y="26536"/>
            <a:ext cx="6804928" cy="6804928"/>
          </a:xfrm>
          <a:prstGeom prst="rect">
            <a:avLst/>
          </a:prstGeom>
        </p:spPr>
      </p:pic>
      <p:pic>
        <p:nvPicPr>
          <p:cNvPr id="8" name="图片 7">
            <a:extLst>
              <a:ext uri="{FF2B5EF4-FFF2-40B4-BE49-F238E27FC236}">
                <a16:creationId xmlns="" xmlns:a16="http://schemas.microsoft.com/office/drawing/2014/main" id="{224B92FF-C91E-4C81-9054-92BC8C725D6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344357" y="2955944"/>
            <a:ext cx="2556634" cy="2431062"/>
          </a:xfrm>
          <a:prstGeom prst="rect">
            <a:avLst/>
          </a:prstGeom>
        </p:spPr>
      </p:pic>
      <p:pic>
        <p:nvPicPr>
          <p:cNvPr id="15" name="图片 14">
            <a:extLst>
              <a:ext uri="{FF2B5EF4-FFF2-40B4-BE49-F238E27FC236}">
                <a16:creationId xmlns="" xmlns:a16="http://schemas.microsoft.com/office/drawing/2014/main" id="{F93BE9C3-7066-486C-9D5C-EFA8F264DD8F}"/>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48749" y="715617"/>
            <a:ext cx="10290312" cy="5612296"/>
          </a:xfrm>
          <a:prstGeom prst="rect">
            <a:avLst/>
          </a:prstGeom>
        </p:spPr>
      </p:pic>
      <p:sp>
        <p:nvSpPr>
          <p:cNvPr id="14" name="文本框 13">
            <a:extLst>
              <a:ext uri="{FF2B5EF4-FFF2-40B4-BE49-F238E27FC236}">
                <a16:creationId xmlns="" xmlns:a16="http://schemas.microsoft.com/office/drawing/2014/main" id="{786C0AF2-C2F0-47B4-B73B-45356AD5B6FF}"/>
              </a:ext>
            </a:extLst>
          </p:cNvPr>
          <p:cNvSpPr txBox="1"/>
          <p:nvPr/>
        </p:nvSpPr>
        <p:spPr>
          <a:xfrm>
            <a:off x="3619084" y="1165872"/>
            <a:ext cx="4549643" cy="1200329"/>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en-US" altLang="zh-CN" sz="72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CONTENTS</a:t>
            </a:r>
          </a:p>
        </p:txBody>
      </p:sp>
      <p:pic>
        <p:nvPicPr>
          <p:cNvPr id="18" name="图片 39">
            <a:extLst>
              <a:ext uri="{FF2B5EF4-FFF2-40B4-BE49-F238E27FC236}">
                <a16:creationId xmlns="" xmlns:a16="http://schemas.microsoft.com/office/drawing/2014/main" id="{ECEB9B3C-1881-4FDD-8978-797303EB49D8}"/>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rot="2167346">
            <a:off x="705801" y="1216634"/>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 xmlns:a16="http://schemas.microsoft.com/office/drawing/2014/main" id="{B89CF3BE-0A4D-46DD-881A-9507104F626E}"/>
              </a:ext>
            </a:extLst>
          </p:cNvPr>
          <p:cNvSpPr txBox="1"/>
          <p:nvPr/>
        </p:nvSpPr>
        <p:spPr>
          <a:xfrm>
            <a:off x="8148202" y="1291983"/>
            <a:ext cx="500458" cy="830997"/>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24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目</a:t>
            </a:r>
            <a:endParaRPr lang="en-US" altLang="zh-CN" sz="24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a:p>
            <a:r>
              <a:rPr lang="zh-CN" altLang="en-US" sz="24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录</a:t>
            </a:r>
          </a:p>
        </p:txBody>
      </p:sp>
      <p:pic>
        <p:nvPicPr>
          <p:cNvPr id="58" name="图片 57">
            <a:extLst>
              <a:ext uri="{FF2B5EF4-FFF2-40B4-BE49-F238E27FC236}">
                <a16:creationId xmlns="" xmlns:a16="http://schemas.microsoft.com/office/drawing/2014/main" id="{D7598CD3-7442-494F-AA5D-5873B55AF8A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601413" y="2796810"/>
            <a:ext cx="751867" cy="670783"/>
          </a:xfrm>
          <a:prstGeom prst="rect">
            <a:avLst/>
          </a:prstGeom>
        </p:spPr>
      </p:pic>
      <p:pic>
        <p:nvPicPr>
          <p:cNvPr id="59" name="图片 58">
            <a:extLst>
              <a:ext uri="{FF2B5EF4-FFF2-40B4-BE49-F238E27FC236}">
                <a16:creationId xmlns="" xmlns:a16="http://schemas.microsoft.com/office/drawing/2014/main" id="{62BFDA5A-0F74-4FFE-9786-237AC3626F94}"/>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flipV="1">
            <a:off x="4724000" y="2850639"/>
            <a:ext cx="599459" cy="534811"/>
          </a:xfrm>
          <a:prstGeom prst="rect">
            <a:avLst/>
          </a:prstGeom>
        </p:spPr>
      </p:pic>
      <p:pic>
        <p:nvPicPr>
          <p:cNvPr id="60" name="图片 59">
            <a:extLst>
              <a:ext uri="{FF2B5EF4-FFF2-40B4-BE49-F238E27FC236}">
                <a16:creationId xmlns="" xmlns:a16="http://schemas.microsoft.com/office/drawing/2014/main" id="{DCE7BAF7-05D6-48AC-9B43-471F19B869D2}"/>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flipH="1">
            <a:off x="6662445" y="2796810"/>
            <a:ext cx="751867" cy="670783"/>
          </a:xfrm>
          <a:prstGeom prst="rect">
            <a:avLst/>
          </a:prstGeom>
        </p:spPr>
      </p:pic>
      <p:pic>
        <p:nvPicPr>
          <p:cNvPr id="61" name="图片 60">
            <a:extLst>
              <a:ext uri="{FF2B5EF4-FFF2-40B4-BE49-F238E27FC236}">
                <a16:creationId xmlns="" xmlns:a16="http://schemas.microsoft.com/office/drawing/2014/main" id="{197A821F-7557-4803-9C66-23AF4F126058}"/>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785031" y="2850640"/>
            <a:ext cx="599459" cy="534811"/>
          </a:xfrm>
          <a:prstGeom prst="rect">
            <a:avLst/>
          </a:prstGeom>
        </p:spPr>
      </p:pic>
      <p:grpSp>
        <p:nvGrpSpPr>
          <p:cNvPr id="62" name="组合 61">
            <a:extLst>
              <a:ext uri="{FF2B5EF4-FFF2-40B4-BE49-F238E27FC236}">
                <a16:creationId xmlns="" xmlns:a16="http://schemas.microsoft.com/office/drawing/2014/main" id="{6EF729AE-6BAF-41B4-9FC8-C9B98DF39C67}"/>
              </a:ext>
            </a:extLst>
          </p:cNvPr>
          <p:cNvGrpSpPr/>
          <p:nvPr/>
        </p:nvGrpSpPr>
        <p:grpSpPr>
          <a:xfrm>
            <a:off x="2660299" y="3648921"/>
            <a:ext cx="737288" cy="2075068"/>
            <a:chOff x="2785365" y="3226733"/>
            <a:chExt cx="737288" cy="2075068"/>
          </a:xfrm>
        </p:grpSpPr>
        <p:grpSp>
          <p:nvGrpSpPr>
            <p:cNvPr id="63" name="组合 62">
              <a:extLst>
                <a:ext uri="{FF2B5EF4-FFF2-40B4-BE49-F238E27FC236}">
                  <a16:creationId xmlns="" xmlns:a16="http://schemas.microsoft.com/office/drawing/2014/main" id="{5E62B6BC-2A8B-4002-A65F-FE67818B01B0}"/>
                </a:ext>
              </a:extLst>
            </p:cNvPr>
            <p:cNvGrpSpPr/>
            <p:nvPr/>
          </p:nvGrpSpPr>
          <p:grpSpPr>
            <a:xfrm>
              <a:off x="2785365" y="3519976"/>
              <a:ext cx="737288" cy="1686026"/>
              <a:chOff x="5366658" y="1823863"/>
              <a:chExt cx="737288" cy="2736518"/>
            </a:xfrm>
          </p:grpSpPr>
          <p:sp>
            <p:nvSpPr>
              <p:cNvPr id="66" name="文本框 65">
                <a:extLst>
                  <a:ext uri="{FF2B5EF4-FFF2-40B4-BE49-F238E27FC236}">
                    <a16:creationId xmlns="" xmlns:a16="http://schemas.microsoft.com/office/drawing/2014/main" id="{DA6E558F-8BA1-40AA-8457-E7220D030F2E}"/>
                  </a:ext>
                </a:extLst>
              </p:cNvPr>
              <p:cNvSpPr txBox="1"/>
              <p:nvPr/>
            </p:nvSpPr>
            <p:spPr>
              <a:xfrm>
                <a:off x="5366658" y="1823863"/>
                <a:ext cx="553998"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造字工房悦黑体验版纤细体" pitchFamily="50" charset="-122"/>
                    <a:ea typeface="造字工房悦黑体验版纤细体" pitchFamily="50" charset="-122"/>
                    <a:cs typeface="yuweij Medium" charset="0"/>
                  </a:rPr>
                  <a:t>项目介绍</a:t>
                </a:r>
              </a:p>
            </p:txBody>
          </p:sp>
          <p:sp>
            <p:nvSpPr>
              <p:cNvPr id="67" name="文本框 66">
                <a:extLst>
                  <a:ext uri="{FF2B5EF4-FFF2-40B4-BE49-F238E27FC236}">
                    <a16:creationId xmlns="" xmlns:a16="http://schemas.microsoft.com/office/drawing/2014/main" id="{61A5B17D-02ED-4E6B-A9BC-3B92A976058D}"/>
                  </a:ext>
                </a:extLst>
              </p:cNvPr>
              <p:cNvSpPr txBox="1"/>
              <p:nvPr/>
            </p:nvSpPr>
            <p:spPr>
              <a:xfrm>
                <a:off x="5765392" y="1823863"/>
                <a:ext cx="338554"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300" normalizeH="0" baseline="0" noProof="0" dirty="0">
                    <a:ln>
                      <a:noFill/>
                    </a:ln>
                    <a:solidFill>
                      <a:schemeClr val="accent6"/>
                    </a:solidFill>
                    <a:uLnTx/>
                    <a:uFillTx/>
                    <a:latin typeface="造字工房悦黑体验版纤细体" pitchFamily="50" charset="-122"/>
                    <a:ea typeface="造字工房悦黑体验版纤细体" pitchFamily="50" charset="-122"/>
                  </a:rPr>
                  <a:t>PART 01</a:t>
                </a:r>
              </a:p>
            </p:txBody>
          </p:sp>
        </p:grpSp>
        <p:cxnSp>
          <p:nvCxnSpPr>
            <p:cNvPr id="64" name="直接连接符 63">
              <a:extLst>
                <a:ext uri="{FF2B5EF4-FFF2-40B4-BE49-F238E27FC236}">
                  <a16:creationId xmlns="" xmlns:a16="http://schemas.microsoft.com/office/drawing/2014/main" id="{177FE313-2600-41EB-B44F-8424F163C5DA}"/>
                </a:ext>
              </a:extLst>
            </p:cNvPr>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F097CCF9-4A6D-4BDC-9059-CAB680B8E607}"/>
                </a:ext>
              </a:extLst>
            </p:cNvPr>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 xmlns:a16="http://schemas.microsoft.com/office/drawing/2014/main" id="{917CD879-1A5E-47C1-9925-9FB0318469B1}"/>
              </a:ext>
            </a:extLst>
          </p:cNvPr>
          <p:cNvGrpSpPr/>
          <p:nvPr/>
        </p:nvGrpSpPr>
        <p:grpSpPr>
          <a:xfrm>
            <a:off x="4710888" y="3648134"/>
            <a:ext cx="737288" cy="2075855"/>
            <a:chOff x="2785365" y="3225946"/>
            <a:chExt cx="737288" cy="2075855"/>
          </a:xfrm>
        </p:grpSpPr>
        <p:grpSp>
          <p:nvGrpSpPr>
            <p:cNvPr id="69" name="组合 68">
              <a:extLst>
                <a:ext uri="{FF2B5EF4-FFF2-40B4-BE49-F238E27FC236}">
                  <a16:creationId xmlns="" xmlns:a16="http://schemas.microsoft.com/office/drawing/2014/main" id="{B689FC8C-6F51-470C-8536-767583227B98}"/>
                </a:ext>
              </a:extLst>
            </p:cNvPr>
            <p:cNvGrpSpPr/>
            <p:nvPr/>
          </p:nvGrpSpPr>
          <p:grpSpPr>
            <a:xfrm>
              <a:off x="2785365" y="3519976"/>
              <a:ext cx="737288" cy="1686026"/>
              <a:chOff x="5366658" y="1823863"/>
              <a:chExt cx="737288" cy="2736518"/>
            </a:xfrm>
          </p:grpSpPr>
          <p:sp>
            <p:nvSpPr>
              <p:cNvPr id="72" name="文本框 71">
                <a:extLst>
                  <a:ext uri="{FF2B5EF4-FFF2-40B4-BE49-F238E27FC236}">
                    <a16:creationId xmlns="" xmlns:a16="http://schemas.microsoft.com/office/drawing/2014/main" id="{BFD24F84-4692-49DE-813D-42DE0C2C7B08}"/>
                  </a:ext>
                </a:extLst>
              </p:cNvPr>
              <p:cNvSpPr txBox="1"/>
              <p:nvPr/>
            </p:nvSpPr>
            <p:spPr>
              <a:xfrm>
                <a:off x="5366658" y="1823863"/>
                <a:ext cx="553998"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造字工房悦黑体验版纤细体" pitchFamily="50" charset="-122"/>
                    <a:ea typeface="造字工房悦黑体验版纤细体" pitchFamily="50" charset="-122"/>
                    <a:cs typeface="yuweij Medium" charset="0"/>
                  </a:rPr>
                  <a:t>市场分析</a:t>
                </a:r>
              </a:p>
            </p:txBody>
          </p:sp>
          <p:sp>
            <p:nvSpPr>
              <p:cNvPr id="73" name="文本框 72">
                <a:extLst>
                  <a:ext uri="{FF2B5EF4-FFF2-40B4-BE49-F238E27FC236}">
                    <a16:creationId xmlns="" xmlns:a16="http://schemas.microsoft.com/office/drawing/2014/main" id="{819B7527-820A-4A5B-93DA-EAFD5AA775CD}"/>
                  </a:ext>
                </a:extLst>
              </p:cNvPr>
              <p:cNvSpPr txBox="1"/>
              <p:nvPr/>
            </p:nvSpPr>
            <p:spPr>
              <a:xfrm>
                <a:off x="5765392" y="1823863"/>
                <a:ext cx="338554"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300" normalizeH="0" baseline="0" noProof="0" dirty="0">
                    <a:ln>
                      <a:noFill/>
                    </a:ln>
                    <a:solidFill>
                      <a:schemeClr val="accent6"/>
                    </a:solidFill>
                    <a:uLnTx/>
                    <a:uFillTx/>
                    <a:latin typeface="造字工房悦黑体验版纤细体" pitchFamily="50" charset="-122"/>
                    <a:ea typeface="造字工房悦黑体验版纤细体" pitchFamily="50" charset="-122"/>
                  </a:rPr>
                  <a:t>PART 02</a:t>
                </a:r>
              </a:p>
            </p:txBody>
          </p:sp>
        </p:grpSp>
        <p:cxnSp>
          <p:nvCxnSpPr>
            <p:cNvPr id="70" name="直接连接符 69">
              <a:extLst>
                <a:ext uri="{FF2B5EF4-FFF2-40B4-BE49-F238E27FC236}">
                  <a16:creationId xmlns="" xmlns:a16="http://schemas.microsoft.com/office/drawing/2014/main" id="{47669479-2873-4840-B3C2-1441B4F45E88}"/>
                </a:ext>
              </a:extLst>
            </p:cNvPr>
            <p:cNvCxnSpPr/>
            <p:nvPr/>
          </p:nvCxnSpPr>
          <p:spPr>
            <a:xfrm flipH="1">
              <a:off x="2883109" y="3225946"/>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E0A134E0-114B-41E2-8A2C-9A919EA7257C}"/>
                </a:ext>
              </a:extLst>
            </p:cNvPr>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 xmlns:a16="http://schemas.microsoft.com/office/drawing/2014/main" id="{403B85BD-CAA7-44DB-8D2F-317CF7B35D70}"/>
              </a:ext>
            </a:extLst>
          </p:cNvPr>
          <p:cNvGrpSpPr/>
          <p:nvPr/>
        </p:nvGrpSpPr>
        <p:grpSpPr>
          <a:xfrm>
            <a:off x="6761477" y="3653427"/>
            <a:ext cx="737288" cy="2070562"/>
            <a:chOff x="2785365" y="3231239"/>
            <a:chExt cx="737288" cy="2070562"/>
          </a:xfrm>
        </p:grpSpPr>
        <p:grpSp>
          <p:nvGrpSpPr>
            <p:cNvPr id="75" name="组合 74">
              <a:extLst>
                <a:ext uri="{FF2B5EF4-FFF2-40B4-BE49-F238E27FC236}">
                  <a16:creationId xmlns="" xmlns:a16="http://schemas.microsoft.com/office/drawing/2014/main" id="{D4EDA4D7-6A85-4959-A0ED-1743EC10773A}"/>
                </a:ext>
              </a:extLst>
            </p:cNvPr>
            <p:cNvGrpSpPr/>
            <p:nvPr/>
          </p:nvGrpSpPr>
          <p:grpSpPr>
            <a:xfrm>
              <a:off x="2785365" y="3519976"/>
              <a:ext cx="737288" cy="1686026"/>
              <a:chOff x="5366658" y="1823863"/>
              <a:chExt cx="737288" cy="2736518"/>
            </a:xfrm>
          </p:grpSpPr>
          <p:sp>
            <p:nvSpPr>
              <p:cNvPr id="78" name="文本框 77">
                <a:extLst>
                  <a:ext uri="{FF2B5EF4-FFF2-40B4-BE49-F238E27FC236}">
                    <a16:creationId xmlns="" xmlns:a16="http://schemas.microsoft.com/office/drawing/2014/main" id="{98227A21-2E7E-4990-9759-6465FBC9AB08}"/>
                  </a:ext>
                </a:extLst>
              </p:cNvPr>
              <p:cNvSpPr txBox="1"/>
              <p:nvPr/>
            </p:nvSpPr>
            <p:spPr>
              <a:xfrm>
                <a:off x="5366658" y="1823863"/>
                <a:ext cx="553998"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造字工房悦黑体验版纤细体" pitchFamily="50" charset="-122"/>
                    <a:ea typeface="造字工房悦黑体验版纤细体" pitchFamily="50" charset="-122"/>
                    <a:cs typeface="yuweij Medium" charset="0"/>
                  </a:rPr>
                  <a:t>未来规划</a:t>
                </a:r>
              </a:p>
            </p:txBody>
          </p:sp>
          <p:sp>
            <p:nvSpPr>
              <p:cNvPr id="79" name="文本框 78">
                <a:extLst>
                  <a:ext uri="{FF2B5EF4-FFF2-40B4-BE49-F238E27FC236}">
                    <a16:creationId xmlns="" xmlns:a16="http://schemas.microsoft.com/office/drawing/2014/main" id="{746E9F70-3756-4C56-9F75-4DF5E6A03CC1}"/>
                  </a:ext>
                </a:extLst>
              </p:cNvPr>
              <p:cNvSpPr txBox="1"/>
              <p:nvPr/>
            </p:nvSpPr>
            <p:spPr>
              <a:xfrm>
                <a:off x="5765392" y="1823863"/>
                <a:ext cx="338554"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300" normalizeH="0" baseline="0" noProof="0" dirty="0">
                    <a:ln>
                      <a:noFill/>
                    </a:ln>
                    <a:solidFill>
                      <a:schemeClr val="accent6"/>
                    </a:solidFill>
                    <a:uLnTx/>
                    <a:uFillTx/>
                    <a:latin typeface="造字工房悦黑体验版纤细体" pitchFamily="50" charset="-122"/>
                    <a:ea typeface="造字工房悦黑体验版纤细体" pitchFamily="50" charset="-122"/>
                  </a:rPr>
                  <a:t>PART 03</a:t>
                </a:r>
              </a:p>
            </p:txBody>
          </p:sp>
        </p:grpSp>
        <p:cxnSp>
          <p:nvCxnSpPr>
            <p:cNvPr id="76" name="直接连接符 75">
              <a:extLst>
                <a:ext uri="{FF2B5EF4-FFF2-40B4-BE49-F238E27FC236}">
                  <a16:creationId xmlns="" xmlns:a16="http://schemas.microsoft.com/office/drawing/2014/main" id="{6F6DA0DE-9F5F-49C6-A7DB-F9E716242EBF}"/>
                </a:ext>
              </a:extLst>
            </p:cNvPr>
            <p:cNvCxnSpPr/>
            <p:nvPr/>
          </p:nvCxnSpPr>
          <p:spPr>
            <a:xfrm flipH="1">
              <a:off x="2827352" y="3231239"/>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 xmlns:a16="http://schemas.microsoft.com/office/drawing/2014/main" id="{7471EECB-2CE7-4DE4-9234-9F81FAF97676}"/>
                </a:ext>
              </a:extLst>
            </p:cNvPr>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a:extLst>
              <a:ext uri="{FF2B5EF4-FFF2-40B4-BE49-F238E27FC236}">
                <a16:creationId xmlns="" xmlns:a16="http://schemas.microsoft.com/office/drawing/2014/main" id="{FCA070EA-C829-4270-882B-F54252F12BDC}"/>
              </a:ext>
            </a:extLst>
          </p:cNvPr>
          <p:cNvGrpSpPr/>
          <p:nvPr/>
        </p:nvGrpSpPr>
        <p:grpSpPr>
          <a:xfrm>
            <a:off x="8812066" y="3648133"/>
            <a:ext cx="737288" cy="2075856"/>
            <a:chOff x="2785365" y="3225945"/>
            <a:chExt cx="737288" cy="2075856"/>
          </a:xfrm>
        </p:grpSpPr>
        <p:grpSp>
          <p:nvGrpSpPr>
            <p:cNvPr id="81" name="组合 80">
              <a:extLst>
                <a:ext uri="{FF2B5EF4-FFF2-40B4-BE49-F238E27FC236}">
                  <a16:creationId xmlns="" xmlns:a16="http://schemas.microsoft.com/office/drawing/2014/main" id="{95F20320-A7EC-4F0A-9574-0EDD0F181F26}"/>
                </a:ext>
              </a:extLst>
            </p:cNvPr>
            <p:cNvGrpSpPr/>
            <p:nvPr/>
          </p:nvGrpSpPr>
          <p:grpSpPr>
            <a:xfrm>
              <a:off x="2785365" y="3519976"/>
              <a:ext cx="737288" cy="1686026"/>
              <a:chOff x="5366658" y="1823863"/>
              <a:chExt cx="737288" cy="2736518"/>
            </a:xfrm>
          </p:grpSpPr>
          <p:sp>
            <p:nvSpPr>
              <p:cNvPr id="84" name="文本框 83">
                <a:extLst>
                  <a:ext uri="{FF2B5EF4-FFF2-40B4-BE49-F238E27FC236}">
                    <a16:creationId xmlns="" xmlns:a16="http://schemas.microsoft.com/office/drawing/2014/main" id="{567D20C5-9C51-4070-BE4E-15F1B6353A04}"/>
                  </a:ext>
                </a:extLst>
              </p:cNvPr>
              <p:cNvSpPr txBox="1"/>
              <p:nvPr/>
            </p:nvSpPr>
            <p:spPr>
              <a:xfrm>
                <a:off x="5366658" y="1823863"/>
                <a:ext cx="553998"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造字工房悦黑体验版纤细体" pitchFamily="50" charset="-122"/>
                    <a:ea typeface="造字工房悦黑体验版纤细体" pitchFamily="50" charset="-122"/>
                    <a:cs typeface="yuweij Medium" charset="0"/>
                  </a:rPr>
                  <a:t>投资回报</a:t>
                </a:r>
              </a:p>
            </p:txBody>
          </p:sp>
          <p:sp>
            <p:nvSpPr>
              <p:cNvPr id="85" name="文本框 84">
                <a:extLst>
                  <a:ext uri="{FF2B5EF4-FFF2-40B4-BE49-F238E27FC236}">
                    <a16:creationId xmlns="" xmlns:a16="http://schemas.microsoft.com/office/drawing/2014/main" id="{CE4289DF-D7BF-495F-BDCB-98187FAF3076}"/>
                  </a:ext>
                </a:extLst>
              </p:cNvPr>
              <p:cNvSpPr txBox="1"/>
              <p:nvPr/>
            </p:nvSpPr>
            <p:spPr>
              <a:xfrm>
                <a:off x="5765392" y="1823863"/>
                <a:ext cx="338554"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i="0" u="none" strike="noStrike" kern="1200" cap="none" spc="300" normalizeH="0" baseline="0" noProof="0" dirty="0">
                    <a:ln>
                      <a:noFill/>
                    </a:ln>
                    <a:solidFill>
                      <a:schemeClr val="accent6"/>
                    </a:solidFill>
                    <a:uLnTx/>
                    <a:uFillTx/>
                    <a:latin typeface="造字工房悦黑体验版纤细体" pitchFamily="50" charset="-122"/>
                    <a:ea typeface="造字工房悦黑体验版纤细体" pitchFamily="50" charset="-122"/>
                  </a:rPr>
                  <a:t>PART 04</a:t>
                </a:r>
              </a:p>
            </p:txBody>
          </p:sp>
        </p:grpSp>
        <p:cxnSp>
          <p:nvCxnSpPr>
            <p:cNvPr id="82" name="直接连接符 81">
              <a:extLst>
                <a:ext uri="{FF2B5EF4-FFF2-40B4-BE49-F238E27FC236}">
                  <a16:creationId xmlns="" xmlns:a16="http://schemas.microsoft.com/office/drawing/2014/main" id="{CF1A7B84-87E0-4AA0-978A-D7544B7ABB6A}"/>
                </a:ext>
              </a:extLst>
            </p:cNvPr>
            <p:cNvCxnSpPr/>
            <p:nvPr/>
          </p:nvCxnSpPr>
          <p:spPr>
            <a:xfrm flipH="1">
              <a:off x="2863293" y="3225945"/>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 xmlns:a16="http://schemas.microsoft.com/office/drawing/2014/main" id="{38661CA7-E209-4414-81B2-C6C40C3847D6}"/>
                </a:ext>
              </a:extLst>
            </p:cNvPr>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9360261" y="283464"/>
            <a:ext cx="2638667" cy="369332"/>
          </a:xfrm>
          <a:prstGeom prst="rect">
            <a:avLst/>
          </a:prstGeom>
          <a:noFill/>
        </p:spPr>
        <p:txBody>
          <a:bodyPr wrap="square" rtlCol="0">
            <a:spAutoFit/>
          </a:bodyPr>
          <a:lstStyle/>
          <a:p>
            <a:r>
              <a:rPr lang="en-US" altLang="zh-CN" dirty="0">
                <a:solidFill>
                  <a:srgbClr val="DCDEDD"/>
                </a:solidFill>
              </a:rPr>
              <a:t>https://www.ypppt.com/</a:t>
            </a:r>
            <a:endParaRPr lang="zh-CN" altLang="en-US" dirty="0">
              <a:solidFill>
                <a:srgbClr val="DCDEDD"/>
              </a:solidFill>
            </a:endParaRPr>
          </a:p>
        </p:txBody>
      </p:sp>
    </p:spTree>
    <p:extLst>
      <p:ext uri="{BB962C8B-B14F-4D97-AF65-F5344CB8AC3E}">
        <p14:creationId xmlns:p14="http://schemas.microsoft.com/office/powerpoint/2010/main" val="46134657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decel="10000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500" fill="hold"/>
                                        <p:tgtEl>
                                          <p:spTgt spid="18"/>
                                        </p:tgtEl>
                                        <p:attrNameLst>
                                          <p:attrName>ppt_x</p:attrName>
                                        </p:attrNameLst>
                                      </p:cBhvr>
                                      <p:tavLst>
                                        <p:tav tm="0">
                                          <p:val>
                                            <p:strVal val="0-#ppt_w/2"/>
                                          </p:val>
                                        </p:tav>
                                        <p:tav tm="100000">
                                          <p:val>
                                            <p:strVal val="#ppt_x"/>
                                          </p:val>
                                        </p:tav>
                                      </p:tavLst>
                                    </p:anim>
                                    <p:anim calcmode="lin" valueType="num">
                                      <p:cBhvr additive="base">
                                        <p:cTn id="17" dur="1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0-#ppt_w/2"/>
                                          </p:val>
                                        </p:tav>
                                        <p:tav tm="100000">
                                          <p:val>
                                            <p:strVal val="#ppt_x"/>
                                          </p:val>
                                        </p:tav>
                                      </p:tavLst>
                                    </p:anim>
                                    <p:anim calcmode="lin" valueType="num">
                                      <p:cBhvr additive="base">
                                        <p:cTn id="21" dur="1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500" fill="hold"/>
                                        <p:tgtEl>
                                          <p:spTgt spid="16"/>
                                        </p:tgtEl>
                                        <p:attrNameLst>
                                          <p:attrName>ppt_x</p:attrName>
                                        </p:attrNameLst>
                                      </p:cBhvr>
                                      <p:tavLst>
                                        <p:tav tm="0">
                                          <p:val>
                                            <p:strVal val="0-#ppt_w/2"/>
                                          </p:val>
                                        </p:tav>
                                        <p:tav tm="100000">
                                          <p:val>
                                            <p:strVal val="#ppt_x"/>
                                          </p:val>
                                        </p:tav>
                                      </p:tavLst>
                                    </p:anim>
                                    <p:anim calcmode="lin" valueType="num">
                                      <p:cBhvr additive="base">
                                        <p:cTn id="25" dur="1500" fill="hold"/>
                                        <p:tgtEl>
                                          <p:spTgt spid="16"/>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12" fill="hold" grpId="0" nodeType="afterEffect">
                                  <p:stCondLst>
                                    <p:cond delay="0"/>
                                  </p:stCondLst>
                                  <p:iterate type="lt">
                                    <p:tmPct val="1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6" presetClass="emph" presetSubtype="0" fill="hold" grpId="1" nodeType="withEffect">
                                  <p:stCondLst>
                                    <p:cond delay="1000"/>
                                  </p:stCondLst>
                                  <p:iterate type="lt">
                                    <p:tmPct val="10000"/>
                                  </p:iterate>
                                  <p:childTnLst>
                                    <p:animEffect transition="out" filter="fade">
                                      <p:cBhvr>
                                        <p:cTn id="32" dur="500" tmFilter="0, 0; .2, .5; .8, .5; 1, 0"/>
                                        <p:tgtEl>
                                          <p:spTgt spid="14"/>
                                        </p:tgtEl>
                                      </p:cBhvr>
                                    </p:animEffect>
                                    <p:animScale>
                                      <p:cBhvr>
                                        <p:cTn id="33" dur="250" autoRev="1" fill="hold"/>
                                        <p:tgtEl>
                                          <p:spTgt spid="14"/>
                                        </p:tgtEl>
                                      </p:cBhvr>
                                      <p:by x="105000" y="105000"/>
                                    </p:animScale>
                                  </p:childTnLst>
                                </p:cTn>
                              </p:par>
                              <p:par>
                                <p:cTn id="34" presetID="14" presetClass="entr" presetSubtype="10" fill="hold" grpId="0" nodeType="withEffect">
                                  <p:stCondLst>
                                    <p:cond delay="100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4850"/>
                            </p:stCondLst>
                            <p:childTnLst>
                              <p:par>
                                <p:cTn id="38" presetID="2" presetClass="entr" presetSubtype="9" decel="100000"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additive="base">
                                        <p:cTn id="40" dur="1500" fill="hold"/>
                                        <p:tgtEl>
                                          <p:spTgt spid="58"/>
                                        </p:tgtEl>
                                        <p:attrNameLst>
                                          <p:attrName>ppt_x</p:attrName>
                                        </p:attrNameLst>
                                      </p:cBhvr>
                                      <p:tavLst>
                                        <p:tav tm="0">
                                          <p:val>
                                            <p:strVal val="0-#ppt_w/2"/>
                                          </p:val>
                                        </p:tav>
                                        <p:tav tm="100000">
                                          <p:val>
                                            <p:strVal val="#ppt_x"/>
                                          </p:val>
                                        </p:tav>
                                      </p:tavLst>
                                    </p:anim>
                                    <p:anim calcmode="lin" valueType="num">
                                      <p:cBhvr additive="base">
                                        <p:cTn id="41" dur="1500" fill="hold"/>
                                        <p:tgtEl>
                                          <p:spTgt spid="58"/>
                                        </p:tgtEl>
                                        <p:attrNameLst>
                                          <p:attrName>ppt_y</p:attrName>
                                        </p:attrNameLst>
                                      </p:cBhvr>
                                      <p:tavLst>
                                        <p:tav tm="0">
                                          <p:val>
                                            <p:strVal val="0-#ppt_h/2"/>
                                          </p:val>
                                        </p:tav>
                                        <p:tav tm="100000">
                                          <p:val>
                                            <p:strVal val="#ppt_y"/>
                                          </p:val>
                                        </p:tav>
                                      </p:tavLst>
                                    </p:anim>
                                  </p:childTnLst>
                                </p:cTn>
                              </p:par>
                              <p:par>
                                <p:cTn id="42" presetID="2" presetClass="entr" presetSubtype="9" decel="10000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1500" fill="hold"/>
                                        <p:tgtEl>
                                          <p:spTgt spid="59"/>
                                        </p:tgtEl>
                                        <p:attrNameLst>
                                          <p:attrName>ppt_x</p:attrName>
                                        </p:attrNameLst>
                                      </p:cBhvr>
                                      <p:tavLst>
                                        <p:tav tm="0">
                                          <p:val>
                                            <p:strVal val="0-#ppt_w/2"/>
                                          </p:val>
                                        </p:tav>
                                        <p:tav tm="100000">
                                          <p:val>
                                            <p:strVal val="#ppt_x"/>
                                          </p:val>
                                        </p:tav>
                                      </p:tavLst>
                                    </p:anim>
                                    <p:anim calcmode="lin" valueType="num">
                                      <p:cBhvr additive="base">
                                        <p:cTn id="45" dur="1500" fill="hold"/>
                                        <p:tgtEl>
                                          <p:spTgt spid="59"/>
                                        </p:tgtEl>
                                        <p:attrNameLst>
                                          <p:attrName>ppt_y</p:attrName>
                                        </p:attrNameLst>
                                      </p:cBhvr>
                                      <p:tavLst>
                                        <p:tav tm="0">
                                          <p:val>
                                            <p:strVal val="0-#ppt_h/2"/>
                                          </p:val>
                                        </p:tav>
                                        <p:tav tm="100000">
                                          <p:val>
                                            <p:strVal val="#ppt_y"/>
                                          </p:val>
                                        </p:tav>
                                      </p:tavLst>
                                    </p:anim>
                                  </p:childTnLst>
                                </p:cTn>
                              </p:par>
                              <p:par>
                                <p:cTn id="46" presetID="2" presetClass="entr" presetSubtype="9" decel="10000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1500" fill="hold"/>
                                        <p:tgtEl>
                                          <p:spTgt spid="60"/>
                                        </p:tgtEl>
                                        <p:attrNameLst>
                                          <p:attrName>ppt_x</p:attrName>
                                        </p:attrNameLst>
                                      </p:cBhvr>
                                      <p:tavLst>
                                        <p:tav tm="0">
                                          <p:val>
                                            <p:strVal val="0-#ppt_w/2"/>
                                          </p:val>
                                        </p:tav>
                                        <p:tav tm="100000">
                                          <p:val>
                                            <p:strVal val="#ppt_x"/>
                                          </p:val>
                                        </p:tav>
                                      </p:tavLst>
                                    </p:anim>
                                    <p:anim calcmode="lin" valueType="num">
                                      <p:cBhvr additive="base">
                                        <p:cTn id="49" dur="1500" fill="hold"/>
                                        <p:tgtEl>
                                          <p:spTgt spid="60"/>
                                        </p:tgtEl>
                                        <p:attrNameLst>
                                          <p:attrName>ppt_y</p:attrName>
                                        </p:attrNameLst>
                                      </p:cBhvr>
                                      <p:tavLst>
                                        <p:tav tm="0">
                                          <p:val>
                                            <p:strVal val="0-#ppt_h/2"/>
                                          </p:val>
                                        </p:tav>
                                        <p:tav tm="100000">
                                          <p:val>
                                            <p:strVal val="#ppt_y"/>
                                          </p:val>
                                        </p:tav>
                                      </p:tavLst>
                                    </p:anim>
                                  </p:childTnLst>
                                </p:cTn>
                              </p:par>
                              <p:par>
                                <p:cTn id="50" presetID="2" presetClass="entr" presetSubtype="9" decel="10000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1500" fill="hold"/>
                                        <p:tgtEl>
                                          <p:spTgt spid="61"/>
                                        </p:tgtEl>
                                        <p:attrNameLst>
                                          <p:attrName>ppt_x</p:attrName>
                                        </p:attrNameLst>
                                      </p:cBhvr>
                                      <p:tavLst>
                                        <p:tav tm="0">
                                          <p:val>
                                            <p:strVal val="0-#ppt_w/2"/>
                                          </p:val>
                                        </p:tav>
                                        <p:tav tm="100000">
                                          <p:val>
                                            <p:strVal val="#ppt_x"/>
                                          </p:val>
                                        </p:tav>
                                      </p:tavLst>
                                    </p:anim>
                                    <p:anim calcmode="lin" valueType="num">
                                      <p:cBhvr additive="base">
                                        <p:cTn id="53" dur="1500" fill="hold"/>
                                        <p:tgtEl>
                                          <p:spTgt spid="61"/>
                                        </p:tgtEl>
                                        <p:attrNameLst>
                                          <p:attrName>ppt_y</p:attrName>
                                        </p:attrNameLst>
                                      </p:cBhvr>
                                      <p:tavLst>
                                        <p:tav tm="0">
                                          <p:val>
                                            <p:strVal val="0-#ppt_h/2"/>
                                          </p:val>
                                        </p:tav>
                                        <p:tav tm="100000">
                                          <p:val>
                                            <p:strVal val="#ppt_y"/>
                                          </p:val>
                                        </p:tav>
                                      </p:tavLst>
                                    </p:anim>
                                  </p:childTnLst>
                                </p:cTn>
                              </p:par>
                            </p:childTnLst>
                          </p:cTn>
                        </p:par>
                        <p:par>
                          <p:cTn id="54" fill="hold">
                            <p:stCondLst>
                              <p:cond delay="6350"/>
                            </p:stCondLst>
                            <p:childTnLst>
                              <p:par>
                                <p:cTn id="55" presetID="55" presetClass="entr" presetSubtype="0" fill="hold"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p:cTn id="57" dur="1000" fill="hold"/>
                                        <p:tgtEl>
                                          <p:spTgt spid="62"/>
                                        </p:tgtEl>
                                        <p:attrNameLst>
                                          <p:attrName>ppt_w</p:attrName>
                                        </p:attrNameLst>
                                      </p:cBhvr>
                                      <p:tavLst>
                                        <p:tav tm="0">
                                          <p:val>
                                            <p:strVal val="#ppt_w*0.70"/>
                                          </p:val>
                                        </p:tav>
                                        <p:tav tm="100000">
                                          <p:val>
                                            <p:strVal val="#ppt_w"/>
                                          </p:val>
                                        </p:tav>
                                      </p:tavLst>
                                    </p:anim>
                                    <p:anim calcmode="lin" valueType="num">
                                      <p:cBhvr>
                                        <p:cTn id="58" dur="1000" fill="hold"/>
                                        <p:tgtEl>
                                          <p:spTgt spid="62"/>
                                        </p:tgtEl>
                                        <p:attrNameLst>
                                          <p:attrName>ppt_h</p:attrName>
                                        </p:attrNameLst>
                                      </p:cBhvr>
                                      <p:tavLst>
                                        <p:tav tm="0">
                                          <p:val>
                                            <p:strVal val="#ppt_h"/>
                                          </p:val>
                                        </p:tav>
                                        <p:tav tm="100000">
                                          <p:val>
                                            <p:strVal val="#ppt_h"/>
                                          </p:val>
                                        </p:tav>
                                      </p:tavLst>
                                    </p:anim>
                                    <p:animEffect transition="in" filter="fade">
                                      <p:cBhvr>
                                        <p:cTn id="59" dur="1000"/>
                                        <p:tgtEl>
                                          <p:spTgt spid="62"/>
                                        </p:tgtEl>
                                      </p:cBhvr>
                                    </p:animEffect>
                                  </p:childTnLst>
                                </p:cTn>
                              </p:par>
                            </p:childTnLst>
                          </p:cTn>
                        </p:par>
                        <p:par>
                          <p:cTn id="60" fill="hold">
                            <p:stCondLst>
                              <p:cond delay="7350"/>
                            </p:stCondLst>
                            <p:childTnLst>
                              <p:par>
                                <p:cTn id="61" presetID="55" presetClass="entr" presetSubtype="0" fill="hold"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strVal val="#ppt_w*0.70"/>
                                          </p:val>
                                        </p:tav>
                                        <p:tav tm="100000">
                                          <p:val>
                                            <p:strVal val="#ppt_w"/>
                                          </p:val>
                                        </p:tav>
                                      </p:tavLst>
                                    </p:anim>
                                    <p:anim calcmode="lin" valueType="num">
                                      <p:cBhvr>
                                        <p:cTn id="64" dur="1000" fill="hold"/>
                                        <p:tgtEl>
                                          <p:spTgt spid="68"/>
                                        </p:tgtEl>
                                        <p:attrNameLst>
                                          <p:attrName>ppt_h</p:attrName>
                                        </p:attrNameLst>
                                      </p:cBhvr>
                                      <p:tavLst>
                                        <p:tav tm="0">
                                          <p:val>
                                            <p:strVal val="#ppt_h"/>
                                          </p:val>
                                        </p:tav>
                                        <p:tav tm="100000">
                                          <p:val>
                                            <p:strVal val="#ppt_h"/>
                                          </p:val>
                                        </p:tav>
                                      </p:tavLst>
                                    </p:anim>
                                    <p:animEffect transition="in" filter="fade">
                                      <p:cBhvr>
                                        <p:cTn id="65" dur="1000"/>
                                        <p:tgtEl>
                                          <p:spTgt spid="68"/>
                                        </p:tgtEl>
                                      </p:cBhvr>
                                    </p:animEffect>
                                  </p:childTnLst>
                                </p:cTn>
                              </p:par>
                            </p:childTnLst>
                          </p:cTn>
                        </p:par>
                        <p:par>
                          <p:cTn id="66" fill="hold">
                            <p:stCondLst>
                              <p:cond delay="8350"/>
                            </p:stCondLst>
                            <p:childTnLst>
                              <p:par>
                                <p:cTn id="67" presetID="55" presetClass="entr" presetSubtype="0" fill="hold" nodeType="afterEffect">
                                  <p:stCondLst>
                                    <p:cond delay="0"/>
                                  </p:stCondLst>
                                  <p:childTnLst>
                                    <p:set>
                                      <p:cBhvr>
                                        <p:cTn id="68" dur="1" fill="hold">
                                          <p:stCondLst>
                                            <p:cond delay="0"/>
                                          </p:stCondLst>
                                        </p:cTn>
                                        <p:tgtEl>
                                          <p:spTgt spid="74"/>
                                        </p:tgtEl>
                                        <p:attrNameLst>
                                          <p:attrName>style.visibility</p:attrName>
                                        </p:attrNameLst>
                                      </p:cBhvr>
                                      <p:to>
                                        <p:strVal val="visible"/>
                                      </p:to>
                                    </p:set>
                                    <p:anim calcmode="lin" valueType="num">
                                      <p:cBhvr>
                                        <p:cTn id="69" dur="1000" fill="hold"/>
                                        <p:tgtEl>
                                          <p:spTgt spid="74"/>
                                        </p:tgtEl>
                                        <p:attrNameLst>
                                          <p:attrName>ppt_w</p:attrName>
                                        </p:attrNameLst>
                                      </p:cBhvr>
                                      <p:tavLst>
                                        <p:tav tm="0">
                                          <p:val>
                                            <p:strVal val="#ppt_w*0.70"/>
                                          </p:val>
                                        </p:tav>
                                        <p:tav tm="100000">
                                          <p:val>
                                            <p:strVal val="#ppt_w"/>
                                          </p:val>
                                        </p:tav>
                                      </p:tavLst>
                                    </p:anim>
                                    <p:anim calcmode="lin" valueType="num">
                                      <p:cBhvr>
                                        <p:cTn id="70" dur="1000" fill="hold"/>
                                        <p:tgtEl>
                                          <p:spTgt spid="74"/>
                                        </p:tgtEl>
                                        <p:attrNameLst>
                                          <p:attrName>ppt_h</p:attrName>
                                        </p:attrNameLst>
                                      </p:cBhvr>
                                      <p:tavLst>
                                        <p:tav tm="0">
                                          <p:val>
                                            <p:strVal val="#ppt_h"/>
                                          </p:val>
                                        </p:tav>
                                        <p:tav tm="100000">
                                          <p:val>
                                            <p:strVal val="#ppt_h"/>
                                          </p:val>
                                        </p:tav>
                                      </p:tavLst>
                                    </p:anim>
                                    <p:animEffect transition="in" filter="fade">
                                      <p:cBhvr>
                                        <p:cTn id="71" dur="1000"/>
                                        <p:tgtEl>
                                          <p:spTgt spid="74"/>
                                        </p:tgtEl>
                                      </p:cBhvr>
                                    </p:animEffect>
                                  </p:childTnLst>
                                </p:cTn>
                              </p:par>
                            </p:childTnLst>
                          </p:cTn>
                        </p:par>
                        <p:par>
                          <p:cTn id="72" fill="hold">
                            <p:stCondLst>
                              <p:cond delay="9350"/>
                            </p:stCondLst>
                            <p:childTnLst>
                              <p:par>
                                <p:cTn id="73" presetID="55" presetClass="entr" presetSubtype="0" fill="hold" nodeType="after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1000" fill="hold"/>
                                        <p:tgtEl>
                                          <p:spTgt spid="80"/>
                                        </p:tgtEl>
                                        <p:attrNameLst>
                                          <p:attrName>ppt_w</p:attrName>
                                        </p:attrNameLst>
                                      </p:cBhvr>
                                      <p:tavLst>
                                        <p:tav tm="0">
                                          <p:val>
                                            <p:strVal val="#ppt_w*0.70"/>
                                          </p:val>
                                        </p:tav>
                                        <p:tav tm="100000">
                                          <p:val>
                                            <p:strVal val="#ppt_w"/>
                                          </p:val>
                                        </p:tav>
                                      </p:tavLst>
                                    </p:anim>
                                    <p:anim calcmode="lin" valueType="num">
                                      <p:cBhvr>
                                        <p:cTn id="76" dur="1000" fill="hold"/>
                                        <p:tgtEl>
                                          <p:spTgt spid="80"/>
                                        </p:tgtEl>
                                        <p:attrNameLst>
                                          <p:attrName>ppt_h</p:attrName>
                                        </p:attrNameLst>
                                      </p:cBhvr>
                                      <p:tavLst>
                                        <p:tav tm="0">
                                          <p:val>
                                            <p:strVal val="#ppt_h"/>
                                          </p:val>
                                        </p:tav>
                                        <p:tav tm="100000">
                                          <p:val>
                                            <p:strVal val="#ppt_h"/>
                                          </p:val>
                                        </p:tav>
                                      </p:tavLst>
                                    </p:anim>
                                    <p:animEffect transition="in" filter="fade">
                                      <p:cBhvr>
                                        <p:cTn id="7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03</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未来规划</a:t>
            </a:r>
          </a:p>
        </p:txBody>
      </p:sp>
      <p:sp>
        <p:nvSpPr>
          <p:cNvPr id="17" name="Freeform 128">
            <a:extLst>
              <a:ext uri="{FF2B5EF4-FFF2-40B4-BE49-F238E27FC236}">
                <a16:creationId xmlns="" xmlns:a16="http://schemas.microsoft.com/office/drawing/2014/main" id="{C8435163-7F65-4241-A4B3-A6CD3B599658}"/>
              </a:ext>
            </a:extLst>
          </p:cNvPr>
          <p:cNvSpPr/>
          <p:nvPr/>
        </p:nvSpPr>
        <p:spPr bwMode="auto">
          <a:xfrm>
            <a:off x="6244674" y="5291552"/>
            <a:ext cx="649288" cy="649287"/>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18" name="Freeform 126">
            <a:extLst>
              <a:ext uri="{FF2B5EF4-FFF2-40B4-BE49-F238E27FC236}">
                <a16:creationId xmlns="" xmlns:a16="http://schemas.microsoft.com/office/drawing/2014/main" id="{9D192592-EA04-4EE0-860E-AEE0EAEE585B}"/>
              </a:ext>
            </a:extLst>
          </p:cNvPr>
          <p:cNvSpPr/>
          <p:nvPr/>
        </p:nvSpPr>
        <p:spPr bwMode="auto">
          <a:xfrm>
            <a:off x="5606499" y="4532727"/>
            <a:ext cx="998538" cy="996950"/>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19" name="Freeform 123">
            <a:extLst>
              <a:ext uri="{FF2B5EF4-FFF2-40B4-BE49-F238E27FC236}">
                <a16:creationId xmlns="" xmlns:a16="http://schemas.microsoft.com/office/drawing/2014/main" id="{CA2F79B7-A001-45A0-BF34-B87DAACB487E}"/>
              </a:ext>
            </a:extLst>
          </p:cNvPr>
          <p:cNvSpPr/>
          <p:nvPr/>
        </p:nvSpPr>
        <p:spPr bwMode="auto">
          <a:xfrm>
            <a:off x="4534937" y="2246727"/>
            <a:ext cx="1619250" cy="1617662"/>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20" name="Freeform 122">
            <a:extLst>
              <a:ext uri="{FF2B5EF4-FFF2-40B4-BE49-F238E27FC236}">
                <a16:creationId xmlns="" xmlns:a16="http://schemas.microsoft.com/office/drawing/2014/main" id="{6917DCDB-F8D8-49FB-AD36-70B39C1BB8D8}"/>
              </a:ext>
            </a:extLst>
          </p:cNvPr>
          <p:cNvSpPr/>
          <p:nvPr/>
        </p:nvSpPr>
        <p:spPr bwMode="auto">
          <a:xfrm>
            <a:off x="5881137" y="1713328"/>
            <a:ext cx="1174750" cy="1174750"/>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21" name="Freeform 121">
            <a:extLst>
              <a:ext uri="{FF2B5EF4-FFF2-40B4-BE49-F238E27FC236}">
                <a16:creationId xmlns="" xmlns:a16="http://schemas.microsoft.com/office/drawing/2014/main" id="{7C4F99F0-353E-4053-AEA6-97F9EA8A114C}"/>
              </a:ext>
            </a:extLst>
          </p:cNvPr>
          <p:cNvSpPr/>
          <p:nvPr/>
        </p:nvSpPr>
        <p:spPr bwMode="auto">
          <a:xfrm>
            <a:off x="6898725" y="2395953"/>
            <a:ext cx="649288" cy="649287"/>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rgbClr val="9DAC6E"/>
          </a:solidFill>
          <a:ln>
            <a:noFill/>
          </a:ln>
          <a:effectLst/>
        </p:spPr>
        <p:txBody>
          <a:bodyPr vert="horz" wrap="square" lIns="91440" tIns="45720" rIns="91440" bIns="45720" numCol="1" anchor="t" anchorCtr="0" compatLnSpc="1">
            <a:noAutofit/>
          </a:bodyPr>
          <a:lstStyle/>
          <a:p>
            <a:endParaRPr lang="en-US">
              <a:latin typeface="微软雅黑" panose="020B0503020204020204" pitchFamily="34" charset="-122"/>
              <a:ea typeface="微软雅黑" panose="020B0503020204020204" pitchFamily="34" charset="-122"/>
            </a:endParaRPr>
          </a:p>
        </p:txBody>
      </p:sp>
      <p:sp>
        <p:nvSpPr>
          <p:cNvPr id="22" name="Freeform 119">
            <a:extLst>
              <a:ext uri="{FF2B5EF4-FFF2-40B4-BE49-F238E27FC236}">
                <a16:creationId xmlns="" xmlns:a16="http://schemas.microsoft.com/office/drawing/2014/main" id="{A9D03565-EAD1-4F4F-BB89-02F2FA49E230}"/>
              </a:ext>
            </a:extLst>
          </p:cNvPr>
          <p:cNvSpPr/>
          <p:nvPr/>
        </p:nvSpPr>
        <p:spPr bwMode="auto">
          <a:xfrm>
            <a:off x="5846213" y="2934114"/>
            <a:ext cx="1862137" cy="1860550"/>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28" name="Freeform 12">
            <a:extLst>
              <a:ext uri="{FF2B5EF4-FFF2-40B4-BE49-F238E27FC236}">
                <a16:creationId xmlns="" xmlns:a16="http://schemas.microsoft.com/office/drawing/2014/main" id="{F9C30CFE-5885-4A96-8DB7-1D55D24D6331}"/>
              </a:ext>
            </a:extLst>
          </p:cNvPr>
          <p:cNvSpPr/>
          <p:nvPr/>
        </p:nvSpPr>
        <p:spPr bwMode="auto">
          <a:xfrm>
            <a:off x="6093863" y="3181765"/>
            <a:ext cx="1366838" cy="136525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29" name="Freeform 30">
            <a:extLst>
              <a:ext uri="{FF2B5EF4-FFF2-40B4-BE49-F238E27FC236}">
                <a16:creationId xmlns="" xmlns:a16="http://schemas.microsoft.com/office/drawing/2014/main" id="{6EB4336D-7A44-436D-8636-5B7F6E6787E0}"/>
              </a:ext>
            </a:extLst>
          </p:cNvPr>
          <p:cNvSpPr/>
          <p:nvPr/>
        </p:nvSpPr>
        <p:spPr bwMode="auto">
          <a:xfrm>
            <a:off x="4765125" y="2476915"/>
            <a:ext cx="1158875" cy="1157287"/>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30" name="Freeform 48">
            <a:extLst>
              <a:ext uri="{FF2B5EF4-FFF2-40B4-BE49-F238E27FC236}">
                <a16:creationId xmlns="" xmlns:a16="http://schemas.microsoft.com/office/drawing/2014/main" id="{D81A1EA8-B708-499A-8817-62E112B61A96}"/>
              </a:ext>
            </a:extLst>
          </p:cNvPr>
          <p:cNvSpPr/>
          <p:nvPr/>
        </p:nvSpPr>
        <p:spPr bwMode="auto">
          <a:xfrm>
            <a:off x="6081163" y="1913353"/>
            <a:ext cx="776288" cy="776287"/>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31" name="Freeform 66">
            <a:extLst>
              <a:ext uri="{FF2B5EF4-FFF2-40B4-BE49-F238E27FC236}">
                <a16:creationId xmlns="" xmlns:a16="http://schemas.microsoft.com/office/drawing/2014/main" id="{60FB99A1-7ADC-44BE-A05F-355A79CA3C39}"/>
              </a:ext>
            </a:extLst>
          </p:cNvPr>
          <p:cNvSpPr/>
          <p:nvPr/>
        </p:nvSpPr>
        <p:spPr bwMode="auto">
          <a:xfrm>
            <a:off x="5819225" y="4745452"/>
            <a:ext cx="573088" cy="573087"/>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32" name="Freeform 76">
            <a:extLst>
              <a:ext uri="{FF2B5EF4-FFF2-40B4-BE49-F238E27FC236}">
                <a16:creationId xmlns="" xmlns:a16="http://schemas.microsoft.com/office/drawing/2014/main" id="{9853591E-B3B3-4054-82C0-198E95738162}"/>
              </a:ext>
            </a:extLst>
          </p:cNvPr>
          <p:cNvSpPr>
            <a:spLocks noEditPoints="1"/>
          </p:cNvSpPr>
          <p:nvPr/>
        </p:nvSpPr>
        <p:spPr bwMode="auto">
          <a:xfrm>
            <a:off x="6435175" y="5493165"/>
            <a:ext cx="260350" cy="242887"/>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33" name="Freeform 86">
            <a:extLst>
              <a:ext uri="{FF2B5EF4-FFF2-40B4-BE49-F238E27FC236}">
                <a16:creationId xmlns="" xmlns:a16="http://schemas.microsoft.com/office/drawing/2014/main" id="{C08A5C1B-052E-4024-91F9-4F646E3EF35D}"/>
              </a:ext>
            </a:extLst>
          </p:cNvPr>
          <p:cNvSpPr>
            <a:spLocks noEditPoints="1"/>
          </p:cNvSpPr>
          <p:nvPr/>
        </p:nvSpPr>
        <p:spPr bwMode="auto">
          <a:xfrm>
            <a:off x="7089225" y="2599153"/>
            <a:ext cx="260350" cy="242887"/>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sp>
        <p:nvSpPr>
          <p:cNvPr id="34" name="Oval 109">
            <a:extLst>
              <a:ext uri="{FF2B5EF4-FFF2-40B4-BE49-F238E27FC236}">
                <a16:creationId xmlns="" xmlns:a16="http://schemas.microsoft.com/office/drawing/2014/main" id="{25FDA774-7B1A-401A-87AA-6A31F78AED5C}"/>
              </a:ext>
            </a:extLst>
          </p:cNvPr>
          <p:cNvSpPr>
            <a:spLocks noChangeArrowheads="1"/>
          </p:cNvSpPr>
          <p:nvPr/>
        </p:nvSpPr>
        <p:spPr bwMode="auto">
          <a:xfrm>
            <a:off x="5185813" y="2897603"/>
            <a:ext cx="315913" cy="315912"/>
          </a:xfrm>
          <a:prstGeom prst="ellipse">
            <a:avLst/>
          </a:pr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35" name="Oval 110">
            <a:extLst>
              <a:ext uri="{FF2B5EF4-FFF2-40B4-BE49-F238E27FC236}">
                <a16:creationId xmlns="" xmlns:a16="http://schemas.microsoft.com/office/drawing/2014/main" id="{44E822A3-3FF2-47DF-8D33-B4828C1C6A72}"/>
              </a:ext>
            </a:extLst>
          </p:cNvPr>
          <p:cNvSpPr>
            <a:spLocks noChangeArrowheads="1"/>
          </p:cNvSpPr>
          <p:nvPr/>
        </p:nvSpPr>
        <p:spPr bwMode="auto">
          <a:xfrm>
            <a:off x="6605038" y="3681828"/>
            <a:ext cx="363538" cy="365125"/>
          </a:xfrm>
          <a:prstGeom prst="ellipse">
            <a:avLst/>
          </a:pr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36" name="Oval 111">
            <a:extLst>
              <a:ext uri="{FF2B5EF4-FFF2-40B4-BE49-F238E27FC236}">
                <a16:creationId xmlns="" xmlns:a16="http://schemas.microsoft.com/office/drawing/2014/main" id="{8C1944DD-27FA-498D-A46D-236EFA8D4703}"/>
              </a:ext>
            </a:extLst>
          </p:cNvPr>
          <p:cNvSpPr>
            <a:spLocks noChangeArrowheads="1"/>
          </p:cNvSpPr>
          <p:nvPr/>
        </p:nvSpPr>
        <p:spPr bwMode="auto">
          <a:xfrm>
            <a:off x="6363738" y="2195928"/>
            <a:ext cx="214313" cy="214312"/>
          </a:xfrm>
          <a:prstGeom prst="ellipse">
            <a:avLst/>
          </a:pr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sp>
        <p:nvSpPr>
          <p:cNvPr id="37" name="Oval 112">
            <a:extLst>
              <a:ext uri="{FF2B5EF4-FFF2-40B4-BE49-F238E27FC236}">
                <a16:creationId xmlns="" xmlns:a16="http://schemas.microsoft.com/office/drawing/2014/main" id="{5D3CBCD0-225A-4C94-9484-2D4E4474758E}"/>
              </a:ext>
            </a:extLst>
          </p:cNvPr>
          <p:cNvSpPr>
            <a:spLocks noChangeArrowheads="1"/>
          </p:cNvSpPr>
          <p:nvPr/>
        </p:nvSpPr>
        <p:spPr bwMode="auto">
          <a:xfrm>
            <a:off x="5997025" y="4926427"/>
            <a:ext cx="214313" cy="212725"/>
          </a:xfrm>
          <a:prstGeom prst="ellipse">
            <a:avLst/>
          </a:prstGeom>
          <a:solidFill>
            <a:srgbClr val="9DAC6E"/>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微软雅黑" panose="020B0503020204020204" pitchFamily="34" charset="-122"/>
              <a:ea typeface="微软雅黑" panose="020B0503020204020204" pitchFamily="34" charset="-122"/>
            </a:endParaRPr>
          </a:p>
        </p:txBody>
      </p:sp>
      <p:grpSp>
        <p:nvGrpSpPr>
          <p:cNvPr id="48" name="组合 47">
            <a:extLst>
              <a:ext uri="{FF2B5EF4-FFF2-40B4-BE49-F238E27FC236}">
                <a16:creationId xmlns="" xmlns:a16="http://schemas.microsoft.com/office/drawing/2014/main" id="{E9FD2753-24BF-4C8E-AF23-8F8742CED951}"/>
              </a:ext>
            </a:extLst>
          </p:cNvPr>
          <p:cNvGrpSpPr/>
          <p:nvPr/>
        </p:nvGrpSpPr>
        <p:grpSpPr>
          <a:xfrm>
            <a:off x="2058399" y="4343374"/>
            <a:ext cx="1990485" cy="1071458"/>
            <a:chOff x="2820457" y="4395520"/>
            <a:chExt cx="1990485" cy="1071458"/>
          </a:xfrm>
        </p:grpSpPr>
        <p:sp>
          <p:nvSpPr>
            <p:cNvPr id="49" name="Rectangle 23">
              <a:extLst>
                <a:ext uri="{FF2B5EF4-FFF2-40B4-BE49-F238E27FC236}">
                  <a16:creationId xmlns="" xmlns:a16="http://schemas.microsoft.com/office/drawing/2014/main" id="{91C4F4F7-15BE-43A4-BB47-F5B259CF22F7}"/>
                </a:ext>
              </a:extLst>
            </p:cNvPr>
            <p:cNvSpPr/>
            <p:nvPr/>
          </p:nvSpPr>
          <p:spPr>
            <a:xfrm>
              <a:off x="2820457" y="4682148"/>
              <a:ext cx="1990485" cy="784830"/>
            </a:xfrm>
            <a:prstGeom prst="rect">
              <a:avLst/>
            </a:prstGeom>
          </p:spPr>
          <p:txBody>
            <a:bodyPr wrap="square">
              <a:spAutoFit/>
            </a:bodyPr>
            <a:lstStyle/>
            <a:p>
              <a:pPr algn="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文本框 49">
              <a:extLst>
                <a:ext uri="{FF2B5EF4-FFF2-40B4-BE49-F238E27FC236}">
                  <a16:creationId xmlns="" xmlns:a16="http://schemas.microsoft.com/office/drawing/2014/main" id="{DADA1901-D1C1-468D-89CD-FE05B22D7A80}"/>
                </a:ext>
              </a:extLst>
            </p:cNvPr>
            <p:cNvSpPr txBox="1"/>
            <p:nvPr/>
          </p:nvSpPr>
          <p:spPr>
            <a:xfrm>
              <a:off x="2866964" y="4395520"/>
              <a:ext cx="1897471" cy="338554"/>
            </a:xfrm>
            <a:prstGeom prst="rect">
              <a:avLst/>
            </a:prstGeom>
            <a:noFill/>
          </p:spPr>
          <p:txBody>
            <a:bodyPr wrap="square" rtlCol="0">
              <a:spAutoFit/>
            </a:bodyPr>
            <a:lstStyle/>
            <a:p>
              <a:pPr algn="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5" name="组合 44">
            <a:extLst>
              <a:ext uri="{FF2B5EF4-FFF2-40B4-BE49-F238E27FC236}">
                <a16:creationId xmlns="" xmlns:a16="http://schemas.microsoft.com/office/drawing/2014/main" id="{D82E0DDE-DD02-48A1-9A09-A630A4C63F5C}"/>
              </a:ext>
            </a:extLst>
          </p:cNvPr>
          <p:cNvGrpSpPr/>
          <p:nvPr/>
        </p:nvGrpSpPr>
        <p:grpSpPr>
          <a:xfrm>
            <a:off x="2058399" y="2549104"/>
            <a:ext cx="1990485" cy="1071458"/>
            <a:chOff x="2820457" y="4395520"/>
            <a:chExt cx="1990485" cy="1071458"/>
          </a:xfrm>
        </p:grpSpPr>
        <p:sp>
          <p:nvSpPr>
            <p:cNvPr id="46" name="Rectangle 23">
              <a:extLst>
                <a:ext uri="{FF2B5EF4-FFF2-40B4-BE49-F238E27FC236}">
                  <a16:creationId xmlns="" xmlns:a16="http://schemas.microsoft.com/office/drawing/2014/main" id="{412240DA-722C-4C03-A6FB-7C8C604F1B15}"/>
                </a:ext>
              </a:extLst>
            </p:cNvPr>
            <p:cNvSpPr/>
            <p:nvPr/>
          </p:nvSpPr>
          <p:spPr>
            <a:xfrm>
              <a:off x="2820457" y="4682148"/>
              <a:ext cx="1990485" cy="784830"/>
            </a:xfrm>
            <a:prstGeom prst="rect">
              <a:avLst/>
            </a:prstGeom>
          </p:spPr>
          <p:txBody>
            <a:bodyPr wrap="square">
              <a:spAutoFit/>
            </a:bodyPr>
            <a:lstStyle/>
            <a:p>
              <a:pPr algn="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文本框 46">
              <a:extLst>
                <a:ext uri="{FF2B5EF4-FFF2-40B4-BE49-F238E27FC236}">
                  <a16:creationId xmlns="" xmlns:a16="http://schemas.microsoft.com/office/drawing/2014/main" id="{AE1B0CA8-C568-412C-AF68-BA44B2D8026C}"/>
                </a:ext>
              </a:extLst>
            </p:cNvPr>
            <p:cNvSpPr txBox="1"/>
            <p:nvPr/>
          </p:nvSpPr>
          <p:spPr>
            <a:xfrm>
              <a:off x="2866964" y="4395520"/>
              <a:ext cx="1897471" cy="338554"/>
            </a:xfrm>
            <a:prstGeom prst="rect">
              <a:avLst/>
            </a:prstGeom>
            <a:noFill/>
          </p:spPr>
          <p:txBody>
            <a:bodyPr wrap="square" rtlCol="0">
              <a:spAutoFit/>
            </a:bodyPr>
            <a:lstStyle/>
            <a:p>
              <a:pPr algn="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4" name="组合 53">
            <a:extLst>
              <a:ext uri="{FF2B5EF4-FFF2-40B4-BE49-F238E27FC236}">
                <a16:creationId xmlns="" xmlns:a16="http://schemas.microsoft.com/office/drawing/2014/main" id="{031454E1-ECCD-4D6E-A6AB-5BC7E0BA9421}"/>
              </a:ext>
            </a:extLst>
          </p:cNvPr>
          <p:cNvGrpSpPr/>
          <p:nvPr/>
        </p:nvGrpSpPr>
        <p:grpSpPr>
          <a:xfrm>
            <a:off x="8224479" y="4343374"/>
            <a:ext cx="1990485" cy="1071458"/>
            <a:chOff x="2820457" y="4395520"/>
            <a:chExt cx="1990485" cy="1071458"/>
          </a:xfrm>
        </p:grpSpPr>
        <p:sp>
          <p:nvSpPr>
            <p:cNvPr id="55" name="Rectangle 23">
              <a:extLst>
                <a:ext uri="{FF2B5EF4-FFF2-40B4-BE49-F238E27FC236}">
                  <a16:creationId xmlns="" xmlns:a16="http://schemas.microsoft.com/office/drawing/2014/main" id="{2D351465-CB05-485B-9825-4031AFEBEE0E}"/>
                </a:ext>
              </a:extLst>
            </p:cNvPr>
            <p:cNvSpPr/>
            <p:nvPr/>
          </p:nvSpPr>
          <p:spPr>
            <a:xfrm>
              <a:off x="2820457" y="4682148"/>
              <a:ext cx="1990485" cy="784830"/>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文本框 55">
              <a:extLst>
                <a:ext uri="{FF2B5EF4-FFF2-40B4-BE49-F238E27FC236}">
                  <a16:creationId xmlns="" xmlns:a16="http://schemas.microsoft.com/office/drawing/2014/main" id="{B03A0461-19F5-4394-9338-1DB547CA202F}"/>
                </a:ext>
              </a:extLst>
            </p:cNvPr>
            <p:cNvSpPr txBox="1"/>
            <p:nvPr/>
          </p:nvSpPr>
          <p:spPr>
            <a:xfrm>
              <a:off x="2866964"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 xmlns:a16="http://schemas.microsoft.com/office/drawing/2014/main" id="{DDC7D309-FDCD-4BB7-B7DB-D5151D30BC16}"/>
              </a:ext>
            </a:extLst>
          </p:cNvPr>
          <p:cNvGrpSpPr/>
          <p:nvPr/>
        </p:nvGrpSpPr>
        <p:grpSpPr>
          <a:xfrm>
            <a:off x="8224479" y="2549104"/>
            <a:ext cx="1990485" cy="1071458"/>
            <a:chOff x="2820457" y="4395520"/>
            <a:chExt cx="1990485" cy="1071458"/>
          </a:xfrm>
        </p:grpSpPr>
        <p:sp>
          <p:nvSpPr>
            <p:cNvPr id="52" name="Rectangle 23">
              <a:extLst>
                <a:ext uri="{FF2B5EF4-FFF2-40B4-BE49-F238E27FC236}">
                  <a16:creationId xmlns="" xmlns:a16="http://schemas.microsoft.com/office/drawing/2014/main" id="{AB57EA3D-348F-4A87-9051-7BB63D5D1972}"/>
                </a:ext>
              </a:extLst>
            </p:cNvPr>
            <p:cNvSpPr/>
            <p:nvPr/>
          </p:nvSpPr>
          <p:spPr>
            <a:xfrm>
              <a:off x="2820457" y="4682148"/>
              <a:ext cx="1990485" cy="784830"/>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文本框 52">
              <a:extLst>
                <a:ext uri="{FF2B5EF4-FFF2-40B4-BE49-F238E27FC236}">
                  <a16:creationId xmlns="" xmlns:a16="http://schemas.microsoft.com/office/drawing/2014/main" id="{AC414EEA-5ED2-4F92-8AD7-8389CFB59F06}"/>
                </a:ext>
              </a:extLst>
            </p:cNvPr>
            <p:cNvSpPr txBox="1"/>
            <p:nvPr/>
          </p:nvSpPr>
          <p:spPr>
            <a:xfrm>
              <a:off x="2866964"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4697665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Effect transition="in" filter="fade">
                                      <p:cBhvr>
                                        <p:cTn id="58" dur="500"/>
                                        <p:tgtEl>
                                          <p:spTgt spid="3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500" fill="hold"/>
                                        <p:tgtEl>
                                          <p:spTgt spid="32"/>
                                        </p:tgtEl>
                                        <p:attrNameLst>
                                          <p:attrName>ppt_w</p:attrName>
                                        </p:attrNameLst>
                                      </p:cBhvr>
                                      <p:tavLst>
                                        <p:tav tm="0">
                                          <p:val>
                                            <p:fltVal val="0"/>
                                          </p:val>
                                        </p:tav>
                                        <p:tav tm="100000">
                                          <p:val>
                                            <p:strVal val="#ppt_w"/>
                                          </p:val>
                                        </p:tav>
                                      </p:tavLst>
                                    </p:anim>
                                    <p:anim calcmode="lin" valueType="num">
                                      <p:cBhvr>
                                        <p:cTn id="67" dur="500" fill="hold"/>
                                        <p:tgtEl>
                                          <p:spTgt spid="32"/>
                                        </p:tgtEl>
                                        <p:attrNameLst>
                                          <p:attrName>ppt_h</p:attrName>
                                        </p:attrNameLst>
                                      </p:cBhvr>
                                      <p:tavLst>
                                        <p:tav tm="0">
                                          <p:val>
                                            <p:fltVal val="0"/>
                                          </p:val>
                                        </p:tav>
                                        <p:tav tm="100000">
                                          <p:val>
                                            <p:strVal val="#ppt_h"/>
                                          </p:val>
                                        </p:tav>
                                      </p:tavLst>
                                    </p:anim>
                                    <p:animEffect transition="in" filter="fade">
                                      <p:cBhvr>
                                        <p:cTn id="68" dur="500"/>
                                        <p:tgtEl>
                                          <p:spTgt spid="32"/>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500" fill="hold"/>
                                        <p:tgtEl>
                                          <p:spTgt spid="33"/>
                                        </p:tgtEl>
                                        <p:attrNameLst>
                                          <p:attrName>ppt_w</p:attrName>
                                        </p:attrNameLst>
                                      </p:cBhvr>
                                      <p:tavLst>
                                        <p:tav tm="0">
                                          <p:val>
                                            <p:fltVal val="0"/>
                                          </p:val>
                                        </p:tav>
                                        <p:tav tm="100000">
                                          <p:val>
                                            <p:strVal val="#ppt_w"/>
                                          </p:val>
                                        </p:tav>
                                      </p:tavLst>
                                    </p:anim>
                                    <p:anim calcmode="lin" valueType="num">
                                      <p:cBhvr>
                                        <p:cTn id="72" dur="500" fill="hold"/>
                                        <p:tgtEl>
                                          <p:spTgt spid="33"/>
                                        </p:tgtEl>
                                        <p:attrNameLst>
                                          <p:attrName>ppt_h</p:attrName>
                                        </p:attrNameLst>
                                      </p:cBhvr>
                                      <p:tavLst>
                                        <p:tav tm="0">
                                          <p:val>
                                            <p:fltVal val="0"/>
                                          </p:val>
                                        </p:tav>
                                        <p:tav tm="100000">
                                          <p:val>
                                            <p:strVal val="#ppt_h"/>
                                          </p:val>
                                        </p:tav>
                                      </p:tavLst>
                                    </p:anim>
                                    <p:animEffect transition="in" filter="fade">
                                      <p:cBhvr>
                                        <p:cTn id="73" dur="500"/>
                                        <p:tgtEl>
                                          <p:spTgt spid="3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animEffect transition="in" filter="fade">
                                      <p:cBhvr>
                                        <p:cTn id="83" dur="500"/>
                                        <p:tgtEl>
                                          <p:spTgt spid="3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ppt_w</p:attrName>
                                        </p:attrNameLst>
                                      </p:cBhvr>
                                      <p:tavLst>
                                        <p:tav tm="0">
                                          <p:val>
                                            <p:fltVal val="0"/>
                                          </p:val>
                                        </p:tav>
                                        <p:tav tm="100000">
                                          <p:val>
                                            <p:strVal val="#ppt_w"/>
                                          </p:val>
                                        </p:tav>
                                      </p:tavLst>
                                    </p:anim>
                                    <p:anim calcmode="lin" valueType="num">
                                      <p:cBhvr>
                                        <p:cTn id="87" dur="500" fill="hold"/>
                                        <p:tgtEl>
                                          <p:spTgt spid="36"/>
                                        </p:tgtEl>
                                        <p:attrNameLst>
                                          <p:attrName>ppt_h</p:attrName>
                                        </p:attrNameLst>
                                      </p:cBhvr>
                                      <p:tavLst>
                                        <p:tav tm="0">
                                          <p:val>
                                            <p:fltVal val="0"/>
                                          </p:val>
                                        </p:tav>
                                        <p:tav tm="100000">
                                          <p:val>
                                            <p:strVal val="#ppt_h"/>
                                          </p:val>
                                        </p:tav>
                                      </p:tavLst>
                                    </p:anim>
                                    <p:animEffect transition="in" filter="fade">
                                      <p:cBhvr>
                                        <p:cTn id="88" dur="500"/>
                                        <p:tgtEl>
                                          <p:spTgt spid="3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500" fill="hold"/>
                                        <p:tgtEl>
                                          <p:spTgt spid="37"/>
                                        </p:tgtEl>
                                        <p:attrNameLst>
                                          <p:attrName>ppt_w</p:attrName>
                                        </p:attrNameLst>
                                      </p:cBhvr>
                                      <p:tavLst>
                                        <p:tav tm="0">
                                          <p:val>
                                            <p:fltVal val="0"/>
                                          </p:val>
                                        </p:tav>
                                        <p:tav tm="100000">
                                          <p:val>
                                            <p:strVal val="#ppt_w"/>
                                          </p:val>
                                        </p:tav>
                                      </p:tavLst>
                                    </p:anim>
                                    <p:anim calcmode="lin" valueType="num">
                                      <p:cBhvr>
                                        <p:cTn id="92" dur="500" fill="hold"/>
                                        <p:tgtEl>
                                          <p:spTgt spid="37"/>
                                        </p:tgtEl>
                                        <p:attrNameLst>
                                          <p:attrName>ppt_h</p:attrName>
                                        </p:attrNameLst>
                                      </p:cBhvr>
                                      <p:tavLst>
                                        <p:tav tm="0">
                                          <p:val>
                                            <p:fltVal val="0"/>
                                          </p:val>
                                        </p:tav>
                                        <p:tav tm="100000">
                                          <p:val>
                                            <p:strVal val="#ppt_h"/>
                                          </p:val>
                                        </p:tav>
                                      </p:tavLst>
                                    </p:anim>
                                    <p:animEffect transition="in" filter="fade">
                                      <p:cBhvr>
                                        <p:cTn id="93" dur="500"/>
                                        <p:tgtEl>
                                          <p:spTgt spid="37"/>
                                        </p:tgtEl>
                                      </p:cBhvr>
                                    </p:animEffect>
                                  </p:childTnLst>
                                </p:cTn>
                              </p:par>
                            </p:childTnLst>
                          </p:cTn>
                        </p:par>
                        <p:par>
                          <p:cTn id="94" fill="hold">
                            <p:stCondLst>
                              <p:cond delay="2000"/>
                            </p:stCondLst>
                            <p:childTnLst>
                              <p:par>
                                <p:cTn id="95" presetID="8" presetClass="emph" presetSubtype="0" fill="hold" grpId="1" nodeType="afterEffect">
                                  <p:stCondLst>
                                    <p:cond delay="0"/>
                                  </p:stCondLst>
                                  <p:childTnLst>
                                    <p:animRot by="21600000">
                                      <p:cBhvr>
                                        <p:cTn id="96" dur="2000" fill="hold"/>
                                        <p:tgtEl>
                                          <p:spTgt spid="17"/>
                                        </p:tgtEl>
                                        <p:attrNameLst>
                                          <p:attrName>r</p:attrName>
                                        </p:attrNameLst>
                                      </p:cBhvr>
                                    </p:animRot>
                                  </p:childTnLst>
                                </p:cTn>
                              </p:par>
                              <p:par>
                                <p:cTn id="97" presetID="8" presetClass="emph" presetSubtype="0" fill="hold" grpId="1" nodeType="withEffect">
                                  <p:stCondLst>
                                    <p:cond delay="0"/>
                                  </p:stCondLst>
                                  <p:childTnLst>
                                    <p:animRot by="-21600000">
                                      <p:cBhvr>
                                        <p:cTn id="98" dur="2000" fill="hold"/>
                                        <p:tgtEl>
                                          <p:spTgt spid="18"/>
                                        </p:tgtEl>
                                        <p:attrNameLst>
                                          <p:attrName>r</p:attrName>
                                        </p:attrNameLst>
                                      </p:cBhvr>
                                    </p:animRot>
                                  </p:childTnLst>
                                </p:cTn>
                              </p:par>
                              <p:par>
                                <p:cTn id="99" presetID="8" presetClass="emph" presetSubtype="0" fill="hold" grpId="1" nodeType="withEffect">
                                  <p:stCondLst>
                                    <p:cond delay="0"/>
                                  </p:stCondLst>
                                  <p:childTnLst>
                                    <p:animRot by="-21600000">
                                      <p:cBhvr>
                                        <p:cTn id="100" dur="2000" fill="hold"/>
                                        <p:tgtEl>
                                          <p:spTgt spid="19"/>
                                        </p:tgtEl>
                                        <p:attrNameLst>
                                          <p:attrName>r</p:attrName>
                                        </p:attrNameLst>
                                      </p:cBhvr>
                                    </p:animRot>
                                  </p:childTnLst>
                                </p:cTn>
                              </p:par>
                              <p:par>
                                <p:cTn id="101" presetID="8" presetClass="emph" presetSubtype="0" fill="hold" grpId="1" nodeType="withEffect">
                                  <p:stCondLst>
                                    <p:cond delay="0"/>
                                  </p:stCondLst>
                                  <p:childTnLst>
                                    <p:animRot by="21600000">
                                      <p:cBhvr>
                                        <p:cTn id="102" dur="2000" fill="hold"/>
                                        <p:tgtEl>
                                          <p:spTgt spid="20"/>
                                        </p:tgtEl>
                                        <p:attrNameLst>
                                          <p:attrName>r</p:attrName>
                                        </p:attrNameLst>
                                      </p:cBhvr>
                                    </p:animRot>
                                  </p:childTnLst>
                                </p:cTn>
                              </p:par>
                              <p:par>
                                <p:cTn id="103" presetID="8" presetClass="emph" presetSubtype="0" fill="hold" grpId="1" nodeType="withEffect">
                                  <p:stCondLst>
                                    <p:cond delay="0"/>
                                  </p:stCondLst>
                                  <p:childTnLst>
                                    <p:animRot by="-21600000">
                                      <p:cBhvr>
                                        <p:cTn id="104" dur="2000" fill="hold"/>
                                        <p:tgtEl>
                                          <p:spTgt spid="21"/>
                                        </p:tgtEl>
                                        <p:attrNameLst>
                                          <p:attrName>r</p:attrName>
                                        </p:attrNameLst>
                                      </p:cBhvr>
                                    </p:animRot>
                                  </p:childTnLst>
                                </p:cTn>
                              </p:par>
                              <p:par>
                                <p:cTn id="105" presetID="8" presetClass="emph" presetSubtype="0" fill="hold" grpId="1" nodeType="withEffect">
                                  <p:stCondLst>
                                    <p:cond delay="0"/>
                                  </p:stCondLst>
                                  <p:childTnLst>
                                    <p:animRot by="21600000">
                                      <p:cBhvr>
                                        <p:cTn id="106" dur="2000" fill="hold"/>
                                        <p:tgtEl>
                                          <p:spTgt spid="22"/>
                                        </p:tgtEl>
                                        <p:attrNameLst>
                                          <p:attrName>r</p:attrName>
                                        </p:attrNameLst>
                                      </p:cBhvr>
                                    </p:animRot>
                                  </p:childTnLst>
                                </p:cTn>
                              </p:par>
                            </p:childTnLst>
                          </p:cTn>
                        </p:par>
                        <p:par>
                          <p:cTn id="107" fill="hold">
                            <p:stCondLst>
                              <p:cond delay="4000"/>
                            </p:stCondLst>
                            <p:childTnLst>
                              <p:par>
                                <p:cTn id="108" presetID="14" presetClass="entr" presetSubtype="1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randombar(horizontal)">
                                      <p:cBhvr>
                                        <p:cTn id="110" dur="500"/>
                                        <p:tgtEl>
                                          <p:spTgt spid="45"/>
                                        </p:tgtEl>
                                      </p:cBhvr>
                                    </p:animEffect>
                                  </p:childTnLst>
                                </p:cTn>
                              </p:par>
                            </p:childTnLst>
                          </p:cTn>
                        </p:par>
                        <p:par>
                          <p:cTn id="111" fill="hold">
                            <p:stCondLst>
                              <p:cond delay="4500"/>
                            </p:stCondLst>
                            <p:childTnLst>
                              <p:par>
                                <p:cTn id="112" presetID="14" presetClass="entr" presetSubtype="10"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randombar(horizontal)">
                                      <p:cBhvr>
                                        <p:cTn id="114" dur="500"/>
                                        <p:tgtEl>
                                          <p:spTgt spid="48"/>
                                        </p:tgtEl>
                                      </p:cBhvr>
                                    </p:animEffect>
                                  </p:childTnLst>
                                </p:cTn>
                              </p:par>
                            </p:childTnLst>
                          </p:cTn>
                        </p:par>
                        <p:par>
                          <p:cTn id="115" fill="hold">
                            <p:stCondLst>
                              <p:cond delay="5000"/>
                            </p:stCondLst>
                            <p:childTnLst>
                              <p:par>
                                <p:cTn id="116" presetID="14" presetClass="entr" presetSubtype="10" fill="hold" nodeType="after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randombar(horizontal)">
                                      <p:cBhvr>
                                        <p:cTn id="118" dur="500"/>
                                        <p:tgtEl>
                                          <p:spTgt spid="51"/>
                                        </p:tgtEl>
                                      </p:cBhvr>
                                    </p:animEffect>
                                  </p:childTnLst>
                                </p:cTn>
                              </p:par>
                            </p:childTnLst>
                          </p:cTn>
                        </p:par>
                        <p:par>
                          <p:cTn id="119" fill="hold">
                            <p:stCondLst>
                              <p:cond delay="5500"/>
                            </p:stCondLst>
                            <p:childTnLst>
                              <p:par>
                                <p:cTn id="120" presetID="14" presetClass="entr" presetSubtype="10" fill="hold" nodeType="after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randombar(horizontal)">
                                      <p:cBhvr>
                                        <p:cTn id="1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sp>
        <p:nvSpPr>
          <p:cNvPr id="18" name="文本框 17">
            <a:extLst>
              <a:ext uri="{FF2B5EF4-FFF2-40B4-BE49-F238E27FC236}">
                <a16:creationId xmlns="" xmlns:a16="http://schemas.microsoft.com/office/drawing/2014/main" id="{198A74B8-1921-43F0-8AA6-5BAF4C660F3E}"/>
              </a:ext>
            </a:extLst>
          </p:cNvPr>
          <p:cNvSpPr txBox="1"/>
          <p:nvPr/>
        </p:nvSpPr>
        <p:spPr>
          <a:xfrm>
            <a:off x="0" y="-50747"/>
            <a:ext cx="12192000" cy="4508927"/>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04</a:t>
            </a:r>
            <a:endParaRPr lang="zh-CN" altLang="en-US" sz="28700" b="1" spc="600" dirty="0">
              <a:solidFill>
                <a:schemeClr val="bg1"/>
              </a:solidFill>
              <a:latin typeface="Chiller" panose="04020404031007020602" pitchFamily="82" charset="0"/>
            </a:endParaRPr>
          </a:p>
        </p:txBody>
      </p:sp>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40090" y="2890950"/>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3397184" y="3512549"/>
            <a:ext cx="5397631"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5002155"/>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49326" y="1728187"/>
            <a:ext cx="908420" cy="810453"/>
          </a:xfrm>
          <a:prstGeom prst="rect">
            <a:avLst/>
          </a:prstGeom>
        </p:spPr>
      </p:pic>
      <p:pic>
        <p:nvPicPr>
          <p:cNvPr id="12" name="图片 11">
            <a:extLst>
              <a:ext uri="{FF2B5EF4-FFF2-40B4-BE49-F238E27FC236}">
                <a16:creationId xmlns="" xmlns:a16="http://schemas.microsoft.com/office/drawing/2014/main" id="{605639E7-25E7-4059-8221-6F310C021CFF}"/>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spTree>
    <p:extLst>
      <p:ext uri="{BB962C8B-B14F-4D97-AF65-F5344CB8AC3E}">
        <p14:creationId xmlns:p14="http://schemas.microsoft.com/office/powerpoint/2010/main" val="410100301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365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4150"/>
                            </p:stCondLst>
                            <p:childTnLst>
                              <p:par>
                                <p:cTn id="26" presetID="2" presetClass="entr" presetSubtype="9" decel="10000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500" fill="hold"/>
                                        <p:tgtEl>
                                          <p:spTgt spid="9"/>
                                        </p:tgtEl>
                                        <p:attrNameLst>
                                          <p:attrName>ppt_x</p:attrName>
                                        </p:attrNameLst>
                                      </p:cBhvr>
                                      <p:tavLst>
                                        <p:tav tm="0">
                                          <p:val>
                                            <p:strVal val="0-#ppt_w/2"/>
                                          </p:val>
                                        </p:tav>
                                        <p:tav tm="100000">
                                          <p:val>
                                            <p:strVal val="#ppt_x"/>
                                          </p:val>
                                        </p:tav>
                                      </p:tavLst>
                                    </p:anim>
                                    <p:anim calcmode="lin" valueType="num">
                                      <p:cBhvr additive="base">
                                        <p:cTn id="29" dur="1500" fill="hold"/>
                                        <p:tgtEl>
                                          <p:spTgt spid="9"/>
                                        </p:tgtEl>
                                        <p:attrNameLst>
                                          <p:attrName>ppt_y</p:attrName>
                                        </p:attrNameLst>
                                      </p:cBhvr>
                                      <p:tavLst>
                                        <p:tav tm="0">
                                          <p:val>
                                            <p:strVal val="0-#ppt_h/2"/>
                                          </p:val>
                                        </p:tav>
                                        <p:tav tm="100000">
                                          <p:val>
                                            <p:strVal val="#ppt_y"/>
                                          </p:val>
                                        </p:tav>
                                      </p:tavLst>
                                    </p:anim>
                                  </p:childTnLst>
                                </p:cTn>
                              </p:par>
                              <p:par>
                                <p:cTn id="30" presetID="50" presetClass="entr" presetSubtype="0" decel="10000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3"/>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Effect transition="in" filter="fade">
                                      <p:cBhvr>
                                        <p:cTn id="34" dur="1000"/>
                                        <p:tgtEl>
                                          <p:spTgt spid="27"/>
                                        </p:tgtEl>
                                      </p:cBhvr>
                                    </p:animEffect>
                                  </p:childTnLst>
                                </p:cTn>
                              </p:par>
                            </p:childTnLst>
                          </p:cTn>
                        </p:par>
                        <p:par>
                          <p:cTn id="35" fill="hold">
                            <p:stCondLst>
                              <p:cond delay="5650"/>
                            </p:stCondLst>
                            <p:childTnLst>
                              <p:par>
                                <p:cTn id="36" presetID="2" presetClass="entr" presetSubtype="6"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1500" fill="hold"/>
                                        <p:tgtEl>
                                          <p:spTgt spid="31"/>
                                        </p:tgtEl>
                                        <p:attrNameLst>
                                          <p:attrName>ppt_x</p:attrName>
                                        </p:attrNameLst>
                                      </p:cBhvr>
                                      <p:tavLst>
                                        <p:tav tm="0">
                                          <p:val>
                                            <p:strVal val="1+#ppt_w/2"/>
                                          </p:val>
                                        </p:tav>
                                        <p:tav tm="100000">
                                          <p:val>
                                            <p:strVal val="#ppt_x"/>
                                          </p:val>
                                        </p:tav>
                                      </p:tavLst>
                                    </p:anim>
                                    <p:anim calcmode="lin" valueType="num">
                                      <p:cBhvr additive="base">
                                        <p:cTn id="39"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A92F8BA9-A7ED-400A-A2D3-22C0DD769F21}"/>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04</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8F15D9DF-C9FD-4E16-B7C5-0D39E34D276A}"/>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grpSp>
        <p:nvGrpSpPr>
          <p:cNvPr id="44" name="组合 43">
            <a:extLst>
              <a:ext uri="{FF2B5EF4-FFF2-40B4-BE49-F238E27FC236}">
                <a16:creationId xmlns="" xmlns:a16="http://schemas.microsoft.com/office/drawing/2014/main" id="{DA705BA1-D92C-4E4E-98FC-D72611A0B4B7}"/>
              </a:ext>
            </a:extLst>
          </p:cNvPr>
          <p:cNvGrpSpPr/>
          <p:nvPr/>
        </p:nvGrpSpPr>
        <p:grpSpPr>
          <a:xfrm>
            <a:off x="2481585" y="3362932"/>
            <a:ext cx="4149687" cy="400110"/>
            <a:chOff x="1878251" y="3677876"/>
            <a:chExt cx="4149687" cy="400110"/>
          </a:xfrm>
        </p:grpSpPr>
        <p:sp>
          <p:nvSpPr>
            <p:cNvPr id="45" name="Shape 2645">
              <a:extLst>
                <a:ext uri="{FF2B5EF4-FFF2-40B4-BE49-F238E27FC236}">
                  <a16:creationId xmlns="" xmlns:a16="http://schemas.microsoft.com/office/drawing/2014/main" id="{9151DB36-7362-4E88-B437-66B3901F739C}"/>
                </a:ext>
              </a:extLst>
            </p:cNvPr>
            <p:cNvSpPr/>
            <p:nvPr/>
          </p:nvSpPr>
          <p:spPr>
            <a:xfrm>
              <a:off x="1878251" y="3749936"/>
              <a:ext cx="386387" cy="25599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6" name="Rectangle 23">
              <a:extLst>
                <a:ext uri="{FF2B5EF4-FFF2-40B4-BE49-F238E27FC236}">
                  <a16:creationId xmlns="" xmlns:a16="http://schemas.microsoft.com/office/drawing/2014/main" id="{E8B9D0F8-6731-4185-859B-D18B55B8E2C2}"/>
                </a:ext>
              </a:extLst>
            </p:cNvPr>
            <p:cNvSpPr/>
            <p:nvPr/>
          </p:nvSpPr>
          <p:spPr>
            <a:xfrm>
              <a:off x="2337331" y="3677876"/>
              <a:ext cx="3690607"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Nulla imperdiet volutpat dui at fermentum..</a:t>
              </a:r>
            </a:p>
          </p:txBody>
        </p:sp>
      </p:grpSp>
      <p:grpSp>
        <p:nvGrpSpPr>
          <p:cNvPr id="47" name="组合 46">
            <a:extLst>
              <a:ext uri="{FF2B5EF4-FFF2-40B4-BE49-F238E27FC236}">
                <a16:creationId xmlns="" xmlns:a16="http://schemas.microsoft.com/office/drawing/2014/main" id="{1E916B55-CF94-4FE8-A882-596EF637E280}"/>
              </a:ext>
            </a:extLst>
          </p:cNvPr>
          <p:cNvGrpSpPr/>
          <p:nvPr/>
        </p:nvGrpSpPr>
        <p:grpSpPr>
          <a:xfrm>
            <a:off x="2481585" y="4252882"/>
            <a:ext cx="4149687" cy="400110"/>
            <a:chOff x="1878251" y="4567826"/>
            <a:chExt cx="4149687" cy="400110"/>
          </a:xfrm>
        </p:grpSpPr>
        <p:sp>
          <p:nvSpPr>
            <p:cNvPr id="48" name="Shape 2687">
              <a:extLst>
                <a:ext uri="{FF2B5EF4-FFF2-40B4-BE49-F238E27FC236}">
                  <a16:creationId xmlns="" xmlns:a16="http://schemas.microsoft.com/office/drawing/2014/main" id="{5536E0DD-48A8-4EC1-99AE-E3E9A1B77C6C}"/>
                </a:ext>
              </a:extLst>
            </p:cNvPr>
            <p:cNvSpPr/>
            <p:nvPr/>
          </p:nvSpPr>
          <p:spPr>
            <a:xfrm>
              <a:off x="1878251" y="4567826"/>
              <a:ext cx="386387" cy="351987"/>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Rectangle 23">
              <a:extLst>
                <a:ext uri="{FF2B5EF4-FFF2-40B4-BE49-F238E27FC236}">
                  <a16:creationId xmlns="" xmlns:a16="http://schemas.microsoft.com/office/drawing/2014/main" id="{53F24301-5EC9-43C8-85F1-943E1AAF04A7}"/>
                </a:ext>
              </a:extLst>
            </p:cNvPr>
            <p:cNvSpPr/>
            <p:nvPr/>
          </p:nvSpPr>
          <p:spPr>
            <a:xfrm>
              <a:off x="2337331" y="4567826"/>
              <a:ext cx="3690607"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Nulla imperdiet volutpat dui at fermentum..</a:t>
              </a:r>
            </a:p>
          </p:txBody>
        </p:sp>
      </p:grpSp>
      <p:grpSp>
        <p:nvGrpSpPr>
          <p:cNvPr id="50" name="组合 49">
            <a:extLst>
              <a:ext uri="{FF2B5EF4-FFF2-40B4-BE49-F238E27FC236}">
                <a16:creationId xmlns="" xmlns:a16="http://schemas.microsoft.com/office/drawing/2014/main" id="{614B6CB7-D6DE-48BE-9BEE-EBF4812B0EEF}"/>
              </a:ext>
            </a:extLst>
          </p:cNvPr>
          <p:cNvGrpSpPr/>
          <p:nvPr/>
        </p:nvGrpSpPr>
        <p:grpSpPr>
          <a:xfrm>
            <a:off x="2481585" y="5150748"/>
            <a:ext cx="4149687" cy="400110"/>
            <a:chOff x="1878251" y="5465692"/>
            <a:chExt cx="4149687" cy="400110"/>
          </a:xfrm>
        </p:grpSpPr>
        <p:sp>
          <p:nvSpPr>
            <p:cNvPr id="51" name="Shape 2562">
              <a:extLst>
                <a:ext uri="{FF2B5EF4-FFF2-40B4-BE49-F238E27FC236}">
                  <a16:creationId xmlns="" xmlns:a16="http://schemas.microsoft.com/office/drawing/2014/main" id="{96AF0A09-8DEF-4F80-AC2D-42DCDDCFD7E8}"/>
                </a:ext>
              </a:extLst>
            </p:cNvPr>
            <p:cNvSpPr>
              <a:spLocks noChangeAspect="1"/>
            </p:cNvSpPr>
            <p:nvPr/>
          </p:nvSpPr>
          <p:spPr>
            <a:xfrm>
              <a:off x="1878251" y="5507311"/>
              <a:ext cx="327716" cy="29854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Rectangle 23">
              <a:extLst>
                <a:ext uri="{FF2B5EF4-FFF2-40B4-BE49-F238E27FC236}">
                  <a16:creationId xmlns="" xmlns:a16="http://schemas.microsoft.com/office/drawing/2014/main" id="{72D1D778-23ED-4B6A-A242-A7B37AC3A78C}"/>
                </a:ext>
              </a:extLst>
            </p:cNvPr>
            <p:cNvSpPr/>
            <p:nvPr/>
          </p:nvSpPr>
          <p:spPr>
            <a:xfrm>
              <a:off x="2337331" y="5465692"/>
              <a:ext cx="3690607"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Nulla imperdiet volutpat dui at fermentum..</a:t>
              </a:r>
            </a:p>
          </p:txBody>
        </p:sp>
      </p:grpSp>
      <p:grpSp>
        <p:nvGrpSpPr>
          <p:cNvPr id="53" name="组合 52">
            <a:extLst>
              <a:ext uri="{FF2B5EF4-FFF2-40B4-BE49-F238E27FC236}">
                <a16:creationId xmlns="" xmlns:a16="http://schemas.microsoft.com/office/drawing/2014/main" id="{9D44458C-3D0C-4215-9B34-9DDF7AA05737}"/>
              </a:ext>
            </a:extLst>
          </p:cNvPr>
          <p:cNvGrpSpPr/>
          <p:nvPr/>
        </p:nvGrpSpPr>
        <p:grpSpPr>
          <a:xfrm>
            <a:off x="2512806" y="2491505"/>
            <a:ext cx="4118465" cy="400110"/>
            <a:chOff x="1909472" y="2806449"/>
            <a:chExt cx="4118465" cy="400110"/>
          </a:xfrm>
        </p:grpSpPr>
        <p:sp>
          <p:nvSpPr>
            <p:cNvPr id="54" name="Shape 2783">
              <a:extLst>
                <a:ext uri="{FF2B5EF4-FFF2-40B4-BE49-F238E27FC236}">
                  <a16:creationId xmlns="" xmlns:a16="http://schemas.microsoft.com/office/drawing/2014/main" id="{3015D240-0464-42FC-B4C5-15DAB0AA53F9}"/>
                </a:ext>
              </a:extLst>
            </p:cNvPr>
            <p:cNvSpPr/>
            <p:nvPr/>
          </p:nvSpPr>
          <p:spPr>
            <a:xfrm>
              <a:off x="1909472" y="2835715"/>
              <a:ext cx="397874" cy="313027"/>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5" name="Rectangle 23">
              <a:extLst>
                <a:ext uri="{FF2B5EF4-FFF2-40B4-BE49-F238E27FC236}">
                  <a16:creationId xmlns="" xmlns:a16="http://schemas.microsoft.com/office/drawing/2014/main" id="{A77E4A40-5A26-45AC-AF9D-753DB2841A3A}"/>
                </a:ext>
              </a:extLst>
            </p:cNvPr>
            <p:cNvSpPr/>
            <p:nvPr/>
          </p:nvSpPr>
          <p:spPr>
            <a:xfrm>
              <a:off x="2337330" y="2806449"/>
              <a:ext cx="3690607"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Nulla imperdiet volutpat dui at fermentum..</a:t>
              </a:r>
            </a:p>
          </p:txBody>
        </p:sp>
      </p:grpSp>
      <p:pic>
        <p:nvPicPr>
          <p:cNvPr id="16" name="图片 15">
            <a:extLst>
              <a:ext uri="{FF2B5EF4-FFF2-40B4-BE49-F238E27FC236}">
                <a16:creationId xmlns="" xmlns:a16="http://schemas.microsoft.com/office/drawing/2014/main" id="{6C9696CA-42D6-46A8-990D-B201B2ABE45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191470" y="1405578"/>
            <a:ext cx="3209928" cy="4412126"/>
          </a:xfrm>
          <a:prstGeom prst="rect">
            <a:avLst/>
          </a:prstGeom>
        </p:spPr>
      </p:pic>
    </p:spTree>
    <p:extLst>
      <p:ext uri="{BB962C8B-B14F-4D97-AF65-F5344CB8AC3E}">
        <p14:creationId xmlns:p14="http://schemas.microsoft.com/office/powerpoint/2010/main" val="48531535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anim calcmode="lin" valueType="num">
                                      <p:cBhvr>
                                        <p:cTn id="17" dur="1000" fill="hold"/>
                                        <p:tgtEl>
                                          <p:spTgt spid="53"/>
                                        </p:tgtEl>
                                        <p:attrNameLst>
                                          <p:attrName>ppt_x</p:attrName>
                                        </p:attrNameLst>
                                      </p:cBhvr>
                                      <p:tavLst>
                                        <p:tav tm="0">
                                          <p:val>
                                            <p:strVal val="#ppt_x"/>
                                          </p:val>
                                        </p:tav>
                                        <p:tav tm="100000">
                                          <p:val>
                                            <p:strVal val="#ppt_x"/>
                                          </p:val>
                                        </p:tav>
                                      </p:tavLst>
                                    </p:anim>
                                    <p:anim calcmode="lin" valueType="num">
                                      <p:cBhvr>
                                        <p:cTn id="18" dur="1000" fill="hold"/>
                                        <p:tgtEl>
                                          <p:spTgt spid="5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00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1000"/>
                                        <p:tgtEl>
                                          <p:spTgt spid="47"/>
                                        </p:tgtEl>
                                      </p:cBhvr>
                                    </p:animEffect>
                                    <p:anim calcmode="lin" valueType="num">
                                      <p:cBhvr>
                                        <p:cTn id="27" dur="1000" fill="hold"/>
                                        <p:tgtEl>
                                          <p:spTgt spid="47"/>
                                        </p:tgtEl>
                                        <p:attrNameLst>
                                          <p:attrName>ppt_x</p:attrName>
                                        </p:attrNameLst>
                                      </p:cBhvr>
                                      <p:tavLst>
                                        <p:tav tm="0">
                                          <p:val>
                                            <p:strVal val="#ppt_x"/>
                                          </p:val>
                                        </p:tav>
                                        <p:tav tm="100000">
                                          <p:val>
                                            <p:strVal val="#ppt_x"/>
                                          </p:val>
                                        </p:tav>
                                      </p:tavLst>
                                    </p:anim>
                                    <p:anim calcmode="lin" valueType="num">
                                      <p:cBhvr>
                                        <p:cTn id="28" dur="1000" fill="hold"/>
                                        <p:tgtEl>
                                          <p:spTgt spid="4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150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anim calcmode="lin" valueType="num">
                                      <p:cBhvr>
                                        <p:cTn id="32" dur="1000" fill="hold"/>
                                        <p:tgtEl>
                                          <p:spTgt spid="50"/>
                                        </p:tgtEl>
                                        <p:attrNameLst>
                                          <p:attrName>ppt_x</p:attrName>
                                        </p:attrNameLst>
                                      </p:cBhvr>
                                      <p:tavLst>
                                        <p:tav tm="0">
                                          <p:val>
                                            <p:strVal val="#ppt_x"/>
                                          </p:val>
                                        </p:tav>
                                        <p:tav tm="100000">
                                          <p:val>
                                            <p:strVal val="#ppt_x"/>
                                          </p:val>
                                        </p:tav>
                                      </p:tavLst>
                                    </p:anim>
                                    <p:anim calcmode="lin" valueType="num">
                                      <p:cBhvr>
                                        <p:cTn id="33" dur="1000" fill="hold"/>
                                        <p:tgtEl>
                                          <p:spTgt spid="50"/>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2" presetClass="entr" presetSubtype="4" decel="10000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1500" fill="hold"/>
                                        <p:tgtEl>
                                          <p:spTgt spid="16"/>
                                        </p:tgtEl>
                                        <p:attrNameLst>
                                          <p:attrName>ppt_x</p:attrName>
                                        </p:attrNameLst>
                                      </p:cBhvr>
                                      <p:tavLst>
                                        <p:tav tm="0">
                                          <p:val>
                                            <p:strVal val="#ppt_x"/>
                                          </p:val>
                                        </p:tav>
                                        <p:tav tm="100000">
                                          <p:val>
                                            <p:strVal val="#ppt_x"/>
                                          </p:val>
                                        </p:tav>
                                      </p:tavLst>
                                    </p:anim>
                                    <p:anim calcmode="lin" valueType="num">
                                      <p:cBhvr additive="base">
                                        <p:cTn id="38"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04</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sp>
        <p:nvSpPr>
          <p:cNvPr id="4" name="38">
            <a:extLst>
              <a:ext uri="{FF2B5EF4-FFF2-40B4-BE49-F238E27FC236}">
                <a16:creationId xmlns="" xmlns:a16="http://schemas.microsoft.com/office/drawing/2014/main" id="{912ED793-FD12-4284-A9B3-214255D28252}"/>
              </a:ext>
            </a:extLst>
          </p:cNvPr>
          <p:cNvSpPr/>
          <p:nvPr/>
        </p:nvSpPr>
        <p:spPr>
          <a:xfrm>
            <a:off x="3654726" y="2729003"/>
            <a:ext cx="4804051" cy="3203116"/>
          </a:xfrm>
          <a:prstGeom prst="rect">
            <a:avLst/>
          </a:prstGeom>
          <a:ln>
            <a:noFill/>
          </a:ln>
        </p:spPr>
      </p:sp>
      <p:grpSp>
        <p:nvGrpSpPr>
          <p:cNvPr id="84" name="组合 83">
            <a:extLst>
              <a:ext uri="{FF2B5EF4-FFF2-40B4-BE49-F238E27FC236}">
                <a16:creationId xmlns="" xmlns:a16="http://schemas.microsoft.com/office/drawing/2014/main" id="{DB4C7FEB-D495-4031-927E-52017EC07522}"/>
              </a:ext>
            </a:extLst>
          </p:cNvPr>
          <p:cNvGrpSpPr/>
          <p:nvPr/>
        </p:nvGrpSpPr>
        <p:grpSpPr>
          <a:xfrm>
            <a:off x="1532241" y="2987641"/>
            <a:ext cx="9143049" cy="1775200"/>
            <a:chOff x="1532241" y="2987641"/>
            <a:chExt cx="9143049" cy="1775200"/>
          </a:xfrm>
        </p:grpSpPr>
        <p:grpSp>
          <p:nvGrpSpPr>
            <p:cNvPr id="6" name="组合 44">
              <a:extLst>
                <a:ext uri="{FF2B5EF4-FFF2-40B4-BE49-F238E27FC236}">
                  <a16:creationId xmlns="" xmlns:a16="http://schemas.microsoft.com/office/drawing/2014/main" id="{802847B3-4F02-4E70-8D79-26BCAD431C2D}"/>
                </a:ext>
              </a:extLst>
            </p:cNvPr>
            <p:cNvGrpSpPr>
              <a:grpSpLocks/>
            </p:cNvGrpSpPr>
            <p:nvPr/>
          </p:nvGrpSpPr>
          <p:grpSpPr bwMode="auto">
            <a:xfrm>
              <a:off x="1532241" y="3007399"/>
              <a:ext cx="9143049" cy="1731978"/>
              <a:chOff x="1278168" y="2752056"/>
              <a:chExt cx="9402532" cy="1781844"/>
            </a:xfrm>
          </p:grpSpPr>
          <p:sp>
            <p:nvSpPr>
              <p:cNvPr id="66" name="椭圆 28">
                <a:extLst>
                  <a:ext uri="{FF2B5EF4-FFF2-40B4-BE49-F238E27FC236}">
                    <a16:creationId xmlns="" xmlns:a16="http://schemas.microsoft.com/office/drawing/2014/main" id="{6C24DA76-7345-47E0-85DC-9A96DF4E86CC}"/>
                  </a:ext>
                </a:extLst>
              </p:cNvPr>
              <p:cNvSpPr/>
              <p:nvPr/>
            </p:nvSpPr>
            <p:spPr>
              <a:xfrm>
                <a:off x="2406852"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sp>
            <p:nvSpPr>
              <p:cNvPr id="67" name="椭圆 28">
                <a:extLst>
                  <a:ext uri="{FF2B5EF4-FFF2-40B4-BE49-F238E27FC236}">
                    <a16:creationId xmlns="" xmlns:a16="http://schemas.microsoft.com/office/drawing/2014/main" id="{176FBCB4-AFE7-4477-B90F-5385C758CA62}"/>
                  </a:ext>
                </a:extLst>
              </p:cNvPr>
              <p:cNvSpPr/>
              <p:nvPr/>
            </p:nvSpPr>
            <p:spPr>
              <a:xfrm flipV="1">
                <a:off x="4191159" y="2752056"/>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sp>
            <p:nvSpPr>
              <p:cNvPr id="68" name="椭圆 28">
                <a:extLst>
                  <a:ext uri="{FF2B5EF4-FFF2-40B4-BE49-F238E27FC236}">
                    <a16:creationId xmlns="" xmlns:a16="http://schemas.microsoft.com/office/drawing/2014/main" id="{2AEFBAE1-B181-4863-B5BC-CF1EE0244702}"/>
                  </a:ext>
                </a:extLst>
              </p:cNvPr>
              <p:cNvSpPr/>
              <p:nvPr/>
            </p:nvSpPr>
            <p:spPr>
              <a:xfrm>
                <a:off x="5978640" y="3641390"/>
                <a:ext cx="1785894"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sp>
            <p:nvSpPr>
              <p:cNvPr id="69" name="椭圆 28">
                <a:extLst>
                  <a:ext uri="{FF2B5EF4-FFF2-40B4-BE49-F238E27FC236}">
                    <a16:creationId xmlns="" xmlns:a16="http://schemas.microsoft.com/office/drawing/2014/main" id="{A7FBE3AC-034F-4B40-8BD7-82D597ED3AA4}"/>
                  </a:ext>
                </a:extLst>
              </p:cNvPr>
              <p:cNvSpPr/>
              <p:nvPr/>
            </p:nvSpPr>
            <p:spPr>
              <a:xfrm flipV="1">
                <a:off x="7764534" y="2752056"/>
                <a:ext cx="1785893" cy="892510"/>
              </a:xfrm>
              <a:custGeom>
                <a:avLst/>
                <a:gdLst>
                  <a:gd name="connsiteX0" fmla="*/ 0 w 2307304"/>
                  <a:gd name="connsiteY0" fmla="*/ 1153652 h 2307304"/>
                  <a:gd name="connsiteX1" fmla="*/ 1153652 w 2307304"/>
                  <a:gd name="connsiteY1" fmla="*/ 0 h 2307304"/>
                  <a:gd name="connsiteX2" fmla="*/ 2307304 w 2307304"/>
                  <a:gd name="connsiteY2" fmla="*/ 1153652 h 2307304"/>
                  <a:gd name="connsiteX3" fmla="*/ 1153652 w 2307304"/>
                  <a:gd name="connsiteY3" fmla="*/ 2307304 h 2307304"/>
                  <a:gd name="connsiteX4" fmla="*/ 0 w 2307304"/>
                  <a:gd name="connsiteY4" fmla="*/ 1153652 h 2307304"/>
                  <a:gd name="connsiteX0" fmla="*/ 2307304 w 2398744"/>
                  <a:gd name="connsiteY0" fmla="*/ 1153652 h 2307304"/>
                  <a:gd name="connsiteX1" fmla="*/ 1153652 w 2398744"/>
                  <a:gd name="connsiteY1" fmla="*/ 2307304 h 2307304"/>
                  <a:gd name="connsiteX2" fmla="*/ 0 w 2398744"/>
                  <a:gd name="connsiteY2" fmla="*/ 1153652 h 2307304"/>
                  <a:gd name="connsiteX3" fmla="*/ 1153652 w 2398744"/>
                  <a:gd name="connsiteY3" fmla="*/ 0 h 2307304"/>
                  <a:gd name="connsiteX4" fmla="*/ 2398744 w 2398744"/>
                  <a:gd name="connsiteY4" fmla="*/ 1245092 h 2307304"/>
                  <a:gd name="connsiteX0" fmla="*/ 2307304 w 2307304"/>
                  <a:gd name="connsiteY0" fmla="*/ 1153652 h 2307304"/>
                  <a:gd name="connsiteX1" fmla="*/ 1153652 w 2307304"/>
                  <a:gd name="connsiteY1" fmla="*/ 2307304 h 2307304"/>
                  <a:gd name="connsiteX2" fmla="*/ 0 w 2307304"/>
                  <a:gd name="connsiteY2" fmla="*/ 1153652 h 2307304"/>
                  <a:gd name="connsiteX3" fmla="*/ 1153652 w 2307304"/>
                  <a:gd name="connsiteY3" fmla="*/ 0 h 2307304"/>
                  <a:gd name="connsiteX0" fmla="*/ 2307304 w 2307304"/>
                  <a:gd name="connsiteY0" fmla="*/ 0 h 1153652"/>
                  <a:gd name="connsiteX1" fmla="*/ 1153652 w 2307304"/>
                  <a:gd name="connsiteY1" fmla="*/ 1153652 h 1153652"/>
                  <a:gd name="connsiteX2" fmla="*/ 0 w 2307304"/>
                  <a:gd name="connsiteY2" fmla="*/ 0 h 1153652"/>
                </a:gdLst>
                <a:ahLst/>
                <a:cxnLst>
                  <a:cxn ang="0">
                    <a:pos x="connsiteX0" y="connsiteY0"/>
                  </a:cxn>
                  <a:cxn ang="0">
                    <a:pos x="connsiteX1" y="connsiteY1"/>
                  </a:cxn>
                  <a:cxn ang="0">
                    <a:pos x="connsiteX2" y="connsiteY2"/>
                  </a:cxn>
                </a:cxnLst>
                <a:rect l="l" t="t" r="r" b="b"/>
                <a:pathLst>
                  <a:path w="2307304" h="1153652">
                    <a:moveTo>
                      <a:pt x="2307304" y="0"/>
                    </a:moveTo>
                    <a:cubicBezTo>
                      <a:pt x="2307304" y="637144"/>
                      <a:pt x="1790796" y="1153652"/>
                      <a:pt x="1153652" y="1153652"/>
                    </a:cubicBezTo>
                    <a:cubicBezTo>
                      <a:pt x="516508" y="1153652"/>
                      <a:pt x="0" y="637144"/>
                      <a:pt x="0" y="0"/>
                    </a:cubicBezTo>
                  </a:path>
                </a:pathLst>
              </a:cu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cxnSp>
            <p:nvCxnSpPr>
              <p:cNvPr id="70" name="直接连接符 69">
                <a:extLst>
                  <a:ext uri="{FF2B5EF4-FFF2-40B4-BE49-F238E27FC236}">
                    <a16:creationId xmlns="" xmlns:a16="http://schemas.microsoft.com/office/drawing/2014/main" id="{7467145A-CC8F-463A-A5AF-F3BF9BD81746}"/>
                  </a:ext>
                </a:extLst>
              </p:cNvPr>
              <p:cNvCxnSpPr/>
              <p:nvPr/>
            </p:nvCxnSpPr>
            <p:spPr>
              <a:xfrm>
                <a:off x="9552016" y="3641390"/>
                <a:ext cx="1128684" cy="0"/>
              </a:xfrm>
              <a:prstGeom prst="line">
                <a:avLst/>
              </a:prstGeom>
              <a:ln w="9525">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2CF0E920-75E9-47A0-997B-C0264D821801}"/>
                  </a:ext>
                </a:extLst>
              </p:cNvPr>
              <p:cNvCxnSpPr/>
              <p:nvPr/>
            </p:nvCxnSpPr>
            <p:spPr>
              <a:xfrm>
                <a:off x="1278168" y="3642979"/>
                <a:ext cx="1128684" cy="0"/>
              </a:xfrm>
              <a:prstGeom prst="line">
                <a:avLst/>
              </a:prstGeom>
              <a:ln w="9525">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 xmlns:a16="http://schemas.microsoft.com/office/drawing/2014/main" id="{19D6C933-4846-4206-9801-20AEBB090AC0}"/>
                </a:ext>
              </a:extLst>
            </p:cNvPr>
            <p:cNvGrpSpPr/>
            <p:nvPr/>
          </p:nvGrpSpPr>
          <p:grpSpPr>
            <a:xfrm>
              <a:off x="2586864" y="2997520"/>
              <a:ext cx="1765321" cy="1765321"/>
              <a:chOff x="2389188" y="2700655"/>
              <a:chExt cx="1815465" cy="1815465"/>
            </a:xfrm>
          </p:grpSpPr>
          <p:sp>
            <p:nvSpPr>
              <p:cNvPr id="64" name="矩形 63">
                <a:extLst>
                  <a:ext uri="{FF2B5EF4-FFF2-40B4-BE49-F238E27FC236}">
                    <a16:creationId xmlns="" xmlns:a16="http://schemas.microsoft.com/office/drawing/2014/main" id="{2C55D1F7-CEE2-48E6-8127-4F748176E9DD}"/>
                  </a:ext>
                </a:extLst>
              </p:cNvPr>
              <p:cNvSpPr/>
              <p:nvPr/>
            </p:nvSpPr>
            <p:spPr>
              <a:xfrm rot="16200000">
                <a:off x="2389188" y="27006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lumMod val="50000"/>
                    </a:schemeClr>
                  </a:solidFill>
                </a:endParaRPr>
              </a:p>
            </p:txBody>
          </p:sp>
          <p:sp>
            <p:nvSpPr>
              <p:cNvPr id="65" name="空心弧 64">
                <a:extLst>
                  <a:ext uri="{FF2B5EF4-FFF2-40B4-BE49-F238E27FC236}">
                    <a16:creationId xmlns="" xmlns:a16="http://schemas.microsoft.com/office/drawing/2014/main" id="{16B33992-B7D3-449F-AD06-9979EA5D1625}"/>
                  </a:ext>
                </a:extLst>
              </p:cNvPr>
              <p:cNvSpPr/>
              <p:nvPr/>
            </p:nvSpPr>
            <p:spPr>
              <a:xfrm rot="19800000">
                <a:off x="2398394" y="2704383"/>
                <a:ext cx="1797050" cy="1797050"/>
              </a:xfrm>
              <a:prstGeom prst="blockArc">
                <a:avLst>
                  <a:gd name="adj1" fmla="val 10782304"/>
                  <a:gd name="adj2" fmla="val 12569082"/>
                  <a:gd name="adj3" fmla="val 2151"/>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lumMod val="50000"/>
                    </a:schemeClr>
                  </a:solidFill>
                </a:endParaRPr>
              </a:p>
            </p:txBody>
          </p:sp>
        </p:grpSp>
        <p:grpSp>
          <p:nvGrpSpPr>
            <p:cNvPr id="8" name="组合 7">
              <a:extLst>
                <a:ext uri="{FF2B5EF4-FFF2-40B4-BE49-F238E27FC236}">
                  <a16:creationId xmlns="" xmlns:a16="http://schemas.microsoft.com/office/drawing/2014/main" id="{C0A7AB13-22F3-4923-A958-1E22F382B043}"/>
                </a:ext>
              </a:extLst>
            </p:cNvPr>
            <p:cNvGrpSpPr/>
            <p:nvPr/>
          </p:nvGrpSpPr>
          <p:grpSpPr>
            <a:xfrm>
              <a:off x="4341028" y="2987641"/>
              <a:ext cx="1765321" cy="1765322"/>
              <a:chOff x="4166508" y="2732405"/>
              <a:chExt cx="1815465" cy="1815465"/>
            </a:xfrm>
          </p:grpSpPr>
          <p:sp>
            <p:nvSpPr>
              <p:cNvPr id="62" name="矩形 61">
                <a:extLst>
                  <a:ext uri="{FF2B5EF4-FFF2-40B4-BE49-F238E27FC236}">
                    <a16:creationId xmlns="" xmlns:a16="http://schemas.microsoft.com/office/drawing/2014/main" id="{081C5985-7352-40F5-B6AB-1ABB711F8261}"/>
                  </a:ext>
                </a:extLst>
              </p:cNvPr>
              <p:cNvSpPr/>
              <p:nvPr/>
            </p:nvSpPr>
            <p:spPr>
              <a:xfrm rot="16200000">
                <a:off x="4166508" y="273240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lumMod val="50000"/>
                    </a:schemeClr>
                  </a:solidFill>
                </a:endParaRPr>
              </a:p>
            </p:txBody>
          </p:sp>
          <p:sp>
            <p:nvSpPr>
              <p:cNvPr id="63" name="空心弧 62">
                <a:extLst>
                  <a:ext uri="{FF2B5EF4-FFF2-40B4-BE49-F238E27FC236}">
                    <a16:creationId xmlns="" xmlns:a16="http://schemas.microsoft.com/office/drawing/2014/main" id="{209404BF-AC5B-432D-B190-F41EC020288B}"/>
                  </a:ext>
                </a:extLst>
              </p:cNvPr>
              <p:cNvSpPr/>
              <p:nvPr/>
            </p:nvSpPr>
            <p:spPr>
              <a:xfrm>
                <a:off x="4178300" y="2746375"/>
                <a:ext cx="1797050" cy="1797050"/>
              </a:xfrm>
              <a:prstGeom prst="blockArc">
                <a:avLst>
                  <a:gd name="adj1" fmla="val 10861918"/>
                  <a:gd name="adj2" fmla="val 12575204"/>
                  <a:gd name="adj3" fmla="val 2129"/>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lumMod val="50000"/>
                    </a:schemeClr>
                  </a:solidFill>
                </a:endParaRPr>
              </a:p>
            </p:txBody>
          </p:sp>
        </p:grpSp>
        <p:grpSp>
          <p:nvGrpSpPr>
            <p:cNvPr id="9" name="组合 8">
              <a:extLst>
                <a:ext uri="{FF2B5EF4-FFF2-40B4-BE49-F238E27FC236}">
                  <a16:creationId xmlns="" xmlns:a16="http://schemas.microsoft.com/office/drawing/2014/main" id="{EC1293A0-B6FD-4FEB-93C5-DD18C08C58AF}"/>
                </a:ext>
              </a:extLst>
            </p:cNvPr>
            <p:cNvGrpSpPr/>
            <p:nvPr/>
          </p:nvGrpSpPr>
          <p:grpSpPr>
            <a:xfrm>
              <a:off x="6099907" y="2995050"/>
              <a:ext cx="1765321" cy="1765322"/>
              <a:chOff x="5975350" y="2740024"/>
              <a:chExt cx="1815465" cy="1815465"/>
            </a:xfrm>
          </p:grpSpPr>
          <p:sp>
            <p:nvSpPr>
              <p:cNvPr id="60" name="矩形 59">
                <a:extLst>
                  <a:ext uri="{FF2B5EF4-FFF2-40B4-BE49-F238E27FC236}">
                    <a16:creationId xmlns="" xmlns:a16="http://schemas.microsoft.com/office/drawing/2014/main" id="{FD5EE71B-95B5-42D9-81BE-631354B9768C}"/>
                  </a:ext>
                </a:extLst>
              </p:cNvPr>
              <p:cNvSpPr/>
              <p:nvPr/>
            </p:nvSpPr>
            <p:spPr>
              <a:xfrm rot="14400000">
                <a:off x="5975350" y="2740024"/>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lumMod val="50000"/>
                    </a:schemeClr>
                  </a:solidFill>
                </a:endParaRPr>
              </a:p>
            </p:txBody>
          </p:sp>
          <p:sp>
            <p:nvSpPr>
              <p:cNvPr id="61" name="空心弧 60">
                <a:extLst>
                  <a:ext uri="{FF2B5EF4-FFF2-40B4-BE49-F238E27FC236}">
                    <a16:creationId xmlns="" xmlns:a16="http://schemas.microsoft.com/office/drawing/2014/main" id="{7FF3FD8E-EB3D-4D9F-AFB3-60723406BE50}"/>
                  </a:ext>
                </a:extLst>
              </p:cNvPr>
              <p:cNvSpPr/>
              <p:nvPr/>
            </p:nvSpPr>
            <p:spPr>
              <a:xfrm rot="19800000">
                <a:off x="5983288" y="2751138"/>
                <a:ext cx="1797050" cy="1797050"/>
              </a:xfrm>
              <a:prstGeom prst="blockArc">
                <a:avLst>
                  <a:gd name="adj1" fmla="val 10800000"/>
                  <a:gd name="adj2" fmla="val 12569082"/>
                  <a:gd name="adj3" fmla="val 2151"/>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lumMod val="50000"/>
                    </a:schemeClr>
                  </a:solidFill>
                </a:endParaRPr>
              </a:p>
            </p:txBody>
          </p:sp>
        </p:grpSp>
        <p:grpSp>
          <p:nvGrpSpPr>
            <p:cNvPr id="10" name="组合 9">
              <a:extLst>
                <a:ext uri="{FF2B5EF4-FFF2-40B4-BE49-F238E27FC236}">
                  <a16:creationId xmlns="" xmlns:a16="http://schemas.microsoft.com/office/drawing/2014/main" id="{8F93A2D0-D691-43C9-A6F0-180C0F9D1B1C}"/>
                </a:ext>
              </a:extLst>
            </p:cNvPr>
            <p:cNvGrpSpPr/>
            <p:nvPr/>
          </p:nvGrpSpPr>
          <p:grpSpPr>
            <a:xfrm>
              <a:off x="7829723" y="2993816"/>
              <a:ext cx="1765321" cy="1765322"/>
              <a:chOff x="7754303" y="2738755"/>
              <a:chExt cx="1815465" cy="1815465"/>
            </a:xfrm>
          </p:grpSpPr>
          <p:sp>
            <p:nvSpPr>
              <p:cNvPr id="58" name="矩形 57">
                <a:extLst>
                  <a:ext uri="{FF2B5EF4-FFF2-40B4-BE49-F238E27FC236}">
                    <a16:creationId xmlns="" xmlns:a16="http://schemas.microsoft.com/office/drawing/2014/main" id="{06F2C832-2072-4688-8A97-BB4C57387EAC}"/>
                  </a:ext>
                </a:extLst>
              </p:cNvPr>
              <p:cNvSpPr/>
              <p:nvPr/>
            </p:nvSpPr>
            <p:spPr>
              <a:xfrm rot="10800000">
                <a:off x="7754303" y="2738755"/>
                <a:ext cx="1815465" cy="1815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lumMod val="50000"/>
                    </a:schemeClr>
                  </a:solidFill>
                </a:endParaRPr>
              </a:p>
            </p:txBody>
          </p:sp>
          <p:sp>
            <p:nvSpPr>
              <p:cNvPr id="59" name="空心弧 58">
                <a:extLst>
                  <a:ext uri="{FF2B5EF4-FFF2-40B4-BE49-F238E27FC236}">
                    <a16:creationId xmlns="" xmlns:a16="http://schemas.microsoft.com/office/drawing/2014/main" id="{3145F885-CF18-45B5-99BE-1A15CF031EE2}"/>
                  </a:ext>
                </a:extLst>
              </p:cNvPr>
              <p:cNvSpPr/>
              <p:nvPr/>
            </p:nvSpPr>
            <p:spPr>
              <a:xfrm>
                <a:off x="7759700" y="2746375"/>
                <a:ext cx="1797050" cy="1797050"/>
              </a:xfrm>
              <a:prstGeom prst="blockArc">
                <a:avLst>
                  <a:gd name="adj1" fmla="val 10861918"/>
                  <a:gd name="adj2" fmla="val 12575204"/>
                  <a:gd name="adj3" fmla="val 2129"/>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chemeClr val="bg1">
                      <a:lumMod val="50000"/>
                    </a:schemeClr>
                  </a:solidFill>
                </a:endParaRPr>
              </a:p>
            </p:txBody>
          </p:sp>
        </p:grpSp>
        <p:sp>
          <p:nvSpPr>
            <p:cNvPr id="11" name="椭圆 10">
              <a:extLst>
                <a:ext uri="{FF2B5EF4-FFF2-40B4-BE49-F238E27FC236}">
                  <a16:creationId xmlns="" xmlns:a16="http://schemas.microsoft.com/office/drawing/2014/main" id="{F68F4EDF-7E29-474A-9468-9B79547EEE39}"/>
                </a:ext>
              </a:extLst>
            </p:cNvPr>
            <p:cNvSpPr/>
            <p:nvPr/>
          </p:nvSpPr>
          <p:spPr>
            <a:xfrm>
              <a:off x="4590023" y="3213087"/>
              <a:ext cx="1325997" cy="1325998"/>
            </a:xfrm>
            <a:prstGeom prst="ellipse">
              <a:avLst/>
            </a:prstGeom>
            <a:solidFill>
              <a:srgbClr val="9DAC6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grpSp>
          <p:nvGrpSpPr>
            <p:cNvPr id="12" name="组合 11">
              <a:extLst>
                <a:ext uri="{FF2B5EF4-FFF2-40B4-BE49-F238E27FC236}">
                  <a16:creationId xmlns="" xmlns:a16="http://schemas.microsoft.com/office/drawing/2014/main" id="{400F6705-C61B-4F6C-A9B9-4D7A29CF5719}"/>
                </a:ext>
              </a:extLst>
            </p:cNvPr>
            <p:cNvGrpSpPr/>
            <p:nvPr/>
          </p:nvGrpSpPr>
          <p:grpSpPr>
            <a:xfrm>
              <a:off x="4982942" y="3622176"/>
              <a:ext cx="586496" cy="533178"/>
              <a:chOff x="1725613" y="5659438"/>
              <a:chExt cx="498475" cy="498475"/>
            </a:xfrm>
            <a:solidFill>
              <a:schemeClr val="bg1"/>
            </a:solidFill>
          </p:grpSpPr>
          <p:sp>
            <p:nvSpPr>
              <p:cNvPr id="32" name="Freeform 564">
                <a:extLst>
                  <a:ext uri="{FF2B5EF4-FFF2-40B4-BE49-F238E27FC236}">
                    <a16:creationId xmlns="" xmlns:a16="http://schemas.microsoft.com/office/drawing/2014/main" id="{252509AA-148A-40FF-9198-B85F3F3A1363}"/>
                  </a:ext>
                </a:extLst>
              </p:cNvPr>
              <p:cNvSpPr>
                <a:spLocks/>
              </p:cNvSpPr>
              <p:nvPr/>
            </p:nvSpPr>
            <p:spPr bwMode="auto">
              <a:xfrm>
                <a:off x="2132013" y="5659438"/>
                <a:ext cx="92075" cy="104775"/>
              </a:xfrm>
              <a:custGeom>
                <a:avLst/>
                <a:gdLst>
                  <a:gd name="T0" fmla="*/ 2147483646 w 40"/>
                  <a:gd name="T1" fmla="*/ 2147483646 h 45"/>
                  <a:gd name="T2" fmla="*/ 2147483646 w 40"/>
                  <a:gd name="T3" fmla="*/ 2147483646 h 45"/>
                  <a:gd name="T4" fmla="*/ 2147483646 w 40"/>
                  <a:gd name="T5" fmla="*/ 2147483646 h 45"/>
                  <a:gd name="T6" fmla="*/ 2147483646 w 40"/>
                  <a:gd name="T7" fmla="*/ 2147483646 h 45"/>
                  <a:gd name="T8" fmla="*/ 2147483646 w 40"/>
                  <a:gd name="T9" fmla="*/ 2147483646 h 45"/>
                  <a:gd name="T10" fmla="*/ 2147483646 w 40"/>
                  <a:gd name="T11" fmla="*/ 2147483646 h 45"/>
                  <a:gd name="T12" fmla="*/ 2147483646 w 40"/>
                  <a:gd name="T13" fmla="*/ 2147483646 h 45"/>
                  <a:gd name="T14" fmla="*/ 2147483646 w 40"/>
                  <a:gd name="T15" fmla="*/ 2147483646 h 45"/>
                  <a:gd name="T16" fmla="*/ 2147483646 w 40"/>
                  <a:gd name="T17" fmla="*/ 2147483646 h 45"/>
                  <a:gd name="T18" fmla="*/ 2147483646 w 40"/>
                  <a:gd name="T19" fmla="*/ 2147483646 h 45"/>
                  <a:gd name="T20" fmla="*/ 0 w 40"/>
                  <a:gd name="T21" fmla="*/ 2147483646 h 45"/>
                  <a:gd name="T22" fmla="*/ 2147483646 w 40"/>
                  <a:gd name="T23" fmla="*/ 0 h 45"/>
                  <a:gd name="T24" fmla="*/ 2147483646 w 40"/>
                  <a:gd name="T25" fmla="*/ 0 h 45"/>
                  <a:gd name="T26" fmla="*/ 2147483646 w 40"/>
                  <a:gd name="T27" fmla="*/ 0 h 45"/>
                  <a:gd name="T28" fmla="*/ 2147483646 w 40"/>
                  <a:gd name="T29" fmla="*/ 0 h 45"/>
                  <a:gd name="T30" fmla="*/ 2147483646 w 40"/>
                  <a:gd name="T31" fmla="*/ 0 h 45"/>
                  <a:gd name="T32" fmla="*/ 2147483646 w 40"/>
                  <a:gd name="T33" fmla="*/ 0 h 45"/>
                  <a:gd name="T34" fmla="*/ 2147483646 w 40"/>
                  <a:gd name="T35" fmla="*/ 2147483646 h 45"/>
                  <a:gd name="T36" fmla="*/ 2147483646 w 40"/>
                  <a:gd name="T37" fmla="*/ 2147483646 h 45"/>
                  <a:gd name="T38" fmla="*/ 2147483646 w 40"/>
                  <a:gd name="T39" fmla="*/ 2147483646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 h="45">
                    <a:moveTo>
                      <a:pt x="40" y="40"/>
                    </a:moveTo>
                    <a:cubicBezTo>
                      <a:pt x="40" y="43"/>
                      <a:pt x="38" y="45"/>
                      <a:pt x="35" y="45"/>
                    </a:cubicBezTo>
                    <a:cubicBezTo>
                      <a:pt x="32" y="45"/>
                      <a:pt x="30" y="43"/>
                      <a:pt x="30" y="40"/>
                    </a:cubicBezTo>
                    <a:cubicBezTo>
                      <a:pt x="30" y="40"/>
                      <a:pt x="30" y="40"/>
                      <a:pt x="30" y="40"/>
                    </a:cubicBezTo>
                    <a:cubicBezTo>
                      <a:pt x="30" y="20"/>
                      <a:pt x="30" y="20"/>
                      <a:pt x="30" y="20"/>
                    </a:cubicBezTo>
                    <a:cubicBezTo>
                      <a:pt x="30" y="14"/>
                      <a:pt x="25" y="10"/>
                      <a:pt x="20" y="10"/>
                    </a:cubicBezTo>
                    <a:cubicBezTo>
                      <a:pt x="12" y="10"/>
                      <a:pt x="12" y="10"/>
                      <a:pt x="12" y="10"/>
                    </a:cubicBezTo>
                    <a:cubicBezTo>
                      <a:pt x="12" y="10"/>
                      <a:pt x="12" y="10"/>
                      <a:pt x="12" y="10"/>
                    </a:cubicBezTo>
                    <a:cubicBezTo>
                      <a:pt x="5" y="10"/>
                      <a:pt x="5" y="10"/>
                      <a:pt x="5" y="10"/>
                    </a:cubicBezTo>
                    <a:cubicBezTo>
                      <a:pt x="5" y="10"/>
                      <a:pt x="5" y="10"/>
                      <a:pt x="5" y="10"/>
                    </a:cubicBezTo>
                    <a:cubicBezTo>
                      <a:pt x="2" y="10"/>
                      <a:pt x="0" y="7"/>
                      <a:pt x="0" y="5"/>
                    </a:cubicBezTo>
                    <a:cubicBezTo>
                      <a:pt x="0" y="2"/>
                      <a:pt x="2" y="0"/>
                      <a:pt x="5" y="0"/>
                    </a:cubicBezTo>
                    <a:cubicBezTo>
                      <a:pt x="5" y="0"/>
                      <a:pt x="5" y="0"/>
                      <a:pt x="5" y="0"/>
                    </a:cubicBezTo>
                    <a:cubicBezTo>
                      <a:pt x="5" y="0"/>
                      <a:pt x="5" y="0"/>
                      <a:pt x="5" y="0"/>
                    </a:cubicBezTo>
                    <a:cubicBezTo>
                      <a:pt x="22" y="0"/>
                      <a:pt x="22" y="0"/>
                      <a:pt x="22" y="0"/>
                    </a:cubicBezTo>
                    <a:cubicBezTo>
                      <a:pt x="22" y="0"/>
                      <a:pt x="22" y="0"/>
                      <a:pt x="22" y="0"/>
                    </a:cubicBezTo>
                    <a:cubicBezTo>
                      <a:pt x="25" y="0"/>
                      <a:pt x="25" y="0"/>
                      <a:pt x="25" y="0"/>
                    </a:cubicBezTo>
                    <a:cubicBezTo>
                      <a:pt x="33" y="0"/>
                      <a:pt x="40" y="6"/>
                      <a:pt x="40" y="15"/>
                    </a:cubicBezTo>
                    <a:cubicBezTo>
                      <a:pt x="40" y="40"/>
                      <a:pt x="40" y="40"/>
                      <a:pt x="40" y="40"/>
                    </a:cubicBezTo>
                    <a:cubicBezTo>
                      <a:pt x="40" y="40"/>
                      <a:pt x="40" y="40"/>
                      <a:pt x="40" y="40"/>
                    </a:cubicBezTo>
                    <a:close/>
                  </a:path>
                </a:pathLst>
              </a:custGeom>
              <a:grpFill/>
              <a:ln w="9525">
                <a:solidFill>
                  <a:schemeClr val="bg1"/>
                </a:solidFill>
                <a:round/>
                <a:headEnd/>
                <a:tailEnd/>
              </a:ln>
            </p:spPr>
            <p:txBody>
              <a:bodyPr/>
              <a:lstStyle/>
              <a:p>
                <a:endParaRPr lang="zh-CN" altLang="en-US">
                  <a:solidFill>
                    <a:schemeClr val="bg1">
                      <a:lumMod val="50000"/>
                    </a:schemeClr>
                  </a:solidFill>
                </a:endParaRPr>
              </a:p>
            </p:txBody>
          </p:sp>
          <p:sp>
            <p:nvSpPr>
              <p:cNvPr id="33" name="Rectangle 565">
                <a:extLst>
                  <a:ext uri="{FF2B5EF4-FFF2-40B4-BE49-F238E27FC236}">
                    <a16:creationId xmlns="" xmlns:a16="http://schemas.microsoft.com/office/drawing/2014/main" id="{F92C3B2C-1ED9-44B1-BE8A-D2BCF86F3860}"/>
                  </a:ext>
                </a:extLst>
              </p:cNvPr>
              <p:cNvSpPr>
                <a:spLocks noChangeArrowheads="1"/>
              </p:cNvSpPr>
              <p:nvPr/>
            </p:nvSpPr>
            <p:spPr bwMode="auto">
              <a:xfrm>
                <a:off x="2132013" y="5764213"/>
                <a:ext cx="22225"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4" name="Rectangle 566">
                <a:extLst>
                  <a:ext uri="{FF2B5EF4-FFF2-40B4-BE49-F238E27FC236}">
                    <a16:creationId xmlns="" xmlns:a16="http://schemas.microsoft.com/office/drawing/2014/main" id="{268EDC48-BAE8-487A-B044-E35BC0896EF9}"/>
                  </a:ext>
                </a:extLst>
              </p:cNvPr>
              <p:cNvSpPr>
                <a:spLocks noChangeArrowheads="1"/>
              </p:cNvSpPr>
              <p:nvPr/>
            </p:nvSpPr>
            <p:spPr bwMode="auto">
              <a:xfrm>
                <a:off x="2097088" y="5764213"/>
                <a:ext cx="11112"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5" name="Rectangle 567">
                <a:extLst>
                  <a:ext uri="{FF2B5EF4-FFF2-40B4-BE49-F238E27FC236}">
                    <a16:creationId xmlns="" xmlns:a16="http://schemas.microsoft.com/office/drawing/2014/main" id="{5E88F702-1993-490E-9C91-BF7C4F9D7AA4}"/>
                  </a:ext>
                </a:extLst>
              </p:cNvPr>
              <p:cNvSpPr>
                <a:spLocks noChangeArrowheads="1"/>
              </p:cNvSpPr>
              <p:nvPr/>
            </p:nvSpPr>
            <p:spPr bwMode="auto">
              <a:xfrm>
                <a:off x="2051050" y="5764213"/>
                <a:ext cx="11113"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6" name="Rectangle 568">
                <a:extLst>
                  <a:ext uri="{FF2B5EF4-FFF2-40B4-BE49-F238E27FC236}">
                    <a16:creationId xmlns="" xmlns:a16="http://schemas.microsoft.com/office/drawing/2014/main" id="{A6D514C5-8DB7-4B9E-8F5B-7B441CDFF9E6}"/>
                  </a:ext>
                </a:extLst>
              </p:cNvPr>
              <p:cNvSpPr>
                <a:spLocks noChangeArrowheads="1"/>
              </p:cNvSpPr>
              <p:nvPr/>
            </p:nvSpPr>
            <p:spPr bwMode="auto">
              <a:xfrm>
                <a:off x="2001838" y="5764213"/>
                <a:ext cx="25400"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7" name="Rectangle 569">
                <a:extLst>
                  <a:ext uri="{FF2B5EF4-FFF2-40B4-BE49-F238E27FC236}">
                    <a16:creationId xmlns="" xmlns:a16="http://schemas.microsoft.com/office/drawing/2014/main" id="{A52AE464-7A94-4BC1-A9E6-73D505D5D39F}"/>
                  </a:ext>
                </a:extLst>
              </p:cNvPr>
              <p:cNvSpPr>
                <a:spLocks noChangeArrowheads="1"/>
              </p:cNvSpPr>
              <p:nvPr/>
            </p:nvSpPr>
            <p:spPr bwMode="auto">
              <a:xfrm>
                <a:off x="1920875" y="5764213"/>
                <a:ext cx="38100"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8" name="Rectangle 570">
                <a:extLst>
                  <a:ext uri="{FF2B5EF4-FFF2-40B4-BE49-F238E27FC236}">
                    <a16:creationId xmlns="" xmlns:a16="http://schemas.microsoft.com/office/drawing/2014/main" id="{5C136F87-AA8A-44B5-B52C-0A7A4BC42E8A}"/>
                  </a:ext>
                </a:extLst>
              </p:cNvPr>
              <p:cNvSpPr>
                <a:spLocks noChangeArrowheads="1"/>
              </p:cNvSpPr>
              <p:nvPr/>
            </p:nvSpPr>
            <p:spPr bwMode="auto">
              <a:xfrm>
                <a:off x="1885950" y="5764213"/>
                <a:ext cx="12700"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39" name="Rectangle 571">
                <a:extLst>
                  <a:ext uri="{FF2B5EF4-FFF2-40B4-BE49-F238E27FC236}">
                    <a16:creationId xmlns="" xmlns:a16="http://schemas.microsoft.com/office/drawing/2014/main" id="{9C5CD8AB-C1A0-440A-86CE-00B1859DE5C7}"/>
                  </a:ext>
                </a:extLst>
              </p:cNvPr>
              <p:cNvSpPr>
                <a:spLocks noChangeArrowheads="1"/>
              </p:cNvSpPr>
              <p:nvPr/>
            </p:nvSpPr>
            <p:spPr bwMode="auto">
              <a:xfrm>
                <a:off x="1839913" y="5764213"/>
                <a:ext cx="12700"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0" name="Freeform 572">
                <a:extLst>
                  <a:ext uri="{FF2B5EF4-FFF2-40B4-BE49-F238E27FC236}">
                    <a16:creationId xmlns="" xmlns:a16="http://schemas.microsoft.com/office/drawing/2014/main" id="{66129E43-C78A-4BEF-BC59-1707D40A1C79}"/>
                  </a:ext>
                </a:extLst>
              </p:cNvPr>
              <p:cNvSpPr>
                <a:spLocks/>
              </p:cNvSpPr>
              <p:nvPr/>
            </p:nvSpPr>
            <p:spPr bwMode="auto">
              <a:xfrm>
                <a:off x="1725613" y="5659438"/>
                <a:ext cx="92075" cy="104775"/>
              </a:xfrm>
              <a:custGeom>
                <a:avLst/>
                <a:gdLst>
                  <a:gd name="T0" fmla="*/ 2147483646 w 40"/>
                  <a:gd name="T1" fmla="*/ 2147483646 h 45"/>
                  <a:gd name="T2" fmla="*/ 2147483646 w 40"/>
                  <a:gd name="T3" fmla="*/ 2147483646 h 45"/>
                  <a:gd name="T4" fmla="*/ 2147483646 w 40"/>
                  <a:gd name="T5" fmla="*/ 2147483646 h 45"/>
                  <a:gd name="T6" fmla="*/ 2147483646 w 40"/>
                  <a:gd name="T7" fmla="*/ 2147483646 h 45"/>
                  <a:gd name="T8" fmla="*/ 2147483646 w 40"/>
                  <a:gd name="T9" fmla="*/ 2147483646 h 45"/>
                  <a:gd name="T10" fmla="*/ 2147483646 w 40"/>
                  <a:gd name="T11" fmla="*/ 2147483646 h 45"/>
                  <a:gd name="T12" fmla="*/ 2147483646 w 40"/>
                  <a:gd name="T13" fmla="*/ 2147483646 h 45"/>
                  <a:gd name="T14" fmla="*/ 2147483646 w 40"/>
                  <a:gd name="T15" fmla="*/ 2147483646 h 45"/>
                  <a:gd name="T16" fmla="*/ 2147483646 w 40"/>
                  <a:gd name="T17" fmla="*/ 2147483646 h 45"/>
                  <a:gd name="T18" fmla="*/ 0 w 40"/>
                  <a:gd name="T19" fmla="*/ 2147483646 h 45"/>
                  <a:gd name="T20" fmla="*/ 0 w 40"/>
                  <a:gd name="T21" fmla="*/ 2147483646 h 45"/>
                  <a:gd name="T22" fmla="*/ 0 w 40"/>
                  <a:gd name="T23" fmla="*/ 2147483646 h 45"/>
                  <a:gd name="T24" fmla="*/ 2147483646 w 40"/>
                  <a:gd name="T25" fmla="*/ 0 h 45"/>
                  <a:gd name="T26" fmla="*/ 2147483646 w 40"/>
                  <a:gd name="T27" fmla="*/ 0 h 45"/>
                  <a:gd name="T28" fmla="*/ 2147483646 w 40"/>
                  <a:gd name="T29" fmla="*/ 0 h 45"/>
                  <a:gd name="T30" fmla="*/ 2147483646 w 40"/>
                  <a:gd name="T31" fmla="*/ 0 h 45"/>
                  <a:gd name="T32" fmla="*/ 2147483646 w 40"/>
                  <a:gd name="T33" fmla="*/ 0 h 45"/>
                  <a:gd name="T34" fmla="*/ 2147483646 w 40"/>
                  <a:gd name="T35" fmla="*/ 0 h 45"/>
                  <a:gd name="T36" fmla="*/ 2147483646 w 40"/>
                  <a:gd name="T37" fmla="*/ 2147483646 h 45"/>
                  <a:gd name="T38" fmla="*/ 2147483646 w 40"/>
                  <a:gd name="T39" fmla="*/ 2147483646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 h="45">
                    <a:moveTo>
                      <a:pt x="35" y="10"/>
                    </a:moveTo>
                    <a:cubicBezTo>
                      <a:pt x="35" y="10"/>
                      <a:pt x="35" y="10"/>
                      <a:pt x="35" y="10"/>
                    </a:cubicBezTo>
                    <a:cubicBezTo>
                      <a:pt x="33" y="10"/>
                      <a:pt x="33" y="10"/>
                      <a:pt x="33" y="10"/>
                    </a:cubicBezTo>
                    <a:cubicBezTo>
                      <a:pt x="33" y="10"/>
                      <a:pt x="33" y="10"/>
                      <a:pt x="33" y="10"/>
                    </a:cubicBezTo>
                    <a:cubicBezTo>
                      <a:pt x="20" y="10"/>
                      <a:pt x="20" y="10"/>
                      <a:pt x="20" y="10"/>
                    </a:cubicBezTo>
                    <a:cubicBezTo>
                      <a:pt x="15" y="10"/>
                      <a:pt x="10" y="14"/>
                      <a:pt x="10" y="20"/>
                    </a:cubicBezTo>
                    <a:cubicBezTo>
                      <a:pt x="10" y="40"/>
                      <a:pt x="10" y="40"/>
                      <a:pt x="10" y="40"/>
                    </a:cubicBezTo>
                    <a:cubicBezTo>
                      <a:pt x="10" y="40"/>
                      <a:pt x="10" y="40"/>
                      <a:pt x="10" y="40"/>
                    </a:cubicBezTo>
                    <a:cubicBezTo>
                      <a:pt x="10" y="43"/>
                      <a:pt x="8" y="45"/>
                      <a:pt x="5" y="45"/>
                    </a:cubicBezTo>
                    <a:cubicBezTo>
                      <a:pt x="2" y="45"/>
                      <a:pt x="0" y="43"/>
                      <a:pt x="0" y="40"/>
                    </a:cubicBezTo>
                    <a:cubicBezTo>
                      <a:pt x="0" y="40"/>
                      <a:pt x="0" y="40"/>
                      <a:pt x="0" y="40"/>
                    </a:cubicBezTo>
                    <a:cubicBezTo>
                      <a:pt x="0" y="15"/>
                      <a:pt x="0" y="15"/>
                      <a:pt x="0" y="15"/>
                    </a:cubicBezTo>
                    <a:cubicBezTo>
                      <a:pt x="0" y="6"/>
                      <a:pt x="7" y="0"/>
                      <a:pt x="15" y="0"/>
                    </a:cubicBezTo>
                    <a:cubicBezTo>
                      <a:pt x="19" y="0"/>
                      <a:pt x="19" y="0"/>
                      <a:pt x="19" y="0"/>
                    </a:cubicBezTo>
                    <a:cubicBezTo>
                      <a:pt x="19" y="0"/>
                      <a:pt x="19" y="0"/>
                      <a:pt x="19" y="0"/>
                    </a:cubicBezTo>
                    <a:cubicBezTo>
                      <a:pt x="35" y="0"/>
                      <a:pt x="35" y="0"/>
                      <a:pt x="35" y="0"/>
                    </a:cubicBezTo>
                    <a:cubicBezTo>
                      <a:pt x="35" y="0"/>
                      <a:pt x="35" y="0"/>
                      <a:pt x="35" y="0"/>
                    </a:cubicBezTo>
                    <a:cubicBezTo>
                      <a:pt x="35" y="0"/>
                      <a:pt x="35" y="0"/>
                      <a:pt x="35" y="0"/>
                    </a:cubicBezTo>
                    <a:cubicBezTo>
                      <a:pt x="38" y="0"/>
                      <a:pt x="40" y="2"/>
                      <a:pt x="40" y="5"/>
                    </a:cubicBezTo>
                    <a:cubicBezTo>
                      <a:pt x="40" y="7"/>
                      <a:pt x="38" y="10"/>
                      <a:pt x="35" y="10"/>
                    </a:cubicBezTo>
                    <a:close/>
                  </a:path>
                </a:pathLst>
              </a:custGeom>
              <a:grpFill/>
              <a:ln w="9525">
                <a:solidFill>
                  <a:schemeClr val="bg1"/>
                </a:solidFill>
                <a:round/>
                <a:headEnd/>
                <a:tailEnd/>
              </a:ln>
            </p:spPr>
            <p:txBody>
              <a:bodyPr/>
              <a:lstStyle/>
              <a:p>
                <a:endParaRPr lang="zh-CN" altLang="en-US">
                  <a:solidFill>
                    <a:schemeClr val="bg1">
                      <a:lumMod val="50000"/>
                    </a:schemeClr>
                  </a:solidFill>
                </a:endParaRPr>
              </a:p>
            </p:txBody>
          </p:sp>
          <p:sp>
            <p:nvSpPr>
              <p:cNvPr id="41" name="Rectangle 573">
                <a:extLst>
                  <a:ext uri="{FF2B5EF4-FFF2-40B4-BE49-F238E27FC236}">
                    <a16:creationId xmlns="" xmlns:a16="http://schemas.microsoft.com/office/drawing/2014/main" id="{5DDAD465-3DB5-45C1-BA20-673240BB9AC2}"/>
                  </a:ext>
                </a:extLst>
              </p:cNvPr>
              <p:cNvSpPr>
                <a:spLocks noChangeArrowheads="1"/>
              </p:cNvSpPr>
              <p:nvPr/>
            </p:nvSpPr>
            <p:spPr bwMode="auto">
              <a:xfrm>
                <a:off x="1793875" y="5764213"/>
                <a:ext cx="23813" cy="173037"/>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2" name="Rectangle 574">
                <a:extLst>
                  <a:ext uri="{FF2B5EF4-FFF2-40B4-BE49-F238E27FC236}">
                    <a16:creationId xmlns="" xmlns:a16="http://schemas.microsoft.com/office/drawing/2014/main" id="{EFAC90BE-BDFF-4DF7-B0C5-DABF198A6153}"/>
                  </a:ext>
                </a:extLst>
              </p:cNvPr>
              <p:cNvSpPr>
                <a:spLocks noChangeArrowheads="1"/>
              </p:cNvSpPr>
              <p:nvPr/>
            </p:nvSpPr>
            <p:spPr bwMode="auto">
              <a:xfrm>
                <a:off x="1793875" y="5937250"/>
                <a:ext cx="23813" cy="114300"/>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3" name="Freeform 575">
                <a:extLst>
                  <a:ext uri="{FF2B5EF4-FFF2-40B4-BE49-F238E27FC236}">
                    <a16:creationId xmlns="" xmlns:a16="http://schemas.microsoft.com/office/drawing/2014/main" id="{8019EFD3-A3D1-4DCF-83FD-566AF7E899B9}"/>
                  </a:ext>
                </a:extLst>
              </p:cNvPr>
              <p:cNvSpPr>
                <a:spLocks/>
              </p:cNvSpPr>
              <p:nvPr/>
            </p:nvSpPr>
            <p:spPr bwMode="auto">
              <a:xfrm>
                <a:off x="1725613" y="6051550"/>
                <a:ext cx="92075" cy="106363"/>
              </a:xfrm>
              <a:custGeom>
                <a:avLst/>
                <a:gdLst>
                  <a:gd name="T0" fmla="*/ 0 w 40"/>
                  <a:gd name="T1" fmla="*/ 2147483646 h 46"/>
                  <a:gd name="T2" fmla="*/ 2147483646 w 40"/>
                  <a:gd name="T3" fmla="*/ 0 h 46"/>
                  <a:gd name="T4" fmla="*/ 2147483646 w 40"/>
                  <a:gd name="T5" fmla="*/ 2147483646 h 46"/>
                  <a:gd name="T6" fmla="*/ 2147483646 w 40"/>
                  <a:gd name="T7" fmla="*/ 2147483646 h 46"/>
                  <a:gd name="T8" fmla="*/ 2147483646 w 40"/>
                  <a:gd name="T9" fmla="*/ 2147483646 h 46"/>
                  <a:gd name="T10" fmla="*/ 2147483646 w 40"/>
                  <a:gd name="T11" fmla="*/ 2147483646 h 46"/>
                  <a:gd name="T12" fmla="*/ 2147483646 w 40"/>
                  <a:gd name="T13" fmla="*/ 2147483646 h 46"/>
                  <a:gd name="T14" fmla="*/ 2147483646 w 40"/>
                  <a:gd name="T15" fmla="*/ 2147483646 h 46"/>
                  <a:gd name="T16" fmla="*/ 2147483646 w 40"/>
                  <a:gd name="T17" fmla="*/ 2147483646 h 46"/>
                  <a:gd name="T18" fmla="*/ 2147483646 w 40"/>
                  <a:gd name="T19" fmla="*/ 2147483646 h 46"/>
                  <a:gd name="T20" fmla="*/ 2147483646 w 40"/>
                  <a:gd name="T21" fmla="*/ 2147483646 h 46"/>
                  <a:gd name="T22" fmla="*/ 2147483646 w 40"/>
                  <a:gd name="T23" fmla="*/ 2147483646 h 46"/>
                  <a:gd name="T24" fmla="*/ 2147483646 w 40"/>
                  <a:gd name="T25" fmla="*/ 2147483646 h 46"/>
                  <a:gd name="T26" fmla="*/ 2147483646 w 40"/>
                  <a:gd name="T27" fmla="*/ 2147483646 h 46"/>
                  <a:gd name="T28" fmla="*/ 2147483646 w 40"/>
                  <a:gd name="T29" fmla="*/ 2147483646 h 46"/>
                  <a:gd name="T30" fmla="*/ 2147483646 w 40"/>
                  <a:gd name="T31" fmla="*/ 2147483646 h 46"/>
                  <a:gd name="T32" fmla="*/ 0 w 40"/>
                  <a:gd name="T33" fmla="*/ 2147483646 h 46"/>
                  <a:gd name="T34" fmla="*/ 0 w 40"/>
                  <a:gd name="T35" fmla="*/ 2147483646 h 46"/>
                  <a:gd name="T36" fmla="*/ 0 w 40"/>
                  <a:gd name="T37" fmla="*/ 214748364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46">
                    <a:moveTo>
                      <a:pt x="0" y="5"/>
                    </a:moveTo>
                    <a:cubicBezTo>
                      <a:pt x="0" y="3"/>
                      <a:pt x="2" y="0"/>
                      <a:pt x="5" y="0"/>
                    </a:cubicBezTo>
                    <a:cubicBezTo>
                      <a:pt x="8" y="0"/>
                      <a:pt x="10" y="3"/>
                      <a:pt x="10" y="5"/>
                    </a:cubicBezTo>
                    <a:cubicBezTo>
                      <a:pt x="10" y="5"/>
                      <a:pt x="10" y="5"/>
                      <a:pt x="10" y="6"/>
                    </a:cubicBezTo>
                    <a:cubicBezTo>
                      <a:pt x="10" y="25"/>
                      <a:pt x="10" y="25"/>
                      <a:pt x="10" y="25"/>
                    </a:cubicBezTo>
                    <a:cubicBezTo>
                      <a:pt x="10" y="31"/>
                      <a:pt x="14" y="35"/>
                      <a:pt x="19" y="35"/>
                    </a:cubicBezTo>
                    <a:cubicBezTo>
                      <a:pt x="19" y="35"/>
                      <a:pt x="19" y="35"/>
                      <a:pt x="19" y="35"/>
                    </a:cubicBezTo>
                    <a:cubicBezTo>
                      <a:pt x="35" y="35"/>
                      <a:pt x="35" y="35"/>
                      <a:pt x="35" y="35"/>
                    </a:cubicBezTo>
                    <a:cubicBezTo>
                      <a:pt x="35" y="35"/>
                      <a:pt x="35" y="35"/>
                      <a:pt x="35" y="35"/>
                    </a:cubicBezTo>
                    <a:cubicBezTo>
                      <a:pt x="35" y="35"/>
                      <a:pt x="35" y="35"/>
                      <a:pt x="35" y="35"/>
                    </a:cubicBezTo>
                    <a:cubicBezTo>
                      <a:pt x="38" y="35"/>
                      <a:pt x="40" y="38"/>
                      <a:pt x="40" y="40"/>
                    </a:cubicBezTo>
                    <a:cubicBezTo>
                      <a:pt x="40" y="43"/>
                      <a:pt x="38" y="45"/>
                      <a:pt x="35" y="45"/>
                    </a:cubicBezTo>
                    <a:cubicBezTo>
                      <a:pt x="35" y="45"/>
                      <a:pt x="35" y="45"/>
                      <a:pt x="35" y="45"/>
                    </a:cubicBezTo>
                    <a:cubicBezTo>
                      <a:pt x="33" y="45"/>
                      <a:pt x="33" y="45"/>
                      <a:pt x="33" y="45"/>
                    </a:cubicBezTo>
                    <a:cubicBezTo>
                      <a:pt x="33" y="46"/>
                      <a:pt x="33" y="46"/>
                      <a:pt x="33" y="46"/>
                    </a:cubicBezTo>
                    <a:cubicBezTo>
                      <a:pt x="15" y="46"/>
                      <a:pt x="15" y="46"/>
                      <a:pt x="15" y="46"/>
                    </a:cubicBezTo>
                    <a:cubicBezTo>
                      <a:pt x="7" y="46"/>
                      <a:pt x="0" y="39"/>
                      <a:pt x="0" y="30"/>
                    </a:cubicBezTo>
                    <a:cubicBezTo>
                      <a:pt x="0" y="5"/>
                      <a:pt x="0" y="5"/>
                      <a:pt x="0" y="5"/>
                    </a:cubicBezTo>
                    <a:cubicBezTo>
                      <a:pt x="0" y="5"/>
                      <a:pt x="0" y="5"/>
                      <a:pt x="0" y="5"/>
                    </a:cubicBezTo>
                    <a:close/>
                  </a:path>
                </a:pathLst>
              </a:custGeom>
              <a:grpFill/>
              <a:ln w="9525">
                <a:solidFill>
                  <a:schemeClr val="bg1"/>
                </a:solidFill>
                <a:round/>
                <a:headEnd/>
                <a:tailEnd/>
              </a:ln>
            </p:spPr>
            <p:txBody>
              <a:bodyPr/>
              <a:lstStyle/>
              <a:p>
                <a:endParaRPr lang="zh-CN" altLang="en-US">
                  <a:solidFill>
                    <a:schemeClr val="bg1">
                      <a:lumMod val="50000"/>
                    </a:schemeClr>
                  </a:solidFill>
                </a:endParaRPr>
              </a:p>
            </p:txBody>
          </p:sp>
          <p:sp>
            <p:nvSpPr>
              <p:cNvPr id="44" name="Rectangle 576">
                <a:extLst>
                  <a:ext uri="{FF2B5EF4-FFF2-40B4-BE49-F238E27FC236}">
                    <a16:creationId xmlns="" xmlns:a16="http://schemas.microsoft.com/office/drawing/2014/main" id="{65D70C8F-386C-4BE1-9DD4-70E596ED4E47}"/>
                  </a:ext>
                </a:extLst>
              </p:cNvPr>
              <p:cNvSpPr>
                <a:spLocks noChangeArrowheads="1"/>
              </p:cNvSpPr>
              <p:nvPr/>
            </p:nvSpPr>
            <p:spPr bwMode="auto">
              <a:xfrm>
                <a:off x="1839913" y="5937250"/>
                <a:ext cx="12700"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5" name="Rectangle 577">
                <a:extLst>
                  <a:ext uri="{FF2B5EF4-FFF2-40B4-BE49-F238E27FC236}">
                    <a16:creationId xmlns="" xmlns:a16="http://schemas.microsoft.com/office/drawing/2014/main" id="{95979E56-4487-45BD-999B-9521318B92D1}"/>
                  </a:ext>
                </a:extLst>
              </p:cNvPr>
              <p:cNvSpPr>
                <a:spLocks noChangeArrowheads="1"/>
              </p:cNvSpPr>
              <p:nvPr/>
            </p:nvSpPr>
            <p:spPr bwMode="auto">
              <a:xfrm>
                <a:off x="1839913" y="6029325"/>
                <a:ext cx="23812"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6" name="Rectangle 578">
                <a:extLst>
                  <a:ext uri="{FF2B5EF4-FFF2-40B4-BE49-F238E27FC236}">
                    <a16:creationId xmlns="" xmlns:a16="http://schemas.microsoft.com/office/drawing/2014/main" id="{CD58BCEE-365D-4268-9331-2080EA4E5509}"/>
                  </a:ext>
                </a:extLst>
              </p:cNvPr>
              <p:cNvSpPr>
                <a:spLocks noChangeArrowheads="1"/>
              </p:cNvSpPr>
              <p:nvPr/>
            </p:nvSpPr>
            <p:spPr bwMode="auto">
              <a:xfrm>
                <a:off x="1885950" y="5937250"/>
                <a:ext cx="12700"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7" name="Rectangle 579">
                <a:extLst>
                  <a:ext uri="{FF2B5EF4-FFF2-40B4-BE49-F238E27FC236}">
                    <a16:creationId xmlns="" xmlns:a16="http://schemas.microsoft.com/office/drawing/2014/main" id="{3E4CDACB-66FF-4BAE-89FD-D24503AB83D9}"/>
                  </a:ext>
                </a:extLst>
              </p:cNvPr>
              <p:cNvSpPr>
                <a:spLocks noChangeArrowheads="1"/>
              </p:cNvSpPr>
              <p:nvPr/>
            </p:nvSpPr>
            <p:spPr bwMode="auto">
              <a:xfrm>
                <a:off x="1885950" y="6029325"/>
                <a:ext cx="23813"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8" name="Rectangle 580">
                <a:extLst>
                  <a:ext uri="{FF2B5EF4-FFF2-40B4-BE49-F238E27FC236}">
                    <a16:creationId xmlns="" xmlns:a16="http://schemas.microsoft.com/office/drawing/2014/main" id="{6A63902B-0D8F-4139-96D8-9BF2BAEEC1E4}"/>
                  </a:ext>
                </a:extLst>
              </p:cNvPr>
              <p:cNvSpPr>
                <a:spLocks noChangeArrowheads="1"/>
              </p:cNvSpPr>
              <p:nvPr/>
            </p:nvSpPr>
            <p:spPr bwMode="auto">
              <a:xfrm>
                <a:off x="1920875" y="5937250"/>
                <a:ext cx="38100"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49" name="Rectangle 581">
                <a:extLst>
                  <a:ext uri="{FF2B5EF4-FFF2-40B4-BE49-F238E27FC236}">
                    <a16:creationId xmlns="" xmlns:a16="http://schemas.microsoft.com/office/drawing/2014/main" id="{BE4AFC46-3127-4C40-B97B-9BB973249855}"/>
                  </a:ext>
                </a:extLst>
              </p:cNvPr>
              <p:cNvSpPr>
                <a:spLocks noChangeArrowheads="1"/>
              </p:cNvSpPr>
              <p:nvPr/>
            </p:nvSpPr>
            <p:spPr bwMode="auto">
              <a:xfrm>
                <a:off x="1933575" y="6029325"/>
                <a:ext cx="22225"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0" name="Rectangle 582">
                <a:extLst>
                  <a:ext uri="{FF2B5EF4-FFF2-40B4-BE49-F238E27FC236}">
                    <a16:creationId xmlns="" xmlns:a16="http://schemas.microsoft.com/office/drawing/2014/main" id="{BF2B2F22-04F9-41FF-91F4-0A898403A683}"/>
                  </a:ext>
                </a:extLst>
              </p:cNvPr>
              <p:cNvSpPr>
                <a:spLocks noChangeArrowheads="1"/>
              </p:cNvSpPr>
              <p:nvPr/>
            </p:nvSpPr>
            <p:spPr bwMode="auto">
              <a:xfrm>
                <a:off x="2001838" y="5937250"/>
                <a:ext cx="25400"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1" name="Rectangle 583">
                <a:extLst>
                  <a:ext uri="{FF2B5EF4-FFF2-40B4-BE49-F238E27FC236}">
                    <a16:creationId xmlns="" xmlns:a16="http://schemas.microsoft.com/office/drawing/2014/main" id="{C616F60F-4224-46D6-8B36-20DCE9E16811}"/>
                  </a:ext>
                </a:extLst>
              </p:cNvPr>
              <p:cNvSpPr>
                <a:spLocks noChangeArrowheads="1"/>
              </p:cNvSpPr>
              <p:nvPr/>
            </p:nvSpPr>
            <p:spPr bwMode="auto">
              <a:xfrm>
                <a:off x="1979613" y="6029325"/>
                <a:ext cx="22225"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2" name="Rectangle 584">
                <a:extLst>
                  <a:ext uri="{FF2B5EF4-FFF2-40B4-BE49-F238E27FC236}">
                    <a16:creationId xmlns="" xmlns:a16="http://schemas.microsoft.com/office/drawing/2014/main" id="{F34211B7-4DF5-4918-8DA6-24AC4065D39A}"/>
                  </a:ext>
                </a:extLst>
              </p:cNvPr>
              <p:cNvSpPr>
                <a:spLocks noChangeArrowheads="1"/>
              </p:cNvSpPr>
              <p:nvPr/>
            </p:nvSpPr>
            <p:spPr bwMode="auto">
              <a:xfrm>
                <a:off x="2051050" y="5937250"/>
                <a:ext cx="11113"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3" name="Rectangle 585">
                <a:extLst>
                  <a:ext uri="{FF2B5EF4-FFF2-40B4-BE49-F238E27FC236}">
                    <a16:creationId xmlns="" xmlns:a16="http://schemas.microsoft.com/office/drawing/2014/main" id="{65052F71-974F-4343-BFFA-287B11E91BB4}"/>
                  </a:ext>
                </a:extLst>
              </p:cNvPr>
              <p:cNvSpPr>
                <a:spLocks noChangeArrowheads="1"/>
              </p:cNvSpPr>
              <p:nvPr/>
            </p:nvSpPr>
            <p:spPr bwMode="auto">
              <a:xfrm>
                <a:off x="2038350" y="6029325"/>
                <a:ext cx="23813"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4" name="Rectangle 586">
                <a:extLst>
                  <a:ext uri="{FF2B5EF4-FFF2-40B4-BE49-F238E27FC236}">
                    <a16:creationId xmlns="" xmlns:a16="http://schemas.microsoft.com/office/drawing/2014/main" id="{EC8D994C-13D4-46DF-9D56-4102C2D0B730}"/>
                  </a:ext>
                </a:extLst>
              </p:cNvPr>
              <p:cNvSpPr>
                <a:spLocks noChangeArrowheads="1"/>
              </p:cNvSpPr>
              <p:nvPr/>
            </p:nvSpPr>
            <p:spPr bwMode="auto">
              <a:xfrm>
                <a:off x="2097088" y="5937250"/>
                <a:ext cx="11112" cy="68263"/>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5" name="Rectangle 587">
                <a:extLst>
                  <a:ext uri="{FF2B5EF4-FFF2-40B4-BE49-F238E27FC236}">
                    <a16:creationId xmlns="" xmlns:a16="http://schemas.microsoft.com/office/drawing/2014/main" id="{F4882CF7-04E5-4B19-BB01-6BD0458BE77D}"/>
                  </a:ext>
                </a:extLst>
              </p:cNvPr>
              <p:cNvSpPr>
                <a:spLocks noChangeArrowheads="1"/>
              </p:cNvSpPr>
              <p:nvPr/>
            </p:nvSpPr>
            <p:spPr bwMode="auto">
              <a:xfrm>
                <a:off x="2085975" y="6029325"/>
                <a:ext cx="22225" cy="22225"/>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6" name="Rectangle 588">
                <a:extLst>
                  <a:ext uri="{FF2B5EF4-FFF2-40B4-BE49-F238E27FC236}">
                    <a16:creationId xmlns="" xmlns:a16="http://schemas.microsoft.com/office/drawing/2014/main" id="{056ACFB9-76B9-4C38-A5BE-BED0F2E15E39}"/>
                  </a:ext>
                </a:extLst>
              </p:cNvPr>
              <p:cNvSpPr>
                <a:spLocks noChangeArrowheads="1"/>
              </p:cNvSpPr>
              <p:nvPr/>
            </p:nvSpPr>
            <p:spPr bwMode="auto">
              <a:xfrm>
                <a:off x="2132013" y="5937250"/>
                <a:ext cx="22225" cy="114300"/>
              </a:xfrm>
              <a:prstGeom prst="rect">
                <a:avLst/>
              </a:prstGeom>
              <a:grpFill/>
              <a:ln w="9525">
                <a:solidFill>
                  <a:schemeClr val="bg1"/>
                </a:solidFill>
                <a:miter lim="800000"/>
                <a:headEnd/>
                <a:tailEnd/>
              </a:ln>
            </p:spPr>
            <p:txBody>
              <a:bodyPr/>
              <a:lstStyle/>
              <a:p>
                <a:endParaRPr lang="zh-CN" altLang="en-US">
                  <a:solidFill>
                    <a:schemeClr val="bg1">
                      <a:lumMod val="50000"/>
                    </a:schemeClr>
                  </a:solidFill>
                </a:endParaRPr>
              </a:p>
            </p:txBody>
          </p:sp>
          <p:sp>
            <p:nvSpPr>
              <p:cNvPr id="57" name="Freeform 589">
                <a:extLst>
                  <a:ext uri="{FF2B5EF4-FFF2-40B4-BE49-F238E27FC236}">
                    <a16:creationId xmlns="" xmlns:a16="http://schemas.microsoft.com/office/drawing/2014/main" id="{AA5EFABC-2C12-4FC0-9F51-FFB3697F62A8}"/>
                  </a:ext>
                </a:extLst>
              </p:cNvPr>
              <p:cNvSpPr>
                <a:spLocks/>
              </p:cNvSpPr>
              <p:nvPr/>
            </p:nvSpPr>
            <p:spPr bwMode="auto">
              <a:xfrm>
                <a:off x="2132013" y="6051550"/>
                <a:ext cx="92075" cy="106363"/>
              </a:xfrm>
              <a:custGeom>
                <a:avLst/>
                <a:gdLst>
                  <a:gd name="T0" fmla="*/ 2147483646 w 40"/>
                  <a:gd name="T1" fmla="*/ 2147483646 h 46"/>
                  <a:gd name="T2" fmla="*/ 2147483646 w 40"/>
                  <a:gd name="T3" fmla="*/ 2147483646 h 46"/>
                  <a:gd name="T4" fmla="*/ 2147483646 w 40"/>
                  <a:gd name="T5" fmla="*/ 2147483646 h 46"/>
                  <a:gd name="T6" fmla="*/ 2147483646 w 40"/>
                  <a:gd name="T7" fmla="*/ 2147483646 h 46"/>
                  <a:gd name="T8" fmla="*/ 2147483646 w 40"/>
                  <a:gd name="T9" fmla="*/ 2147483646 h 46"/>
                  <a:gd name="T10" fmla="*/ 2147483646 w 40"/>
                  <a:gd name="T11" fmla="*/ 2147483646 h 46"/>
                  <a:gd name="T12" fmla="*/ 2147483646 w 40"/>
                  <a:gd name="T13" fmla="*/ 2147483646 h 46"/>
                  <a:gd name="T14" fmla="*/ 2147483646 w 40"/>
                  <a:gd name="T15" fmla="*/ 2147483646 h 46"/>
                  <a:gd name="T16" fmla="*/ 2147483646 w 40"/>
                  <a:gd name="T17" fmla="*/ 0 h 46"/>
                  <a:gd name="T18" fmla="*/ 2147483646 w 40"/>
                  <a:gd name="T19" fmla="*/ 2147483646 h 46"/>
                  <a:gd name="T20" fmla="*/ 2147483646 w 40"/>
                  <a:gd name="T21" fmla="*/ 2147483646 h 46"/>
                  <a:gd name="T22" fmla="*/ 2147483646 w 40"/>
                  <a:gd name="T23" fmla="*/ 2147483646 h 46"/>
                  <a:gd name="T24" fmla="*/ 2147483646 w 40"/>
                  <a:gd name="T25" fmla="*/ 2147483646 h 46"/>
                  <a:gd name="T26" fmla="*/ 2147483646 w 40"/>
                  <a:gd name="T27" fmla="*/ 2147483646 h 46"/>
                  <a:gd name="T28" fmla="*/ 2147483646 w 40"/>
                  <a:gd name="T29" fmla="*/ 2147483646 h 46"/>
                  <a:gd name="T30" fmla="*/ 2147483646 w 40"/>
                  <a:gd name="T31" fmla="*/ 2147483646 h 46"/>
                  <a:gd name="T32" fmla="*/ 2147483646 w 40"/>
                  <a:gd name="T33" fmla="*/ 2147483646 h 46"/>
                  <a:gd name="T34" fmla="*/ 0 w 40"/>
                  <a:gd name="T35" fmla="*/ 2147483646 h 46"/>
                  <a:gd name="T36" fmla="*/ 2147483646 w 40"/>
                  <a:gd name="T37" fmla="*/ 2147483646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 h="46">
                    <a:moveTo>
                      <a:pt x="5" y="35"/>
                    </a:moveTo>
                    <a:cubicBezTo>
                      <a:pt x="5" y="35"/>
                      <a:pt x="5" y="35"/>
                      <a:pt x="5" y="35"/>
                    </a:cubicBezTo>
                    <a:cubicBezTo>
                      <a:pt x="5" y="35"/>
                      <a:pt x="5" y="35"/>
                      <a:pt x="5" y="35"/>
                    </a:cubicBezTo>
                    <a:cubicBezTo>
                      <a:pt x="22" y="35"/>
                      <a:pt x="22" y="35"/>
                      <a:pt x="22" y="35"/>
                    </a:cubicBezTo>
                    <a:cubicBezTo>
                      <a:pt x="22" y="35"/>
                      <a:pt x="22" y="35"/>
                      <a:pt x="22" y="35"/>
                    </a:cubicBezTo>
                    <a:cubicBezTo>
                      <a:pt x="26" y="35"/>
                      <a:pt x="30" y="30"/>
                      <a:pt x="30" y="25"/>
                    </a:cubicBezTo>
                    <a:cubicBezTo>
                      <a:pt x="30" y="6"/>
                      <a:pt x="30" y="6"/>
                      <a:pt x="30" y="6"/>
                    </a:cubicBezTo>
                    <a:cubicBezTo>
                      <a:pt x="30" y="5"/>
                      <a:pt x="30" y="5"/>
                      <a:pt x="30" y="5"/>
                    </a:cubicBezTo>
                    <a:cubicBezTo>
                      <a:pt x="30" y="3"/>
                      <a:pt x="32" y="0"/>
                      <a:pt x="35" y="0"/>
                    </a:cubicBezTo>
                    <a:cubicBezTo>
                      <a:pt x="38" y="0"/>
                      <a:pt x="40" y="3"/>
                      <a:pt x="40" y="5"/>
                    </a:cubicBezTo>
                    <a:cubicBezTo>
                      <a:pt x="40" y="5"/>
                      <a:pt x="40" y="5"/>
                      <a:pt x="40" y="5"/>
                    </a:cubicBezTo>
                    <a:cubicBezTo>
                      <a:pt x="40" y="30"/>
                      <a:pt x="40" y="30"/>
                      <a:pt x="40" y="30"/>
                    </a:cubicBezTo>
                    <a:cubicBezTo>
                      <a:pt x="40" y="39"/>
                      <a:pt x="33" y="46"/>
                      <a:pt x="25" y="46"/>
                    </a:cubicBezTo>
                    <a:cubicBezTo>
                      <a:pt x="12" y="46"/>
                      <a:pt x="12" y="46"/>
                      <a:pt x="12" y="46"/>
                    </a:cubicBezTo>
                    <a:cubicBezTo>
                      <a:pt x="12" y="45"/>
                      <a:pt x="12" y="45"/>
                      <a:pt x="12" y="45"/>
                    </a:cubicBezTo>
                    <a:cubicBezTo>
                      <a:pt x="5" y="45"/>
                      <a:pt x="5" y="45"/>
                      <a:pt x="5" y="45"/>
                    </a:cubicBezTo>
                    <a:cubicBezTo>
                      <a:pt x="5" y="45"/>
                      <a:pt x="5" y="45"/>
                      <a:pt x="5" y="45"/>
                    </a:cubicBezTo>
                    <a:cubicBezTo>
                      <a:pt x="2" y="45"/>
                      <a:pt x="0" y="43"/>
                      <a:pt x="0" y="40"/>
                    </a:cubicBezTo>
                    <a:cubicBezTo>
                      <a:pt x="0" y="38"/>
                      <a:pt x="2" y="35"/>
                      <a:pt x="5" y="35"/>
                    </a:cubicBezTo>
                    <a:close/>
                  </a:path>
                </a:pathLst>
              </a:custGeom>
              <a:grpFill/>
              <a:ln w="9525">
                <a:solidFill>
                  <a:schemeClr val="bg1"/>
                </a:solidFill>
                <a:round/>
                <a:headEnd/>
                <a:tailEnd/>
              </a:ln>
            </p:spPr>
            <p:txBody>
              <a:bodyPr/>
              <a:lstStyle/>
              <a:p>
                <a:endParaRPr lang="zh-CN" altLang="en-US">
                  <a:solidFill>
                    <a:schemeClr val="bg1">
                      <a:lumMod val="50000"/>
                    </a:schemeClr>
                  </a:solidFill>
                </a:endParaRPr>
              </a:p>
            </p:txBody>
          </p:sp>
        </p:grpSp>
        <p:grpSp>
          <p:nvGrpSpPr>
            <p:cNvPr id="13" name="组合 12">
              <a:extLst>
                <a:ext uri="{FF2B5EF4-FFF2-40B4-BE49-F238E27FC236}">
                  <a16:creationId xmlns="" xmlns:a16="http://schemas.microsoft.com/office/drawing/2014/main" id="{20CB13DF-D1F4-4260-A1C3-B435704380A7}"/>
                </a:ext>
              </a:extLst>
            </p:cNvPr>
            <p:cNvGrpSpPr/>
            <p:nvPr/>
          </p:nvGrpSpPr>
          <p:grpSpPr>
            <a:xfrm>
              <a:off x="2832534" y="3188122"/>
              <a:ext cx="1325997" cy="1325998"/>
              <a:chOff x="2278698" y="3741657"/>
              <a:chExt cx="1500029" cy="1500029"/>
            </a:xfrm>
          </p:grpSpPr>
          <p:sp>
            <p:nvSpPr>
              <p:cNvPr id="28" name="椭圆 27">
                <a:extLst>
                  <a:ext uri="{FF2B5EF4-FFF2-40B4-BE49-F238E27FC236}">
                    <a16:creationId xmlns="" xmlns:a16="http://schemas.microsoft.com/office/drawing/2014/main" id="{21A2319C-43C4-44E0-975F-3663BD7B810E}"/>
                  </a:ext>
                </a:extLst>
              </p:cNvPr>
              <p:cNvSpPr/>
              <p:nvPr/>
            </p:nvSpPr>
            <p:spPr>
              <a:xfrm>
                <a:off x="2278698" y="3741657"/>
                <a:ext cx="1500029" cy="1500029"/>
              </a:xfrm>
              <a:prstGeom prst="ellipse">
                <a:avLst/>
              </a:prstGeom>
              <a:solidFill>
                <a:srgbClr val="9DAC6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4800" dirty="0">
                  <a:solidFill>
                    <a:schemeClr val="bg1">
                      <a:lumMod val="50000"/>
                    </a:schemeClr>
                  </a:solidFill>
                  <a:latin typeface="Chelsea" panose="02000500000000000000" pitchFamily="2" charset="0"/>
                </a:endParaRPr>
              </a:p>
            </p:txBody>
          </p:sp>
          <p:grpSp>
            <p:nvGrpSpPr>
              <p:cNvPr id="29" name="组合 28">
                <a:extLst>
                  <a:ext uri="{FF2B5EF4-FFF2-40B4-BE49-F238E27FC236}">
                    <a16:creationId xmlns="" xmlns:a16="http://schemas.microsoft.com/office/drawing/2014/main" id="{97919BB4-2633-4EBD-AB05-62D847471821}"/>
                  </a:ext>
                </a:extLst>
              </p:cNvPr>
              <p:cNvGrpSpPr/>
              <p:nvPr/>
            </p:nvGrpSpPr>
            <p:grpSpPr>
              <a:xfrm>
                <a:off x="2662538" y="4134603"/>
                <a:ext cx="693436" cy="691515"/>
                <a:chOff x="2722713" y="3648225"/>
                <a:chExt cx="573087" cy="571500"/>
              </a:xfrm>
            </p:grpSpPr>
            <p:sp>
              <p:nvSpPr>
                <p:cNvPr id="30" name="Freeform 178">
                  <a:extLst>
                    <a:ext uri="{FF2B5EF4-FFF2-40B4-BE49-F238E27FC236}">
                      <a16:creationId xmlns="" xmlns:a16="http://schemas.microsoft.com/office/drawing/2014/main" id="{9A8B3801-1E38-4FBF-9AE1-582C3075B7E5}"/>
                    </a:ext>
                  </a:extLst>
                </p:cNvPr>
                <p:cNvSpPr>
                  <a:spLocks/>
                </p:cNvSpPr>
                <p:nvPr/>
              </p:nvSpPr>
              <p:spPr bwMode="auto">
                <a:xfrm>
                  <a:off x="2722713" y="3648225"/>
                  <a:ext cx="573087" cy="571500"/>
                </a:xfrm>
                <a:custGeom>
                  <a:avLst/>
                  <a:gdLst>
                    <a:gd name="T0" fmla="*/ 2147483646 w 248"/>
                    <a:gd name="T1" fmla="*/ 0 h 248"/>
                    <a:gd name="T2" fmla="*/ 2147483646 w 248"/>
                    <a:gd name="T3" fmla="*/ 2147483646 h 248"/>
                    <a:gd name="T4" fmla="*/ 2147483646 w 248"/>
                    <a:gd name="T5" fmla="*/ 2147483646 h 248"/>
                    <a:gd name="T6" fmla="*/ 2147483646 w 248"/>
                    <a:gd name="T7" fmla="*/ 2147483646 h 248"/>
                    <a:gd name="T8" fmla="*/ 2147483646 w 248"/>
                    <a:gd name="T9" fmla="*/ 2147483646 h 248"/>
                    <a:gd name="T10" fmla="*/ 2147483646 w 248"/>
                    <a:gd name="T11" fmla="*/ 2147483646 h 248"/>
                    <a:gd name="T12" fmla="*/ 2147483646 w 248"/>
                    <a:gd name="T13" fmla="*/ 2147483646 h 248"/>
                    <a:gd name="T14" fmla="*/ 2147483646 w 248"/>
                    <a:gd name="T15" fmla="*/ 2147483646 h 248"/>
                    <a:gd name="T16" fmla="*/ 0 w 248"/>
                    <a:gd name="T17" fmla="*/ 2147483646 h 248"/>
                    <a:gd name="T18" fmla="*/ 2147483646 w 248"/>
                    <a:gd name="T19" fmla="*/ 2147483646 h 248"/>
                    <a:gd name="T20" fmla="*/ 2147483646 w 248"/>
                    <a:gd name="T21" fmla="*/ 2147483646 h 248"/>
                    <a:gd name="T22" fmla="*/ 2147483646 w 248"/>
                    <a:gd name="T23" fmla="*/ 2147483646 h 248"/>
                    <a:gd name="T24" fmla="*/ 2147483646 w 248"/>
                    <a:gd name="T25" fmla="*/ 2147483646 h 248"/>
                    <a:gd name="T26" fmla="*/ 2147483646 w 248"/>
                    <a:gd name="T27" fmla="*/ 2147483646 h 248"/>
                    <a:gd name="T28" fmla="*/ 2147483646 w 248"/>
                    <a:gd name="T29" fmla="*/ 2147483646 h 248"/>
                    <a:gd name="T30" fmla="*/ 2147483646 w 248"/>
                    <a:gd name="T31" fmla="*/ 2147483646 h 248"/>
                    <a:gd name="T32" fmla="*/ 2147483646 w 248"/>
                    <a:gd name="T33" fmla="*/ 2147483646 h 248"/>
                    <a:gd name="T34" fmla="*/ 2147483646 w 248"/>
                    <a:gd name="T35" fmla="*/ 2147483646 h 248"/>
                    <a:gd name="T36" fmla="*/ 2147483646 w 248"/>
                    <a:gd name="T37" fmla="*/ 2147483646 h 248"/>
                    <a:gd name="T38" fmla="*/ 2147483646 w 248"/>
                    <a:gd name="T39" fmla="*/ 2147483646 h 248"/>
                    <a:gd name="T40" fmla="*/ 2147483646 w 248"/>
                    <a:gd name="T41" fmla="*/ 2147483646 h 248"/>
                    <a:gd name="T42" fmla="*/ 2147483646 w 248"/>
                    <a:gd name="T43" fmla="*/ 2147483646 h 248"/>
                    <a:gd name="T44" fmla="*/ 2147483646 w 248"/>
                    <a:gd name="T45" fmla="*/ 2147483646 h 248"/>
                    <a:gd name="T46" fmla="*/ 2147483646 w 248"/>
                    <a:gd name="T47" fmla="*/ 2147483646 h 248"/>
                    <a:gd name="T48" fmla="*/ 2147483646 w 248"/>
                    <a:gd name="T49" fmla="*/ 2147483646 h 248"/>
                    <a:gd name="T50" fmla="*/ 2147483646 w 248"/>
                    <a:gd name="T51" fmla="*/ 2147483646 h 248"/>
                    <a:gd name="T52" fmla="*/ 2147483646 w 248"/>
                    <a:gd name="T53" fmla="*/ 2147483646 h 248"/>
                    <a:gd name="T54" fmla="*/ 2147483646 w 248"/>
                    <a:gd name="T55" fmla="*/ 2147483646 h 248"/>
                    <a:gd name="T56" fmla="*/ 2147483646 w 248"/>
                    <a:gd name="T57" fmla="*/ 2147483646 h 248"/>
                    <a:gd name="T58" fmla="*/ 2147483646 w 248"/>
                    <a:gd name="T59" fmla="*/ 2147483646 h 248"/>
                    <a:gd name="T60" fmla="*/ 2147483646 w 248"/>
                    <a:gd name="T61" fmla="*/ 2147483646 h 248"/>
                    <a:gd name="T62" fmla="*/ 2147483646 w 248"/>
                    <a:gd name="T63" fmla="*/ 2147483646 h 248"/>
                    <a:gd name="T64" fmla="*/ 2147483646 w 248"/>
                    <a:gd name="T65" fmla="*/ 0 h 2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 h="248">
                      <a:moveTo>
                        <a:pt x="124" y="0"/>
                      </a:moveTo>
                      <a:cubicBezTo>
                        <a:pt x="112" y="0"/>
                        <a:pt x="112" y="0"/>
                        <a:pt x="112" y="0"/>
                      </a:cubicBezTo>
                      <a:cubicBezTo>
                        <a:pt x="105" y="0"/>
                        <a:pt x="100" y="5"/>
                        <a:pt x="100" y="12"/>
                      </a:cubicBezTo>
                      <a:cubicBezTo>
                        <a:pt x="100" y="27"/>
                        <a:pt x="100" y="27"/>
                        <a:pt x="100" y="27"/>
                      </a:cubicBezTo>
                      <a:cubicBezTo>
                        <a:pt x="100" y="33"/>
                        <a:pt x="97" y="37"/>
                        <a:pt x="92" y="39"/>
                      </a:cubicBezTo>
                      <a:cubicBezTo>
                        <a:pt x="83" y="42"/>
                        <a:pt x="83" y="42"/>
                        <a:pt x="83" y="42"/>
                      </a:cubicBezTo>
                      <a:cubicBezTo>
                        <a:pt x="79" y="43"/>
                        <a:pt x="74" y="42"/>
                        <a:pt x="71" y="39"/>
                      </a:cubicBezTo>
                      <a:cubicBezTo>
                        <a:pt x="60" y="28"/>
                        <a:pt x="60" y="28"/>
                        <a:pt x="60" y="28"/>
                      </a:cubicBezTo>
                      <a:cubicBezTo>
                        <a:pt x="56" y="24"/>
                        <a:pt x="48" y="24"/>
                        <a:pt x="44" y="28"/>
                      </a:cubicBezTo>
                      <a:cubicBezTo>
                        <a:pt x="28" y="44"/>
                        <a:pt x="28" y="44"/>
                        <a:pt x="28" y="44"/>
                      </a:cubicBezTo>
                      <a:cubicBezTo>
                        <a:pt x="24" y="48"/>
                        <a:pt x="24" y="56"/>
                        <a:pt x="28" y="60"/>
                      </a:cubicBezTo>
                      <a:cubicBezTo>
                        <a:pt x="39" y="71"/>
                        <a:pt x="39" y="71"/>
                        <a:pt x="39" y="71"/>
                      </a:cubicBezTo>
                      <a:cubicBezTo>
                        <a:pt x="42" y="74"/>
                        <a:pt x="43" y="79"/>
                        <a:pt x="42" y="83"/>
                      </a:cubicBezTo>
                      <a:cubicBezTo>
                        <a:pt x="39" y="92"/>
                        <a:pt x="39" y="92"/>
                        <a:pt x="39" y="92"/>
                      </a:cubicBezTo>
                      <a:cubicBezTo>
                        <a:pt x="37" y="97"/>
                        <a:pt x="33" y="100"/>
                        <a:pt x="27" y="100"/>
                      </a:cubicBezTo>
                      <a:cubicBezTo>
                        <a:pt x="12" y="100"/>
                        <a:pt x="12" y="100"/>
                        <a:pt x="12" y="100"/>
                      </a:cubicBezTo>
                      <a:cubicBezTo>
                        <a:pt x="5" y="100"/>
                        <a:pt x="0" y="105"/>
                        <a:pt x="0" y="112"/>
                      </a:cubicBezTo>
                      <a:cubicBezTo>
                        <a:pt x="0" y="136"/>
                        <a:pt x="0" y="136"/>
                        <a:pt x="0" y="136"/>
                      </a:cubicBezTo>
                      <a:cubicBezTo>
                        <a:pt x="0" y="143"/>
                        <a:pt x="5" y="148"/>
                        <a:pt x="12" y="148"/>
                      </a:cubicBezTo>
                      <a:cubicBezTo>
                        <a:pt x="27" y="148"/>
                        <a:pt x="27" y="148"/>
                        <a:pt x="27" y="148"/>
                      </a:cubicBezTo>
                      <a:cubicBezTo>
                        <a:pt x="33" y="148"/>
                        <a:pt x="37" y="151"/>
                        <a:pt x="39" y="156"/>
                      </a:cubicBezTo>
                      <a:cubicBezTo>
                        <a:pt x="42" y="165"/>
                        <a:pt x="42" y="165"/>
                        <a:pt x="42" y="165"/>
                      </a:cubicBezTo>
                      <a:cubicBezTo>
                        <a:pt x="43" y="169"/>
                        <a:pt x="42" y="174"/>
                        <a:pt x="39" y="177"/>
                      </a:cubicBezTo>
                      <a:cubicBezTo>
                        <a:pt x="28" y="188"/>
                        <a:pt x="28" y="188"/>
                        <a:pt x="28" y="188"/>
                      </a:cubicBezTo>
                      <a:cubicBezTo>
                        <a:pt x="24" y="192"/>
                        <a:pt x="24" y="200"/>
                        <a:pt x="28" y="204"/>
                      </a:cubicBezTo>
                      <a:cubicBezTo>
                        <a:pt x="44" y="220"/>
                        <a:pt x="44" y="220"/>
                        <a:pt x="44" y="220"/>
                      </a:cubicBezTo>
                      <a:cubicBezTo>
                        <a:pt x="48" y="224"/>
                        <a:pt x="56" y="224"/>
                        <a:pt x="60" y="220"/>
                      </a:cubicBezTo>
                      <a:cubicBezTo>
                        <a:pt x="71" y="209"/>
                        <a:pt x="71" y="209"/>
                        <a:pt x="71" y="209"/>
                      </a:cubicBezTo>
                      <a:cubicBezTo>
                        <a:pt x="74" y="206"/>
                        <a:pt x="79" y="205"/>
                        <a:pt x="83" y="206"/>
                      </a:cubicBezTo>
                      <a:cubicBezTo>
                        <a:pt x="92" y="209"/>
                        <a:pt x="92" y="209"/>
                        <a:pt x="92" y="209"/>
                      </a:cubicBezTo>
                      <a:cubicBezTo>
                        <a:pt x="97" y="211"/>
                        <a:pt x="100" y="215"/>
                        <a:pt x="100" y="221"/>
                      </a:cubicBezTo>
                      <a:cubicBezTo>
                        <a:pt x="100" y="236"/>
                        <a:pt x="100" y="236"/>
                        <a:pt x="100" y="236"/>
                      </a:cubicBezTo>
                      <a:cubicBezTo>
                        <a:pt x="100" y="243"/>
                        <a:pt x="105" y="248"/>
                        <a:pt x="112" y="248"/>
                      </a:cubicBezTo>
                      <a:cubicBezTo>
                        <a:pt x="124" y="248"/>
                        <a:pt x="124" y="248"/>
                        <a:pt x="124" y="248"/>
                      </a:cubicBezTo>
                      <a:cubicBezTo>
                        <a:pt x="136" y="248"/>
                        <a:pt x="136" y="248"/>
                        <a:pt x="136" y="248"/>
                      </a:cubicBezTo>
                      <a:cubicBezTo>
                        <a:pt x="143" y="248"/>
                        <a:pt x="148" y="243"/>
                        <a:pt x="148" y="236"/>
                      </a:cubicBezTo>
                      <a:cubicBezTo>
                        <a:pt x="148" y="221"/>
                        <a:pt x="148" y="221"/>
                        <a:pt x="148" y="221"/>
                      </a:cubicBezTo>
                      <a:cubicBezTo>
                        <a:pt x="148" y="215"/>
                        <a:pt x="151" y="211"/>
                        <a:pt x="156" y="209"/>
                      </a:cubicBezTo>
                      <a:cubicBezTo>
                        <a:pt x="165" y="206"/>
                        <a:pt x="165" y="206"/>
                        <a:pt x="165" y="206"/>
                      </a:cubicBezTo>
                      <a:cubicBezTo>
                        <a:pt x="169" y="205"/>
                        <a:pt x="174" y="206"/>
                        <a:pt x="177" y="209"/>
                      </a:cubicBezTo>
                      <a:cubicBezTo>
                        <a:pt x="188" y="220"/>
                        <a:pt x="188" y="220"/>
                        <a:pt x="188" y="220"/>
                      </a:cubicBezTo>
                      <a:cubicBezTo>
                        <a:pt x="192" y="224"/>
                        <a:pt x="200" y="224"/>
                        <a:pt x="204" y="220"/>
                      </a:cubicBezTo>
                      <a:cubicBezTo>
                        <a:pt x="220" y="204"/>
                        <a:pt x="220" y="204"/>
                        <a:pt x="220" y="204"/>
                      </a:cubicBezTo>
                      <a:cubicBezTo>
                        <a:pt x="224" y="200"/>
                        <a:pt x="224" y="192"/>
                        <a:pt x="220" y="188"/>
                      </a:cubicBezTo>
                      <a:cubicBezTo>
                        <a:pt x="209" y="177"/>
                        <a:pt x="209" y="177"/>
                        <a:pt x="209" y="177"/>
                      </a:cubicBezTo>
                      <a:cubicBezTo>
                        <a:pt x="206" y="174"/>
                        <a:pt x="205" y="169"/>
                        <a:pt x="206" y="165"/>
                      </a:cubicBezTo>
                      <a:cubicBezTo>
                        <a:pt x="209" y="156"/>
                        <a:pt x="209" y="156"/>
                        <a:pt x="209" y="156"/>
                      </a:cubicBezTo>
                      <a:cubicBezTo>
                        <a:pt x="211" y="151"/>
                        <a:pt x="215" y="148"/>
                        <a:pt x="221" y="148"/>
                      </a:cubicBezTo>
                      <a:cubicBezTo>
                        <a:pt x="236" y="148"/>
                        <a:pt x="236" y="148"/>
                        <a:pt x="236" y="148"/>
                      </a:cubicBezTo>
                      <a:cubicBezTo>
                        <a:pt x="243" y="148"/>
                        <a:pt x="248" y="143"/>
                        <a:pt x="248" y="136"/>
                      </a:cubicBezTo>
                      <a:cubicBezTo>
                        <a:pt x="248" y="112"/>
                        <a:pt x="248" y="112"/>
                        <a:pt x="248" y="112"/>
                      </a:cubicBezTo>
                      <a:cubicBezTo>
                        <a:pt x="248" y="105"/>
                        <a:pt x="243" y="100"/>
                        <a:pt x="236" y="100"/>
                      </a:cubicBezTo>
                      <a:cubicBezTo>
                        <a:pt x="221" y="100"/>
                        <a:pt x="221" y="100"/>
                        <a:pt x="221" y="100"/>
                      </a:cubicBezTo>
                      <a:cubicBezTo>
                        <a:pt x="215" y="100"/>
                        <a:pt x="211" y="97"/>
                        <a:pt x="209" y="92"/>
                      </a:cubicBezTo>
                      <a:cubicBezTo>
                        <a:pt x="206" y="83"/>
                        <a:pt x="206" y="83"/>
                        <a:pt x="206" y="83"/>
                      </a:cubicBezTo>
                      <a:cubicBezTo>
                        <a:pt x="205" y="79"/>
                        <a:pt x="206" y="74"/>
                        <a:pt x="209" y="71"/>
                      </a:cubicBezTo>
                      <a:cubicBezTo>
                        <a:pt x="220" y="60"/>
                        <a:pt x="220" y="60"/>
                        <a:pt x="220" y="60"/>
                      </a:cubicBezTo>
                      <a:cubicBezTo>
                        <a:pt x="224" y="56"/>
                        <a:pt x="224" y="48"/>
                        <a:pt x="220" y="44"/>
                      </a:cubicBezTo>
                      <a:cubicBezTo>
                        <a:pt x="204" y="28"/>
                        <a:pt x="204" y="28"/>
                        <a:pt x="204" y="28"/>
                      </a:cubicBezTo>
                      <a:cubicBezTo>
                        <a:pt x="200" y="24"/>
                        <a:pt x="192" y="24"/>
                        <a:pt x="188" y="28"/>
                      </a:cubicBezTo>
                      <a:cubicBezTo>
                        <a:pt x="177" y="39"/>
                        <a:pt x="177" y="39"/>
                        <a:pt x="177" y="39"/>
                      </a:cubicBezTo>
                      <a:cubicBezTo>
                        <a:pt x="174" y="42"/>
                        <a:pt x="169" y="43"/>
                        <a:pt x="165" y="42"/>
                      </a:cubicBezTo>
                      <a:cubicBezTo>
                        <a:pt x="156" y="39"/>
                        <a:pt x="156" y="39"/>
                        <a:pt x="156" y="39"/>
                      </a:cubicBezTo>
                      <a:cubicBezTo>
                        <a:pt x="151" y="37"/>
                        <a:pt x="148" y="33"/>
                        <a:pt x="148" y="27"/>
                      </a:cubicBezTo>
                      <a:cubicBezTo>
                        <a:pt x="148" y="12"/>
                        <a:pt x="148" y="12"/>
                        <a:pt x="148" y="12"/>
                      </a:cubicBezTo>
                      <a:cubicBezTo>
                        <a:pt x="148" y="5"/>
                        <a:pt x="143" y="0"/>
                        <a:pt x="136" y="0"/>
                      </a:cubicBezTo>
                      <a:lnTo>
                        <a:pt x="124" y="0"/>
                      </a:ln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lumMod val="50000"/>
                      </a:schemeClr>
                    </a:solidFill>
                  </a:endParaRPr>
                </a:p>
              </p:txBody>
            </p:sp>
            <p:sp>
              <p:nvSpPr>
                <p:cNvPr id="31" name="Freeform 179">
                  <a:extLst>
                    <a:ext uri="{FF2B5EF4-FFF2-40B4-BE49-F238E27FC236}">
                      <a16:creationId xmlns="" xmlns:a16="http://schemas.microsoft.com/office/drawing/2014/main" id="{52B37EBC-8241-412D-9369-9B585B956C4E}"/>
                    </a:ext>
                  </a:extLst>
                </p:cNvPr>
                <p:cNvSpPr>
                  <a:spLocks/>
                </p:cNvSpPr>
                <p:nvPr/>
              </p:nvSpPr>
              <p:spPr bwMode="auto">
                <a:xfrm>
                  <a:off x="2946550" y="3872063"/>
                  <a:ext cx="125413" cy="125412"/>
                </a:xfrm>
                <a:custGeom>
                  <a:avLst/>
                  <a:gdLst>
                    <a:gd name="T0" fmla="*/ 2147483646 w 54"/>
                    <a:gd name="T1" fmla="*/ 2147483646 h 54"/>
                    <a:gd name="T2" fmla="*/ 2147483646 w 54"/>
                    <a:gd name="T3" fmla="*/ 2147483646 h 54"/>
                    <a:gd name="T4" fmla="*/ 2147483646 w 54"/>
                    <a:gd name="T5" fmla="*/ 2147483646 h 54"/>
                    <a:gd name="T6" fmla="*/ 2147483646 w 54"/>
                    <a:gd name="T7" fmla="*/ 2147483646 h 54"/>
                    <a:gd name="T8" fmla="*/ 2147483646 w 54"/>
                    <a:gd name="T9" fmla="*/ 2147483646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4">
                      <a:moveTo>
                        <a:pt x="50" y="32"/>
                      </a:moveTo>
                      <a:cubicBezTo>
                        <a:pt x="54" y="15"/>
                        <a:pt x="39" y="0"/>
                        <a:pt x="22" y="4"/>
                      </a:cubicBezTo>
                      <a:cubicBezTo>
                        <a:pt x="13" y="6"/>
                        <a:pt x="6" y="13"/>
                        <a:pt x="4" y="22"/>
                      </a:cubicBezTo>
                      <a:cubicBezTo>
                        <a:pt x="0" y="39"/>
                        <a:pt x="15" y="54"/>
                        <a:pt x="32" y="50"/>
                      </a:cubicBezTo>
                      <a:cubicBezTo>
                        <a:pt x="41" y="48"/>
                        <a:pt x="48" y="41"/>
                        <a:pt x="50" y="32"/>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lumMod val="50000"/>
                      </a:schemeClr>
                    </a:solidFill>
                  </a:endParaRPr>
                </a:p>
              </p:txBody>
            </p:sp>
          </p:grpSp>
        </p:grpSp>
        <p:grpSp>
          <p:nvGrpSpPr>
            <p:cNvPr id="14" name="组合 13">
              <a:extLst>
                <a:ext uri="{FF2B5EF4-FFF2-40B4-BE49-F238E27FC236}">
                  <a16:creationId xmlns="" xmlns:a16="http://schemas.microsoft.com/office/drawing/2014/main" id="{7EDE33F5-5D55-450B-98A6-58D640BD7435}"/>
                </a:ext>
              </a:extLst>
            </p:cNvPr>
            <p:cNvGrpSpPr/>
            <p:nvPr/>
          </p:nvGrpSpPr>
          <p:grpSpPr>
            <a:xfrm>
              <a:off x="6315760" y="3218498"/>
              <a:ext cx="1325997" cy="1325998"/>
              <a:chOff x="6207761" y="3741657"/>
              <a:chExt cx="1500029" cy="1500029"/>
            </a:xfrm>
          </p:grpSpPr>
          <p:sp>
            <p:nvSpPr>
              <p:cNvPr id="20" name="椭圆 19">
                <a:extLst>
                  <a:ext uri="{FF2B5EF4-FFF2-40B4-BE49-F238E27FC236}">
                    <a16:creationId xmlns="" xmlns:a16="http://schemas.microsoft.com/office/drawing/2014/main" id="{DDD79E8D-94A7-425F-A057-FB939FBA4BB6}"/>
                  </a:ext>
                </a:extLst>
              </p:cNvPr>
              <p:cNvSpPr/>
              <p:nvPr/>
            </p:nvSpPr>
            <p:spPr>
              <a:xfrm>
                <a:off x="6207761" y="3741657"/>
                <a:ext cx="1500029" cy="1500029"/>
              </a:xfrm>
              <a:prstGeom prst="ellipse">
                <a:avLst/>
              </a:prstGeom>
              <a:solidFill>
                <a:srgbClr val="9DAC6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grpSp>
            <p:nvGrpSpPr>
              <p:cNvPr id="21" name="组合 20">
                <a:extLst>
                  <a:ext uri="{FF2B5EF4-FFF2-40B4-BE49-F238E27FC236}">
                    <a16:creationId xmlns="" xmlns:a16="http://schemas.microsoft.com/office/drawing/2014/main" id="{6EB8C575-7962-46AD-A2B9-88C8E688C777}"/>
                  </a:ext>
                </a:extLst>
              </p:cNvPr>
              <p:cNvGrpSpPr/>
              <p:nvPr/>
            </p:nvGrpSpPr>
            <p:grpSpPr>
              <a:xfrm>
                <a:off x="6652054" y="4156692"/>
                <a:ext cx="647335" cy="647336"/>
                <a:chOff x="1830388" y="2073275"/>
                <a:chExt cx="534987" cy="534988"/>
              </a:xfrm>
            </p:grpSpPr>
            <p:sp>
              <p:nvSpPr>
                <p:cNvPr id="22" name="Freeform 24">
                  <a:extLst>
                    <a:ext uri="{FF2B5EF4-FFF2-40B4-BE49-F238E27FC236}">
                      <a16:creationId xmlns="" xmlns:a16="http://schemas.microsoft.com/office/drawing/2014/main" id="{8E5E9017-B5AC-48DF-B7CD-96A029934C7A}"/>
                    </a:ext>
                  </a:extLst>
                </p:cNvPr>
                <p:cNvSpPr>
                  <a:spLocks/>
                </p:cNvSpPr>
                <p:nvPr/>
              </p:nvSpPr>
              <p:spPr bwMode="auto">
                <a:xfrm>
                  <a:off x="2000250" y="2119313"/>
                  <a:ext cx="365125" cy="109537"/>
                </a:xfrm>
                <a:custGeom>
                  <a:avLst/>
                  <a:gdLst>
                    <a:gd name="T0" fmla="*/ 2147483646 w 158"/>
                    <a:gd name="T1" fmla="*/ 2147483646 h 48"/>
                    <a:gd name="T2" fmla="*/ 2147483646 w 158"/>
                    <a:gd name="T3" fmla="*/ 2147483646 h 48"/>
                    <a:gd name="T4" fmla="*/ 0 w 158"/>
                    <a:gd name="T5" fmla="*/ 2147483646 h 48"/>
                    <a:gd name="T6" fmla="*/ 0 w 158"/>
                    <a:gd name="T7" fmla="*/ 2147483646 h 48"/>
                    <a:gd name="T8" fmla="*/ 2147483646 w 158"/>
                    <a:gd name="T9" fmla="*/ 0 h 48"/>
                    <a:gd name="T10" fmla="*/ 2147483646 w 158"/>
                    <a:gd name="T11" fmla="*/ 0 h 48"/>
                    <a:gd name="T12" fmla="*/ 2147483646 w 158"/>
                    <a:gd name="T13" fmla="*/ 2147483646 h 48"/>
                    <a:gd name="T14" fmla="*/ 2147483646 w 158"/>
                    <a:gd name="T15" fmla="*/ 2147483646 h 48"/>
                    <a:gd name="T16" fmla="*/ 2147483646 w 158"/>
                    <a:gd name="T17" fmla="*/ 2147483646 h 48"/>
                    <a:gd name="T18" fmla="*/ 2147483646 w 158"/>
                    <a:gd name="T19" fmla="*/ 2147483646 h 48"/>
                    <a:gd name="T20" fmla="*/ 2147483646 w 158"/>
                    <a:gd name="T21" fmla="*/ 2147483646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8" h="48">
                      <a:moveTo>
                        <a:pt x="130" y="48"/>
                      </a:moveTo>
                      <a:cubicBezTo>
                        <a:pt x="9" y="48"/>
                        <a:pt x="9" y="48"/>
                        <a:pt x="9" y="48"/>
                      </a:cubicBezTo>
                      <a:cubicBezTo>
                        <a:pt x="4" y="48"/>
                        <a:pt x="0" y="44"/>
                        <a:pt x="0" y="40"/>
                      </a:cubicBezTo>
                      <a:cubicBezTo>
                        <a:pt x="0" y="8"/>
                        <a:pt x="0" y="8"/>
                        <a:pt x="0" y="8"/>
                      </a:cubicBezTo>
                      <a:cubicBezTo>
                        <a:pt x="0" y="4"/>
                        <a:pt x="4" y="0"/>
                        <a:pt x="9" y="0"/>
                      </a:cubicBezTo>
                      <a:cubicBezTo>
                        <a:pt x="130" y="0"/>
                        <a:pt x="130" y="0"/>
                        <a:pt x="130" y="0"/>
                      </a:cubicBezTo>
                      <a:cubicBezTo>
                        <a:pt x="132" y="0"/>
                        <a:pt x="134" y="1"/>
                        <a:pt x="135" y="2"/>
                      </a:cubicBezTo>
                      <a:cubicBezTo>
                        <a:pt x="154" y="18"/>
                        <a:pt x="154" y="18"/>
                        <a:pt x="154" y="18"/>
                      </a:cubicBezTo>
                      <a:cubicBezTo>
                        <a:pt x="158" y="21"/>
                        <a:pt x="158" y="27"/>
                        <a:pt x="154" y="30"/>
                      </a:cubicBezTo>
                      <a:cubicBezTo>
                        <a:pt x="135" y="46"/>
                        <a:pt x="135" y="46"/>
                        <a:pt x="135" y="46"/>
                      </a:cubicBezTo>
                      <a:cubicBezTo>
                        <a:pt x="134" y="47"/>
                        <a:pt x="132" y="48"/>
                        <a:pt x="130" y="48"/>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lumMod val="50000"/>
                      </a:schemeClr>
                    </a:solidFill>
                  </a:endParaRPr>
                </a:p>
              </p:txBody>
            </p:sp>
            <p:sp>
              <p:nvSpPr>
                <p:cNvPr id="23" name="Freeform 25">
                  <a:extLst>
                    <a:ext uri="{FF2B5EF4-FFF2-40B4-BE49-F238E27FC236}">
                      <a16:creationId xmlns="" xmlns:a16="http://schemas.microsoft.com/office/drawing/2014/main" id="{6A042FB8-A830-4C1A-A97A-88892EE0C435}"/>
                    </a:ext>
                  </a:extLst>
                </p:cNvPr>
                <p:cNvSpPr>
                  <a:spLocks/>
                </p:cNvSpPr>
                <p:nvPr/>
              </p:nvSpPr>
              <p:spPr bwMode="auto">
                <a:xfrm>
                  <a:off x="1830388" y="2266950"/>
                  <a:ext cx="355600" cy="109538"/>
                </a:xfrm>
                <a:custGeom>
                  <a:avLst/>
                  <a:gdLst>
                    <a:gd name="T0" fmla="*/ 2147483646 w 154"/>
                    <a:gd name="T1" fmla="*/ 0 h 48"/>
                    <a:gd name="T2" fmla="*/ 2147483646 w 154"/>
                    <a:gd name="T3" fmla="*/ 0 h 48"/>
                    <a:gd name="T4" fmla="*/ 2147483646 w 154"/>
                    <a:gd name="T5" fmla="*/ 2147483646 h 48"/>
                    <a:gd name="T6" fmla="*/ 2147483646 w 154"/>
                    <a:gd name="T7" fmla="*/ 2147483646 h 48"/>
                    <a:gd name="T8" fmla="*/ 2147483646 w 154"/>
                    <a:gd name="T9" fmla="*/ 2147483646 h 48"/>
                    <a:gd name="T10" fmla="*/ 2147483646 w 154"/>
                    <a:gd name="T11" fmla="*/ 2147483646 h 48"/>
                    <a:gd name="T12" fmla="*/ 2147483646 w 154"/>
                    <a:gd name="T13" fmla="*/ 2147483646 h 48"/>
                    <a:gd name="T14" fmla="*/ 2147483646 w 154"/>
                    <a:gd name="T15" fmla="*/ 2147483646 h 48"/>
                    <a:gd name="T16" fmla="*/ 2147483646 w 154"/>
                    <a:gd name="T17" fmla="*/ 2147483646 h 48"/>
                    <a:gd name="T18" fmla="*/ 2147483646 w 154"/>
                    <a:gd name="T19" fmla="*/ 2147483646 h 48"/>
                    <a:gd name="T20" fmla="*/ 2147483646 w 154"/>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4" h="48">
                      <a:moveTo>
                        <a:pt x="27" y="0"/>
                      </a:moveTo>
                      <a:cubicBezTo>
                        <a:pt x="144" y="0"/>
                        <a:pt x="144" y="0"/>
                        <a:pt x="144" y="0"/>
                      </a:cubicBezTo>
                      <a:cubicBezTo>
                        <a:pt x="150" y="0"/>
                        <a:pt x="154" y="6"/>
                        <a:pt x="154" y="12"/>
                      </a:cubicBezTo>
                      <a:cubicBezTo>
                        <a:pt x="154" y="36"/>
                        <a:pt x="154" y="36"/>
                        <a:pt x="154" y="36"/>
                      </a:cubicBezTo>
                      <a:cubicBezTo>
                        <a:pt x="154" y="42"/>
                        <a:pt x="150" y="48"/>
                        <a:pt x="144" y="48"/>
                      </a:cubicBezTo>
                      <a:cubicBezTo>
                        <a:pt x="27" y="48"/>
                        <a:pt x="27" y="48"/>
                        <a:pt x="27" y="48"/>
                      </a:cubicBezTo>
                      <a:cubicBezTo>
                        <a:pt x="25" y="48"/>
                        <a:pt x="22" y="47"/>
                        <a:pt x="20" y="45"/>
                      </a:cubicBezTo>
                      <a:cubicBezTo>
                        <a:pt x="5" y="32"/>
                        <a:pt x="5" y="32"/>
                        <a:pt x="5" y="32"/>
                      </a:cubicBezTo>
                      <a:cubicBezTo>
                        <a:pt x="0" y="28"/>
                        <a:pt x="0" y="20"/>
                        <a:pt x="5" y="16"/>
                      </a:cubicBezTo>
                      <a:cubicBezTo>
                        <a:pt x="20" y="3"/>
                        <a:pt x="20" y="3"/>
                        <a:pt x="20" y="3"/>
                      </a:cubicBezTo>
                      <a:cubicBezTo>
                        <a:pt x="22" y="1"/>
                        <a:pt x="25" y="0"/>
                        <a:pt x="27" y="0"/>
                      </a:cubicBezTo>
                      <a:close/>
                    </a:path>
                  </a:pathLst>
                </a:custGeom>
                <a:noFill/>
                <a:ln w="17463"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lumMod val="50000"/>
                      </a:schemeClr>
                    </a:solidFill>
                  </a:endParaRPr>
                </a:p>
              </p:txBody>
            </p:sp>
            <p:sp>
              <p:nvSpPr>
                <p:cNvPr id="24" name="Line 26">
                  <a:extLst>
                    <a:ext uri="{FF2B5EF4-FFF2-40B4-BE49-F238E27FC236}">
                      <a16:creationId xmlns="" xmlns:a16="http://schemas.microsoft.com/office/drawing/2014/main" id="{308F1C51-E8D6-4E60-8856-30D07822542B}"/>
                    </a:ext>
                  </a:extLst>
                </p:cNvPr>
                <p:cNvSpPr>
                  <a:spLocks noChangeShapeType="1"/>
                </p:cNvSpPr>
                <p:nvPr/>
              </p:nvSpPr>
              <p:spPr bwMode="auto">
                <a:xfrm>
                  <a:off x="2093913" y="2376488"/>
                  <a:ext cx="0" cy="22225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25" name="Line 27">
                  <a:extLst>
                    <a:ext uri="{FF2B5EF4-FFF2-40B4-BE49-F238E27FC236}">
                      <a16:creationId xmlns="" xmlns:a16="http://schemas.microsoft.com/office/drawing/2014/main" id="{041B2D3F-772B-437C-9E21-477486EC9C96}"/>
                    </a:ext>
                  </a:extLst>
                </p:cNvPr>
                <p:cNvSpPr>
                  <a:spLocks noChangeShapeType="1"/>
                </p:cNvSpPr>
                <p:nvPr/>
              </p:nvSpPr>
              <p:spPr bwMode="auto">
                <a:xfrm flipV="1">
                  <a:off x="2093913" y="2228850"/>
                  <a:ext cx="0" cy="3810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26" name="Line 28">
                  <a:extLst>
                    <a:ext uri="{FF2B5EF4-FFF2-40B4-BE49-F238E27FC236}">
                      <a16:creationId xmlns="" xmlns:a16="http://schemas.microsoft.com/office/drawing/2014/main" id="{75B05A61-7BB2-49F9-9F8D-89521BDE35A5}"/>
                    </a:ext>
                  </a:extLst>
                </p:cNvPr>
                <p:cNvSpPr>
                  <a:spLocks noChangeShapeType="1"/>
                </p:cNvSpPr>
                <p:nvPr/>
              </p:nvSpPr>
              <p:spPr bwMode="auto">
                <a:xfrm flipV="1">
                  <a:off x="2093913" y="2073275"/>
                  <a:ext cx="0" cy="46038"/>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27" name="Line 29">
                  <a:extLst>
                    <a:ext uri="{FF2B5EF4-FFF2-40B4-BE49-F238E27FC236}">
                      <a16:creationId xmlns="" xmlns:a16="http://schemas.microsoft.com/office/drawing/2014/main" id="{F80E1F30-5D9C-4A8B-AE24-30E99FF1B940}"/>
                    </a:ext>
                  </a:extLst>
                </p:cNvPr>
                <p:cNvSpPr>
                  <a:spLocks noChangeShapeType="1"/>
                </p:cNvSpPr>
                <p:nvPr/>
              </p:nvSpPr>
              <p:spPr bwMode="auto">
                <a:xfrm>
                  <a:off x="2020888" y="2608263"/>
                  <a:ext cx="149225" cy="0"/>
                </a:xfrm>
                <a:prstGeom prst="line">
                  <a:avLst/>
                </a:prstGeom>
                <a:noFill/>
                <a:ln w="17463" cap="rnd">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grpSp>
        </p:grpSp>
        <p:grpSp>
          <p:nvGrpSpPr>
            <p:cNvPr id="15" name="组合 14">
              <a:extLst>
                <a:ext uri="{FF2B5EF4-FFF2-40B4-BE49-F238E27FC236}">
                  <a16:creationId xmlns="" xmlns:a16="http://schemas.microsoft.com/office/drawing/2014/main" id="{CE92CB23-7604-4695-A50E-4B772946B58A}"/>
                </a:ext>
              </a:extLst>
            </p:cNvPr>
            <p:cNvGrpSpPr/>
            <p:nvPr/>
          </p:nvGrpSpPr>
          <p:grpSpPr>
            <a:xfrm>
              <a:off x="8065431" y="3222385"/>
              <a:ext cx="1325997" cy="1325998"/>
              <a:chOff x="8179277" y="3748642"/>
              <a:chExt cx="1500028" cy="1500029"/>
            </a:xfrm>
            <a:solidFill>
              <a:srgbClr val="262626"/>
            </a:solidFill>
          </p:grpSpPr>
          <p:sp>
            <p:nvSpPr>
              <p:cNvPr id="16" name="椭圆 15">
                <a:extLst>
                  <a:ext uri="{FF2B5EF4-FFF2-40B4-BE49-F238E27FC236}">
                    <a16:creationId xmlns="" xmlns:a16="http://schemas.microsoft.com/office/drawing/2014/main" id="{E8966BE3-01C7-41C6-83AF-A09C3A54022A}"/>
                  </a:ext>
                </a:extLst>
              </p:cNvPr>
              <p:cNvSpPr/>
              <p:nvPr/>
            </p:nvSpPr>
            <p:spPr>
              <a:xfrm>
                <a:off x="8179277" y="3748642"/>
                <a:ext cx="1500028" cy="1500029"/>
              </a:xfrm>
              <a:prstGeom prst="ellipse">
                <a:avLst/>
              </a:prstGeom>
              <a:solidFill>
                <a:srgbClr val="9DAC6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solidFill>
                    <a:schemeClr val="bg1">
                      <a:lumMod val="50000"/>
                    </a:schemeClr>
                  </a:solidFill>
                </a:endParaRPr>
              </a:p>
            </p:txBody>
          </p:sp>
          <p:grpSp>
            <p:nvGrpSpPr>
              <p:cNvPr id="17" name="组合 16">
                <a:extLst>
                  <a:ext uri="{FF2B5EF4-FFF2-40B4-BE49-F238E27FC236}">
                    <a16:creationId xmlns="" xmlns:a16="http://schemas.microsoft.com/office/drawing/2014/main" id="{F4FBB272-C10A-4FED-9A65-98207D8A811C}"/>
                  </a:ext>
                </a:extLst>
              </p:cNvPr>
              <p:cNvGrpSpPr/>
              <p:nvPr/>
            </p:nvGrpSpPr>
            <p:grpSpPr>
              <a:xfrm>
                <a:off x="8605283" y="4234099"/>
                <a:ext cx="630396" cy="548323"/>
                <a:chOff x="11250613" y="919163"/>
                <a:chExt cx="573087" cy="498475"/>
              </a:xfrm>
              <a:grpFill/>
            </p:grpSpPr>
            <p:sp>
              <p:nvSpPr>
                <p:cNvPr id="18" name="Freeform 193">
                  <a:extLst>
                    <a:ext uri="{FF2B5EF4-FFF2-40B4-BE49-F238E27FC236}">
                      <a16:creationId xmlns="" xmlns:a16="http://schemas.microsoft.com/office/drawing/2014/main" id="{41AA1A0D-4B6A-48EE-B110-E3EE256CA906}"/>
                    </a:ext>
                  </a:extLst>
                </p:cNvPr>
                <p:cNvSpPr>
                  <a:spLocks/>
                </p:cNvSpPr>
                <p:nvPr/>
              </p:nvSpPr>
              <p:spPr bwMode="auto">
                <a:xfrm>
                  <a:off x="11250613" y="919163"/>
                  <a:ext cx="573087" cy="498475"/>
                </a:xfrm>
                <a:custGeom>
                  <a:avLst/>
                  <a:gdLst>
                    <a:gd name="T0" fmla="*/ 0 w 248"/>
                    <a:gd name="T1" fmla="*/ 2147483646 h 216"/>
                    <a:gd name="T2" fmla="*/ 2147483646 w 248"/>
                    <a:gd name="T3" fmla="*/ 2147483646 h 216"/>
                    <a:gd name="T4" fmla="*/ 2147483646 w 248"/>
                    <a:gd name="T5" fmla="*/ 2147483646 h 216"/>
                    <a:gd name="T6" fmla="*/ 2147483646 w 248"/>
                    <a:gd name="T7" fmla="*/ 0 h 216"/>
                    <a:gd name="T8" fmla="*/ 2147483646 w 248"/>
                    <a:gd name="T9" fmla="*/ 2147483646 h 216"/>
                    <a:gd name="T10" fmla="*/ 2147483646 w 248"/>
                    <a:gd name="T11" fmla="*/ 0 h 216"/>
                    <a:gd name="T12" fmla="*/ 0 w 248"/>
                    <a:gd name="T13" fmla="*/ 2147483646 h 2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216">
                      <a:moveTo>
                        <a:pt x="0" y="64"/>
                      </a:moveTo>
                      <a:cubicBezTo>
                        <a:pt x="0" y="144"/>
                        <a:pt x="124" y="216"/>
                        <a:pt x="124" y="216"/>
                      </a:cubicBezTo>
                      <a:cubicBezTo>
                        <a:pt x="124" y="216"/>
                        <a:pt x="248" y="144"/>
                        <a:pt x="248" y="64"/>
                      </a:cubicBezTo>
                      <a:cubicBezTo>
                        <a:pt x="248" y="31"/>
                        <a:pt x="224" y="0"/>
                        <a:pt x="188" y="0"/>
                      </a:cubicBezTo>
                      <a:cubicBezTo>
                        <a:pt x="155" y="0"/>
                        <a:pt x="124" y="23"/>
                        <a:pt x="124" y="56"/>
                      </a:cubicBezTo>
                      <a:cubicBezTo>
                        <a:pt x="124" y="23"/>
                        <a:pt x="93" y="0"/>
                        <a:pt x="60" y="0"/>
                      </a:cubicBezTo>
                      <a:cubicBezTo>
                        <a:pt x="24" y="0"/>
                        <a:pt x="0" y="31"/>
                        <a:pt x="0" y="64"/>
                      </a:cubicBezTo>
                      <a:close/>
                    </a:path>
                  </a:pathLst>
                </a:custGeom>
                <a:solidFill>
                  <a:srgbClr val="9DAC6E"/>
                </a:solidFill>
                <a:ln w="17463" cap="rnd">
                  <a:solidFill>
                    <a:schemeClr val="bg1"/>
                  </a:solidFill>
                  <a:prstDash val="solid"/>
                  <a:miter lim="800000"/>
                  <a:headEnd/>
                  <a:tailEnd/>
                </a:ln>
              </p:spPr>
              <p:txBody>
                <a:bodyPr/>
                <a:lstStyle/>
                <a:p>
                  <a:endParaRPr lang="zh-CN" altLang="en-US" dirty="0">
                    <a:solidFill>
                      <a:schemeClr val="bg1">
                        <a:lumMod val="50000"/>
                      </a:schemeClr>
                    </a:solidFill>
                  </a:endParaRPr>
                </a:p>
              </p:txBody>
            </p:sp>
            <p:sp>
              <p:nvSpPr>
                <p:cNvPr id="19" name="Freeform 194">
                  <a:extLst>
                    <a:ext uri="{FF2B5EF4-FFF2-40B4-BE49-F238E27FC236}">
                      <a16:creationId xmlns="" xmlns:a16="http://schemas.microsoft.com/office/drawing/2014/main" id="{FC2F3E1D-C2AC-483B-9AA7-79A4654ADF78}"/>
                    </a:ext>
                  </a:extLst>
                </p:cNvPr>
                <p:cNvSpPr>
                  <a:spLocks/>
                </p:cNvSpPr>
                <p:nvPr/>
              </p:nvSpPr>
              <p:spPr bwMode="auto">
                <a:xfrm>
                  <a:off x="11676063" y="984250"/>
                  <a:ext cx="87312" cy="92075"/>
                </a:xfrm>
                <a:custGeom>
                  <a:avLst/>
                  <a:gdLst>
                    <a:gd name="T0" fmla="*/ 2147483646 w 38"/>
                    <a:gd name="T1" fmla="*/ 2147483646 h 40"/>
                    <a:gd name="T2" fmla="*/ 0 w 38"/>
                    <a:gd name="T3" fmla="*/ 0 h 40"/>
                    <a:gd name="T4" fmla="*/ 0 60000 65536"/>
                    <a:gd name="T5" fmla="*/ 0 60000 65536"/>
                  </a:gdLst>
                  <a:ahLst/>
                  <a:cxnLst>
                    <a:cxn ang="T4">
                      <a:pos x="T0" y="T1"/>
                    </a:cxn>
                    <a:cxn ang="T5">
                      <a:pos x="T2" y="T3"/>
                    </a:cxn>
                  </a:cxnLst>
                  <a:rect l="0" t="0" r="r" b="b"/>
                  <a:pathLst>
                    <a:path w="38" h="40">
                      <a:moveTo>
                        <a:pt x="38" y="40"/>
                      </a:moveTo>
                      <a:cubicBezTo>
                        <a:pt x="38" y="19"/>
                        <a:pt x="23" y="0"/>
                        <a:pt x="0" y="0"/>
                      </a:cubicBezTo>
                    </a:path>
                  </a:pathLst>
                </a:custGeom>
                <a:solidFill>
                  <a:srgbClr val="BBE1EA"/>
                </a:solidFill>
                <a:ln w="17463" cap="rnd">
                  <a:solidFill>
                    <a:schemeClr val="bg1"/>
                  </a:solidFill>
                  <a:prstDash val="solid"/>
                  <a:miter lim="800000"/>
                  <a:headEnd/>
                  <a:tailEnd/>
                </a:ln>
              </p:spPr>
              <p:txBody>
                <a:bodyPr/>
                <a:lstStyle/>
                <a:p>
                  <a:endParaRPr lang="zh-CN" altLang="en-US">
                    <a:solidFill>
                      <a:schemeClr val="bg1">
                        <a:lumMod val="50000"/>
                      </a:schemeClr>
                    </a:solidFill>
                  </a:endParaRPr>
                </a:p>
              </p:txBody>
            </p:sp>
          </p:grpSp>
        </p:grpSp>
      </p:grpSp>
      <p:grpSp>
        <p:nvGrpSpPr>
          <p:cNvPr id="72" name="组合 71">
            <a:extLst>
              <a:ext uri="{FF2B5EF4-FFF2-40B4-BE49-F238E27FC236}">
                <a16:creationId xmlns="" xmlns:a16="http://schemas.microsoft.com/office/drawing/2014/main" id="{26BF0BDB-12CA-48A9-9FEA-729259211425}"/>
              </a:ext>
            </a:extLst>
          </p:cNvPr>
          <p:cNvGrpSpPr/>
          <p:nvPr/>
        </p:nvGrpSpPr>
        <p:grpSpPr>
          <a:xfrm>
            <a:off x="2629777" y="2222865"/>
            <a:ext cx="2238046" cy="994157"/>
            <a:chOff x="821138" y="4300045"/>
            <a:chExt cx="2493818" cy="1107774"/>
          </a:xfrm>
        </p:grpSpPr>
        <p:sp>
          <p:nvSpPr>
            <p:cNvPr id="73" name="Rectangle 70">
              <a:extLst>
                <a:ext uri="{FF2B5EF4-FFF2-40B4-BE49-F238E27FC236}">
                  <a16:creationId xmlns="" xmlns:a16="http://schemas.microsoft.com/office/drawing/2014/main" id="{73237561-0C23-4948-895B-38652C015D96}"/>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74" name="Rectangle 23">
              <a:extLst>
                <a:ext uri="{FF2B5EF4-FFF2-40B4-BE49-F238E27FC236}">
                  <a16:creationId xmlns="" xmlns:a16="http://schemas.microsoft.com/office/drawing/2014/main" id="{6B58B3B3-1806-4A21-B771-4EB491BE8D89}"/>
                </a:ext>
              </a:extLst>
            </p:cNvPr>
            <p:cNvSpPr/>
            <p:nvPr/>
          </p:nvSpPr>
          <p:spPr>
            <a:xfrm>
              <a:off x="821139" y="4619034"/>
              <a:ext cx="2493817" cy="788785"/>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75" name="组合 74">
            <a:extLst>
              <a:ext uri="{FF2B5EF4-FFF2-40B4-BE49-F238E27FC236}">
                <a16:creationId xmlns="" xmlns:a16="http://schemas.microsoft.com/office/drawing/2014/main" id="{7C035FF5-0776-4B0A-80EC-34EC632734A6}"/>
              </a:ext>
            </a:extLst>
          </p:cNvPr>
          <p:cNvGrpSpPr/>
          <p:nvPr/>
        </p:nvGrpSpPr>
        <p:grpSpPr>
          <a:xfrm>
            <a:off x="4674025" y="4828634"/>
            <a:ext cx="2238046" cy="783450"/>
            <a:chOff x="821138" y="4300045"/>
            <a:chExt cx="2493818" cy="872986"/>
          </a:xfrm>
        </p:grpSpPr>
        <p:sp>
          <p:nvSpPr>
            <p:cNvPr id="76" name="Rectangle 70">
              <a:extLst>
                <a:ext uri="{FF2B5EF4-FFF2-40B4-BE49-F238E27FC236}">
                  <a16:creationId xmlns="" xmlns:a16="http://schemas.microsoft.com/office/drawing/2014/main" id="{8F88E27B-AEFE-4EED-BC25-F77EF5C0A1A0}"/>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77" name="Rectangle 23">
              <a:extLst>
                <a:ext uri="{FF2B5EF4-FFF2-40B4-BE49-F238E27FC236}">
                  <a16:creationId xmlns="" xmlns:a16="http://schemas.microsoft.com/office/drawing/2014/main" id="{BB35784E-2B84-4EAC-9240-6C4AE77A3E25}"/>
                </a:ext>
              </a:extLst>
            </p:cNvPr>
            <p:cNvSpPr/>
            <p:nvPr/>
          </p:nvSpPr>
          <p:spPr>
            <a:xfrm>
              <a:off x="821139" y="4619033"/>
              <a:ext cx="2469439" cy="553998"/>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78" name="组合 77">
            <a:extLst>
              <a:ext uri="{FF2B5EF4-FFF2-40B4-BE49-F238E27FC236}">
                <a16:creationId xmlns="" xmlns:a16="http://schemas.microsoft.com/office/drawing/2014/main" id="{0F668E6E-EA25-40A8-9240-270862E6769B}"/>
              </a:ext>
            </a:extLst>
          </p:cNvPr>
          <p:cNvGrpSpPr/>
          <p:nvPr/>
        </p:nvGrpSpPr>
        <p:grpSpPr>
          <a:xfrm>
            <a:off x="6264559" y="2205852"/>
            <a:ext cx="2238046" cy="783450"/>
            <a:chOff x="821138" y="4300045"/>
            <a:chExt cx="2493818" cy="872986"/>
          </a:xfrm>
        </p:grpSpPr>
        <p:sp>
          <p:nvSpPr>
            <p:cNvPr id="79" name="Rectangle 70">
              <a:extLst>
                <a:ext uri="{FF2B5EF4-FFF2-40B4-BE49-F238E27FC236}">
                  <a16:creationId xmlns="" xmlns:a16="http://schemas.microsoft.com/office/drawing/2014/main" id="{C55AD6BC-FACE-47B4-A85C-60A0F0865CD2}"/>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80" name="Rectangle 23">
              <a:extLst>
                <a:ext uri="{FF2B5EF4-FFF2-40B4-BE49-F238E27FC236}">
                  <a16:creationId xmlns="" xmlns:a16="http://schemas.microsoft.com/office/drawing/2014/main" id="{0D65ADEA-74BB-45F5-8F2E-59E32DD61042}"/>
                </a:ext>
              </a:extLst>
            </p:cNvPr>
            <p:cNvSpPr/>
            <p:nvPr/>
          </p:nvSpPr>
          <p:spPr>
            <a:xfrm>
              <a:off x="821140" y="4619033"/>
              <a:ext cx="2493816" cy="553998"/>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81" name="组合 80">
            <a:extLst>
              <a:ext uri="{FF2B5EF4-FFF2-40B4-BE49-F238E27FC236}">
                <a16:creationId xmlns="" xmlns:a16="http://schemas.microsoft.com/office/drawing/2014/main" id="{C2519E22-9944-49C2-8F3C-D44B9747F7E1}"/>
              </a:ext>
            </a:extLst>
          </p:cNvPr>
          <p:cNvGrpSpPr/>
          <p:nvPr/>
        </p:nvGrpSpPr>
        <p:grpSpPr>
          <a:xfrm>
            <a:off x="8172575" y="4752521"/>
            <a:ext cx="2400480" cy="783450"/>
            <a:chOff x="821138" y="4300045"/>
            <a:chExt cx="2674816" cy="872986"/>
          </a:xfrm>
        </p:grpSpPr>
        <p:sp>
          <p:nvSpPr>
            <p:cNvPr id="82" name="Rectangle 70">
              <a:extLst>
                <a:ext uri="{FF2B5EF4-FFF2-40B4-BE49-F238E27FC236}">
                  <a16:creationId xmlns="" xmlns:a16="http://schemas.microsoft.com/office/drawing/2014/main" id="{62EFDE98-1BF6-4812-8397-F314A3A01A61}"/>
                </a:ext>
              </a:extLst>
            </p:cNvPr>
            <p:cNvSpPr>
              <a:spLocks noChangeArrowheads="1"/>
            </p:cNvSpPr>
            <p:nvPr/>
          </p:nvSpPr>
          <p:spPr bwMode="auto">
            <a:xfrm>
              <a:off x="821138" y="4300045"/>
              <a:ext cx="24938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83" name="Rectangle 23">
              <a:extLst>
                <a:ext uri="{FF2B5EF4-FFF2-40B4-BE49-F238E27FC236}">
                  <a16:creationId xmlns="" xmlns:a16="http://schemas.microsoft.com/office/drawing/2014/main" id="{3614256E-E4B6-41B7-A97B-CDD9B4059573}"/>
                </a:ext>
              </a:extLst>
            </p:cNvPr>
            <p:cNvSpPr/>
            <p:nvPr/>
          </p:nvSpPr>
          <p:spPr>
            <a:xfrm>
              <a:off x="821139" y="4619033"/>
              <a:ext cx="2674815" cy="553998"/>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spTree>
    <p:extLst>
      <p:ext uri="{BB962C8B-B14F-4D97-AF65-F5344CB8AC3E}">
        <p14:creationId xmlns:p14="http://schemas.microsoft.com/office/powerpoint/2010/main" val="142537054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nodeType="afterEffect">
                                  <p:stCondLst>
                                    <p:cond delay="0"/>
                                  </p:stCondLst>
                                  <p:childTnLst>
                                    <p:set>
                                      <p:cBhvr>
                                        <p:cTn id="15" dur="1" fill="hold">
                                          <p:stCondLst>
                                            <p:cond delay="0"/>
                                          </p:stCondLst>
                                        </p:cTn>
                                        <p:tgtEl>
                                          <p:spTgt spid="84"/>
                                        </p:tgtEl>
                                        <p:attrNameLst>
                                          <p:attrName>style.visibility</p:attrName>
                                        </p:attrNameLst>
                                      </p:cBhvr>
                                      <p:to>
                                        <p:strVal val="visible"/>
                                      </p:to>
                                    </p:set>
                                    <p:anim calcmode="lin" valueType="num">
                                      <p:cBhvr>
                                        <p:cTn id="16" dur="1000" fill="hold"/>
                                        <p:tgtEl>
                                          <p:spTgt spid="84"/>
                                        </p:tgtEl>
                                        <p:attrNameLst>
                                          <p:attrName>ppt_w</p:attrName>
                                        </p:attrNameLst>
                                      </p:cBhvr>
                                      <p:tavLst>
                                        <p:tav tm="0">
                                          <p:val>
                                            <p:strVal val="#ppt_w*0.70"/>
                                          </p:val>
                                        </p:tav>
                                        <p:tav tm="100000">
                                          <p:val>
                                            <p:strVal val="#ppt_w"/>
                                          </p:val>
                                        </p:tav>
                                      </p:tavLst>
                                    </p:anim>
                                    <p:anim calcmode="lin" valueType="num">
                                      <p:cBhvr>
                                        <p:cTn id="17" dur="1000" fill="hold"/>
                                        <p:tgtEl>
                                          <p:spTgt spid="84"/>
                                        </p:tgtEl>
                                        <p:attrNameLst>
                                          <p:attrName>ppt_h</p:attrName>
                                        </p:attrNameLst>
                                      </p:cBhvr>
                                      <p:tavLst>
                                        <p:tav tm="0">
                                          <p:val>
                                            <p:strVal val="#ppt_h"/>
                                          </p:val>
                                        </p:tav>
                                        <p:tav tm="100000">
                                          <p:val>
                                            <p:strVal val="#ppt_h"/>
                                          </p:val>
                                        </p:tav>
                                      </p:tavLst>
                                    </p:anim>
                                    <p:animEffect transition="in" filter="fade">
                                      <p:cBhvr>
                                        <p:cTn id="18" dur="1000"/>
                                        <p:tgtEl>
                                          <p:spTgt spid="84"/>
                                        </p:tgtEl>
                                      </p:cBhvr>
                                    </p:animEffect>
                                  </p:childTnLst>
                                </p:cTn>
                              </p:par>
                            </p:childTnLst>
                          </p:cTn>
                        </p:par>
                        <p:par>
                          <p:cTn id="19" fill="hold">
                            <p:stCondLst>
                              <p:cond delay="2500"/>
                            </p:stCondLst>
                            <p:childTnLst>
                              <p:par>
                                <p:cTn id="20" presetID="47"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00"/>
                                  </p:stCondLst>
                                  <p:childTnLst>
                                    <p:set>
                                      <p:cBhvr>
                                        <p:cTn id="31" dur="1" fill="hold">
                                          <p:stCondLst>
                                            <p:cond delay="0"/>
                                          </p:stCondLst>
                                        </p:cTn>
                                        <p:tgtEl>
                                          <p:spTgt spid="78"/>
                                        </p:tgtEl>
                                        <p:attrNameLst>
                                          <p:attrName>style.visibility</p:attrName>
                                        </p:attrNameLst>
                                      </p:cBhvr>
                                      <p:to>
                                        <p:strVal val="visible"/>
                                      </p:to>
                                    </p:set>
                                    <p:animEffect transition="in" filter="fade">
                                      <p:cBhvr>
                                        <p:cTn id="32" dur="1000"/>
                                        <p:tgtEl>
                                          <p:spTgt spid="78"/>
                                        </p:tgtEl>
                                      </p:cBhvr>
                                    </p:animEffect>
                                    <p:anim calcmode="lin" valueType="num">
                                      <p:cBhvr>
                                        <p:cTn id="33" dur="1000" fill="hold"/>
                                        <p:tgtEl>
                                          <p:spTgt spid="78"/>
                                        </p:tgtEl>
                                        <p:attrNameLst>
                                          <p:attrName>ppt_x</p:attrName>
                                        </p:attrNameLst>
                                      </p:cBhvr>
                                      <p:tavLst>
                                        <p:tav tm="0">
                                          <p:val>
                                            <p:strVal val="#ppt_x"/>
                                          </p:val>
                                        </p:tav>
                                        <p:tav tm="100000">
                                          <p:val>
                                            <p:strVal val="#ppt_x"/>
                                          </p:val>
                                        </p:tav>
                                      </p:tavLst>
                                    </p:anim>
                                    <p:anim calcmode="lin" valueType="num">
                                      <p:cBhvr>
                                        <p:cTn id="34" dur="1000" fill="hold"/>
                                        <p:tgtEl>
                                          <p:spTgt spid="7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50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1000"/>
                                        <p:tgtEl>
                                          <p:spTgt spid="81"/>
                                        </p:tgtEl>
                                      </p:cBhvr>
                                    </p:animEffect>
                                    <p:anim calcmode="lin" valueType="num">
                                      <p:cBhvr>
                                        <p:cTn id="38" dur="1000" fill="hold"/>
                                        <p:tgtEl>
                                          <p:spTgt spid="81"/>
                                        </p:tgtEl>
                                        <p:attrNameLst>
                                          <p:attrName>ppt_x</p:attrName>
                                        </p:attrNameLst>
                                      </p:cBhvr>
                                      <p:tavLst>
                                        <p:tav tm="0">
                                          <p:val>
                                            <p:strVal val="#ppt_x"/>
                                          </p:val>
                                        </p:tav>
                                        <p:tav tm="100000">
                                          <p:val>
                                            <p:strVal val="#ppt_x"/>
                                          </p:val>
                                        </p:tav>
                                      </p:tavLst>
                                    </p:anim>
                                    <p:anim calcmode="lin" valueType="num">
                                      <p:cBhvr>
                                        <p:cTn id="3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04</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grpSp>
        <p:nvGrpSpPr>
          <p:cNvPr id="26" name="组合 25">
            <a:extLst>
              <a:ext uri="{FF2B5EF4-FFF2-40B4-BE49-F238E27FC236}">
                <a16:creationId xmlns="" xmlns:a16="http://schemas.microsoft.com/office/drawing/2014/main" id="{372389B8-EDEA-4DEC-86AA-493F88D9FA7F}"/>
              </a:ext>
            </a:extLst>
          </p:cNvPr>
          <p:cNvGrpSpPr/>
          <p:nvPr/>
        </p:nvGrpSpPr>
        <p:grpSpPr>
          <a:xfrm>
            <a:off x="5194994" y="2293110"/>
            <a:ext cx="1956107" cy="1846392"/>
            <a:chOff x="4285015" y="2723973"/>
            <a:chExt cx="1956107" cy="1846392"/>
          </a:xfrm>
        </p:grpSpPr>
        <p:pic>
          <p:nvPicPr>
            <p:cNvPr id="27" name="图片 26">
              <a:extLst>
                <a:ext uri="{FF2B5EF4-FFF2-40B4-BE49-F238E27FC236}">
                  <a16:creationId xmlns="" xmlns:a16="http://schemas.microsoft.com/office/drawing/2014/main" id="{E75F7BD4-8B54-4C7B-B247-77E9BD35E57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9800000">
              <a:off x="4285015" y="2723973"/>
              <a:ext cx="952848" cy="1846392"/>
            </a:xfrm>
            <a:prstGeom prst="rect">
              <a:avLst/>
            </a:prstGeom>
          </p:spPr>
        </p:pic>
        <p:sp>
          <p:nvSpPr>
            <p:cNvPr id="28" name="Oval 19">
              <a:extLst>
                <a:ext uri="{FF2B5EF4-FFF2-40B4-BE49-F238E27FC236}">
                  <a16:creationId xmlns="" xmlns:a16="http://schemas.microsoft.com/office/drawing/2014/main" id="{04975DEC-592D-4755-82B4-9158EEA9B4CE}"/>
                </a:ext>
              </a:extLst>
            </p:cNvPr>
            <p:cNvSpPr/>
            <p:nvPr/>
          </p:nvSpPr>
          <p:spPr>
            <a:xfrm>
              <a:off x="5057819" y="2994102"/>
              <a:ext cx="1183303" cy="1183304"/>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dirty="0">
                <a:solidFill>
                  <a:srgbClr val="FFFFFF"/>
                </a:solidFill>
                <a:latin typeface="Arial" panose="020B0604020202020204" pitchFamily="34" charset="0"/>
                <a:cs typeface="Arial" panose="020B0604020202020204" pitchFamily="34" charset="0"/>
              </a:endParaRPr>
            </a:p>
          </p:txBody>
        </p:sp>
        <p:sp>
          <p:nvSpPr>
            <p:cNvPr id="29" name="Shape 2778">
              <a:extLst>
                <a:ext uri="{FF2B5EF4-FFF2-40B4-BE49-F238E27FC236}">
                  <a16:creationId xmlns="" xmlns:a16="http://schemas.microsoft.com/office/drawing/2014/main" id="{FF58E6DD-65E3-4EBE-AC0D-7ECE1FBE39E3}"/>
                </a:ext>
              </a:extLst>
            </p:cNvPr>
            <p:cNvSpPr/>
            <p:nvPr/>
          </p:nvSpPr>
          <p:spPr>
            <a:xfrm>
              <a:off x="5367802" y="3317719"/>
              <a:ext cx="555117" cy="555117"/>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85000"/>
                    <a:lumOff val="15000"/>
                  </a:schemeClr>
                </a:solidFill>
              </a:endParaRPr>
            </a:p>
          </p:txBody>
        </p:sp>
      </p:grpSp>
      <p:pic>
        <p:nvPicPr>
          <p:cNvPr id="30" name="图片 29">
            <a:extLst>
              <a:ext uri="{FF2B5EF4-FFF2-40B4-BE49-F238E27FC236}">
                <a16:creationId xmlns="" xmlns:a16="http://schemas.microsoft.com/office/drawing/2014/main" id="{7C741464-2883-4CE6-8F66-C38DAAFAE57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060715" y="2059839"/>
            <a:ext cx="2651852" cy="3773554"/>
          </a:xfrm>
          <a:custGeom>
            <a:avLst/>
            <a:gdLst>
              <a:gd name="connsiteX0" fmla="*/ 0 w 2758301"/>
              <a:gd name="connsiteY0" fmla="*/ 0 h 5767699"/>
              <a:gd name="connsiteX1" fmla="*/ 2758301 w 2758301"/>
              <a:gd name="connsiteY1" fmla="*/ 0 h 5767699"/>
              <a:gd name="connsiteX2" fmla="*/ 2758301 w 2758301"/>
              <a:gd name="connsiteY2" fmla="*/ 5767699 h 5767699"/>
              <a:gd name="connsiteX3" fmla="*/ 353890 w 2758301"/>
              <a:gd name="connsiteY3" fmla="*/ 5767699 h 5767699"/>
              <a:gd name="connsiteX4" fmla="*/ 353890 w 2758301"/>
              <a:gd name="connsiteY4" fmla="*/ 4966383 h 5767699"/>
              <a:gd name="connsiteX5" fmla="*/ 0 w 2758301"/>
              <a:gd name="connsiteY5" fmla="*/ 4966383 h 576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301" h="5767699">
                <a:moveTo>
                  <a:pt x="0" y="0"/>
                </a:moveTo>
                <a:lnTo>
                  <a:pt x="2758301" y="0"/>
                </a:lnTo>
                <a:lnTo>
                  <a:pt x="2758301" y="5767699"/>
                </a:lnTo>
                <a:lnTo>
                  <a:pt x="353890" y="5767699"/>
                </a:lnTo>
                <a:lnTo>
                  <a:pt x="353890" y="4966383"/>
                </a:lnTo>
                <a:lnTo>
                  <a:pt x="0" y="4966383"/>
                </a:lnTo>
                <a:close/>
              </a:path>
            </a:pathLst>
          </a:custGeom>
        </p:spPr>
      </p:pic>
      <p:grpSp>
        <p:nvGrpSpPr>
          <p:cNvPr id="31" name="组合 30">
            <a:extLst>
              <a:ext uri="{FF2B5EF4-FFF2-40B4-BE49-F238E27FC236}">
                <a16:creationId xmlns="" xmlns:a16="http://schemas.microsoft.com/office/drawing/2014/main" id="{CC8F8D3A-07AE-4DB0-83B9-F68AFE85AD47}"/>
              </a:ext>
            </a:extLst>
          </p:cNvPr>
          <p:cNvGrpSpPr/>
          <p:nvPr/>
        </p:nvGrpSpPr>
        <p:grpSpPr>
          <a:xfrm>
            <a:off x="5539521" y="4157511"/>
            <a:ext cx="1912605" cy="840271"/>
            <a:chOff x="821138" y="4300045"/>
            <a:chExt cx="2493818" cy="936301"/>
          </a:xfrm>
        </p:grpSpPr>
        <p:sp>
          <p:nvSpPr>
            <p:cNvPr id="32" name="Rectangle 70">
              <a:extLst>
                <a:ext uri="{FF2B5EF4-FFF2-40B4-BE49-F238E27FC236}">
                  <a16:creationId xmlns="" xmlns:a16="http://schemas.microsoft.com/office/drawing/2014/main" id="{E052BA5A-8768-4945-B05B-FCA1A87FB251}"/>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33" name="Rectangle 23">
              <a:extLst>
                <a:ext uri="{FF2B5EF4-FFF2-40B4-BE49-F238E27FC236}">
                  <a16:creationId xmlns="" xmlns:a16="http://schemas.microsoft.com/office/drawing/2014/main" id="{5921D4CA-33F2-4140-8184-022153EB55C0}"/>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34" name="组合 33">
            <a:extLst>
              <a:ext uri="{FF2B5EF4-FFF2-40B4-BE49-F238E27FC236}">
                <a16:creationId xmlns="" xmlns:a16="http://schemas.microsoft.com/office/drawing/2014/main" id="{EBFE7C57-DD94-42D2-895F-874D7B81480D}"/>
              </a:ext>
            </a:extLst>
          </p:cNvPr>
          <p:cNvGrpSpPr/>
          <p:nvPr/>
        </p:nvGrpSpPr>
        <p:grpSpPr>
          <a:xfrm>
            <a:off x="7755968" y="2293110"/>
            <a:ext cx="1956107" cy="1846392"/>
            <a:chOff x="4285015" y="2723973"/>
            <a:chExt cx="1956107" cy="1846392"/>
          </a:xfrm>
        </p:grpSpPr>
        <p:pic>
          <p:nvPicPr>
            <p:cNvPr id="35" name="图片 34">
              <a:extLst>
                <a:ext uri="{FF2B5EF4-FFF2-40B4-BE49-F238E27FC236}">
                  <a16:creationId xmlns="" xmlns:a16="http://schemas.microsoft.com/office/drawing/2014/main" id="{B212C633-989D-4292-ADE2-7DA613AE737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9800000">
              <a:off x="4285015" y="2723973"/>
              <a:ext cx="952848" cy="1846392"/>
            </a:xfrm>
            <a:prstGeom prst="rect">
              <a:avLst/>
            </a:prstGeom>
          </p:spPr>
        </p:pic>
        <p:sp>
          <p:nvSpPr>
            <p:cNvPr id="36" name="Oval 19">
              <a:extLst>
                <a:ext uri="{FF2B5EF4-FFF2-40B4-BE49-F238E27FC236}">
                  <a16:creationId xmlns="" xmlns:a16="http://schemas.microsoft.com/office/drawing/2014/main" id="{0D45E2C3-46A6-4938-864A-4C5F1CF4EB7D}"/>
                </a:ext>
              </a:extLst>
            </p:cNvPr>
            <p:cNvSpPr/>
            <p:nvPr/>
          </p:nvSpPr>
          <p:spPr>
            <a:xfrm>
              <a:off x="5057819" y="2994102"/>
              <a:ext cx="1183303" cy="1183304"/>
            </a:xfrm>
            <a:prstGeom prst="ellipse">
              <a:avLst/>
            </a:prstGeom>
            <a:solidFill>
              <a:srgbClr val="9DAC6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zh-CN" dirty="0">
                <a:solidFill>
                  <a:srgbClr val="FFFFFF"/>
                </a:solidFill>
                <a:latin typeface="Arial" panose="020B0604020202020204" pitchFamily="34" charset="0"/>
                <a:cs typeface="Arial" panose="020B0604020202020204" pitchFamily="34" charset="0"/>
              </a:endParaRPr>
            </a:p>
          </p:txBody>
        </p:sp>
        <p:sp>
          <p:nvSpPr>
            <p:cNvPr id="37" name="Shape 2778">
              <a:extLst>
                <a:ext uri="{FF2B5EF4-FFF2-40B4-BE49-F238E27FC236}">
                  <a16:creationId xmlns="" xmlns:a16="http://schemas.microsoft.com/office/drawing/2014/main" id="{BD3B2123-D316-4986-A19E-EA5C0BA4F434}"/>
                </a:ext>
              </a:extLst>
            </p:cNvPr>
            <p:cNvSpPr/>
            <p:nvPr/>
          </p:nvSpPr>
          <p:spPr>
            <a:xfrm>
              <a:off x="5367802" y="3317719"/>
              <a:ext cx="555117" cy="555117"/>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1">
                    <a:lumMod val="85000"/>
                    <a:lumOff val="15000"/>
                  </a:schemeClr>
                </a:solidFill>
              </a:endParaRPr>
            </a:p>
          </p:txBody>
        </p:sp>
      </p:grpSp>
      <p:grpSp>
        <p:nvGrpSpPr>
          <p:cNvPr id="38" name="组合 37">
            <a:extLst>
              <a:ext uri="{FF2B5EF4-FFF2-40B4-BE49-F238E27FC236}">
                <a16:creationId xmlns="" xmlns:a16="http://schemas.microsoft.com/office/drawing/2014/main" id="{570C96B2-DEF6-4819-AAF5-29061CA9363E}"/>
              </a:ext>
            </a:extLst>
          </p:cNvPr>
          <p:cNvGrpSpPr/>
          <p:nvPr/>
        </p:nvGrpSpPr>
        <p:grpSpPr>
          <a:xfrm>
            <a:off x="8100495" y="4157511"/>
            <a:ext cx="1912605" cy="840271"/>
            <a:chOff x="821138" y="4300045"/>
            <a:chExt cx="2493818" cy="936301"/>
          </a:xfrm>
        </p:grpSpPr>
        <p:sp>
          <p:nvSpPr>
            <p:cNvPr id="39" name="Rectangle 70">
              <a:extLst>
                <a:ext uri="{FF2B5EF4-FFF2-40B4-BE49-F238E27FC236}">
                  <a16:creationId xmlns="" xmlns:a16="http://schemas.microsoft.com/office/drawing/2014/main" id="{9DD87146-5A2A-4CAE-98E3-4C87E226F57E}"/>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40" name="Rectangle 23">
              <a:extLst>
                <a:ext uri="{FF2B5EF4-FFF2-40B4-BE49-F238E27FC236}">
                  <a16:creationId xmlns="" xmlns:a16="http://schemas.microsoft.com/office/drawing/2014/main" id="{321F7B51-9A2D-4637-AF40-59841FF90DFA}"/>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pic>
        <p:nvPicPr>
          <p:cNvPr id="42" name="图片 39">
            <a:extLst>
              <a:ext uri="{FF2B5EF4-FFF2-40B4-BE49-F238E27FC236}">
                <a16:creationId xmlns="" xmlns:a16="http://schemas.microsoft.com/office/drawing/2014/main" id="{AC06FDBC-6BEF-4FAA-A058-A1BAE3053E2B}"/>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rot="2167346" flipH="1" flipV="1">
            <a:off x="9482280" y="637520"/>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83473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500" fill="hold"/>
                                        <p:tgtEl>
                                          <p:spTgt spid="30"/>
                                        </p:tgtEl>
                                        <p:attrNameLst>
                                          <p:attrName>ppt_x</p:attrName>
                                        </p:attrNameLst>
                                      </p:cBhvr>
                                      <p:tavLst>
                                        <p:tav tm="0">
                                          <p:val>
                                            <p:strVal val="0-#ppt_w/2"/>
                                          </p:val>
                                        </p:tav>
                                        <p:tav tm="100000">
                                          <p:val>
                                            <p:strVal val="#ppt_x"/>
                                          </p:val>
                                        </p:tav>
                                      </p:tavLst>
                                    </p:anim>
                                    <p:anim calcmode="lin" valueType="num">
                                      <p:cBhvr additive="base">
                                        <p:cTn id="16" dur="1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4"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par>
                          <p:cTn id="33" fill="hold">
                            <p:stCondLst>
                              <p:cond delay="4000"/>
                            </p:stCondLst>
                            <p:childTnLst>
                              <p:par>
                                <p:cTn id="34" presetID="47" presetClass="entr" presetSubtype="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2" presetClass="entr" presetSubtype="3" decel="10000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1500" fill="hold"/>
                                        <p:tgtEl>
                                          <p:spTgt spid="42"/>
                                        </p:tgtEl>
                                        <p:attrNameLst>
                                          <p:attrName>ppt_x</p:attrName>
                                        </p:attrNameLst>
                                      </p:cBhvr>
                                      <p:tavLst>
                                        <p:tav tm="0">
                                          <p:val>
                                            <p:strVal val="1+#ppt_w/2"/>
                                          </p:val>
                                        </p:tav>
                                        <p:tav tm="100000">
                                          <p:val>
                                            <p:strVal val="#ppt_x"/>
                                          </p:val>
                                        </p:tav>
                                      </p:tavLst>
                                    </p:anim>
                                    <p:anim calcmode="lin" valueType="num">
                                      <p:cBhvr additive="base">
                                        <p:cTn id="43" dur="15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04</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sp>
        <p:nvSpPr>
          <p:cNvPr id="4" name="Freeform 5">
            <a:extLst>
              <a:ext uri="{FF2B5EF4-FFF2-40B4-BE49-F238E27FC236}">
                <a16:creationId xmlns="" xmlns:a16="http://schemas.microsoft.com/office/drawing/2014/main" id="{8D68EB82-A509-4BE7-B5CD-B611B50F7A54}"/>
              </a:ext>
            </a:extLst>
          </p:cNvPr>
          <p:cNvSpPr/>
          <p:nvPr/>
        </p:nvSpPr>
        <p:spPr bwMode="auto">
          <a:xfrm>
            <a:off x="5369198" y="2172932"/>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 name="Freeform 5">
            <a:extLst>
              <a:ext uri="{FF2B5EF4-FFF2-40B4-BE49-F238E27FC236}">
                <a16:creationId xmlns="" xmlns:a16="http://schemas.microsoft.com/office/drawing/2014/main" id="{93673ADE-B9AE-473E-81B1-49932FCF0DEF}"/>
              </a:ext>
            </a:extLst>
          </p:cNvPr>
          <p:cNvSpPr/>
          <p:nvPr/>
        </p:nvSpPr>
        <p:spPr bwMode="auto">
          <a:xfrm>
            <a:off x="6359234" y="2714521"/>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 name="Freeform 5">
            <a:extLst>
              <a:ext uri="{FF2B5EF4-FFF2-40B4-BE49-F238E27FC236}">
                <a16:creationId xmlns="" xmlns:a16="http://schemas.microsoft.com/office/drawing/2014/main" id="{9DF6BC19-16A3-4DA5-BAF0-7B00A7344517}"/>
              </a:ext>
            </a:extLst>
          </p:cNvPr>
          <p:cNvSpPr/>
          <p:nvPr/>
        </p:nvSpPr>
        <p:spPr bwMode="auto">
          <a:xfrm>
            <a:off x="6359234" y="3838522"/>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 name="Freeform 5">
            <a:extLst>
              <a:ext uri="{FF2B5EF4-FFF2-40B4-BE49-F238E27FC236}">
                <a16:creationId xmlns="" xmlns:a16="http://schemas.microsoft.com/office/drawing/2014/main" id="{5FA3A66E-0FE0-45FB-ADB2-D16DDCE707F5}"/>
              </a:ext>
            </a:extLst>
          </p:cNvPr>
          <p:cNvSpPr/>
          <p:nvPr/>
        </p:nvSpPr>
        <p:spPr bwMode="auto">
          <a:xfrm>
            <a:off x="5369198" y="4390061"/>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8" name="Freeform 5">
            <a:extLst>
              <a:ext uri="{FF2B5EF4-FFF2-40B4-BE49-F238E27FC236}">
                <a16:creationId xmlns="" xmlns:a16="http://schemas.microsoft.com/office/drawing/2014/main" id="{03E761FE-DBE9-4DBA-89AF-EDA4431AADE8}"/>
              </a:ext>
            </a:extLst>
          </p:cNvPr>
          <p:cNvSpPr/>
          <p:nvPr/>
        </p:nvSpPr>
        <p:spPr bwMode="auto">
          <a:xfrm>
            <a:off x="4380229" y="3838522"/>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9" name="Freeform 5">
            <a:extLst>
              <a:ext uri="{FF2B5EF4-FFF2-40B4-BE49-F238E27FC236}">
                <a16:creationId xmlns="" xmlns:a16="http://schemas.microsoft.com/office/drawing/2014/main" id="{11F7265A-8AC3-44A1-A2A2-94F947314104}"/>
              </a:ext>
            </a:extLst>
          </p:cNvPr>
          <p:cNvSpPr/>
          <p:nvPr/>
        </p:nvSpPr>
        <p:spPr bwMode="auto">
          <a:xfrm>
            <a:off x="4380229" y="2714521"/>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9DAC6E"/>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10" name="Freeform 5">
            <a:extLst>
              <a:ext uri="{FF2B5EF4-FFF2-40B4-BE49-F238E27FC236}">
                <a16:creationId xmlns="" xmlns:a16="http://schemas.microsoft.com/office/drawing/2014/main" id="{1DF612E9-4C54-45AB-88EB-F700266B13A4}"/>
              </a:ext>
            </a:extLst>
          </p:cNvPr>
          <p:cNvSpPr>
            <a:spLocks noEditPoints="1"/>
          </p:cNvSpPr>
          <p:nvPr/>
        </p:nvSpPr>
        <p:spPr bwMode="auto">
          <a:xfrm>
            <a:off x="6754115" y="3040450"/>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6">
            <a:extLst>
              <a:ext uri="{FF2B5EF4-FFF2-40B4-BE49-F238E27FC236}">
                <a16:creationId xmlns="" xmlns:a16="http://schemas.microsoft.com/office/drawing/2014/main" id="{C6B57751-F20B-424A-820F-F79A6CCA9C88}"/>
              </a:ext>
            </a:extLst>
          </p:cNvPr>
          <p:cNvSpPr>
            <a:spLocks noEditPoints="1"/>
          </p:cNvSpPr>
          <p:nvPr/>
        </p:nvSpPr>
        <p:spPr bwMode="auto">
          <a:xfrm>
            <a:off x="6754945" y="4164867"/>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7">
            <a:extLst>
              <a:ext uri="{FF2B5EF4-FFF2-40B4-BE49-F238E27FC236}">
                <a16:creationId xmlns="" xmlns:a16="http://schemas.microsoft.com/office/drawing/2014/main" id="{62A2CAAD-373F-4E24-88AC-1AA142027A8A}"/>
              </a:ext>
            </a:extLst>
          </p:cNvPr>
          <p:cNvSpPr/>
          <p:nvPr/>
        </p:nvSpPr>
        <p:spPr bwMode="auto">
          <a:xfrm>
            <a:off x="4773036" y="3073206"/>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8">
            <a:extLst>
              <a:ext uri="{FF2B5EF4-FFF2-40B4-BE49-F238E27FC236}">
                <a16:creationId xmlns="" xmlns:a16="http://schemas.microsoft.com/office/drawing/2014/main" id="{C51CAD9D-4693-4059-8505-83EF5BA5798B}"/>
              </a:ext>
            </a:extLst>
          </p:cNvPr>
          <p:cNvSpPr/>
          <p:nvPr/>
        </p:nvSpPr>
        <p:spPr bwMode="auto">
          <a:xfrm>
            <a:off x="5786470" y="4760356"/>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9">
            <a:extLst>
              <a:ext uri="{FF2B5EF4-FFF2-40B4-BE49-F238E27FC236}">
                <a16:creationId xmlns="" xmlns:a16="http://schemas.microsoft.com/office/drawing/2014/main" id="{576DD064-61A6-4D69-8A0F-8D4165AED611}"/>
              </a:ext>
            </a:extLst>
          </p:cNvPr>
          <p:cNvSpPr/>
          <p:nvPr/>
        </p:nvSpPr>
        <p:spPr bwMode="auto">
          <a:xfrm>
            <a:off x="4775940" y="4233280"/>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13">
            <a:extLst>
              <a:ext uri="{FF2B5EF4-FFF2-40B4-BE49-F238E27FC236}">
                <a16:creationId xmlns="" xmlns:a16="http://schemas.microsoft.com/office/drawing/2014/main" id="{7481DF90-CE46-4344-9055-D8A6D3694777}"/>
              </a:ext>
            </a:extLst>
          </p:cNvPr>
          <p:cNvSpPr>
            <a:spLocks noEditPoints="1"/>
          </p:cNvSpPr>
          <p:nvPr/>
        </p:nvSpPr>
        <p:spPr bwMode="auto">
          <a:xfrm>
            <a:off x="5761177" y="2509228"/>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6" name="组合 15">
            <a:extLst>
              <a:ext uri="{FF2B5EF4-FFF2-40B4-BE49-F238E27FC236}">
                <a16:creationId xmlns="" xmlns:a16="http://schemas.microsoft.com/office/drawing/2014/main" id="{304120A1-82E7-4603-B135-34A845FE14F1}"/>
              </a:ext>
            </a:extLst>
          </p:cNvPr>
          <p:cNvGrpSpPr/>
          <p:nvPr/>
        </p:nvGrpSpPr>
        <p:grpSpPr>
          <a:xfrm>
            <a:off x="2038521" y="2509347"/>
            <a:ext cx="1990485" cy="932959"/>
            <a:chOff x="2820457" y="4395520"/>
            <a:chExt cx="1990485" cy="932959"/>
          </a:xfrm>
        </p:grpSpPr>
        <p:sp>
          <p:nvSpPr>
            <p:cNvPr id="17" name="Rectangle 23">
              <a:extLst>
                <a:ext uri="{FF2B5EF4-FFF2-40B4-BE49-F238E27FC236}">
                  <a16:creationId xmlns="" xmlns:a16="http://schemas.microsoft.com/office/drawing/2014/main" id="{8F18226A-AD75-4123-810E-617F6968C80F}"/>
                </a:ext>
              </a:extLst>
            </p:cNvPr>
            <p:cNvSpPr/>
            <p:nvPr/>
          </p:nvSpPr>
          <p:spPr>
            <a:xfrm>
              <a:off x="2820457" y="4682148"/>
              <a:ext cx="1990485" cy="646331"/>
            </a:xfrm>
            <a:prstGeom prst="rect">
              <a:avLst/>
            </a:prstGeom>
          </p:spPr>
          <p:txBody>
            <a:bodyPr wrap="square">
              <a:spAutoFit/>
            </a:bodyPr>
            <a:lstStyle/>
            <a:p>
              <a:pPr algn="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文本框 17">
              <a:extLst>
                <a:ext uri="{FF2B5EF4-FFF2-40B4-BE49-F238E27FC236}">
                  <a16:creationId xmlns="" xmlns:a16="http://schemas.microsoft.com/office/drawing/2014/main" id="{4DA37745-6295-474B-BF3D-DD8FE7E0A75A}"/>
                </a:ext>
              </a:extLst>
            </p:cNvPr>
            <p:cNvSpPr txBox="1"/>
            <p:nvPr/>
          </p:nvSpPr>
          <p:spPr>
            <a:xfrm>
              <a:off x="2866964" y="4395520"/>
              <a:ext cx="1897471" cy="338554"/>
            </a:xfrm>
            <a:prstGeom prst="rect">
              <a:avLst/>
            </a:prstGeom>
            <a:noFill/>
          </p:spPr>
          <p:txBody>
            <a:bodyPr wrap="square" rtlCol="0">
              <a:spAutoFit/>
            </a:bodyPr>
            <a:lstStyle/>
            <a:p>
              <a:pPr algn="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 xmlns:a16="http://schemas.microsoft.com/office/drawing/2014/main" id="{86255722-5BD3-4515-A501-6C0651350AA3}"/>
              </a:ext>
            </a:extLst>
          </p:cNvPr>
          <p:cNvGrpSpPr/>
          <p:nvPr/>
        </p:nvGrpSpPr>
        <p:grpSpPr>
          <a:xfrm>
            <a:off x="1973246" y="3919798"/>
            <a:ext cx="1990485" cy="932959"/>
            <a:chOff x="2820457" y="4395520"/>
            <a:chExt cx="1990485" cy="932959"/>
          </a:xfrm>
        </p:grpSpPr>
        <p:sp>
          <p:nvSpPr>
            <p:cNvPr id="20" name="Rectangle 23">
              <a:extLst>
                <a:ext uri="{FF2B5EF4-FFF2-40B4-BE49-F238E27FC236}">
                  <a16:creationId xmlns="" xmlns:a16="http://schemas.microsoft.com/office/drawing/2014/main" id="{7975ACB3-9357-4BB9-B17C-F1A7AF7E39F0}"/>
                </a:ext>
              </a:extLst>
            </p:cNvPr>
            <p:cNvSpPr/>
            <p:nvPr/>
          </p:nvSpPr>
          <p:spPr>
            <a:xfrm>
              <a:off x="2820457" y="4682148"/>
              <a:ext cx="1990485" cy="646331"/>
            </a:xfrm>
            <a:prstGeom prst="rect">
              <a:avLst/>
            </a:prstGeom>
          </p:spPr>
          <p:txBody>
            <a:bodyPr wrap="square">
              <a:spAutoFit/>
            </a:bodyPr>
            <a:lstStyle/>
            <a:p>
              <a:pPr algn="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文本框 20">
              <a:extLst>
                <a:ext uri="{FF2B5EF4-FFF2-40B4-BE49-F238E27FC236}">
                  <a16:creationId xmlns="" xmlns:a16="http://schemas.microsoft.com/office/drawing/2014/main" id="{C6960F93-0128-4197-8368-40BB7DB03E7E}"/>
                </a:ext>
              </a:extLst>
            </p:cNvPr>
            <p:cNvSpPr txBox="1"/>
            <p:nvPr/>
          </p:nvSpPr>
          <p:spPr>
            <a:xfrm>
              <a:off x="2866964" y="4395520"/>
              <a:ext cx="1897471" cy="338554"/>
            </a:xfrm>
            <a:prstGeom prst="rect">
              <a:avLst/>
            </a:prstGeom>
            <a:noFill/>
          </p:spPr>
          <p:txBody>
            <a:bodyPr wrap="square" rtlCol="0">
              <a:spAutoFit/>
            </a:bodyPr>
            <a:lstStyle/>
            <a:p>
              <a:pPr algn="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 xmlns:a16="http://schemas.microsoft.com/office/drawing/2014/main" id="{AC7A7B73-B098-4527-B44E-A7ACB0A0E773}"/>
              </a:ext>
            </a:extLst>
          </p:cNvPr>
          <p:cNvGrpSpPr/>
          <p:nvPr/>
        </p:nvGrpSpPr>
        <p:grpSpPr>
          <a:xfrm>
            <a:off x="3138452" y="5139385"/>
            <a:ext cx="1990485" cy="932959"/>
            <a:chOff x="2820457" y="4395520"/>
            <a:chExt cx="1990485" cy="932959"/>
          </a:xfrm>
        </p:grpSpPr>
        <p:sp>
          <p:nvSpPr>
            <p:cNvPr id="23" name="Rectangle 23">
              <a:extLst>
                <a:ext uri="{FF2B5EF4-FFF2-40B4-BE49-F238E27FC236}">
                  <a16:creationId xmlns="" xmlns:a16="http://schemas.microsoft.com/office/drawing/2014/main" id="{64E66003-72D5-4414-89EC-E2FD8CCD5F95}"/>
                </a:ext>
              </a:extLst>
            </p:cNvPr>
            <p:cNvSpPr/>
            <p:nvPr/>
          </p:nvSpPr>
          <p:spPr>
            <a:xfrm>
              <a:off x="2820457" y="4682148"/>
              <a:ext cx="1990485" cy="646331"/>
            </a:xfrm>
            <a:prstGeom prst="rect">
              <a:avLst/>
            </a:prstGeom>
          </p:spPr>
          <p:txBody>
            <a:bodyPr wrap="square">
              <a:spAutoFit/>
            </a:bodyPr>
            <a:lstStyle/>
            <a:p>
              <a:pPr algn="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文本框 23">
              <a:extLst>
                <a:ext uri="{FF2B5EF4-FFF2-40B4-BE49-F238E27FC236}">
                  <a16:creationId xmlns="" xmlns:a16="http://schemas.microsoft.com/office/drawing/2014/main" id="{8FB5D8BA-9342-4B32-A11A-8EAD1AF7DD83}"/>
                </a:ext>
              </a:extLst>
            </p:cNvPr>
            <p:cNvSpPr txBox="1"/>
            <p:nvPr/>
          </p:nvSpPr>
          <p:spPr>
            <a:xfrm>
              <a:off x="2866964" y="4395520"/>
              <a:ext cx="1897471" cy="338554"/>
            </a:xfrm>
            <a:prstGeom prst="rect">
              <a:avLst/>
            </a:prstGeom>
            <a:noFill/>
          </p:spPr>
          <p:txBody>
            <a:bodyPr wrap="square" rtlCol="0">
              <a:spAutoFit/>
            </a:bodyPr>
            <a:lstStyle/>
            <a:p>
              <a:pPr algn="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 xmlns:a16="http://schemas.microsoft.com/office/drawing/2014/main" id="{C9ECCFB9-3671-4EE7-BF08-C1B56F800A47}"/>
              </a:ext>
            </a:extLst>
          </p:cNvPr>
          <p:cNvGrpSpPr/>
          <p:nvPr/>
        </p:nvGrpSpPr>
        <p:grpSpPr>
          <a:xfrm>
            <a:off x="6750975" y="1451242"/>
            <a:ext cx="1990485" cy="932959"/>
            <a:chOff x="2820457" y="4395520"/>
            <a:chExt cx="1990485" cy="932959"/>
          </a:xfrm>
        </p:grpSpPr>
        <p:sp>
          <p:nvSpPr>
            <p:cNvPr id="26" name="Rectangle 23">
              <a:extLst>
                <a:ext uri="{FF2B5EF4-FFF2-40B4-BE49-F238E27FC236}">
                  <a16:creationId xmlns="" xmlns:a16="http://schemas.microsoft.com/office/drawing/2014/main" id="{87AE81CF-455A-4CED-A07E-7CB3E15799C0}"/>
                </a:ext>
              </a:extLst>
            </p:cNvPr>
            <p:cNvSpPr/>
            <p:nvPr/>
          </p:nvSpPr>
          <p:spPr>
            <a:xfrm>
              <a:off x="2820457" y="4682148"/>
              <a:ext cx="1990485" cy="6463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文本框 26">
              <a:extLst>
                <a:ext uri="{FF2B5EF4-FFF2-40B4-BE49-F238E27FC236}">
                  <a16:creationId xmlns="" xmlns:a16="http://schemas.microsoft.com/office/drawing/2014/main" id="{AD36A771-52A7-47BB-911E-8E67C6FAD52C}"/>
                </a:ext>
              </a:extLst>
            </p:cNvPr>
            <p:cNvSpPr txBox="1"/>
            <p:nvPr/>
          </p:nvSpPr>
          <p:spPr>
            <a:xfrm>
              <a:off x="2866964"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8" name="组合 27">
            <a:extLst>
              <a:ext uri="{FF2B5EF4-FFF2-40B4-BE49-F238E27FC236}">
                <a16:creationId xmlns="" xmlns:a16="http://schemas.microsoft.com/office/drawing/2014/main" id="{9555DA56-E2EA-4DD6-A5BB-BE7ADB33BCA7}"/>
              </a:ext>
            </a:extLst>
          </p:cNvPr>
          <p:cNvGrpSpPr/>
          <p:nvPr/>
        </p:nvGrpSpPr>
        <p:grpSpPr>
          <a:xfrm>
            <a:off x="8192604" y="2509347"/>
            <a:ext cx="1990485" cy="932959"/>
            <a:chOff x="2820457" y="4395520"/>
            <a:chExt cx="1990485" cy="932959"/>
          </a:xfrm>
        </p:grpSpPr>
        <p:sp>
          <p:nvSpPr>
            <p:cNvPr id="29" name="Rectangle 23">
              <a:extLst>
                <a:ext uri="{FF2B5EF4-FFF2-40B4-BE49-F238E27FC236}">
                  <a16:creationId xmlns="" xmlns:a16="http://schemas.microsoft.com/office/drawing/2014/main" id="{7238CB13-7EE1-4127-82C1-C08F8A89AA71}"/>
                </a:ext>
              </a:extLst>
            </p:cNvPr>
            <p:cNvSpPr/>
            <p:nvPr/>
          </p:nvSpPr>
          <p:spPr>
            <a:xfrm>
              <a:off x="2820457" y="4682148"/>
              <a:ext cx="1990485" cy="6463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文本框 29">
              <a:extLst>
                <a:ext uri="{FF2B5EF4-FFF2-40B4-BE49-F238E27FC236}">
                  <a16:creationId xmlns="" xmlns:a16="http://schemas.microsoft.com/office/drawing/2014/main" id="{80162E44-1D0A-4C3D-9FA6-38E25CB43F22}"/>
                </a:ext>
              </a:extLst>
            </p:cNvPr>
            <p:cNvSpPr txBox="1"/>
            <p:nvPr/>
          </p:nvSpPr>
          <p:spPr>
            <a:xfrm>
              <a:off x="2866964"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 xmlns:a16="http://schemas.microsoft.com/office/drawing/2014/main" id="{AC14CA92-3F1B-427D-91D5-F56DDDEE604D}"/>
              </a:ext>
            </a:extLst>
          </p:cNvPr>
          <p:cNvGrpSpPr/>
          <p:nvPr/>
        </p:nvGrpSpPr>
        <p:grpSpPr>
          <a:xfrm>
            <a:off x="8357271" y="3919798"/>
            <a:ext cx="1990485" cy="932959"/>
            <a:chOff x="2820457" y="4395520"/>
            <a:chExt cx="1990485" cy="932959"/>
          </a:xfrm>
        </p:grpSpPr>
        <p:sp>
          <p:nvSpPr>
            <p:cNvPr id="32" name="Rectangle 23">
              <a:extLst>
                <a:ext uri="{FF2B5EF4-FFF2-40B4-BE49-F238E27FC236}">
                  <a16:creationId xmlns="" xmlns:a16="http://schemas.microsoft.com/office/drawing/2014/main" id="{BB699EA7-B2BA-4A6A-9B88-93B17DD6F7D5}"/>
                </a:ext>
              </a:extLst>
            </p:cNvPr>
            <p:cNvSpPr/>
            <p:nvPr/>
          </p:nvSpPr>
          <p:spPr>
            <a:xfrm>
              <a:off x="2820457" y="4682148"/>
              <a:ext cx="1990485" cy="6463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文本框 32">
              <a:extLst>
                <a:ext uri="{FF2B5EF4-FFF2-40B4-BE49-F238E27FC236}">
                  <a16:creationId xmlns="" xmlns:a16="http://schemas.microsoft.com/office/drawing/2014/main" id="{79543D5C-EBCE-416E-A9A2-011952CD53DA}"/>
                </a:ext>
              </a:extLst>
            </p:cNvPr>
            <p:cNvSpPr txBox="1"/>
            <p:nvPr/>
          </p:nvSpPr>
          <p:spPr>
            <a:xfrm>
              <a:off x="2866964"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2689533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6" fill="hold" grpId="0" nodeType="afterEffect" p14:presetBounceEnd="66000">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14:bounceEnd="66000">
                                          <p:cBhvr additive="base">
                                            <p:cTn id="16" dur="1500" fill="hold"/>
                                            <p:tgtEl>
                                              <p:spTgt spid="9"/>
                                            </p:tgtEl>
                                            <p:attrNameLst>
                                              <p:attrName>ppt_x</p:attrName>
                                            </p:attrNameLst>
                                          </p:cBhvr>
                                          <p:tavLst>
                                            <p:tav tm="0">
                                              <p:val>
                                                <p:strVal val="1+#ppt_w/2"/>
                                              </p:val>
                                            </p:tav>
                                            <p:tav tm="100000">
                                              <p:val>
                                                <p:strVal val="#ppt_x"/>
                                              </p:val>
                                            </p:tav>
                                          </p:tavLst>
                                        </p:anim>
                                        <p:anim calcmode="lin" valueType="num" p14:bounceEnd="66000">
                                          <p:cBhvr additive="base">
                                            <p:cTn id="17" dur="1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14:presetBounceEnd="66000">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14:bounceEnd="66000">
                                          <p:cBhvr additive="base">
                                            <p:cTn id="20" dur="1500" fill="hold"/>
                                            <p:tgtEl>
                                              <p:spTgt spid="4"/>
                                            </p:tgtEl>
                                            <p:attrNameLst>
                                              <p:attrName>ppt_x</p:attrName>
                                            </p:attrNameLst>
                                          </p:cBhvr>
                                          <p:tavLst>
                                            <p:tav tm="0">
                                              <p:val>
                                                <p:strVal val="#ppt_x"/>
                                              </p:val>
                                            </p:tav>
                                            <p:tav tm="100000">
                                              <p:val>
                                                <p:strVal val="#ppt_x"/>
                                              </p:val>
                                            </p:tav>
                                          </p:tavLst>
                                        </p:anim>
                                        <p:anim calcmode="lin" valueType="num" p14:bounceEnd="66000">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14:presetBounceEnd="66000">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14:bounceEnd="66000">
                                          <p:cBhvr additive="base">
                                            <p:cTn id="24" dur="1500" fill="hold"/>
                                            <p:tgtEl>
                                              <p:spTgt spid="5"/>
                                            </p:tgtEl>
                                            <p:attrNameLst>
                                              <p:attrName>ppt_x</p:attrName>
                                            </p:attrNameLst>
                                          </p:cBhvr>
                                          <p:tavLst>
                                            <p:tav tm="0">
                                              <p:val>
                                                <p:strVal val="0-#ppt_w/2"/>
                                              </p:val>
                                            </p:tav>
                                            <p:tav tm="100000">
                                              <p:val>
                                                <p:strVal val="#ppt_x"/>
                                              </p:val>
                                            </p:tav>
                                          </p:tavLst>
                                        </p:anim>
                                        <p:anim calcmode="lin" valueType="num" p14:bounceEnd="66000">
                                          <p:cBhvr additive="base">
                                            <p:cTn id="25" dur="1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14:presetBounceEnd="66000">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14:bounceEnd="66000">
                                          <p:cBhvr additive="base">
                                            <p:cTn id="28" dur="1500" fill="hold"/>
                                            <p:tgtEl>
                                              <p:spTgt spid="8"/>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14:presetBounceEnd="66000">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14:bounceEnd="66000">
                                          <p:cBhvr additive="base">
                                            <p:cTn id="32" dur="1500" fill="hold"/>
                                            <p:tgtEl>
                                              <p:spTgt spid="6"/>
                                            </p:tgtEl>
                                            <p:attrNameLst>
                                              <p:attrName>ppt_x</p:attrName>
                                            </p:attrNameLst>
                                          </p:cBhvr>
                                          <p:tavLst>
                                            <p:tav tm="0">
                                              <p:val>
                                                <p:strVal val="0-#ppt_w/2"/>
                                              </p:val>
                                            </p:tav>
                                            <p:tav tm="100000">
                                              <p:val>
                                                <p:strVal val="#ppt_x"/>
                                              </p:val>
                                            </p:tav>
                                          </p:tavLst>
                                        </p:anim>
                                        <p:anim calcmode="lin" valueType="num" p14:bounceEnd="66000">
                                          <p:cBhvr additive="base">
                                            <p:cTn id="33" dur="1500" fill="hold"/>
                                            <p:tgtEl>
                                              <p:spTgt spid="6"/>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14:presetBounceEnd="66000">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14:bounceEnd="66000">
                                          <p:cBhvr additive="base">
                                            <p:cTn id="36" dur="1500" fill="hold"/>
                                            <p:tgtEl>
                                              <p:spTgt spid="7"/>
                                            </p:tgtEl>
                                            <p:attrNameLst>
                                              <p:attrName>ppt_x</p:attrName>
                                            </p:attrNameLst>
                                          </p:cBhvr>
                                          <p:tavLst>
                                            <p:tav tm="0">
                                              <p:val>
                                                <p:strVal val="#ppt_x"/>
                                              </p:val>
                                            </p:tav>
                                            <p:tav tm="100000">
                                              <p:val>
                                                <p:strVal val="#ppt_x"/>
                                              </p:val>
                                            </p:tav>
                                          </p:tavLst>
                                        </p:anim>
                                        <p:anim calcmode="lin" valueType="num" p14:bounceEnd="66000">
                                          <p:cBhvr additive="base">
                                            <p:cTn id="37" dur="1500" fill="hold"/>
                                            <p:tgtEl>
                                              <p:spTgt spid="7"/>
                                            </p:tgtEl>
                                            <p:attrNameLst>
                                              <p:attrName>ppt_y</p:attrName>
                                            </p:attrNameLst>
                                          </p:cBhvr>
                                          <p:tavLst>
                                            <p:tav tm="0">
                                              <p:val>
                                                <p:strVal val="0-#ppt_h/2"/>
                                              </p:val>
                                            </p:tav>
                                            <p:tav tm="100000">
                                              <p:val>
                                                <p:strVal val="#ppt_y"/>
                                              </p:val>
                                            </p:tav>
                                          </p:tavLst>
                                        </p:anim>
                                      </p:childTnLst>
                                    </p:cTn>
                                  </p:par>
                                  <p:par>
                                    <p:cTn id="38" presetID="14" presetClass="entr" presetSubtype="5"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vertical)">
                                          <p:cBhvr>
                                            <p:cTn id="40" dur="500"/>
                                            <p:tgtEl>
                                              <p:spTgt spid="1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vertical)">
                                          <p:cBhvr>
                                            <p:cTn id="43" dur="500"/>
                                            <p:tgtEl>
                                              <p:spTgt spid="15"/>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vertical)">
                                          <p:cBhvr>
                                            <p:cTn id="46" dur="500"/>
                                            <p:tgtEl>
                                              <p:spTgt spid="10"/>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vertical)">
                                          <p:cBhvr>
                                            <p:cTn id="49" dur="500"/>
                                            <p:tgtEl>
                                              <p:spTgt spid="11"/>
                                            </p:tgtEl>
                                          </p:cBhvr>
                                        </p:animEffect>
                                      </p:childTnLst>
                                    </p:cTn>
                                  </p:par>
                                  <p:par>
                                    <p:cTn id="50" presetID="14" presetClass="entr" presetSubtype="5"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randombar(vertical)">
                                          <p:cBhvr>
                                            <p:cTn id="52" dur="500"/>
                                            <p:tgtEl>
                                              <p:spTgt spid="13"/>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vertical)">
                                          <p:cBhvr>
                                            <p:cTn id="55" dur="500"/>
                                            <p:tgtEl>
                                              <p:spTgt spid="14"/>
                                            </p:tgtEl>
                                          </p:cBhvr>
                                        </p:animEffect>
                                      </p:childTnLst>
                                    </p:cTn>
                                  </p:par>
                                </p:childTnLst>
                              </p:cTn>
                            </p:par>
                            <p:par>
                              <p:cTn id="56" fill="hold">
                                <p:stCondLst>
                                  <p:cond delay="3000"/>
                                </p:stCondLst>
                                <p:childTnLst>
                                  <p:par>
                                    <p:cTn id="57" presetID="14" presetClass="entr" presetSubtype="1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randombar(horizontal)">
                                          <p:cBhvr>
                                            <p:cTn id="59" dur="500"/>
                                            <p:tgtEl>
                                              <p:spTgt spid="16"/>
                                            </p:tgtEl>
                                          </p:cBhvr>
                                        </p:animEffect>
                                      </p:childTnLst>
                                    </p:cTn>
                                  </p:par>
                                </p:childTnLst>
                              </p:cTn>
                            </p:par>
                            <p:par>
                              <p:cTn id="60" fill="hold">
                                <p:stCondLst>
                                  <p:cond delay="3500"/>
                                </p:stCondLst>
                                <p:childTnLst>
                                  <p:par>
                                    <p:cTn id="61" presetID="14" presetClass="entr" presetSubtype="1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randombar(horizontal)">
                                          <p:cBhvr>
                                            <p:cTn id="63" dur="500"/>
                                            <p:tgtEl>
                                              <p:spTgt spid="19"/>
                                            </p:tgtEl>
                                          </p:cBhvr>
                                        </p:animEffect>
                                      </p:childTnLst>
                                    </p:cTn>
                                  </p:par>
                                </p:childTnLst>
                              </p:cTn>
                            </p:par>
                            <p:par>
                              <p:cTn id="64" fill="hold">
                                <p:stCondLst>
                                  <p:cond delay="4000"/>
                                </p:stCondLst>
                                <p:childTnLst>
                                  <p:par>
                                    <p:cTn id="65" presetID="14" presetClass="entr" presetSubtype="1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500"/>
                                            <p:tgtEl>
                                              <p:spTgt spid="22"/>
                                            </p:tgtEl>
                                          </p:cBhvr>
                                        </p:animEffect>
                                      </p:childTnLst>
                                    </p:cTn>
                                  </p:par>
                                </p:childTnLst>
                              </p:cTn>
                            </p:par>
                            <p:par>
                              <p:cTn id="68" fill="hold">
                                <p:stCondLst>
                                  <p:cond delay="4500"/>
                                </p:stCondLst>
                                <p:childTnLst>
                                  <p:par>
                                    <p:cTn id="69" presetID="14" presetClass="entr" presetSubtype="1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randombar(horizontal)">
                                          <p:cBhvr>
                                            <p:cTn id="71" dur="500"/>
                                            <p:tgtEl>
                                              <p:spTgt spid="25"/>
                                            </p:tgtEl>
                                          </p:cBhvr>
                                        </p:animEffect>
                                      </p:childTnLst>
                                    </p:cTn>
                                  </p:par>
                                </p:childTnLst>
                              </p:cTn>
                            </p:par>
                            <p:par>
                              <p:cTn id="72" fill="hold">
                                <p:stCondLst>
                                  <p:cond delay="5000"/>
                                </p:stCondLst>
                                <p:childTnLst>
                                  <p:par>
                                    <p:cTn id="73" presetID="14" presetClass="entr" presetSubtype="10"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randombar(horizontal)">
                                          <p:cBhvr>
                                            <p:cTn id="75" dur="500"/>
                                            <p:tgtEl>
                                              <p:spTgt spid="28"/>
                                            </p:tgtEl>
                                          </p:cBhvr>
                                        </p:animEffect>
                                      </p:childTnLst>
                                    </p:cTn>
                                  </p:par>
                                </p:childTnLst>
                              </p:cTn>
                            </p:par>
                            <p:par>
                              <p:cTn id="76" fill="hold">
                                <p:stCondLst>
                                  <p:cond delay="5500"/>
                                </p:stCondLst>
                                <p:childTnLst>
                                  <p:par>
                                    <p:cTn id="77" presetID="14" presetClass="entr" presetSubtype="1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500" fill="hold"/>
                                            <p:tgtEl>
                                              <p:spTgt spid="9"/>
                                            </p:tgtEl>
                                            <p:attrNameLst>
                                              <p:attrName>ppt_x</p:attrName>
                                            </p:attrNameLst>
                                          </p:cBhvr>
                                          <p:tavLst>
                                            <p:tav tm="0">
                                              <p:val>
                                                <p:strVal val="1+#ppt_w/2"/>
                                              </p:val>
                                            </p:tav>
                                            <p:tav tm="100000">
                                              <p:val>
                                                <p:strVal val="#ppt_x"/>
                                              </p:val>
                                            </p:tav>
                                          </p:tavLst>
                                        </p:anim>
                                        <p:anim calcmode="lin" valueType="num">
                                          <p:cBhvr additive="base">
                                            <p:cTn id="17" dur="1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500" fill="hold"/>
                                            <p:tgtEl>
                                              <p:spTgt spid="5"/>
                                            </p:tgtEl>
                                            <p:attrNameLst>
                                              <p:attrName>ppt_x</p:attrName>
                                            </p:attrNameLst>
                                          </p:cBhvr>
                                          <p:tavLst>
                                            <p:tav tm="0">
                                              <p:val>
                                                <p:strVal val="0-#ppt_w/2"/>
                                              </p:val>
                                            </p:tav>
                                            <p:tav tm="100000">
                                              <p:val>
                                                <p:strVal val="#ppt_x"/>
                                              </p:val>
                                            </p:tav>
                                          </p:tavLst>
                                        </p:anim>
                                        <p:anim calcmode="lin" valueType="num">
                                          <p:cBhvr additive="base">
                                            <p:cTn id="25" dur="1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500" fill="hold"/>
                                            <p:tgtEl>
                                              <p:spTgt spid="8"/>
                                            </p:tgtEl>
                                            <p:attrNameLst>
                                              <p:attrName>ppt_x</p:attrName>
                                            </p:attrNameLst>
                                          </p:cBhvr>
                                          <p:tavLst>
                                            <p:tav tm="0">
                                              <p:val>
                                                <p:strVal val="1+#ppt_w/2"/>
                                              </p:val>
                                            </p:tav>
                                            <p:tav tm="100000">
                                              <p:val>
                                                <p:strVal val="#ppt_x"/>
                                              </p:val>
                                            </p:tav>
                                          </p:tavLst>
                                        </p:anim>
                                        <p:anim calcmode="lin" valueType="num">
                                          <p:cBhvr additive="base">
                                            <p:cTn id="29" dur="15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500" fill="hold"/>
                                            <p:tgtEl>
                                              <p:spTgt spid="6"/>
                                            </p:tgtEl>
                                            <p:attrNameLst>
                                              <p:attrName>ppt_x</p:attrName>
                                            </p:attrNameLst>
                                          </p:cBhvr>
                                          <p:tavLst>
                                            <p:tav tm="0">
                                              <p:val>
                                                <p:strVal val="0-#ppt_w/2"/>
                                              </p:val>
                                            </p:tav>
                                            <p:tav tm="100000">
                                              <p:val>
                                                <p:strVal val="#ppt_x"/>
                                              </p:val>
                                            </p:tav>
                                          </p:tavLst>
                                        </p:anim>
                                        <p:anim calcmode="lin" valueType="num">
                                          <p:cBhvr additive="base">
                                            <p:cTn id="33" dur="1500" fill="hold"/>
                                            <p:tgtEl>
                                              <p:spTgt spid="6"/>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500" fill="hold"/>
                                            <p:tgtEl>
                                              <p:spTgt spid="7"/>
                                            </p:tgtEl>
                                            <p:attrNameLst>
                                              <p:attrName>ppt_x</p:attrName>
                                            </p:attrNameLst>
                                          </p:cBhvr>
                                          <p:tavLst>
                                            <p:tav tm="0">
                                              <p:val>
                                                <p:strVal val="#ppt_x"/>
                                              </p:val>
                                            </p:tav>
                                            <p:tav tm="100000">
                                              <p:val>
                                                <p:strVal val="#ppt_x"/>
                                              </p:val>
                                            </p:tav>
                                          </p:tavLst>
                                        </p:anim>
                                        <p:anim calcmode="lin" valueType="num">
                                          <p:cBhvr additive="base">
                                            <p:cTn id="37" dur="1500" fill="hold"/>
                                            <p:tgtEl>
                                              <p:spTgt spid="7"/>
                                            </p:tgtEl>
                                            <p:attrNameLst>
                                              <p:attrName>ppt_y</p:attrName>
                                            </p:attrNameLst>
                                          </p:cBhvr>
                                          <p:tavLst>
                                            <p:tav tm="0">
                                              <p:val>
                                                <p:strVal val="0-#ppt_h/2"/>
                                              </p:val>
                                            </p:tav>
                                            <p:tav tm="100000">
                                              <p:val>
                                                <p:strVal val="#ppt_y"/>
                                              </p:val>
                                            </p:tav>
                                          </p:tavLst>
                                        </p:anim>
                                      </p:childTnLst>
                                    </p:cTn>
                                  </p:par>
                                  <p:par>
                                    <p:cTn id="38" presetID="14" presetClass="entr" presetSubtype="5"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vertical)">
                                          <p:cBhvr>
                                            <p:cTn id="40" dur="500"/>
                                            <p:tgtEl>
                                              <p:spTgt spid="12"/>
                                            </p:tgtEl>
                                          </p:cBhvr>
                                        </p:animEffect>
                                      </p:childTnLst>
                                    </p:cTn>
                                  </p:par>
                                  <p:par>
                                    <p:cTn id="41" presetID="14" presetClass="entr" presetSubtype="5"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vertical)">
                                          <p:cBhvr>
                                            <p:cTn id="43" dur="500"/>
                                            <p:tgtEl>
                                              <p:spTgt spid="15"/>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vertical)">
                                          <p:cBhvr>
                                            <p:cTn id="46" dur="500"/>
                                            <p:tgtEl>
                                              <p:spTgt spid="10"/>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vertical)">
                                          <p:cBhvr>
                                            <p:cTn id="49" dur="500"/>
                                            <p:tgtEl>
                                              <p:spTgt spid="11"/>
                                            </p:tgtEl>
                                          </p:cBhvr>
                                        </p:animEffect>
                                      </p:childTnLst>
                                    </p:cTn>
                                  </p:par>
                                  <p:par>
                                    <p:cTn id="50" presetID="14" presetClass="entr" presetSubtype="5"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randombar(vertical)">
                                          <p:cBhvr>
                                            <p:cTn id="52" dur="500"/>
                                            <p:tgtEl>
                                              <p:spTgt spid="13"/>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vertical)">
                                          <p:cBhvr>
                                            <p:cTn id="55" dur="500"/>
                                            <p:tgtEl>
                                              <p:spTgt spid="14"/>
                                            </p:tgtEl>
                                          </p:cBhvr>
                                        </p:animEffect>
                                      </p:childTnLst>
                                    </p:cTn>
                                  </p:par>
                                </p:childTnLst>
                              </p:cTn>
                            </p:par>
                            <p:par>
                              <p:cTn id="56" fill="hold">
                                <p:stCondLst>
                                  <p:cond delay="3000"/>
                                </p:stCondLst>
                                <p:childTnLst>
                                  <p:par>
                                    <p:cTn id="57" presetID="14" presetClass="entr" presetSubtype="1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randombar(horizontal)">
                                          <p:cBhvr>
                                            <p:cTn id="59" dur="500"/>
                                            <p:tgtEl>
                                              <p:spTgt spid="16"/>
                                            </p:tgtEl>
                                          </p:cBhvr>
                                        </p:animEffect>
                                      </p:childTnLst>
                                    </p:cTn>
                                  </p:par>
                                </p:childTnLst>
                              </p:cTn>
                            </p:par>
                            <p:par>
                              <p:cTn id="60" fill="hold">
                                <p:stCondLst>
                                  <p:cond delay="3500"/>
                                </p:stCondLst>
                                <p:childTnLst>
                                  <p:par>
                                    <p:cTn id="61" presetID="14" presetClass="entr" presetSubtype="1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randombar(horizontal)">
                                          <p:cBhvr>
                                            <p:cTn id="63" dur="500"/>
                                            <p:tgtEl>
                                              <p:spTgt spid="19"/>
                                            </p:tgtEl>
                                          </p:cBhvr>
                                        </p:animEffect>
                                      </p:childTnLst>
                                    </p:cTn>
                                  </p:par>
                                </p:childTnLst>
                              </p:cTn>
                            </p:par>
                            <p:par>
                              <p:cTn id="64" fill="hold">
                                <p:stCondLst>
                                  <p:cond delay="4000"/>
                                </p:stCondLst>
                                <p:childTnLst>
                                  <p:par>
                                    <p:cTn id="65" presetID="14" presetClass="entr" presetSubtype="1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500"/>
                                            <p:tgtEl>
                                              <p:spTgt spid="22"/>
                                            </p:tgtEl>
                                          </p:cBhvr>
                                        </p:animEffect>
                                      </p:childTnLst>
                                    </p:cTn>
                                  </p:par>
                                </p:childTnLst>
                              </p:cTn>
                            </p:par>
                            <p:par>
                              <p:cTn id="68" fill="hold">
                                <p:stCondLst>
                                  <p:cond delay="4500"/>
                                </p:stCondLst>
                                <p:childTnLst>
                                  <p:par>
                                    <p:cTn id="69" presetID="14" presetClass="entr" presetSubtype="1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randombar(horizontal)">
                                          <p:cBhvr>
                                            <p:cTn id="71" dur="500"/>
                                            <p:tgtEl>
                                              <p:spTgt spid="25"/>
                                            </p:tgtEl>
                                          </p:cBhvr>
                                        </p:animEffect>
                                      </p:childTnLst>
                                    </p:cTn>
                                  </p:par>
                                </p:childTnLst>
                              </p:cTn>
                            </p:par>
                            <p:par>
                              <p:cTn id="72" fill="hold">
                                <p:stCondLst>
                                  <p:cond delay="5000"/>
                                </p:stCondLst>
                                <p:childTnLst>
                                  <p:par>
                                    <p:cTn id="73" presetID="14" presetClass="entr" presetSubtype="10"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randombar(horizontal)">
                                          <p:cBhvr>
                                            <p:cTn id="75" dur="500"/>
                                            <p:tgtEl>
                                              <p:spTgt spid="28"/>
                                            </p:tgtEl>
                                          </p:cBhvr>
                                        </p:animEffect>
                                      </p:childTnLst>
                                    </p:cTn>
                                  </p:par>
                                </p:childTnLst>
                              </p:cTn>
                            </p:par>
                            <p:par>
                              <p:cTn id="76" fill="hold">
                                <p:stCondLst>
                                  <p:cond delay="5500"/>
                                </p:stCondLst>
                                <p:childTnLst>
                                  <p:par>
                                    <p:cTn id="77" presetID="14" presetClass="entr" presetSubtype="1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3">
            <a:extLst>
              <a:ext uri="{FF2B5EF4-FFF2-40B4-BE49-F238E27FC236}">
                <a16:creationId xmlns="" xmlns:a16="http://schemas.microsoft.com/office/drawing/2014/main" id="{9D4CA8FE-9409-42BB-B303-F6936F734706}"/>
              </a:ext>
            </a:extLst>
          </p:cNvPr>
          <p:cNvSpPr/>
          <p:nvPr/>
        </p:nvSpPr>
        <p:spPr>
          <a:xfrm rot="21401773" flipH="1">
            <a:off x="1368044" y="3368589"/>
            <a:ext cx="9455911" cy="865720"/>
          </a:xfrm>
          <a:custGeom>
            <a:avLst/>
            <a:gdLst>
              <a:gd name="connsiteX0" fmla="*/ 20526 w 12256069"/>
              <a:gd name="connsiteY0" fmla="*/ 79640 h 865720"/>
              <a:gd name="connsiteX1" fmla="*/ 165669 w 12256069"/>
              <a:gd name="connsiteY1" fmla="*/ 253811 h 865720"/>
              <a:gd name="connsiteX2" fmla="*/ 1239726 w 12256069"/>
              <a:gd name="connsiteY2" fmla="*/ 863411 h 865720"/>
              <a:gd name="connsiteX3" fmla="*/ 2995955 w 12256069"/>
              <a:gd name="connsiteY3" fmla="*/ 7068 h 865720"/>
              <a:gd name="connsiteX4" fmla="*/ 4636069 w 12256069"/>
              <a:gd name="connsiteY4" fmla="*/ 544097 h 865720"/>
              <a:gd name="connsiteX5" fmla="*/ 6029441 w 12256069"/>
              <a:gd name="connsiteY5" fmla="*/ 573125 h 865720"/>
              <a:gd name="connsiteX6" fmla="*/ 7234126 w 12256069"/>
              <a:gd name="connsiteY6" fmla="*/ 7068 h 865720"/>
              <a:gd name="connsiteX7" fmla="*/ 8627498 w 12256069"/>
              <a:gd name="connsiteY7" fmla="*/ 457011 h 865720"/>
              <a:gd name="connsiteX8" fmla="*/ 9875726 w 12256069"/>
              <a:gd name="connsiteY8" fmla="*/ 7068 h 865720"/>
              <a:gd name="connsiteX9" fmla="*/ 11225555 w 12256069"/>
              <a:gd name="connsiteY9" fmla="*/ 195754 h 865720"/>
              <a:gd name="connsiteX10" fmla="*/ 11835155 w 12256069"/>
              <a:gd name="connsiteY10" fmla="*/ 384440 h 865720"/>
              <a:gd name="connsiteX11" fmla="*/ 12256069 w 12256069"/>
              <a:gd name="connsiteY11" fmla="*/ 398954 h 86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56069" h="865720">
                <a:moveTo>
                  <a:pt x="20526" y="79640"/>
                </a:moveTo>
                <a:cubicBezTo>
                  <a:pt x="-8503" y="101411"/>
                  <a:pt x="-37531" y="123183"/>
                  <a:pt x="165669" y="253811"/>
                </a:cubicBezTo>
                <a:cubicBezTo>
                  <a:pt x="368869" y="384440"/>
                  <a:pt x="768012" y="904535"/>
                  <a:pt x="1239726" y="863411"/>
                </a:cubicBezTo>
                <a:cubicBezTo>
                  <a:pt x="1711440" y="822287"/>
                  <a:pt x="2429898" y="60287"/>
                  <a:pt x="2995955" y="7068"/>
                </a:cubicBezTo>
                <a:cubicBezTo>
                  <a:pt x="3562012" y="-46151"/>
                  <a:pt x="4130488" y="449754"/>
                  <a:pt x="4636069" y="544097"/>
                </a:cubicBezTo>
                <a:cubicBezTo>
                  <a:pt x="5141650" y="638440"/>
                  <a:pt x="5596432" y="662630"/>
                  <a:pt x="6029441" y="573125"/>
                </a:cubicBezTo>
                <a:cubicBezTo>
                  <a:pt x="6462450" y="483620"/>
                  <a:pt x="6801117" y="26420"/>
                  <a:pt x="7234126" y="7068"/>
                </a:cubicBezTo>
                <a:cubicBezTo>
                  <a:pt x="7667136" y="-12284"/>
                  <a:pt x="8187231" y="457011"/>
                  <a:pt x="8627498" y="457011"/>
                </a:cubicBezTo>
                <a:cubicBezTo>
                  <a:pt x="9067765" y="457011"/>
                  <a:pt x="9442717" y="50611"/>
                  <a:pt x="9875726" y="7068"/>
                </a:cubicBezTo>
                <a:cubicBezTo>
                  <a:pt x="10308736" y="-36475"/>
                  <a:pt x="10898984" y="132859"/>
                  <a:pt x="11225555" y="195754"/>
                </a:cubicBezTo>
                <a:cubicBezTo>
                  <a:pt x="11552126" y="258649"/>
                  <a:pt x="11663403" y="350573"/>
                  <a:pt x="11835155" y="384440"/>
                </a:cubicBezTo>
                <a:cubicBezTo>
                  <a:pt x="12006907" y="418307"/>
                  <a:pt x="12256069" y="398954"/>
                  <a:pt x="12256069" y="398954"/>
                </a:cubicBezTo>
              </a:path>
            </a:pathLst>
          </a:custGeom>
          <a:ln>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p>
        </p:txBody>
      </p:sp>
      <p:sp>
        <p:nvSpPr>
          <p:cNvPr id="20" name="任意多边形 4">
            <a:extLst>
              <a:ext uri="{FF2B5EF4-FFF2-40B4-BE49-F238E27FC236}">
                <a16:creationId xmlns="" xmlns:a16="http://schemas.microsoft.com/office/drawing/2014/main" id="{A0F2B80C-A225-40A9-8191-FD6F63CF4FF0}"/>
              </a:ext>
            </a:extLst>
          </p:cNvPr>
          <p:cNvSpPr/>
          <p:nvPr/>
        </p:nvSpPr>
        <p:spPr>
          <a:xfrm rot="21338589" flipH="1">
            <a:off x="1454183" y="3507241"/>
            <a:ext cx="9455911" cy="434071"/>
          </a:xfrm>
          <a:custGeom>
            <a:avLst/>
            <a:gdLst>
              <a:gd name="connsiteX0" fmla="*/ 20526 w 12256069"/>
              <a:gd name="connsiteY0" fmla="*/ 79640 h 865720"/>
              <a:gd name="connsiteX1" fmla="*/ 165669 w 12256069"/>
              <a:gd name="connsiteY1" fmla="*/ 253811 h 865720"/>
              <a:gd name="connsiteX2" fmla="*/ 1239726 w 12256069"/>
              <a:gd name="connsiteY2" fmla="*/ 863411 h 865720"/>
              <a:gd name="connsiteX3" fmla="*/ 2995955 w 12256069"/>
              <a:gd name="connsiteY3" fmla="*/ 7068 h 865720"/>
              <a:gd name="connsiteX4" fmla="*/ 4636069 w 12256069"/>
              <a:gd name="connsiteY4" fmla="*/ 544097 h 865720"/>
              <a:gd name="connsiteX5" fmla="*/ 6029441 w 12256069"/>
              <a:gd name="connsiteY5" fmla="*/ 573125 h 865720"/>
              <a:gd name="connsiteX6" fmla="*/ 7234126 w 12256069"/>
              <a:gd name="connsiteY6" fmla="*/ 7068 h 865720"/>
              <a:gd name="connsiteX7" fmla="*/ 8627498 w 12256069"/>
              <a:gd name="connsiteY7" fmla="*/ 457011 h 865720"/>
              <a:gd name="connsiteX8" fmla="*/ 9875726 w 12256069"/>
              <a:gd name="connsiteY8" fmla="*/ 7068 h 865720"/>
              <a:gd name="connsiteX9" fmla="*/ 11225555 w 12256069"/>
              <a:gd name="connsiteY9" fmla="*/ 195754 h 865720"/>
              <a:gd name="connsiteX10" fmla="*/ 11835155 w 12256069"/>
              <a:gd name="connsiteY10" fmla="*/ 384440 h 865720"/>
              <a:gd name="connsiteX11" fmla="*/ 12256069 w 12256069"/>
              <a:gd name="connsiteY11" fmla="*/ 398954 h 86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56069" h="865720">
                <a:moveTo>
                  <a:pt x="20526" y="79640"/>
                </a:moveTo>
                <a:cubicBezTo>
                  <a:pt x="-8503" y="101411"/>
                  <a:pt x="-37531" y="123183"/>
                  <a:pt x="165669" y="253811"/>
                </a:cubicBezTo>
                <a:cubicBezTo>
                  <a:pt x="368869" y="384440"/>
                  <a:pt x="768012" y="904535"/>
                  <a:pt x="1239726" y="863411"/>
                </a:cubicBezTo>
                <a:cubicBezTo>
                  <a:pt x="1711440" y="822287"/>
                  <a:pt x="2429898" y="60287"/>
                  <a:pt x="2995955" y="7068"/>
                </a:cubicBezTo>
                <a:cubicBezTo>
                  <a:pt x="3562012" y="-46151"/>
                  <a:pt x="4130488" y="449754"/>
                  <a:pt x="4636069" y="544097"/>
                </a:cubicBezTo>
                <a:cubicBezTo>
                  <a:pt x="5141650" y="638440"/>
                  <a:pt x="5596432" y="662630"/>
                  <a:pt x="6029441" y="573125"/>
                </a:cubicBezTo>
                <a:cubicBezTo>
                  <a:pt x="6462450" y="483620"/>
                  <a:pt x="6801117" y="26420"/>
                  <a:pt x="7234126" y="7068"/>
                </a:cubicBezTo>
                <a:cubicBezTo>
                  <a:pt x="7667136" y="-12284"/>
                  <a:pt x="8187231" y="457011"/>
                  <a:pt x="8627498" y="457011"/>
                </a:cubicBezTo>
                <a:cubicBezTo>
                  <a:pt x="9067765" y="457011"/>
                  <a:pt x="9442717" y="50611"/>
                  <a:pt x="9875726" y="7068"/>
                </a:cubicBezTo>
                <a:cubicBezTo>
                  <a:pt x="10308736" y="-36475"/>
                  <a:pt x="10898984" y="132859"/>
                  <a:pt x="11225555" y="195754"/>
                </a:cubicBezTo>
                <a:cubicBezTo>
                  <a:pt x="11552126" y="258649"/>
                  <a:pt x="11663403" y="350573"/>
                  <a:pt x="11835155" y="384440"/>
                </a:cubicBezTo>
                <a:cubicBezTo>
                  <a:pt x="12006907" y="418307"/>
                  <a:pt x="12256069" y="398954"/>
                  <a:pt x="12256069" y="398954"/>
                </a:cubicBezTo>
              </a:path>
            </a:pathLst>
          </a:custGeom>
          <a:ln>
            <a:solidFill>
              <a:srgbClr val="9DAC6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a:p>
        </p:txBody>
      </p:sp>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04</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投资回报</a:t>
            </a:r>
          </a:p>
        </p:txBody>
      </p:sp>
      <p:grpSp>
        <p:nvGrpSpPr>
          <p:cNvPr id="5" name="组合 4">
            <a:extLst>
              <a:ext uri="{FF2B5EF4-FFF2-40B4-BE49-F238E27FC236}">
                <a16:creationId xmlns="" xmlns:a16="http://schemas.microsoft.com/office/drawing/2014/main" id="{1EC6CDAE-30EC-4802-B641-56D9A133F6B6}"/>
              </a:ext>
            </a:extLst>
          </p:cNvPr>
          <p:cNvGrpSpPr/>
          <p:nvPr/>
        </p:nvGrpSpPr>
        <p:grpSpPr>
          <a:xfrm>
            <a:off x="2394623" y="3368533"/>
            <a:ext cx="816249" cy="774741"/>
            <a:chOff x="6646539" y="2544767"/>
            <a:chExt cx="1070079" cy="1015663"/>
          </a:xfrm>
        </p:grpSpPr>
        <p:sp>
          <p:nvSpPr>
            <p:cNvPr id="7" name="36">
              <a:extLst>
                <a:ext uri="{FF2B5EF4-FFF2-40B4-BE49-F238E27FC236}">
                  <a16:creationId xmlns="" xmlns:a16="http://schemas.microsoft.com/office/drawing/2014/main" id="{4BF59BEE-FAB8-4115-ADBD-1D57FB47416E}"/>
                </a:ext>
              </a:extLst>
            </p:cNvPr>
            <p:cNvSpPr>
              <a:spLocks/>
            </p:cNvSpPr>
            <p:nvPr/>
          </p:nvSpPr>
          <p:spPr bwMode="auto">
            <a:xfrm>
              <a:off x="6646539" y="2544767"/>
              <a:ext cx="1018030" cy="1015663"/>
            </a:xfrm>
            <a:custGeom>
              <a:avLst/>
              <a:gdLst>
                <a:gd name="T0" fmla="*/ 5221 w 9473"/>
                <a:gd name="T1" fmla="*/ 24 h 9462"/>
                <a:gd name="T2" fmla="*/ 5920 w 9473"/>
                <a:gd name="T3" fmla="*/ 149 h 9462"/>
                <a:gd name="T4" fmla="*/ 6580 w 9473"/>
                <a:gd name="T5" fmla="*/ 372 h 9462"/>
                <a:gd name="T6" fmla="*/ 7193 w 9473"/>
                <a:gd name="T7" fmla="*/ 685 h 9462"/>
                <a:gd name="T8" fmla="*/ 7749 w 9473"/>
                <a:gd name="T9" fmla="*/ 1081 h 9462"/>
                <a:gd name="T10" fmla="*/ 8242 w 9473"/>
                <a:gd name="T11" fmla="*/ 1550 h 9462"/>
                <a:gd name="T12" fmla="*/ 8664 w 9473"/>
                <a:gd name="T13" fmla="*/ 2086 h 9462"/>
                <a:gd name="T14" fmla="*/ 9006 w 9473"/>
                <a:gd name="T15" fmla="*/ 2681 h 9462"/>
                <a:gd name="T16" fmla="*/ 9260 w 9473"/>
                <a:gd name="T17" fmla="*/ 3324 h 9462"/>
                <a:gd name="T18" fmla="*/ 9419 w 9473"/>
                <a:gd name="T19" fmla="*/ 4011 h 9462"/>
                <a:gd name="T20" fmla="*/ 9473 w 9473"/>
                <a:gd name="T21" fmla="*/ 4731 h 9462"/>
                <a:gd name="T22" fmla="*/ 9419 w 9473"/>
                <a:gd name="T23" fmla="*/ 5452 h 9462"/>
                <a:gd name="T24" fmla="*/ 9260 w 9473"/>
                <a:gd name="T25" fmla="*/ 6138 h 9462"/>
                <a:gd name="T26" fmla="*/ 9006 w 9473"/>
                <a:gd name="T27" fmla="*/ 6782 h 9462"/>
                <a:gd name="T28" fmla="*/ 8664 w 9473"/>
                <a:gd name="T29" fmla="*/ 7377 h 9462"/>
                <a:gd name="T30" fmla="*/ 8242 w 9473"/>
                <a:gd name="T31" fmla="*/ 7913 h 9462"/>
                <a:gd name="T32" fmla="*/ 7749 w 9473"/>
                <a:gd name="T33" fmla="*/ 8382 h 9462"/>
                <a:gd name="T34" fmla="*/ 7193 w 9473"/>
                <a:gd name="T35" fmla="*/ 8778 h 9462"/>
                <a:gd name="T36" fmla="*/ 6580 w 9473"/>
                <a:gd name="T37" fmla="*/ 9091 h 9462"/>
                <a:gd name="T38" fmla="*/ 5920 w 9473"/>
                <a:gd name="T39" fmla="*/ 9313 h 9462"/>
                <a:gd name="T40" fmla="*/ 5221 w 9473"/>
                <a:gd name="T41" fmla="*/ 9438 h 9462"/>
                <a:gd name="T42" fmla="*/ 4492 w 9473"/>
                <a:gd name="T43" fmla="*/ 9456 h 9462"/>
                <a:gd name="T44" fmla="*/ 3782 w 9473"/>
                <a:gd name="T45" fmla="*/ 9366 h 9462"/>
                <a:gd name="T46" fmla="*/ 3108 w 9473"/>
                <a:gd name="T47" fmla="*/ 9175 h 9462"/>
                <a:gd name="T48" fmla="*/ 2478 w 9473"/>
                <a:gd name="T49" fmla="*/ 8892 h 9462"/>
                <a:gd name="T50" fmla="*/ 1902 w 9473"/>
                <a:gd name="T51" fmla="*/ 8522 h 9462"/>
                <a:gd name="T52" fmla="*/ 1387 w 9473"/>
                <a:gd name="T53" fmla="*/ 8077 h 9462"/>
                <a:gd name="T54" fmla="*/ 941 w 9473"/>
                <a:gd name="T55" fmla="*/ 7562 h 9462"/>
                <a:gd name="T56" fmla="*/ 571 w 9473"/>
                <a:gd name="T57" fmla="*/ 6986 h 9462"/>
                <a:gd name="T58" fmla="*/ 287 w 9473"/>
                <a:gd name="T59" fmla="*/ 6358 h 9462"/>
                <a:gd name="T60" fmla="*/ 96 w 9473"/>
                <a:gd name="T61" fmla="*/ 5685 h 9462"/>
                <a:gd name="T62" fmla="*/ 6 w 9473"/>
                <a:gd name="T63" fmla="*/ 4975 h 9462"/>
                <a:gd name="T64" fmla="*/ 24 w 9473"/>
                <a:gd name="T65" fmla="*/ 4247 h 9462"/>
                <a:gd name="T66" fmla="*/ 149 w 9473"/>
                <a:gd name="T67" fmla="*/ 3549 h 9462"/>
                <a:gd name="T68" fmla="*/ 371 w 9473"/>
                <a:gd name="T69" fmla="*/ 2890 h 9462"/>
                <a:gd name="T70" fmla="*/ 685 w 9473"/>
                <a:gd name="T71" fmla="*/ 2278 h 9462"/>
                <a:gd name="T72" fmla="*/ 1081 w 9473"/>
                <a:gd name="T73" fmla="*/ 1721 h 9462"/>
                <a:gd name="T74" fmla="*/ 1551 w 9473"/>
                <a:gd name="T75" fmla="*/ 1229 h 9462"/>
                <a:gd name="T76" fmla="*/ 2088 w 9473"/>
                <a:gd name="T77" fmla="*/ 808 h 9462"/>
                <a:gd name="T78" fmla="*/ 2683 w 9473"/>
                <a:gd name="T79" fmla="*/ 467 h 9462"/>
                <a:gd name="T80" fmla="*/ 3327 w 9473"/>
                <a:gd name="T81" fmla="*/ 213 h 9462"/>
                <a:gd name="T82" fmla="*/ 4015 w 9473"/>
                <a:gd name="T83" fmla="*/ 54 h 9462"/>
                <a:gd name="T84" fmla="*/ 4736 w 9473"/>
                <a:gd name="T85" fmla="*/ 0 h 9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73" h="9462">
                  <a:moveTo>
                    <a:pt x="4736" y="0"/>
                  </a:moveTo>
                  <a:lnTo>
                    <a:pt x="4980" y="6"/>
                  </a:lnTo>
                  <a:lnTo>
                    <a:pt x="5221" y="24"/>
                  </a:lnTo>
                  <a:lnTo>
                    <a:pt x="5457" y="54"/>
                  </a:lnTo>
                  <a:lnTo>
                    <a:pt x="5691" y="97"/>
                  </a:lnTo>
                  <a:lnTo>
                    <a:pt x="5920" y="149"/>
                  </a:lnTo>
                  <a:lnTo>
                    <a:pt x="6145" y="213"/>
                  </a:lnTo>
                  <a:lnTo>
                    <a:pt x="6365" y="287"/>
                  </a:lnTo>
                  <a:lnTo>
                    <a:pt x="6580" y="372"/>
                  </a:lnTo>
                  <a:lnTo>
                    <a:pt x="6790" y="467"/>
                  </a:lnTo>
                  <a:lnTo>
                    <a:pt x="6994" y="571"/>
                  </a:lnTo>
                  <a:lnTo>
                    <a:pt x="7193" y="685"/>
                  </a:lnTo>
                  <a:lnTo>
                    <a:pt x="7385" y="808"/>
                  </a:lnTo>
                  <a:lnTo>
                    <a:pt x="7570" y="940"/>
                  </a:lnTo>
                  <a:lnTo>
                    <a:pt x="7749" y="1081"/>
                  </a:lnTo>
                  <a:lnTo>
                    <a:pt x="7921" y="1229"/>
                  </a:lnTo>
                  <a:lnTo>
                    <a:pt x="8086" y="1386"/>
                  </a:lnTo>
                  <a:lnTo>
                    <a:pt x="8242" y="1550"/>
                  </a:lnTo>
                  <a:lnTo>
                    <a:pt x="8391" y="1721"/>
                  </a:lnTo>
                  <a:lnTo>
                    <a:pt x="8532" y="1901"/>
                  </a:lnTo>
                  <a:lnTo>
                    <a:pt x="8664" y="2086"/>
                  </a:lnTo>
                  <a:lnTo>
                    <a:pt x="8787" y="2278"/>
                  </a:lnTo>
                  <a:lnTo>
                    <a:pt x="8902" y="2476"/>
                  </a:lnTo>
                  <a:lnTo>
                    <a:pt x="9006" y="2681"/>
                  </a:lnTo>
                  <a:lnTo>
                    <a:pt x="9101" y="2890"/>
                  </a:lnTo>
                  <a:lnTo>
                    <a:pt x="9185" y="3105"/>
                  </a:lnTo>
                  <a:lnTo>
                    <a:pt x="9260" y="3324"/>
                  </a:lnTo>
                  <a:lnTo>
                    <a:pt x="9324" y="3549"/>
                  </a:lnTo>
                  <a:lnTo>
                    <a:pt x="9377" y="3778"/>
                  </a:lnTo>
                  <a:lnTo>
                    <a:pt x="9419" y="4011"/>
                  </a:lnTo>
                  <a:lnTo>
                    <a:pt x="9449" y="4247"/>
                  </a:lnTo>
                  <a:lnTo>
                    <a:pt x="9467" y="4488"/>
                  </a:lnTo>
                  <a:lnTo>
                    <a:pt x="9473" y="4731"/>
                  </a:lnTo>
                  <a:lnTo>
                    <a:pt x="9467" y="4975"/>
                  </a:lnTo>
                  <a:lnTo>
                    <a:pt x="9449" y="5215"/>
                  </a:lnTo>
                  <a:lnTo>
                    <a:pt x="9419" y="5452"/>
                  </a:lnTo>
                  <a:lnTo>
                    <a:pt x="9377" y="5685"/>
                  </a:lnTo>
                  <a:lnTo>
                    <a:pt x="9324" y="5913"/>
                  </a:lnTo>
                  <a:lnTo>
                    <a:pt x="9260" y="6138"/>
                  </a:lnTo>
                  <a:lnTo>
                    <a:pt x="9185" y="6358"/>
                  </a:lnTo>
                  <a:lnTo>
                    <a:pt x="9101" y="6573"/>
                  </a:lnTo>
                  <a:lnTo>
                    <a:pt x="9006" y="6782"/>
                  </a:lnTo>
                  <a:lnTo>
                    <a:pt x="8902" y="6986"/>
                  </a:lnTo>
                  <a:lnTo>
                    <a:pt x="8787" y="7185"/>
                  </a:lnTo>
                  <a:lnTo>
                    <a:pt x="8664" y="7377"/>
                  </a:lnTo>
                  <a:lnTo>
                    <a:pt x="8532" y="7562"/>
                  </a:lnTo>
                  <a:lnTo>
                    <a:pt x="8391" y="7740"/>
                  </a:lnTo>
                  <a:lnTo>
                    <a:pt x="8242" y="7913"/>
                  </a:lnTo>
                  <a:lnTo>
                    <a:pt x="8086" y="8077"/>
                  </a:lnTo>
                  <a:lnTo>
                    <a:pt x="7921" y="8233"/>
                  </a:lnTo>
                  <a:lnTo>
                    <a:pt x="7749" y="8382"/>
                  </a:lnTo>
                  <a:lnTo>
                    <a:pt x="7570" y="8522"/>
                  </a:lnTo>
                  <a:lnTo>
                    <a:pt x="7385" y="8654"/>
                  </a:lnTo>
                  <a:lnTo>
                    <a:pt x="7193" y="8778"/>
                  </a:lnTo>
                  <a:lnTo>
                    <a:pt x="6994" y="8892"/>
                  </a:lnTo>
                  <a:lnTo>
                    <a:pt x="6790" y="8996"/>
                  </a:lnTo>
                  <a:lnTo>
                    <a:pt x="6580" y="9091"/>
                  </a:lnTo>
                  <a:lnTo>
                    <a:pt x="6365" y="9175"/>
                  </a:lnTo>
                  <a:lnTo>
                    <a:pt x="6145" y="9250"/>
                  </a:lnTo>
                  <a:lnTo>
                    <a:pt x="5920" y="9313"/>
                  </a:lnTo>
                  <a:lnTo>
                    <a:pt x="5691" y="9366"/>
                  </a:lnTo>
                  <a:lnTo>
                    <a:pt x="5457" y="9408"/>
                  </a:lnTo>
                  <a:lnTo>
                    <a:pt x="5221" y="9438"/>
                  </a:lnTo>
                  <a:lnTo>
                    <a:pt x="4980" y="9456"/>
                  </a:lnTo>
                  <a:lnTo>
                    <a:pt x="4736" y="9462"/>
                  </a:lnTo>
                  <a:lnTo>
                    <a:pt x="4492" y="9456"/>
                  </a:lnTo>
                  <a:lnTo>
                    <a:pt x="4252" y="9438"/>
                  </a:lnTo>
                  <a:lnTo>
                    <a:pt x="4015" y="9408"/>
                  </a:lnTo>
                  <a:lnTo>
                    <a:pt x="3782" y="9366"/>
                  </a:lnTo>
                  <a:lnTo>
                    <a:pt x="3552" y="9313"/>
                  </a:lnTo>
                  <a:lnTo>
                    <a:pt x="3327" y="9250"/>
                  </a:lnTo>
                  <a:lnTo>
                    <a:pt x="3108" y="9175"/>
                  </a:lnTo>
                  <a:lnTo>
                    <a:pt x="2892" y="9091"/>
                  </a:lnTo>
                  <a:lnTo>
                    <a:pt x="2683" y="8996"/>
                  </a:lnTo>
                  <a:lnTo>
                    <a:pt x="2478" y="8892"/>
                  </a:lnTo>
                  <a:lnTo>
                    <a:pt x="2280" y="8778"/>
                  </a:lnTo>
                  <a:lnTo>
                    <a:pt x="2088" y="8654"/>
                  </a:lnTo>
                  <a:lnTo>
                    <a:pt x="1902" y="8522"/>
                  </a:lnTo>
                  <a:lnTo>
                    <a:pt x="1724" y="8382"/>
                  </a:lnTo>
                  <a:lnTo>
                    <a:pt x="1551" y="8233"/>
                  </a:lnTo>
                  <a:lnTo>
                    <a:pt x="1387" y="8077"/>
                  </a:lnTo>
                  <a:lnTo>
                    <a:pt x="1230" y="7913"/>
                  </a:lnTo>
                  <a:lnTo>
                    <a:pt x="1081" y="7740"/>
                  </a:lnTo>
                  <a:lnTo>
                    <a:pt x="941" y="7562"/>
                  </a:lnTo>
                  <a:lnTo>
                    <a:pt x="808" y="7377"/>
                  </a:lnTo>
                  <a:lnTo>
                    <a:pt x="685" y="7185"/>
                  </a:lnTo>
                  <a:lnTo>
                    <a:pt x="571" y="6986"/>
                  </a:lnTo>
                  <a:lnTo>
                    <a:pt x="467" y="6782"/>
                  </a:lnTo>
                  <a:lnTo>
                    <a:pt x="371" y="6573"/>
                  </a:lnTo>
                  <a:lnTo>
                    <a:pt x="287" y="6358"/>
                  </a:lnTo>
                  <a:lnTo>
                    <a:pt x="212" y="6138"/>
                  </a:lnTo>
                  <a:lnTo>
                    <a:pt x="149" y="5913"/>
                  </a:lnTo>
                  <a:lnTo>
                    <a:pt x="96" y="5685"/>
                  </a:lnTo>
                  <a:lnTo>
                    <a:pt x="54" y="5452"/>
                  </a:lnTo>
                  <a:lnTo>
                    <a:pt x="24" y="5215"/>
                  </a:lnTo>
                  <a:lnTo>
                    <a:pt x="6" y="4975"/>
                  </a:lnTo>
                  <a:lnTo>
                    <a:pt x="0" y="4731"/>
                  </a:lnTo>
                  <a:lnTo>
                    <a:pt x="6" y="4488"/>
                  </a:lnTo>
                  <a:lnTo>
                    <a:pt x="24" y="4247"/>
                  </a:lnTo>
                  <a:lnTo>
                    <a:pt x="54" y="4011"/>
                  </a:lnTo>
                  <a:lnTo>
                    <a:pt x="96" y="3778"/>
                  </a:lnTo>
                  <a:lnTo>
                    <a:pt x="149" y="3549"/>
                  </a:lnTo>
                  <a:lnTo>
                    <a:pt x="212" y="3324"/>
                  </a:lnTo>
                  <a:lnTo>
                    <a:pt x="287" y="3105"/>
                  </a:lnTo>
                  <a:lnTo>
                    <a:pt x="371" y="2890"/>
                  </a:lnTo>
                  <a:lnTo>
                    <a:pt x="467" y="2681"/>
                  </a:lnTo>
                  <a:lnTo>
                    <a:pt x="571" y="2476"/>
                  </a:lnTo>
                  <a:lnTo>
                    <a:pt x="685" y="2278"/>
                  </a:lnTo>
                  <a:lnTo>
                    <a:pt x="808" y="2086"/>
                  </a:lnTo>
                  <a:lnTo>
                    <a:pt x="941" y="1901"/>
                  </a:lnTo>
                  <a:lnTo>
                    <a:pt x="1081" y="1721"/>
                  </a:lnTo>
                  <a:lnTo>
                    <a:pt x="1230" y="1550"/>
                  </a:lnTo>
                  <a:lnTo>
                    <a:pt x="1387" y="1386"/>
                  </a:lnTo>
                  <a:lnTo>
                    <a:pt x="1551" y="1229"/>
                  </a:lnTo>
                  <a:lnTo>
                    <a:pt x="1724" y="1081"/>
                  </a:lnTo>
                  <a:lnTo>
                    <a:pt x="1902" y="940"/>
                  </a:lnTo>
                  <a:lnTo>
                    <a:pt x="2088" y="808"/>
                  </a:lnTo>
                  <a:lnTo>
                    <a:pt x="2280" y="685"/>
                  </a:lnTo>
                  <a:lnTo>
                    <a:pt x="2478" y="571"/>
                  </a:lnTo>
                  <a:lnTo>
                    <a:pt x="2683" y="467"/>
                  </a:lnTo>
                  <a:lnTo>
                    <a:pt x="2892" y="372"/>
                  </a:lnTo>
                  <a:lnTo>
                    <a:pt x="3108" y="287"/>
                  </a:lnTo>
                  <a:lnTo>
                    <a:pt x="3327" y="213"/>
                  </a:lnTo>
                  <a:lnTo>
                    <a:pt x="3552" y="149"/>
                  </a:lnTo>
                  <a:lnTo>
                    <a:pt x="3782" y="97"/>
                  </a:lnTo>
                  <a:lnTo>
                    <a:pt x="4015" y="54"/>
                  </a:lnTo>
                  <a:lnTo>
                    <a:pt x="4252" y="24"/>
                  </a:lnTo>
                  <a:lnTo>
                    <a:pt x="4492" y="6"/>
                  </a:lnTo>
                  <a:lnTo>
                    <a:pt x="4736" y="0"/>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pPr defTabSz="1219170">
                <a:defRPr/>
              </a:pPr>
              <a:endParaRPr lang="zh-CN" altLang="en-US" sz="2400" kern="0" dirty="0">
                <a:solidFill>
                  <a:sysClr val="windowText" lastClr="000000"/>
                </a:solidFill>
                <a:latin typeface="Chiller" panose="04020404031007020602" pitchFamily="82" charset="0"/>
              </a:endParaRPr>
            </a:p>
          </p:txBody>
        </p:sp>
        <p:sp>
          <p:nvSpPr>
            <p:cNvPr id="8" name="TextBox 39">
              <a:extLst>
                <a:ext uri="{FF2B5EF4-FFF2-40B4-BE49-F238E27FC236}">
                  <a16:creationId xmlns="" xmlns:a16="http://schemas.microsoft.com/office/drawing/2014/main" id="{94697D14-E65B-4CB9-AD9F-DA38DFC380B3}"/>
                </a:ext>
              </a:extLst>
            </p:cNvPr>
            <p:cNvSpPr txBox="1"/>
            <p:nvPr/>
          </p:nvSpPr>
          <p:spPr>
            <a:xfrm>
              <a:off x="6646539" y="2753691"/>
              <a:ext cx="1070079" cy="685926"/>
            </a:xfrm>
            <a:prstGeom prst="rect">
              <a:avLst/>
            </a:prstGeom>
            <a:noFill/>
          </p:spPr>
          <p:txBody>
            <a:bodyPr wrap="none" rtlCol="0">
              <a:spAutoFit/>
            </a:bodyPr>
            <a:lstStyle/>
            <a:p>
              <a:pPr defTabSz="1219170">
                <a:defRPr/>
              </a:pPr>
              <a:r>
                <a:rPr lang="en-US" altLang="zh-CN" sz="2800" b="1" kern="0" dirty="0">
                  <a:solidFill>
                    <a:srgbClr val="9DAC6E"/>
                  </a:solidFill>
                  <a:latin typeface="Chiller" panose="04020404031007020602" pitchFamily="82" charset="0"/>
                  <a:ea typeface="+mj-ea"/>
                </a:rPr>
                <a:t>2020</a:t>
              </a:r>
              <a:endParaRPr lang="zh-CN" altLang="en-US" sz="2800" b="1" kern="0" dirty="0">
                <a:solidFill>
                  <a:srgbClr val="9DAC6E"/>
                </a:solidFill>
                <a:latin typeface="Chiller" panose="04020404031007020602" pitchFamily="82" charset="0"/>
                <a:ea typeface="+mj-ea"/>
              </a:endParaRPr>
            </a:p>
          </p:txBody>
        </p:sp>
      </p:grpSp>
      <p:grpSp>
        <p:nvGrpSpPr>
          <p:cNvPr id="32" name="组合 31">
            <a:extLst>
              <a:ext uri="{FF2B5EF4-FFF2-40B4-BE49-F238E27FC236}">
                <a16:creationId xmlns="" xmlns:a16="http://schemas.microsoft.com/office/drawing/2014/main" id="{B1B1BA7E-6F04-49F9-80E2-01DF15A6F93C}"/>
              </a:ext>
            </a:extLst>
          </p:cNvPr>
          <p:cNvGrpSpPr/>
          <p:nvPr/>
        </p:nvGrpSpPr>
        <p:grpSpPr>
          <a:xfrm>
            <a:off x="4661196" y="3118863"/>
            <a:ext cx="776546" cy="774741"/>
            <a:chOff x="6646539" y="2544767"/>
            <a:chExt cx="1018030" cy="1015663"/>
          </a:xfrm>
        </p:grpSpPr>
        <p:sp>
          <p:nvSpPr>
            <p:cNvPr id="34" name="36">
              <a:extLst>
                <a:ext uri="{FF2B5EF4-FFF2-40B4-BE49-F238E27FC236}">
                  <a16:creationId xmlns="" xmlns:a16="http://schemas.microsoft.com/office/drawing/2014/main" id="{14E840C1-C6FF-4472-9A3A-14EBC0769127}"/>
                </a:ext>
              </a:extLst>
            </p:cNvPr>
            <p:cNvSpPr>
              <a:spLocks/>
            </p:cNvSpPr>
            <p:nvPr/>
          </p:nvSpPr>
          <p:spPr bwMode="auto">
            <a:xfrm>
              <a:off x="6646539" y="2544767"/>
              <a:ext cx="1018030" cy="1015663"/>
            </a:xfrm>
            <a:custGeom>
              <a:avLst/>
              <a:gdLst>
                <a:gd name="T0" fmla="*/ 5221 w 9473"/>
                <a:gd name="T1" fmla="*/ 24 h 9462"/>
                <a:gd name="T2" fmla="*/ 5920 w 9473"/>
                <a:gd name="T3" fmla="*/ 149 h 9462"/>
                <a:gd name="T4" fmla="*/ 6580 w 9473"/>
                <a:gd name="T5" fmla="*/ 372 h 9462"/>
                <a:gd name="T6" fmla="*/ 7193 w 9473"/>
                <a:gd name="T7" fmla="*/ 685 h 9462"/>
                <a:gd name="T8" fmla="*/ 7749 w 9473"/>
                <a:gd name="T9" fmla="*/ 1081 h 9462"/>
                <a:gd name="T10" fmla="*/ 8242 w 9473"/>
                <a:gd name="T11" fmla="*/ 1550 h 9462"/>
                <a:gd name="T12" fmla="*/ 8664 w 9473"/>
                <a:gd name="T13" fmla="*/ 2086 h 9462"/>
                <a:gd name="T14" fmla="*/ 9006 w 9473"/>
                <a:gd name="T15" fmla="*/ 2681 h 9462"/>
                <a:gd name="T16" fmla="*/ 9260 w 9473"/>
                <a:gd name="T17" fmla="*/ 3324 h 9462"/>
                <a:gd name="T18" fmla="*/ 9419 w 9473"/>
                <a:gd name="T19" fmla="*/ 4011 h 9462"/>
                <a:gd name="T20" fmla="*/ 9473 w 9473"/>
                <a:gd name="T21" fmla="*/ 4731 h 9462"/>
                <a:gd name="T22" fmla="*/ 9419 w 9473"/>
                <a:gd name="T23" fmla="*/ 5452 h 9462"/>
                <a:gd name="T24" fmla="*/ 9260 w 9473"/>
                <a:gd name="T25" fmla="*/ 6138 h 9462"/>
                <a:gd name="T26" fmla="*/ 9006 w 9473"/>
                <a:gd name="T27" fmla="*/ 6782 h 9462"/>
                <a:gd name="T28" fmla="*/ 8664 w 9473"/>
                <a:gd name="T29" fmla="*/ 7377 h 9462"/>
                <a:gd name="T30" fmla="*/ 8242 w 9473"/>
                <a:gd name="T31" fmla="*/ 7913 h 9462"/>
                <a:gd name="T32" fmla="*/ 7749 w 9473"/>
                <a:gd name="T33" fmla="*/ 8382 h 9462"/>
                <a:gd name="T34" fmla="*/ 7193 w 9473"/>
                <a:gd name="T35" fmla="*/ 8778 h 9462"/>
                <a:gd name="T36" fmla="*/ 6580 w 9473"/>
                <a:gd name="T37" fmla="*/ 9091 h 9462"/>
                <a:gd name="T38" fmla="*/ 5920 w 9473"/>
                <a:gd name="T39" fmla="*/ 9313 h 9462"/>
                <a:gd name="T40" fmla="*/ 5221 w 9473"/>
                <a:gd name="T41" fmla="*/ 9438 h 9462"/>
                <a:gd name="T42" fmla="*/ 4492 w 9473"/>
                <a:gd name="T43" fmla="*/ 9456 h 9462"/>
                <a:gd name="T44" fmla="*/ 3782 w 9473"/>
                <a:gd name="T45" fmla="*/ 9366 h 9462"/>
                <a:gd name="T46" fmla="*/ 3108 w 9473"/>
                <a:gd name="T47" fmla="*/ 9175 h 9462"/>
                <a:gd name="T48" fmla="*/ 2478 w 9473"/>
                <a:gd name="T49" fmla="*/ 8892 h 9462"/>
                <a:gd name="T50" fmla="*/ 1902 w 9473"/>
                <a:gd name="T51" fmla="*/ 8522 h 9462"/>
                <a:gd name="T52" fmla="*/ 1387 w 9473"/>
                <a:gd name="T53" fmla="*/ 8077 h 9462"/>
                <a:gd name="T54" fmla="*/ 941 w 9473"/>
                <a:gd name="T55" fmla="*/ 7562 h 9462"/>
                <a:gd name="T56" fmla="*/ 571 w 9473"/>
                <a:gd name="T57" fmla="*/ 6986 h 9462"/>
                <a:gd name="T58" fmla="*/ 287 w 9473"/>
                <a:gd name="T59" fmla="*/ 6358 h 9462"/>
                <a:gd name="T60" fmla="*/ 96 w 9473"/>
                <a:gd name="T61" fmla="*/ 5685 h 9462"/>
                <a:gd name="T62" fmla="*/ 6 w 9473"/>
                <a:gd name="T63" fmla="*/ 4975 h 9462"/>
                <a:gd name="T64" fmla="*/ 24 w 9473"/>
                <a:gd name="T65" fmla="*/ 4247 h 9462"/>
                <a:gd name="T66" fmla="*/ 149 w 9473"/>
                <a:gd name="T67" fmla="*/ 3549 h 9462"/>
                <a:gd name="T68" fmla="*/ 371 w 9473"/>
                <a:gd name="T69" fmla="*/ 2890 h 9462"/>
                <a:gd name="T70" fmla="*/ 685 w 9473"/>
                <a:gd name="T71" fmla="*/ 2278 h 9462"/>
                <a:gd name="T72" fmla="*/ 1081 w 9473"/>
                <a:gd name="T73" fmla="*/ 1721 h 9462"/>
                <a:gd name="T74" fmla="*/ 1551 w 9473"/>
                <a:gd name="T75" fmla="*/ 1229 h 9462"/>
                <a:gd name="T76" fmla="*/ 2088 w 9473"/>
                <a:gd name="T77" fmla="*/ 808 h 9462"/>
                <a:gd name="T78" fmla="*/ 2683 w 9473"/>
                <a:gd name="T79" fmla="*/ 467 h 9462"/>
                <a:gd name="T80" fmla="*/ 3327 w 9473"/>
                <a:gd name="T81" fmla="*/ 213 h 9462"/>
                <a:gd name="T82" fmla="*/ 4015 w 9473"/>
                <a:gd name="T83" fmla="*/ 54 h 9462"/>
                <a:gd name="T84" fmla="*/ 4736 w 9473"/>
                <a:gd name="T85" fmla="*/ 0 h 9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73" h="9462">
                  <a:moveTo>
                    <a:pt x="4736" y="0"/>
                  </a:moveTo>
                  <a:lnTo>
                    <a:pt x="4980" y="6"/>
                  </a:lnTo>
                  <a:lnTo>
                    <a:pt x="5221" y="24"/>
                  </a:lnTo>
                  <a:lnTo>
                    <a:pt x="5457" y="54"/>
                  </a:lnTo>
                  <a:lnTo>
                    <a:pt x="5691" y="97"/>
                  </a:lnTo>
                  <a:lnTo>
                    <a:pt x="5920" y="149"/>
                  </a:lnTo>
                  <a:lnTo>
                    <a:pt x="6145" y="213"/>
                  </a:lnTo>
                  <a:lnTo>
                    <a:pt x="6365" y="287"/>
                  </a:lnTo>
                  <a:lnTo>
                    <a:pt x="6580" y="372"/>
                  </a:lnTo>
                  <a:lnTo>
                    <a:pt x="6790" y="467"/>
                  </a:lnTo>
                  <a:lnTo>
                    <a:pt x="6994" y="571"/>
                  </a:lnTo>
                  <a:lnTo>
                    <a:pt x="7193" y="685"/>
                  </a:lnTo>
                  <a:lnTo>
                    <a:pt x="7385" y="808"/>
                  </a:lnTo>
                  <a:lnTo>
                    <a:pt x="7570" y="940"/>
                  </a:lnTo>
                  <a:lnTo>
                    <a:pt x="7749" y="1081"/>
                  </a:lnTo>
                  <a:lnTo>
                    <a:pt x="7921" y="1229"/>
                  </a:lnTo>
                  <a:lnTo>
                    <a:pt x="8086" y="1386"/>
                  </a:lnTo>
                  <a:lnTo>
                    <a:pt x="8242" y="1550"/>
                  </a:lnTo>
                  <a:lnTo>
                    <a:pt x="8391" y="1721"/>
                  </a:lnTo>
                  <a:lnTo>
                    <a:pt x="8532" y="1901"/>
                  </a:lnTo>
                  <a:lnTo>
                    <a:pt x="8664" y="2086"/>
                  </a:lnTo>
                  <a:lnTo>
                    <a:pt x="8787" y="2278"/>
                  </a:lnTo>
                  <a:lnTo>
                    <a:pt x="8902" y="2476"/>
                  </a:lnTo>
                  <a:lnTo>
                    <a:pt x="9006" y="2681"/>
                  </a:lnTo>
                  <a:lnTo>
                    <a:pt x="9101" y="2890"/>
                  </a:lnTo>
                  <a:lnTo>
                    <a:pt x="9185" y="3105"/>
                  </a:lnTo>
                  <a:lnTo>
                    <a:pt x="9260" y="3324"/>
                  </a:lnTo>
                  <a:lnTo>
                    <a:pt x="9324" y="3549"/>
                  </a:lnTo>
                  <a:lnTo>
                    <a:pt x="9377" y="3778"/>
                  </a:lnTo>
                  <a:lnTo>
                    <a:pt x="9419" y="4011"/>
                  </a:lnTo>
                  <a:lnTo>
                    <a:pt x="9449" y="4247"/>
                  </a:lnTo>
                  <a:lnTo>
                    <a:pt x="9467" y="4488"/>
                  </a:lnTo>
                  <a:lnTo>
                    <a:pt x="9473" y="4731"/>
                  </a:lnTo>
                  <a:lnTo>
                    <a:pt x="9467" y="4975"/>
                  </a:lnTo>
                  <a:lnTo>
                    <a:pt x="9449" y="5215"/>
                  </a:lnTo>
                  <a:lnTo>
                    <a:pt x="9419" y="5452"/>
                  </a:lnTo>
                  <a:lnTo>
                    <a:pt x="9377" y="5685"/>
                  </a:lnTo>
                  <a:lnTo>
                    <a:pt x="9324" y="5913"/>
                  </a:lnTo>
                  <a:lnTo>
                    <a:pt x="9260" y="6138"/>
                  </a:lnTo>
                  <a:lnTo>
                    <a:pt x="9185" y="6358"/>
                  </a:lnTo>
                  <a:lnTo>
                    <a:pt x="9101" y="6573"/>
                  </a:lnTo>
                  <a:lnTo>
                    <a:pt x="9006" y="6782"/>
                  </a:lnTo>
                  <a:lnTo>
                    <a:pt x="8902" y="6986"/>
                  </a:lnTo>
                  <a:lnTo>
                    <a:pt x="8787" y="7185"/>
                  </a:lnTo>
                  <a:lnTo>
                    <a:pt x="8664" y="7377"/>
                  </a:lnTo>
                  <a:lnTo>
                    <a:pt x="8532" y="7562"/>
                  </a:lnTo>
                  <a:lnTo>
                    <a:pt x="8391" y="7740"/>
                  </a:lnTo>
                  <a:lnTo>
                    <a:pt x="8242" y="7913"/>
                  </a:lnTo>
                  <a:lnTo>
                    <a:pt x="8086" y="8077"/>
                  </a:lnTo>
                  <a:lnTo>
                    <a:pt x="7921" y="8233"/>
                  </a:lnTo>
                  <a:lnTo>
                    <a:pt x="7749" y="8382"/>
                  </a:lnTo>
                  <a:lnTo>
                    <a:pt x="7570" y="8522"/>
                  </a:lnTo>
                  <a:lnTo>
                    <a:pt x="7385" y="8654"/>
                  </a:lnTo>
                  <a:lnTo>
                    <a:pt x="7193" y="8778"/>
                  </a:lnTo>
                  <a:lnTo>
                    <a:pt x="6994" y="8892"/>
                  </a:lnTo>
                  <a:lnTo>
                    <a:pt x="6790" y="8996"/>
                  </a:lnTo>
                  <a:lnTo>
                    <a:pt x="6580" y="9091"/>
                  </a:lnTo>
                  <a:lnTo>
                    <a:pt x="6365" y="9175"/>
                  </a:lnTo>
                  <a:lnTo>
                    <a:pt x="6145" y="9250"/>
                  </a:lnTo>
                  <a:lnTo>
                    <a:pt x="5920" y="9313"/>
                  </a:lnTo>
                  <a:lnTo>
                    <a:pt x="5691" y="9366"/>
                  </a:lnTo>
                  <a:lnTo>
                    <a:pt x="5457" y="9408"/>
                  </a:lnTo>
                  <a:lnTo>
                    <a:pt x="5221" y="9438"/>
                  </a:lnTo>
                  <a:lnTo>
                    <a:pt x="4980" y="9456"/>
                  </a:lnTo>
                  <a:lnTo>
                    <a:pt x="4736" y="9462"/>
                  </a:lnTo>
                  <a:lnTo>
                    <a:pt x="4492" y="9456"/>
                  </a:lnTo>
                  <a:lnTo>
                    <a:pt x="4252" y="9438"/>
                  </a:lnTo>
                  <a:lnTo>
                    <a:pt x="4015" y="9408"/>
                  </a:lnTo>
                  <a:lnTo>
                    <a:pt x="3782" y="9366"/>
                  </a:lnTo>
                  <a:lnTo>
                    <a:pt x="3552" y="9313"/>
                  </a:lnTo>
                  <a:lnTo>
                    <a:pt x="3327" y="9250"/>
                  </a:lnTo>
                  <a:lnTo>
                    <a:pt x="3108" y="9175"/>
                  </a:lnTo>
                  <a:lnTo>
                    <a:pt x="2892" y="9091"/>
                  </a:lnTo>
                  <a:lnTo>
                    <a:pt x="2683" y="8996"/>
                  </a:lnTo>
                  <a:lnTo>
                    <a:pt x="2478" y="8892"/>
                  </a:lnTo>
                  <a:lnTo>
                    <a:pt x="2280" y="8778"/>
                  </a:lnTo>
                  <a:lnTo>
                    <a:pt x="2088" y="8654"/>
                  </a:lnTo>
                  <a:lnTo>
                    <a:pt x="1902" y="8522"/>
                  </a:lnTo>
                  <a:lnTo>
                    <a:pt x="1724" y="8382"/>
                  </a:lnTo>
                  <a:lnTo>
                    <a:pt x="1551" y="8233"/>
                  </a:lnTo>
                  <a:lnTo>
                    <a:pt x="1387" y="8077"/>
                  </a:lnTo>
                  <a:lnTo>
                    <a:pt x="1230" y="7913"/>
                  </a:lnTo>
                  <a:lnTo>
                    <a:pt x="1081" y="7740"/>
                  </a:lnTo>
                  <a:lnTo>
                    <a:pt x="941" y="7562"/>
                  </a:lnTo>
                  <a:lnTo>
                    <a:pt x="808" y="7377"/>
                  </a:lnTo>
                  <a:lnTo>
                    <a:pt x="685" y="7185"/>
                  </a:lnTo>
                  <a:lnTo>
                    <a:pt x="571" y="6986"/>
                  </a:lnTo>
                  <a:lnTo>
                    <a:pt x="467" y="6782"/>
                  </a:lnTo>
                  <a:lnTo>
                    <a:pt x="371" y="6573"/>
                  </a:lnTo>
                  <a:lnTo>
                    <a:pt x="287" y="6358"/>
                  </a:lnTo>
                  <a:lnTo>
                    <a:pt x="212" y="6138"/>
                  </a:lnTo>
                  <a:lnTo>
                    <a:pt x="149" y="5913"/>
                  </a:lnTo>
                  <a:lnTo>
                    <a:pt x="96" y="5685"/>
                  </a:lnTo>
                  <a:lnTo>
                    <a:pt x="54" y="5452"/>
                  </a:lnTo>
                  <a:lnTo>
                    <a:pt x="24" y="5215"/>
                  </a:lnTo>
                  <a:lnTo>
                    <a:pt x="6" y="4975"/>
                  </a:lnTo>
                  <a:lnTo>
                    <a:pt x="0" y="4731"/>
                  </a:lnTo>
                  <a:lnTo>
                    <a:pt x="6" y="4488"/>
                  </a:lnTo>
                  <a:lnTo>
                    <a:pt x="24" y="4247"/>
                  </a:lnTo>
                  <a:lnTo>
                    <a:pt x="54" y="4011"/>
                  </a:lnTo>
                  <a:lnTo>
                    <a:pt x="96" y="3778"/>
                  </a:lnTo>
                  <a:lnTo>
                    <a:pt x="149" y="3549"/>
                  </a:lnTo>
                  <a:lnTo>
                    <a:pt x="212" y="3324"/>
                  </a:lnTo>
                  <a:lnTo>
                    <a:pt x="287" y="3105"/>
                  </a:lnTo>
                  <a:lnTo>
                    <a:pt x="371" y="2890"/>
                  </a:lnTo>
                  <a:lnTo>
                    <a:pt x="467" y="2681"/>
                  </a:lnTo>
                  <a:lnTo>
                    <a:pt x="571" y="2476"/>
                  </a:lnTo>
                  <a:lnTo>
                    <a:pt x="685" y="2278"/>
                  </a:lnTo>
                  <a:lnTo>
                    <a:pt x="808" y="2086"/>
                  </a:lnTo>
                  <a:lnTo>
                    <a:pt x="941" y="1901"/>
                  </a:lnTo>
                  <a:lnTo>
                    <a:pt x="1081" y="1721"/>
                  </a:lnTo>
                  <a:lnTo>
                    <a:pt x="1230" y="1550"/>
                  </a:lnTo>
                  <a:lnTo>
                    <a:pt x="1387" y="1386"/>
                  </a:lnTo>
                  <a:lnTo>
                    <a:pt x="1551" y="1229"/>
                  </a:lnTo>
                  <a:lnTo>
                    <a:pt x="1724" y="1081"/>
                  </a:lnTo>
                  <a:lnTo>
                    <a:pt x="1902" y="940"/>
                  </a:lnTo>
                  <a:lnTo>
                    <a:pt x="2088" y="808"/>
                  </a:lnTo>
                  <a:lnTo>
                    <a:pt x="2280" y="685"/>
                  </a:lnTo>
                  <a:lnTo>
                    <a:pt x="2478" y="571"/>
                  </a:lnTo>
                  <a:lnTo>
                    <a:pt x="2683" y="467"/>
                  </a:lnTo>
                  <a:lnTo>
                    <a:pt x="2892" y="372"/>
                  </a:lnTo>
                  <a:lnTo>
                    <a:pt x="3108" y="287"/>
                  </a:lnTo>
                  <a:lnTo>
                    <a:pt x="3327" y="213"/>
                  </a:lnTo>
                  <a:lnTo>
                    <a:pt x="3552" y="149"/>
                  </a:lnTo>
                  <a:lnTo>
                    <a:pt x="3782" y="97"/>
                  </a:lnTo>
                  <a:lnTo>
                    <a:pt x="4015" y="54"/>
                  </a:lnTo>
                  <a:lnTo>
                    <a:pt x="4252" y="24"/>
                  </a:lnTo>
                  <a:lnTo>
                    <a:pt x="4492" y="6"/>
                  </a:lnTo>
                  <a:lnTo>
                    <a:pt x="4736" y="0"/>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pPr defTabSz="1219170">
                <a:defRPr/>
              </a:pPr>
              <a:endParaRPr lang="zh-CN" altLang="en-US" sz="2400" kern="0" dirty="0">
                <a:solidFill>
                  <a:sysClr val="windowText" lastClr="000000"/>
                </a:solidFill>
                <a:latin typeface="Chiller" panose="04020404031007020602" pitchFamily="82" charset="0"/>
              </a:endParaRPr>
            </a:p>
          </p:txBody>
        </p:sp>
        <p:sp>
          <p:nvSpPr>
            <p:cNvPr id="35" name="TextBox 39">
              <a:extLst>
                <a:ext uri="{FF2B5EF4-FFF2-40B4-BE49-F238E27FC236}">
                  <a16:creationId xmlns="" xmlns:a16="http://schemas.microsoft.com/office/drawing/2014/main" id="{587E1C91-263E-477C-ABB1-F03666A2B4BC}"/>
                </a:ext>
              </a:extLst>
            </p:cNvPr>
            <p:cNvSpPr txBox="1"/>
            <p:nvPr/>
          </p:nvSpPr>
          <p:spPr>
            <a:xfrm>
              <a:off x="6646539" y="2753691"/>
              <a:ext cx="1000731" cy="685926"/>
            </a:xfrm>
            <a:prstGeom prst="rect">
              <a:avLst/>
            </a:prstGeom>
            <a:noFill/>
          </p:spPr>
          <p:txBody>
            <a:bodyPr wrap="none" rtlCol="0">
              <a:spAutoFit/>
            </a:bodyPr>
            <a:lstStyle/>
            <a:p>
              <a:pPr defTabSz="1219170">
                <a:defRPr/>
              </a:pPr>
              <a:r>
                <a:rPr lang="en-US" altLang="zh-CN" sz="2800" b="1" kern="0" dirty="0">
                  <a:solidFill>
                    <a:srgbClr val="9DAC6E"/>
                  </a:solidFill>
                  <a:latin typeface="Chiller" panose="04020404031007020602" pitchFamily="82" charset="0"/>
                  <a:ea typeface="+mj-ea"/>
                </a:rPr>
                <a:t>2021</a:t>
              </a:r>
              <a:endParaRPr lang="zh-CN" altLang="en-US" sz="2800" b="1" kern="0" dirty="0">
                <a:solidFill>
                  <a:srgbClr val="9DAC6E"/>
                </a:solidFill>
                <a:latin typeface="Chiller" panose="04020404031007020602" pitchFamily="82" charset="0"/>
                <a:ea typeface="+mj-ea"/>
              </a:endParaRPr>
            </a:p>
          </p:txBody>
        </p:sp>
      </p:grpSp>
      <p:grpSp>
        <p:nvGrpSpPr>
          <p:cNvPr id="37" name="组合 36">
            <a:extLst>
              <a:ext uri="{FF2B5EF4-FFF2-40B4-BE49-F238E27FC236}">
                <a16:creationId xmlns="" xmlns:a16="http://schemas.microsoft.com/office/drawing/2014/main" id="{3E30D5B4-CCFB-4017-8D40-0D7CFF5243FE}"/>
              </a:ext>
            </a:extLst>
          </p:cNvPr>
          <p:cNvGrpSpPr/>
          <p:nvPr/>
        </p:nvGrpSpPr>
        <p:grpSpPr>
          <a:xfrm>
            <a:off x="6335073" y="3566778"/>
            <a:ext cx="816249" cy="774741"/>
            <a:chOff x="6646539" y="2544767"/>
            <a:chExt cx="1070079" cy="1015663"/>
          </a:xfrm>
        </p:grpSpPr>
        <p:sp>
          <p:nvSpPr>
            <p:cNvPr id="39" name="36">
              <a:extLst>
                <a:ext uri="{FF2B5EF4-FFF2-40B4-BE49-F238E27FC236}">
                  <a16:creationId xmlns="" xmlns:a16="http://schemas.microsoft.com/office/drawing/2014/main" id="{54F6089E-0CFD-4F04-A343-41390A4A8463}"/>
                </a:ext>
              </a:extLst>
            </p:cNvPr>
            <p:cNvSpPr>
              <a:spLocks/>
            </p:cNvSpPr>
            <p:nvPr/>
          </p:nvSpPr>
          <p:spPr bwMode="auto">
            <a:xfrm>
              <a:off x="6646539" y="2544767"/>
              <a:ext cx="1018030" cy="1015663"/>
            </a:xfrm>
            <a:custGeom>
              <a:avLst/>
              <a:gdLst>
                <a:gd name="T0" fmla="*/ 5221 w 9473"/>
                <a:gd name="T1" fmla="*/ 24 h 9462"/>
                <a:gd name="T2" fmla="*/ 5920 w 9473"/>
                <a:gd name="T3" fmla="*/ 149 h 9462"/>
                <a:gd name="T4" fmla="*/ 6580 w 9473"/>
                <a:gd name="T5" fmla="*/ 372 h 9462"/>
                <a:gd name="T6" fmla="*/ 7193 w 9473"/>
                <a:gd name="T7" fmla="*/ 685 h 9462"/>
                <a:gd name="T8" fmla="*/ 7749 w 9473"/>
                <a:gd name="T9" fmla="*/ 1081 h 9462"/>
                <a:gd name="T10" fmla="*/ 8242 w 9473"/>
                <a:gd name="T11" fmla="*/ 1550 h 9462"/>
                <a:gd name="T12" fmla="*/ 8664 w 9473"/>
                <a:gd name="T13" fmla="*/ 2086 h 9462"/>
                <a:gd name="T14" fmla="*/ 9006 w 9473"/>
                <a:gd name="T15" fmla="*/ 2681 h 9462"/>
                <a:gd name="T16" fmla="*/ 9260 w 9473"/>
                <a:gd name="T17" fmla="*/ 3324 h 9462"/>
                <a:gd name="T18" fmla="*/ 9419 w 9473"/>
                <a:gd name="T19" fmla="*/ 4011 h 9462"/>
                <a:gd name="T20" fmla="*/ 9473 w 9473"/>
                <a:gd name="T21" fmla="*/ 4731 h 9462"/>
                <a:gd name="T22" fmla="*/ 9419 w 9473"/>
                <a:gd name="T23" fmla="*/ 5452 h 9462"/>
                <a:gd name="T24" fmla="*/ 9260 w 9473"/>
                <a:gd name="T25" fmla="*/ 6138 h 9462"/>
                <a:gd name="T26" fmla="*/ 9006 w 9473"/>
                <a:gd name="T27" fmla="*/ 6782 h 9462"/>
                <a:gd name="T28" fmla="*/ 8664 w 9473"/>
                <a:gd name="T29" fmla="*/ 7377 h 9462"/>
                <a:gd name="T30" fmla="*/ 8242 w 9473"/>
                <a:gd name="T31" fmla="*/ 7913 h 9462"/>
                <a:gd name="T32" fmla="*/ 7749 w 9473"/>
                <a:gd name="T33" fmla="*/ 8382 h 9462"/>
                <a:gd name="T34" fmla="*/ 7193 w 9473"/>
                <a:gd name="T35" fmla="*/ 8778 h 9462"/>
                <a:gd name="T36" fmla="*/ 6580 w 9473"/>
                <a:gd name="T37" fmla="*/ 9091 h 9462"/>
                <a:gd name="T38" fmla="*/ 5920 w 9473"/>
                <a:gd name="T39" fmla="*/ 9313 h 9462"/>
                <a:gd name="T40" fmla="*/ 5221 w 9473"/>
                <a:gd name="T41" fmla="*/ 9438 h 9462"/>
                <a:gd name="T42" fmla="*/ 4492 w 9473"/>
                <a:gd name="T43" fmla="*/ 9456 h 9462"/>
                <a:gd name="T44" fmla="*/ 3782 w 9473"/>
                <a:gd name="T45" fmla="*/ 9366 h 9462"/>
                <a:gd name="T46" fmla="*/ 3108 w 9473"/>
                <a:gd name="T47" fmla="*/ 9175 h 9462"/>
                <a:gd name="T48" fmla="*/ 2478 w 9473"/>
                <a:gd name="T49" fmla="*/ 8892 h 9462"/>
                <a:gd name="T50" fmla="*/ 1902 w 9473"/>
                <a:gd name="T51" fmla="*/ 8522 h 9462"/>
                <a:gd name="T52" fmla="*/ 1387 w 9473"/>
                <a:gd name="T53" fmla="*/ 8077 h 9462"/>
                <a:gd name="T54" fmla="*/ 941 w 9473"/>
                <a:gd name="T55" fmla="*/ 7562 h 9462"/>
                <a:gd name="T56" fmla="*/ 571 w 9473"/>
                <a:gd name="T57" fmla="*/ 6986 h 9462"/>
                <a:gd name="T58" fmla="*/ 287 w 9473"/>
                <a:gd name="T59" fmla="*/ 6358 h 9462"/>
                <a:gd name="T60" fmla="*/ 96 w 9473"/>
                <a:gd name="T61" fmla="*/ 5685 h 9462"/>
                <a:gd name="T62" fmla="*/ 6 w 9473"/>
                <a:gd name="T63" fmla="*/ 4975 h 9462"/>
                <a:gd name="T64" fmla="*/ 24 w 9473"/>
                <a:gd name="T65" fmla="*/ 4247 h 9462"/>
                <a:gd name="T66" fmla="*/ 149 w 9473"/>
                <a:gd name="T67" fmla="*/ 3549 h 9462"/>
                <a:gd name="T68" fmla="*/ 371 w 9473"/>
                <a:gd name="T69" fmla="*/ 2890 h 9462"/>
                <a:gd name="T70" fmla="*/ 685 w 9473"/>
                <a:gd name="T71" fmla="*/ 2278 h 9462"/>
                <a:gd name="T72" fmla="*/ 1081 w 9473"/>
                <a:gd name="T73" fmla="*/ 1721 h 9462"/>
                <a:gd name="T74" fmla="*/ 1551 w 9473"/>
                <a:gd name="T75" fmla="*/ 1229 h 9462"/>
                <a:gd name="T76" fmla="*/ 2088 w 9473"/>
                <a:gd name="T77" fmla="*/ 808 h 9462"/>
                <a:gd name="T78" fmla="*/ 2683 w 9473"/>
                <a:gd name="T79" fmla="*/ 467 h 9462"/>
                <a:gd name="T80" fmla="*/ 3327 w 9473"/>
                <a:gd name="T81" fmla="*/ 213 h 9462"/>
                <a:gd name="T82" fmla="*/ 4015 w 9473"/>
                <a:gd name="T83" fmla="*/ 54 h 9462"/>
                <a:gd name="T84" fmla="*/ 4736 w 9473"/>
                <a:gd name="T85" fmla="*/ 0 h 9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73" h="9462">
                  <a:moveTo>
                    <a:pt x="4736" y="0"/>
                  </a:moveTo>
                  <a:lnTo>
                    <a:pt x="4980" y="6"/>
                  </a:lnTo>
                  <a:lnTo>
                    <a:pt x="5221" y="24"/>
                  </a:lnTo>
                  <a:lnTo>
                    <a:pt x="5457" y="54"/>
                  </a:lnTo>
                  <a:lnTo>
                    <a:pt x="5691" y="97"/>
                  </a:lnTo>
                  <a:lnTo>
                    <a:pt x="5920" y="149"/>
                  </a:lnTo>
                  <a:lnTo>
                    <a:pt x="6145" y="213"/>
                  </a:lnTo>
                  <a:lnTo>
                    <a:pt x="6365" y="287"/>
                  </a:lnTo>
                  <a:lnTo>
                    <a:pt x="6580" y="372"/>
                  </a:lnTo>
                  <a:lnTo>
                    <a:pt x="6790" y="467"/>
                  </a:lnTo>
                  <a:lnTo>
                    <a:pt x="6994" y="571"/>
                  </a:lnTo>
                  <a:lnTo>
                    <a:pt x="7193" y="685"/>
                  </a:lnTo>
                  <a:lnTo>
                    <a:pt x="7385" y="808"/>
                  </a:lnTo>
                  <a:lnTo>
                    <a:pt x="7570" y="940"/>
                  </a:lnTo>
                  <a:lnTo>
                    <a:pt x="7749" y="1081"/>
                  </a:lnTo>
                  <a:lnTo>
                    <a:pt x="7921" y="1229"/>
                  </a:lnTo>
                  <a:lnTo>
                    <a:pt x="8086" y="1386"/>
                  </a:lnTo>
                  <a:lnTo>
                    <a:pt x="8242" y="1550"/>
                  </a:lnTo>
                  <a:lnTo>
                    <a:pt x="8391" y="1721"/>
                  </a:lnTo>
                  <a:lnTo>
                    <a:pt x="8532" y="1901"/>
                  </a:lnTo>
                  <a:lnTo>
                    <a:pt x="8664" y="2086"/>
                  </a:lnTo>
                  <a:lnTo>
                    <a:pt x="8787" y="2278"/>
                  </a:lnTo>
                  <a:lnTo>
                    <a:pt x="8902" y="2476"/>
                  </a:lnTo>
                  <a:lnTo>
                    <a:pt x="9006" y="2681"/>
                  </a:lnTo>
                  <a:lnTo>
                    <a:pt x="9101" y="2890"/>
                  </a:lnTo>
                  <a:lnTo>
                    <a:pt x="9185" y="3105"/>
                  </a:lnTo>
                  <a:lnTo>
                    <a:pt x="9260" y="3324"/>
                  </a:lnTo>
                  <a:lnTo>
                    <a:pt x="9324" y="3549"/>
                  </a:lnTo>
                  <a:lnTo>
                    <a:pt x="9377" y="3778"/>
                  </a:lnTo>
                  <a:lnTo>
                    <a:pt x="9419" y="4011"/>
                  </a:lnTo>
                  <a:lnTo>
                    <a:pt x="9449" y="4247"/>
                  </a:lnTo>
                  <a:lnTo>
                    <a:pt x="9467" y="4488"/>
                  </a:lnTo>
                  <a:lnTo>
                    <a:pt x="9473" y="4731"/>
                  </a:lnTo>
                  <a:lnTo>
                    <a:pt x="9467" y="4975"/>
                  </a:lnTo>
                  <a:lnTo>
                    <a:pt x="9449" y="5215"/>
                  </a:lnTo>
                  <a:lnTo>
                    <a:pt x="9419" y="5452"/>
                  </a:lnTo>
                  <a:lnTo>
                    <a:pt x="9377" y="5685"/>
                  </a:lnTo>
                  <a:lnTo>
                    <a:pt x="9324" y="5913"/>
                  </a:lnTo>
                  <a:lnTo>
                    <a:pt x="9260" y="6138"/>
                  </a:lnTo>
                  <a:lnTo>
                    <a:pt x="9185" y="6358"/>
                  </a:lnTo>
                  <a:lnTo>
                    <a:pt x="9101" y="6573"/>
                  </a:lnTo>
                  <a:lnTo>
                    <a:pt x="9006" y="6782"/>
                  </a:lnTo>
                  <a:lnTo>
                    <a:pt x="8902" y="6986"/>
                  </a:lnTo>
                  <a:lnTo>
                    <a:pt x="8787" y="7185"/>
                  </a:lnTo>
                  <a:lnTo>
                    <a:pt x="8664" y="7377"/>
                  </a:lnTo>
                  <a:lnTo>
                    <a:pt x="8532" y="7562"/>
                  </a:lnTo>
                  <a:lnTo>
                    <a:pt x="8391" y="7740"/>
                  </a:lnTo>
                  <a:lnTo>
                    <a:pt x="8242" y="7913"/>
                  </a:lnTo>
                  <a:lnTo>
                    <a:pt x="8086" y="8077"/>
                  </a:lnTo>
                  <a:lnTo>
                    <a:pt x="7921" y="8233"/>
                  </a:lnTo>
                  <a:lnTo>
                    <a:pt x="7749" y="8382"/>
                  </a:lnTo>
                  <a:lnTo>
                    <a:pt x="7570" y="8522"/>
                  </a:lnTo>
                  <a:lnTo>
                    <a:pt x="7385" y="8654"/>
                  </a:lnTo>
                  <a:lnTo>
                    <a:pt x="7193" y="8778"/>
                  </a:lnTo>
                  <a:lnTo>
                    <a:pt x="6994" y="8892"/>
                  </a:lnTo>
                  <a:lnTo>
                    <a:pt x="6790" y="8996"/>
                  </a:lnTo>
                  <a:lnTo>
                    <a:pt x="6580" y="9091"/>
                  </a:lnTo>
                  <a:lnTo>
                    <a:pt x="6365" y="9175"/>
                  </a:lnTo>
                  <a:lnTo>
                    <a:pt x="6145" y="9250"/>
                  </a:lnTo>
                  <a:lnTo>
                    <a:pt x="5920" y="9313"/>
                  </a:lnTo>
                  <a:lnTo>
                    <a:pt x="5691" y="9366"/>
                  </a:lnTo>
                  <a:lnTo>
                    <a:pt x="5457" y="9408"/>
                  </a:lnTo>
                  <a:lnTo>
                    <a:pt x="5221" y="9438"/>
                  </a:lnTo>
                  <a:lnTo>
                    <a:pt x="4980" y="9456"/>
                  </a:lnTo>
                  <a:lnTo>
                    <a:pt x="4736" y="9462"/>
                  </a:lnTo>
                  <a:lnTo>
                    <a:pt x="4492" y="9456"/>
                  </a:lnTo>
                  <a:lnTo>
                    <a:pt x="4252" y="9438"/>
                  </a:lnTo>
                  <a:lnTo>
                    <a:pt x="4015" y="9408"/>
                  </a:lnTo>
                  <a:lnTo>
                    <a:pt x="3782" y="9366"/>
                  </a:lnTo>
                  <a:lnTo>
                    <a:pt x="3552" y="9313"/>
                  </a:lnTo>
                  <a:lnTo>
                    <a:pt x="3327" y="9250"/>
                  </a:lnTo>
                  <a:lnTo>
                    <a:pt x="3108" y="9175"/>
                  </a:lnTo>
                  <a:lnTo>
                    <a:pt x="2892" y="9091"/>
                  </a:lnTo>
                  <a:lnTo>
                    <a:pt x="2683" y="8996"/>
                  </a:lnTo>
                  <a:lnTo>
                    <a:pt x="2478" y="8892"/>
                  </a:lnTo>
                  <a:lnTo>
                    <a:pt x="2280" y="8778"/>
                  </a:lnTo>
                  <a:lnTo>
                    <a:pt x="2088" y="8654"/>
                  </a:lnTo>
                  <a:lnTo>
                    <a:pt x="1902" y="8522"/>
                  </a:lnTo>
                  <a:lnTo>
                    <a:pt x="1724" y="8382"/>
                  </a:lnTo>
                  <a:lnTo>
                    <a:pt x="1551" y="8233"/>
                  </a:lnTo>
                  <a:lnTo>
                    <a:pt x="1387" y="8077"/>
                  </a:lnTo>
                  <a:lnTo>
                    <a:pt x="1230" y="7913"/>
                  </a:lnTo>
                  <a:lnTo>
                    <a:pt x="1081" y="7740"/>
                  </a:lnTo>
                  <a:lnTo>
                    <a:pt x="941" y="7562"/>
                  </a:lnTo>
                  <a:lnTo>
                    <a:pt x="808" y="7377"/>
                  </a:lnTo>
                  <a:lnTo>
                    <a:pt x="685" y="7185"/>
                  </a:lnTo>
                  <a:lnTo>
                    <a:pt x="571" y="6986"/>
                  </a:lnTo>
                  <a:lnTo>
                    <a:pt x="467" y="6782"/>
                  </a:lnTo>
                  <a:lnTo>
                    <a:pt x="371" y="6573"/>
                  </a:lnTo>
                  <a:lnTo>
                    <a:pt x="287" y="6358"/>
                  </a:lnTo>
                  <a:lnTo>
                    <a:pt x="212" y="6138"/>
                  </a:lnTo>
                  <a:lnTo>
                    <a:pt x="149" y="5913"/>
                  </a:lnTo>
                  <a:lnTo>
                    <a:pt x="96" y="5685"/>
                  </a:lnTo>
                  <a:lnTo>
                    <a:pt x="54" y="5452"/>
                  </a:lnTo>
                  <a:lnTo>
                    <a:pt x="24" y="5215"/>
                  </a:lnTo>
                  <a:lnTo>
                    <a:pt x="6" y="4975"/>
                  </a:lnTo>
                  <a:lnTo>
                    <a:pt x="0" y="4731"/>
                  </a:lnTo>
                  <a:lnTo>
                    <a:pt x="6" y="4488"/>
                  </a:lnTo>
                  <a:lnTo>
                    <a:pt x="24" y="4247"/>
                  </a:lnTo>
                  <a:lnTo>
                    <a:pt x="54" y="4011"/>
                  </a:lnTo>
                  <a:lnTo>
                    <a:pt x="96" y="3778"/>
                  </a:lnTo>
                  <a:lnTo>
                    <a:pt x="149" y="3549"/>
                  </a:lnTo>
                  <a:lnTo>
                    <a:pt x="212" y="3324"/>
                  </a:lnTo>
                  <a:lnTo>
                    <a:pt x="287" y="3105"/>
                  </a:lnTo>
                  <a:lnTo>
                    <a:pt x="371" y="2890"/>
                  </a:lnTo>
                  <a:lnTo>
                    <a:pt x="467" y="2681"/>
                  </a:lnTo>
                  <a:lnTo>
                    <a:pt x="571" y="2476"/>
                  </a:lnTo>
                  <a:lnTo>
                    <a:pt x="685" y="2278"/>
                  </a:lnTo>
                  <a:lnTo>
                    <a:pt x="808" y="2086"/>
                  </a:lnTo>
                  <a:lnTo>
                    <a:pt x="941" y="1901"/>
                  </a:lnTo>
                  <a:lnTo>
                    <a:pt x="1081" y="1721"/>
                  </a:lnTo>
                  <a:lnTo>
                    <a:pt x="1230" y="1550"/>
                  </a:lnTo>
                  <a:lnTo>
                    <a:pt x="1387" y="1386"/>
                  </a:lnTo>
                  <a:lnTo>
                    <a:pt x="1551" y="1229"/>
                  </a:lnTo>
                  <a:lnTo>
                    <a:pt x="1724" y="1081"/>
                  </a:lnTo>
                  <a:lnTo>
                    <a:pt x="1902" y="940"/>
                  </a:lnTo>
                  <a:lnTo>
                    <a:pt x="2088" y="808"/>
                  </a:lnTo>
                  <a:lnTo>
                    <a:pt x="2280" y="685"/>
                  </a:lnTo>
                  <a:lnTo>
                    <a:pt x="2478" y="571"/>
                  </a:lnTo>
                  <a:lnTo>
                    <a:pt x="2683" y="467"/>
                  </a:lnTo>
                  <a:lnTo>
                    <a:pt x="2892" y="372"/>
                  </a:lnTo>
                  <a:lnTo>
                    <a:pt x="3108" y="287"/>
                  </a:lnTo>
                  <a:lnTo>
                    <a:pt x="3327" y="213"/>
                  </a:lnTo>
                  <a:lnTo>
                    <a:pt x="3552" y="149"/>
                  </a:lnTo>
                  <a:lnTo>
                    <a:pt x="3782" y="97"/>
                  </a:lnTo>
                  <a:lnTo>
                    <a:pt x="4015" y="54"/>
                  </a:lnTo>
                  <a:lnTo>
                    <a:pt x="4252" y="24"/>
                  </a:lnTo>
                  <a:lnTo>
                    <a:pt x="4492" y="6"/>
                  </a:lnTo>
                  <a:lnTo>
                    <a:pt x="4736" y="0"/>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pPr defTabSz="1219170">
                <a:defRPr/>
              </a:pPr>
              <a:endParaRPr lang="zh-CN" altLang="en-US" sz="2400" kern="0" dirty="0">
                <a:solidFill>
                  <a:sysClr val="windowText" lastClr="000000"/>
                </a:solidFill>
                <a:latin typeface="Chiller" panose="04020404031007020602" pitchFamily="82" charset="0"/>
              </a:endParaRPr>
            </a:p>
          </p:txBody>
        </p:sp>
        <p:sp>
          <p:nvSpPr>
            <p:cNvPr id="40" name="TextBox 39">
              <a:extLst>
                <a:ext uri="{FF2B5EF4-FFF2-40B4-BE49-F238E27FC236}">
                  <a16:creationId xmlns="" xmlns:a16="http://schemas.microsoft.com/office/drawing/2014/main" id="{7D1B2F99-79AA-4BF6-9F0C-F8F8EA1CA2A2}"/>
                </a:ext>
              </a:extLst>
            </p:cNvPr>
            <p:cNvSpPr txBox="1"/>
            <p:nvPr/>
          </p:nvSpPr>
          <p:spPr>
            <a:xfrm>
              <a:off x="6646539" y="2753691"/>
              <a:ext cx="1070079" cy="685926"/>
            </a:xfrm>
            <a:prstGeom prst="rect">
              <a:avLst/>
            </a:prstGeom>
            <a:noFill/>
          </p:spPr>
          <p:txBody>
            <a:bodyPr wrap="none" rtlCol="0">
              <a:spAutoFit/>
            </a:bodyPr>
            <a:lstStyle/>
            <a:p>
              <a:pPr defTabSz="1219170">
                <a:defRPr/>
              </a:pPr>
              <a:r>
                <a:rPr lang="en-US" altLang="zh-CN" sz="2800" b="1" kern="0" dirty="0">
                  <a:solidFill>
                    <a:srgbClr val="9DAC6E"/>
                  </a:solidFill>
                  <a:latin typeface="Chiller" panose="04020404031007020602" pitchFamily="82" charset="0"/>
                  <a:ea typeface="+mj-ea"/>
                </a:rPr>
                <a:t>2022</a:t>
              </a:r>
              <a:endParaRPr lang="zh-CN" altLang="en-US" sz="2800" b="1" kern="0" dirty="0">
                <a:solidFill>
                  <a:srgbClr val="9DAC6E"/>
                </a:solidFill>
                <a:latin typeface="Chiller" panose="04020404031007020602" pitchFamily="82" charset="0"/>
                <a:ea typeface="+mj-ea"/>
              </a:endParaRPr>
            </a:p>
          </p:txBody>
        </p:sp>
      </p:grpSp>
      <p:grpSp>
        <p:nvGrpSpPr>
          <p:cNvPr id="42" name="组合 41">
            <a:extLst>
              <a:ext uri="{FF2B5EF4-FFF2-40B4-BE49-F238E27FC236}">
                <a16:creationId xmlns="" xmlns:a16="http://schemas.microsoft.com/office/drawing/2014/main" id="{98E5039E-FB9B-4F10-A998-C49008D66ABC}"/>
              </a:ext>
            </a:extLst>
          </p:cNvPr>
          <p:cNvGrpSpPr/>
          <p:nvPr/>
        </p:nvGrpSpPr>
        <p:grpSpPr>
          <a:xfrm>
            <a:off x="7922726" y="2766571"/>
            <a:ext cx="816249" cy="774741"/>
            <a:chOff x="6646539" y="2544767"/>
            <a:chExt cx="1070079" cy="1015663"/>
          </a:xfrm>
        </p:grpSpPr>
        <p:sp>
          <p:nvSpPr>
            <p:cNvPr id="44" name="36">
              <a:extLst>
                <a:ext uri="{FF2B5EF4-FFF2-40B4-BE49-F238E27FC236}">
                  <a16:creationId xmlns="" xmlns:a16="http://schemas.microsoft.com/office/drawing/2014/main" id="{5224C7EB-1B5A-4668-9B15-7967B8B00840}"/>
                </a:ext>
              </a:extLst>
            </p:cNvPr>
            <p:cNvSpPr>
              <a:spLocks/>
            </p:cNvSpPr>
            <p:nvPr/>
          </p:nvSpPr>
          <p:spPr bwMode="auto">
            <a:xfrm>
              <a:off x="6646539" y="2544767"/>
              <a:ext cx="1018030" cy="1015663"/>
            </a:xfrm>
            <a:custGeom>
              <a:avLst/>
              <a:gdLst>
                <a:gd name="T0" fmla="*/ 5221 w 9473"/>
                <a:gd name="T1" fmla="*/ 24 h 9462"/>
                <a:gd name="T2" fmla="*/ 5920 w 9473"/>
                <a:gd name="T3" fmla="*/ 149 h 9462"/>
                <a:gd name="T4" fmla="*/ 6580 w 9473"/>
                <a:gd name="T5" fmla="*/ 372 h 9462"/>
                <a:gd name="T6" fmla="*/ 7193 w 9473"/>
                <a:gd name="T7" fmla="*/ 685 h 9462"/>
                <a:gd name="T8" fmla="*/ 7749 w 9473"/>
                <a:gd name="T9" fmla="*/ 1081 h 9462"/>
                <a:gd name="T10" fmla="*/ 8242 w 9473"/>
                <a:gd name="T11" fmla="*/ 1550 h 9462"/>
                <a:gd name="T12" fmla="*/ 8664 w 9473"/>
                <a:gd name="T13" fmla="*/ 2086 h 9462"/>
                <a:gd name="T14" fmla="*/ 9006 w 9473"/>
                <a:gd name="T15" fmla="*/ 2681 h 9462"/>
                <a:gd name="T16" fmla="*/ 9260 w 9473"/>
                <a:gd name="T17" fmla="*/ 3324 h 9462"/>
                <a:gd name="T18" fmla="*/ 9419 w 9473"/>
                <a:gd name="T19" fmla="*/ 4011 h 9462"/>
                <a:gd name="T20" fmla="*/ 9473 w 9473"/>
                <a:gd name="T21" fmla="*/ 4731 h 9462"/>
                <a:gd name="T22" fmla="*/ 9419 w 9473"/>
                <a:gd name="T23" fmla="*/ 5452 h 9462"/>
                <a:gd name="T24" fmla="*/ 9260 w 9473"/>
                <a:gd name="T25" fmla="*/ 6138 h 9462"/>
                <a:gd name="T26" fmla="*/ 9006 w 9473"/>
                <a:gd name="T27" fmla="*/ 6782 h 9462"/>
                <a:gd name="T28" fmla="*/ 8664 w 9473"/>
                <a:gd name="T29" fmla="*/ 7377 h 9462"/>
                <a:gd name="T30" fmla="*/ 8242 w 9473"/>
                <a:gd name="T31" fmla="*/ 7913 h 9462"/>
                <a:gd name="T32" fmla="*/ 7749 w 9473"/>
                <a:gd name="T33" fmla="*/ 8382 h 9462"/>
                <a:gd name="T34" fmla="*/ 7193 w 9473"/>
                <a:gd name="T35" fmla="*/ 8778 h 9462"/>
                <a:gd name="T36" fmla="*/ 6580 w 9473"/>
                <a:gd name="T37" fmla="*/ 9091 h 9462"/>
                <a:gd name="T38" fmla="*/ 5920 w 9473"/>
                <a:gd name="T39" fmla="*/ 9313 h 9462"/>
                <a:gd name="T40" fmla="*/ 5221 w 9473"/>
                <a:gd name="T41" fmla="*/ 9438 h 9462"/>
                <a:gd name="T42" fmla="*/ 4492 w 9473"/>
                <a:gd name="T43" fmla="*/ 9456 h 9462"/>
                <a:gd name="T44" fmla="*/ 3782 w 9473"/>
                <a:gd name="T45" fmla="*/ 9366 h 9462"/>
                <a:gd name="T46" fmla="*/ 3108 w 9473"/>
                <a:gd name="T47" fmla="*/ 9175 h 9462"/>
                <a:gd name="T48" fmla="*/ 2478 w 9473"/>
                <a:gd name="T49" fmla="*/ 8892 h 9462"/>
                <a:gd name="T50" fmla="*/ 1902 w 9473"/>
                <a:gd name="T51" fmla="*/ 8522 h 9462"/>
                <a:gd name="T52" fmla="*/ 1387 w 9473"/>
                <a:gd name="T53" fmla="*/ 8077 h 9462"/>
                <a:gd name="T54" fmla="*/ 941 w 9473"/>
                <a:gd name="T55" fmla="*/ 7562 h 9462"/>
                <a:gd name="T56" fmla="*/ 571 w 9473"/>
                <a:gd name="T57" fmla="*/ 6986 h 9462"/>
                <a:gd name="T58" fmla="*/ 287 w 9473"/>
                <a:gd name="T59" fmla="*/ 6358 h 9462"/>
                <a:gd name="T60" fmla="*/ 96 w 9473"/>
                <a:gd name="T61" fmla="*/ 5685 h 9462"/>
                <a:gd name="T62" fmla="*/ 6 w 9473"/>
                <a:gd name="T63" fmla="*/ 4975 h 9462"/>
                <a:gd name="T64" fmla="*/ 24 w 9473"/>
                <a:gd name="T65" fmla="*/ 4247 h 9462"/>
                <a:gd name="T66" fmla="*/ 149 w 9473"/>
                <a:gd name="T67" fmla="*/ 3549 h 9462"/>
                <a:gd name="T68" fmla="*/ 371 w 9473"/>
                <a:gd name="T69" fmla="*/ 2890 h 9462"/>
                <a:gd name="T70" fmla="*/ 685 w 9473"/>
                <a:gd name="T71" fmla="*/ 2278 h 9462"/>
                <a:gd name="T72" fmla="*/ 1081 w 9473"/>
                <a:gd name="T73" fmla="*/ 1721 h 9462"/>
                <a:gd name="T74" fmla="*/ 1551 w 9473"/>
                <a:gd name="T75" fmla="*/ 1229 h 9462"/>
                <a:gd name="T76" fmla="*/ 2088 w 9473"/>
                <a:gd name="T77" fmla="*/ 808 h 9462"/>
                <a:gd name="T78" fmla="*/ 2683 w 9473"/>
                <a:gd name="T79" fmla="*/ 467 h 9462"/>
                <a:gd name="T80" fmla="*/ 3327 w 9473"/>
                <a:gd name="T81" fmla="*/ 213 h 9462"/>
                <a:gd name="T82" fmla="*/ 4015 w 9473"/>
                <a:gd name="T83" fmla="*/ 54 h 9462"/>
                <a:gd name="T84" fmla="*/ 4736 w 9473"/>
                <a:gd name="T85" fmla="*/ 0 h 9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73" h="9462">
                  <a:moveTo>
                    <a:pt x="4736" y="0"/>
                  </a:moveTo>
                  <a:lnTo>
                    <a:pt x="4980" y="6"/>
                  </a:lnTo>
                  <a:lnTo>
                    <a:pt x="5221" y="24"/>
                  </a:lnTo>
                  <a:lnTo>
                    <a:pt x="5457" y="54"/>
                  </a:lnTo>
                  <a:lnTo>
                    <a:pt x="5691" y="97"/>
                  </a:lnTo>
                  <a:lnTo>
                    <a:pt x="5920" y="149"/>
                  </a:lnTo>
                  <a:lnTo>
                    <a:pt x="6145" y="213"/>
                  </a:lnTo>
                  <a:lnTo>
                    <a:pt x="6365" y="287"/>
                  </a:lnTo>
                  <a:lnTo>
                    <a:pt x="6580" y="372"/>
                  </a:lnTo>
                  <a:lnTo>
                    <a:pt x="6790" y="467"/>
                  </a:lnTo>
                  <a:lnTo>
                    <a:pt x="6994" y="571"/>
                  </a:lnTo>
                  <a:lnTo>
                    <a:pt x="7193" y="685"/>
                  </a:lnTo>
                  <a:lnTo>
                    <a:pt x="7385" y="808"/>
                  </a:lnTo>
                  <a:lnTo>
                    <a:pt x="7570" y="940"/>
                  </a:lnTo>
                  <a:lnTo>
                    <a:pt x="7749" y="1081"/>
                  </a:lnTo>
                  <a:lnTo>
                    <a:pt x="7921" y="1229"/>
                  </a:lnTo>
                  <a:lnTo>
                    <a:pt x="8086" y="1386"/>
                  </a:lnTo>
                  <a:lnTo>
                    <a:pt x="8242" y="1550"/>
                  </a:lnTo>
                  <a:lnTo>
                    <a:pt x="8391" y="1721"/>
                  </a:lnTo>
                  <a:lnTo>
                    <a:pt x="8532" y="1901"/>
                  </a:lnTo>
                  <a:lnTo>
                    <a:pt x="8664" y="2086"/>
                  </a:lnTo>
                  <a:lnTo>
                    <a:pt x="8787" y="2278"/>
                  </a:lnTo>
                  <a:lnTo>
                    <a:pt x="8902" y="2476"/>
                  </a:lnTo>
                  <a:lnTo>
                    <a:pt x="9006" y="2681"/>
                  </a:lnTo>
                  <a:lnTo>
                    <a:pt x="9101" y="2890"/>
                  </a:lnTo>
                  <a:lnTo>
                    <a:pt x="9185" y="3105"/>
                  </a:lnTo>
                  <a:lnTo>
                    <a:pt x="9260" y="3324"/>
                  </a:lnTo>
                  <a:lnTo>
                    <a:pt x="9324" y="3549"/>
                  </a:lnTo>
                  <a:lnTo>
                    <a:pt x="9377" y="3778"/>
                  </a:lnTo>
                  <a:lnTo>
                    <a:pt x="9419" y="4011"/>
                  </a:lnTo>
                  <a:lnTo>
                    <a:pt x="9449" y="4247"/>
                  </a:lnTo>
                  <a:lnTo>
                    <a:pt x="9467" y="4488"/>
                  </a:lnTo>
                  <a:lnTo>
                    <a:pt x="9473" y="4731"/>
                  </a:lnTo>
                  <a:lnTo>
                    <a:pt x="9467" y="4975"/>
                  </a:lnTo>
                  <a:lnTo>
                    <a:pt x="9449" y="5215"/>
                  </a:lnTo>
                  <a:lnTo>
                    <a:pt x="9419" y="5452"/>
                  </a:lnTo>
                  <a:lnTo>
                    <a:pt x="9377" y="5685"/>
                  </a:lnTo>
                  <a:lnTo>
                    <a:pt x="9324" y="5913"/>
                  </a:lnTo>
                  <a:lnTo>
                    <a:pt x="9260" y="6138"/>
                  </a:lnTo>
                  <a:lnTo>
                    <a:pt x="9185" y="6358"/>
                  </a:lnTo>
                  <a:lnTo>
                    <a:pt x="9101" y="6573"/>
                  </a:lnTo>
                  <a:lnTo>
                    <a:pt x="9006" y="6782"/>
                  </a:lnTo>
                  <a:lnTo>
                    <a:pt x="8902" y="6986"/>
                  </a:lnTo>
                  <a:lnTo>
                    <a:pt x="8787" y="7185"/>
                  </a:lnTo>
                  <a:lnTo>
                    <a:pt x="8664" y="7377"/>
                  </a:lnTo>
                  <a:lnTo>
                    <a:pt x="8532" y="7562"/>
                  </a:lnTo>
                  <a:lnTo>
                    <a:pt x="8391" y="7740"/>
                  </a:lnTo>
                  <a:lnTo>
                    <a:pt x="8242" y="7913"/>
                  </a:lnTo>
                  <a:lnTo>
                    <a:pt x="8086" y="8077"/>
                  </a:lnTo>
                  <a:lnTo>
                    <a:pt x="7921" y="8233"/>
                  </a:lnTo>
                  <a:lnTo>
                    <a:pt x="7749" y="8382"/>
                  </a:lnTo>
                  <a:lnTo>
                    <a:pt x="7570" y="8522"/>
                  </a:lnTo>
                  <a:lnTo>
                    <a:pt x="7385" y="8654"/>
                  </a:lnTo>
                  <a:lnTo>
                    <a:pt x="7193" y="8778"/>
                  </a:lnTo>
                  <a:lnTo>
                    <a:pt x="6994" y="8892"/>
                  </a:lnTo>
                  <a:lnTo>
                    <a:pt x="6790" y="8996"/>
                  </a:lnTo>
                  <a:lnTo>
                    <a:pt x="6580" y="9091"/>
                  </a:lnTo>
                  <a:lnTo>
                    <a:pt x="6365" y="9175"/>
                  </a:lnTo>
                  <a:lnTo>
                    <a:pt x="6145" y="9250"/>
                  </a:lnTo>
                  <a:lnTo>
                    <a:pt x="5920" y="9313"/>
                  </a:lnTo>
                  <a:lnTo>
                    <a:pt x="5691" y="9366"/>
                  </a:lnTo>
                  <a:lnTo>
                    <a:pt x="5457" y="9408"/>
                  </a:lnTo>
                  <a:lnTo>
                    <a:pt x="5221" y="9438"/>
                  </a:lnTo>
                  <a:lnTo>
                    <a:pt x="4980" y="9456"/>
                  </a:lnTo>
                  <a:lnTo>
                    <a:pt x="4736" y="9462"/>
                  </a:lnTo>
                  <a:lnTo>
                    <a:pt x="4492" y="9456"/>
                  </a:lnTo>
                  <a:lnTo>
                    <a:pt x="4252" y="9438"/>
                  </a:lnTo>
                  <a:lnTo>
                    <a:pt x="4015" y="9408"/>
                  </a:lnTo>
                  <a:lnTo>
                    <a:pt x="3782" y="9366"/>
                  </a:lnTo>
                  <a:lnTo>
                    <a:pt x="3552" y="9313"/>
                  </a:lnTo>
                  <a:lnTo>
                    <a:pt x="3327" y="9250"/>
                  </a:lnTo>
                  <a:lnTo>
                    <a:pt x="3108" y="9175"/>
                  </a:lnTo>
                  <a:lnTo>
                    <a:pt x="2892" y="9091"/>
                  </a:lnTo>
                  <a:lnTo>
                    <a:pt x="2683" y="8996"/>
                  </a:lnTo>
                  <a:lnTo>
                    <a:pt x="2478" y="8892"/>
                  </a:lnTo>
                  <a:lnTo>
                    <a:pt x="2280" y="8778"/>
                  </a:lnTo>
                  <a:lnTo>
                    <a:pt x="2088" y="8654"/>
                  </a:lnTo>
                  <a:lnTo>
                    <a:pt x="1902" y="8522"/>
                  </a:lnTo>
                  <a:lnTo>
                    <a:pt x="1724" y="8382"/>
                  </a:lnTo>
                  <a:lnTo>
                    <a:pt x="1551" y="8233"/>
                  </a:lnTo>
                  <a:lnTo>
                    <a:pt x="1387" y="8077"/>
                  </a:lnTo>
                  <a:lnTo>
                    <a:pt x="1230" y="7913"/>
                  </a:lnTo>
                  <a:lnTo>
                    <a:pt x="1081" y="7740"/>
                  </a:lnTo>
                  <a:lnTo>
                    <a:pt x="941" y="7562"/>
                  </a:lnTo>
                  <a:lnTo>
                    <a:pt x="808" y="7377"/>
                  </a:lnTo>
                  <a:lnTo>
                    <a:pt x="685" y="7185"/>
                  </a:lnTo>
                  <a:lnTo>
                    <a:pt x="571" y="6986"/>
                  </a:lnTo>
                  <a:lnTo>
                    <a:pt x="467" y="6782"/>
                  </a:lnTo>
                  <a:lnTo>
                    <a:pt x="371" y="6573"/>
                  </a:lnTo>
                  <a:lnTo>
                    <a:pt x="287" y="6358"/>
                  </a:lnTo>
                  <a:lnTo>
                    <a:pt x="212" y="6138"/>
                  </a:lnTo>
                  <a:lnTo>
                    <a:pt x="149" y="5913"/>
                  </a:lnTo>
                  <a:lnTo>
                    <a:pt x="96" y="5685"/>
                  </a:lnTo>
                  <a:lnTo>
                    <a:pt x="54" y="5452"/>
                  </a:lnTo>
                  <a:lnTo>
                    <a:pt x="24" y="5215"/>
                  </a:lnTo>
                  <a:lnTo>
                    <a:pt x="6" y="4975"/>
                  </a:lnTo>
                  <a:lnTo>
                    <a:pt x="0" y="4731"/>
                  </a:lnTo>
                  <a:lnTo>
                    <a:pt x="6" y="4488"/>
                  </a:lnTo>
                  <a:lnTo>
                    <a:pt x="24" y="4247"/>
                  </a:lnTo>
                  <a:lnTo>
                    <a:pt x="54" y="4011"/>
                  </a:lnTo>
                  <a:lnTo>
                    <a:pt x="96" y="3778"/>
                  </a:lnTo>
                  <a:lnTo>
                    <a:pt x="149" y="3549"/>
                  </a:lnTo>
                  <a:lnTo>
                    <a:pt x="212" y="3324"/>
                  </a:lnTo>
                  <a:lnTo>
                    <a:pt x="287" y="3105"/>
                  </a:lnTo>
                  <a:lnTo>
                    <a:pt x="371" y="2890"/>
                  </a:lnTo>
                  <a:lnTo>
                    <a:pt x="467" y="2681"/>
                  </a:lnTo>
                  <a:lnTo>
                    <a:pt x="571" y="2476"/>
                  </a:lnTo>
                  <a:lnTo>
                    <a:pt x="685" y="2278"/>
                  </a:lnTo>
                  <a:lnTo>
                    <a:pt x="808" y="2086"/>
                  </a:lnTo>
                  <a:lnTo>
                    <a:pt x="941" y="1901"/>
                  </a:lnTo>
                  <a:lnTo>
                    <a:pt x="1081" y="1721"/>
                  </a:lnTo>
                  <a:lnTo>
                    <a:pt x="1230" y="1550"/>
                  </a:lnTo>
                  <a:lnTo>
                    <a:pt x="1387" y="1386"/>
                  </a:lnTo>
                  <a:lnTo>
                    <a:pt x="1551" y="1229"/>
                  </a:lnTo>
                  <a:lnTo>
                    <a:pt x="1724" y="1081"/>
                  </a:lnTo>
                  <a:lnTo>
                    <a:pt x="1902" y="940"/>
                  </a:lnTo>
                  <a:lnTo>
                    <a:pt x="2088" y="808"/>
                  </a:lnTo>
                  <a:lnTo>
                    <a:pt x="2280" y="685"/>
                  </a:lnTo>
                  <a:lnTo>
                    <a:pt x="2478" y="571"/>
                  </a:lnTo>
                  <a:lnTo>
                    <a:pt x="2683" y="467"/>
                  </a:lnTo>
                  <a:lnTo>
                    <a:pt x="2892" y="372"/>
                  </a:lnTo>
                  <a:lnTo>
                    <a:pt x="3108" y="287"/>
                  </a:lnTo>
                  <a:lnTo>
                    <a:pt x="3327" y="213"/>
                  </a:lnTo>
                  <a:lnTo>
                    <a:pt x="3552" y="149"/>
                  </a:lnTo>
                  <a:lnTo>
                    <a:pt x="3782" y="97"/>
                  </a:lnTo>
                  <a:lnTo>
                    <a:pt x="4015" y="54"/>
                  </a:lnTo>
                  <a:lnTo>
                    <a:pt x="4252" y="24"/>
                  </a:lnTo>
                  <a:lnTo>
                    <a:pt x="4492" y="6"/>
                  </a:lnTo>
                  <a:lnTo>
                    <a:pt x="4736" y="0"/>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pPr defTabSz="1219170">
                <a:defRPr/>
              </a:pPr>
              <a:endParaRPr lang="zh-CN" altLang="en-US" sz="2400" kern="0" dirty="0">
                <a:solidFill>
                  <a:sysClr val="windowText" lastClr="000000"/>
                </a:solidFill>
                <a:latin typeface="Chiller" panose="04020404031007020602" pitchFamily="82" charset="0"/>
              </a:endParaRPr>
            </a:p>
          </p:txBody>
        </p:sp>
        <p:sp>
          <p:nvSpPr>
            <p:cNvPr id="45" name="TextBox 39">
              <a:extLst>
                <a:ext uri="{FF2B5EF4-FFF2-40B4-BE49-F238E27FC236}">
                  <a16:creationId xmlns="" xmlns:a16="http://schemas.microsoft.com/office/drawing/2014/main" id="{EE2B7B73-B1CE-48C5-ADAD-ECA4A44A611B}"/>
                </a:ext>
              </a:extLst>
            </p:cNvPr>
            <p:cNvSpPr txBox="1"/>
            <p:nvPr/>
          </p:nvSpPr>
          <p:spPr>
            <a:xfrm>
              <a:off x="6646539" y="2753691"/>
              <a:ext cx="1070079" cy="685926"/>
            </a:xfrm>
            <a:prstGeom prst="rect">
              <a:avLst/>
            </a:prstGeom>
            <a:noFill/>
          </p:spPr>
          <p:txBody>
            <a:bodyPr wrap="none" rtlCol="0">
              <a:spAutoFit/>
            </a:bodyPr>
            <a:lstStyle/>
            <a:p>
              <a:pPr defTabSz="1219170">
                <a:defRPr/>
              </a:pPr>
              <a:r>
                <a:rPr lang="en-US" altLang="zh-CN" sz="2800" b="1" kern="0" dirty="0">
                  <a:solidFill>
                    <a:srgbClr val="9DAC6E"/>
                  </a:solidFill>
                  <a:latin typeface="Chiller" panose="04020404031007020602" pitchFamily="82" charset="0"/>
                  <a:ea typeface="+mj-ea"/>
                </a:rPr>
                <a:t>2023</a:t>
              </a:r>
              <a:endParaRPr lang="zh-CN" altLang="en-US" sz="2800" b="1" kern="0" dirty="0">
                <a:solidFill>
                  <a:srgbClr val="9DAC6E"/>
                </a:solidFill>
                <a:latin typeface="Chiller" panose="04020404031007020602" pitchFamily="82" charset="0"/>
                <a:ea typeface="+mj-ea"/>
              </a:endParaRPr>
            </a:p>
          </p:txBody>
        </p:sp>
      </p:grpSp>
      <p:grpSp>
        <p:nvGrpSpPr>
          <p:cNvPr id="47" name="组合 46">
            <a:extLst>
              <a:ext uri="{FF2B5EF4-FFF2-40B4-BE49-F238E27FC236}">
                <a16:creationId xmlns="" xmlns:a16="http://schemas.microsoft.com/office/drawing/2014/main" id="{788BAE79-AE88-44D7-AB35-BCFF63FE04BB}"/>
              </a:ext>
            </a:extLst>
          </p:cNvPr>
          <p:cNvGrpSpPr/>
          <p:nvPr/>
        </p:nvGrpSpPr>
        <p:grpSpPr>
          <a:xfrm>
            <a:off x="9455345" y="3732120"/>
            <a:ext cx="816249" cy="774741"/>
            <a:chOff x="6646539" y="2544767"/>
            <a:chExt cx="1070079" cy="1015663"/>
          </a:xfrm>
        </p:grpSpPr>
        <p:sp>
          <p:nvSpPr>
            <p:cNvPr id="49" name="36">
              <a:extLst>
                <a:ext uri="{FF2B5EF4-FFF2-40B4-BE49-F238E27FC236}">
                  <a16:creationId xmlns="" xmlns:a16="http://schemas.microsoft.com/office/drawing/2014/main" id="{A30A0F56-0D17-41D0-8A97-944B3AE78AA8}"/>
                </a:ext>
              </a:extLst>
            </p:cNvPr>
            <p:cNvSpPr>
              <a:spLocks/>
            </p:cNvSpPr>
            <p:nvPr/>
          </p:nvSpPr>
          <p:spPr bwMode="auto">
            <a:xfrm>
              <a:off x="6646539" y="2544767"/>
              <a:ext cx="1018030" cy="1015663"/>
            </a:xfrm>
            <a:custGeom>
              <a:avLst/>
              <a:gdLst>
                <a:gd name="T0" fmla="*/ 5221 w 9473"/>
                <a:gd name="T1" fmla="*/ 24 h 9462"/>
                <a:gd name="T2" fmla="*/ 5920 w 9473"/>
                <a:gd name="T3" fmla="*/ 149 h 9462"/>
                <a:gd name="T4" fmla="*/ 6580 w 9473"/>
                <a:gd name="T5" fmla="*/ 372 h 9462"/>
                <a:gd name="T6" fmla="*/ 7193 w 9473"/>
                <a:gd name="T7" fmla="*/ 685 h 9462"/>
                <a:gd name="T8" fmla="*/ 7749 w 9473"/>
                <a:gd name="T9" fmla="*/ 1081 h 9462"/>
                <a:gd name="T10" fmla="*/ 8242 w 9473"/>
                <a:gd name="T11" fmla="*/ 1550 h 9462"/>
                <a:gd name="T12" fmla="*/ 8664 w 9473"/>
                <a:gd name="T13" fmla="*/ 2086 h 9462"/>
                <a:gd name="T14" fmla="*/ 9006 w 9473"/>
                <a:gd name="T15" fmla="*/ 2681 h 9462"/>
                <a:gd name="T16" fmla="*/ 9260 w 9473"/>
                <a:gd name="T17" fmla="*/ 3324 h 9462"/>
                <a:gd name="T18" fmla="*/ 9419 w 9473"/>
                <a:gd name="T19" fmla="*/ 4011 h 9462"/>
                <a:gd name="T20" fmla="*/ 9473 w 9473"/>
                <a:gd name="T21" fmla="*/ 4731 h 9462"/>
                <a:gd name="T22" fmla="*/ 9419 w 9473"/>
                <a:gd name="T23" fmla="*/ 5452 h 9462"/>
                <a:gd name="T24" fmla="*/ 9260 w 9473"/>
                <a:gd name="T25" fmla="*/ 6138 h 9462"/>
                <a:gd name="T26" fmla="*/ 9006 w 9473"/>
                <a:gd name="T27" fmla="*/ 6782 h 9462"/>
                <a:gd name="T28" fmla="*/ 8664 w 9473"/>
                <a:gd name="T29" fmla="*/ 7377 h 9462"/>
                <a:gd name="T30" fmla="*/ 8242 w 9473"/>
                <a:gd name="T31" fmla="*/ 7913 h 9462"/>
                <a:gd name="T32" fmla="*/ 7749 w 9473"/>
                <a:gd name="T33" fmla="*/ 8382 h 9462"/>
                <a:gd name="T34" fmla="*/ 7193 w 9473"/>
                <a:gd name="T35" fmla="*/ 8778 h 9462"/>
                <a:gd name="T36" fmla="*/ 6580 w 9473"/>
                <a:gd name="T37" fmla="*/ 9091 h 9462"/>
                <a:gd name="T38" fmla="*/ 5920 w 9473"/>
                <a:gd name="T39" fmla="*/ 9313 h 9462"/>
                <a:gd name="T40" fmla="*/ 5221 w 9473"/>
                <a:gd name="T41" fmla="*/ 9438 h 9462"/>
                <a:gd name="T42" fmla="*/ 4492 w 9473"/>
                <a:gd name="T43" fmla="*/ 9456 h 9462"/>
                <a:gd name="T44" fmla="*/ 3782 w 9473"/>
                <a:gd name="T45" fmla="*/ 9366 h 9462"/>
                <a:gd name="T46" fmla="*/ 3108 w 9473"/>
                <a:gd name="T47" fmla="*/ 9175 h 9462"/>
                <a:gd name="T48" fmla="*/ 2478 w 9473"/>
                <a:gd name="T49" fmla="*/ 8892 h 9462"/>
                <a:gd name="T50" fmla="*/ 1902 w 9473"/>
                <a:gd name="T51" fmla="*/ 8522 h 9462"/>
                <a:gd name="T52" fmla="*/ 1387 w 9473"/>
                <a:gd name="T53" fmla="*/ 8077 h 9462"/>
                <a:gd name="T54" fmla="*/ 941 w 9473"/>
                <a:gd name="T55" fmla="*/ 7562 h 9462"/>
                <a:gd name="T56" fmla="*/ 571 w 9473"/>
                <a:gd name="T57" fmla="*/ 6986 h 9462"/>
                <a:gd name="T58" fmla="*/ 287 w 9473"/>
                <a:gd name="T59" fmla="*/ 6358 h 9462"/>
                <a:gd name="T60" fmla="*/ 96 w 9473"/>
                <a:gd name="T61" fmla="*/ 5685 h 9462"/>
                <a:gd name="T62" fmla="*/ 6 w 9473"/>
                <a:gd name="T63" fmla="*/ 4975 h 9462"/>
                <a:gd name="T64" fmla="*/ 24 w 9473"/>
                <a:gd name="T65" fmla="*/ 4247 h 9462"/>
                <a:gd name="T66" fmla="*/ 149 w 9473"/>
                <a:gd name="T67" fmla="*/ 3549 h 9462"/>
                <a:gd name="T68" fmla="*/ 371 w 9473"/>
                <a:gd name="T69" fmla="*/ 2890 h 9462"/>
                <a:gd name="T70" fmla="*/ 685 w 9473"/>
                <a:gd name="T71" fmla="*/ 2278 h 9462"/>
                <a:gd name="T72" fmla="*/ 1081 w 9473"/>
                <a:gd name="T73" fmla="*/ 1721 h 9462"/>
                <a:gd name="T74" fmla="*/ 1551 w 9473"/>
                <a:gd name="T75" fmla="*/ 1229 h 9462"/>
                <a:gd name="T76" fmla="*/ 2088 w 9473"/>
                <a:gd name="T77" fmla="*/ 808 h 9462"/>
                <a:gd name="T78" fmla="*/ 2683 w 9473"/>
                <a:gd name="T79" fmla="*/ 467 h 9462"/>
                <a:gd name="T80" fmla="*/ 3327 w 9473"/>
                <a:gd name="T81" fmla="*/ 213 h 9462"/>
                <a:gd name="T82" fmla="*/ 4015 w 9473"/>
                <a:gd name="T83" fmla="*/ 54 h 9462"/>
                <a:gd name="T84" fmla="*/ 4736 w 9473"/>
                <a:gd name="T85" fmla="*/ 0 h 9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73" h="9462">
                  <a:moveTo>
                    <a:pt x="4736" y="0"/>
                  </a:moveTo>
                  <a:lnTo>
                    <a:pt x="4980" y="6"/>
                  </a:lnTo>
                  <a:lnTo>
                    <a:pt x="5221" y="24"/>
                  </a:lnTo>
                  <a:lnTo>
                    <a:pt x="5457" y="54"/>
                  </a:lnTo>
                  <a:lnTo>
                    <a:pt x="5691" y="97"/>
                  </a:lnTo>
                  <a:lnTo>
                    <a:pt x="5920" y="149"/>
                  </a:lnTo>
                  <a:lnTo>
                    <a:pt x="6145" y="213"/>
                  </a:lnTo>
                  <a:lnTo>
                    <a:pt x="6365" y="287"/>
                  </a:lnTo>
                  <a:lnTo>
                    <a:pt x="6580" y="372"/>
                  </a:lnTo>
                  <a:lnTo>
                    <a:pt x="6790" y="467"/>
                  </a:lnTo>
                  <a:lnTo>
                    <a:pt x="6994" y="571"/>
                  </a:lnTo>
                  <a:lnTo>
                    <a:pt x="7193" y="685"/>
                  </a:lnTo>
                  <a:lnTo>
                    <a:pt x="7385" y="808"/>
                  </a:lnTo>
                  <a:lnTo>
                    <a:pt x="7570" y="940"/>
                  </a:lnTo>
                  <a:lnTo>
                    <a:pt x="7749" y="1081"/>
                  </a:lnTo>
                  <a:lnTo>
                    <a:pt x="7921" y="1229"/>
                  </a:lnTo>
                  <a:lnTo>
                    <a:pt x="8086" y="1386"/>
                  </a:lnTo>
                  <a:lnTo>
                    <a:pt x="8242" y="1550"/>
                  </a:lnTo>
                  <a:lnTo>
                    <a:pt x="8391" y="1721"/>
                  </a:lnTo>
                  <a:lnTo>
                    <a:pt x="8532" y="1901"/>
                  </a:lnTo>
                  <a:lnTo>
                    <a:pt x="8664" y="2086"/>
                  </a:lnTo>
                  <a:lnTo>
                    <a:pt x="8787" y="2278"/>
                  </a:lnTo>
                  <a:lnTo>
                    <a:pt x="8902" y="2476"/>
                  </a:lnTo>
                  <a:lnTo>
                    <a:pt x="9006" y="2681"/>
                  </a:lnTo>
                  <a:lnTo>
                    <a:pt x="9101" y="2890"/>
                  </a:lnTo>
                  <a:lnTo>
                    <a:pt x="9185" y="3105"/>
                  </a:lnTo>
                  <a:lnTo>
                    <a:pt x="9260" y="3324"/>
                  </a:lnTo>
                  <a:lnTo>
                    <a:pt x="9324" y="3549"/>
                  </a:lnTo>
                  <a:lnTo>
                    <a:pt x="9377" y="3778"/>
                  </a:lnTo>
                  <a:lnTo>
                    <a:pt x="9419" y="4011"/>
                  </a:lnTo>
                  <a:lnTo>
                    <a:pt x="9449" y="4247"/>
                  </a:lnTo>
                  <a:lnTo>
                    <a:pt x="9467" y="4488"/>
                  </a:lnTo>
                  <a:lnTo>
                    <a:pt x="9473" y="4731"/>
                  </a:lnTo>
                  <a:lnTo>
                    <a:pt x="9467" y="4975"/>
                  </a:lnTo>
                  <a:lnTo>
                    <a:pt x="9449" y="5215"/>
                  </a:lnTo>
                  <a:lnTo>
                    <a:pt x="9419" y="5452"/>
                  </a:lnTo>
                  <a:lnTo>
                    <a:pt x="9377" y="5685"/>
                  </a:lnTo>
                  <a:lnTo>
                    <a:pt x="9324" y="5913"/>
                  </a:lnTo>
                  <a:lnTo>
                    <a:pt x="9260" y="6138"/>
                  </a:lnTo>
                  <a:lnTo>
                    <a:pt x="9185" y="6358"/>
                  </a:lnTo>
                  <a:lnTo>
                    <a:pt x="9101" y="6573"/>
                  </a:lnTo>
                  <a:lnTo>
                    <a:pt x="9006" y="6782"/>
                  </a:lnTo>
                  <a:lnTo>
                    <a:pt x="8902" y="6986"/>
                  </a:lnTo>
                  <a:lnTo>
                    <a:pt x="8787" y="7185"/>
                  </a:lnTo>
                  <a:lnTo>
                    <a:pt x="8664" y="7377"/>
                  </a:lnTo>
                  <a:lnTo>
                    <a:pt x="8532" y="7562"/>
                  </a:lnTo>
                  <a:lnTo>
                    <a:pt x="8391" y="7740"/>
                  </a:lnTo>
                  <a:lnTo>
                    <a:pt x="8242" y="7913"/>
                  </a:lnTo>
                  <a:lnTo>
                    <a:pt x="8086" y="8077"/>
                  </a:lnTo>
                  <a:lnTo>
                    <a:pt x="7921" y="8233"/>
                  </a:lnTo>
                  <a:lnTo>
                    <a:pt x="7749" y="8382"/>
                  </a:lnTo>
                  <a:lnTo>
                    <a:pt x="7570" y="8522"/>
                  </a:lnTo>
                  <a:lnTo>
                    <a:pt x="7385" y="8654"/>
                  </a:lnTo>
                  <a:lnTo>
                    <a:pt x="7193" y="8778"/>
                  </a:lnTo>
                  <a:lnTo>
                    <a:pt x="6994" y="8892"/>
                  </a:lnTo>
                  <a:lnTo>
                    <a:pt x="6790" y="8996"/>
                  </a:lnTo>
                  <a:lnTo>
                    <a:pt x="6580" y="9091"/>
                  </a:lnTo>
                  <a:lnTo>
                    <a:pt x="6365" y="9175"/>
                  </a:lnTo>
                  <a:lnTo>
                    <a:pt x="6145" y="9250"/>
                  </a:lnTo>
                  <a:lnTo>
                    <a:pt x="5920" y="9313"/>
                  </a:lnTo>
                  <a:lnTo>
                    <a:pt x="5691" y="9366"/>
                  </a:lnTo>
                  <a:lnTo>
                    <a:pt x="5457" y="9408"/>
                  </a:lnTo>
                  <a:lnTo>
                    <a:pt x="5221" y="9438"/>
                  </a:lnTo>
                  <a:lnTo>
                    <a:pt x="4980" y="9456"/>
                  </a:lnTo>
                  <a:lnTo>
                    <a:pt x="4736" y="9462"/>
                  </a:lnTo>
                  <a:lnTo>
                    <a:pt x="4492" y="9456"/>
                  </a:lnTo>
                  <a:lnTo>
                    <a:pt x="4252" y="9438"/>
                  </a:lnTo>
                  <a:lnTo>
                    <a:pt x="4015" y="9408"/>
                  </a:lnTo>
                  <a:lnTo>
                    <a:pt x="3782" y="9366"/>
                  </a:lnTo>
                  <a:lnTo>
                    <a:pt x="3552" y="9313"/>
                  </a:lnTo>
                  <a:lnTo>
                    <a:pt x="3327" y="9250"/>
                  </a:lnTo>
                  <a:lnTo>
                    <a:pt x="3108" y="9175"/>
                  </a:lnTo>
                  <a:lnTo>
                    <a:pt x="2892" y="9091"/>
                  </a:lnTo>
                  <a:lnTo>
                    <a:pt x="2683" y="8996"/>
                  </a:lnTo>
                  <a:lnTo>
                    <a:pt x="2478" y="8892"/>
                  </a:lnTo>
                  <a:lnTo>
                    <a:pt x="2280" y="8778"/>
                  </a:lnTo>
                  <a:lnTo>
                    <a:pt x="2088" y="8654"/>
                  </a:lnTo>
                  <a:lnTo>
                    <a:pt x="1902" y="8522"/>
                  </a:lnTo>
                  <a:lnTo>
                    <a:pt x="1724" y="8382"/>
                  </a:lnTo>
                  <a:lnTo>
                    <a:pt x="1551" y="8233"/>
                  </a:lnTo>
                  <a:lnTo>
                    <a:pt x="1387" y="8077"/>
                  </a:lnTo>
                  <a:lnTo>
                    <a:pt x="1230" y="7913"/>
                  </a:lnTo>
                  <a:lnTo>
                    <a:pt x="1081" y="7740"/>
                  </a:lnTo>
                  <a:lnTo>
                    <a:pt x="941" y="7562"/>
                  </a:lnTo>
                  <a:lnTo>
                    <a:pt x="808" y="7377"/>
                  </a:lnTo>
                  <a:lnTo>
                    <a:pt x="685" y="7185"/>
                  </a:lnTo>
                  <a:lnTo>
                    <a:pt x="571" y="6986"/>
                  </a:lnTo>
                  <a:lnTo>
                    <a:pt x="467" y="6782"/>
                  </a:lnTo>
                  <a:lnTo>
                    <a:pt x="371" y="6573"/>
                  </a:lnTo>
                  <a:lnTo>
                    <a:pt x="287" y="6358"/>
                  </a:lnTo>
                  <a:lnTo>
                    <a:pt x="212" y="6138"/>
                  </a:lnTo>
                  <a:lnTo>
                    <a:pt x="149" y="5913"/>
                  </a:lnTo>
                  <a:lnTo>
                    <a:pt x="96" y="5685"/>
                  </a:lnTo>
                  <a:lnTo>
                    <a:pt x="54" y="5452"/>
                  </a:lnTo>
                  <a:lnTo>
                    <a:pt x="24" y="5215"/>
                  </a:lnTo>
                  <a:lnTo>
                    <a:pt x="6" y="4975"/>
                  </a:lnTo>
                  <a:lnTo>
                    <a:pt x="0" y="4731"/>
                  </a:lnTo>
                  <a:lnTo>
                    <a:pt x="6" y="4488"/>
                  </a:lnTo>
                  <a:lnTo>
                    <a:pt x="24" y="4247"/>
                  </a:lnTo>
                  <a:lnTo>
                    <a:pt x="54" y="4011"/>
                  </a:lnTo>
                  <a:lnTo>
                    <a:pt x="96" y="3778"/>
                  </a:lnTo>
                  <a:lnTo>
                    <a:pt x="149" y="3549"/>
                  </a:lnTo>
                  <a:lnTo>
                    <a:pt x="212" y="3324"/>
                  </a:lnTo>
                  <a:lnTo>
                    <a:pt x="287" y="3105"/>
                  </a:lnTo>
                  <a:lnTo>
                    <a:pt x="371" y="2890"/>
                  </a:lnTo>
                  <a:lnTo>
                    <a:pt x="467" y="2681"/>
                  </a:lnTo>
                  <a:lnTo>
                    <a:pt x="571" y="2476"/>
                  </a:lnTo>
                  <a:lnTo>
                    <a:pt x="685" y="2278"/>
                  </a:lnTo>
                  <a:lnTo>
                    <a:pt x="808" y="2086"/>
                  </a:lnTo>
                  <a:lnTo>
                    <a:pt x="941" y="1901"/>
                  </a:lnTo>
                  <a:lnTo>
                    <a:pt x="1081" y="1721"/>
                  </a:lnTo>
                  <a:lnTo>
                    <a:pt x="1230" y="1550"/>
                  </a:lnTo>
                  <a:lnTo>
                    <a:pt x="1387" y="1386"/>
                  </a:lnTo>
                  <a:lnTo>
                    <a:pt x="1551" y="1229"/>
                  </a:lnTo>
                  <a:lnTo>
                    <a:pt x="1724" y="1081"/>
                  </a:lnTo>
                  <a:lnTo>
                    <a:pt x="1902" y="940"/>
                  </a:lnTo>
                  <a:lnTo>
                    <a:pt x="2088" y="808"/>
                  </a:lnTo>
                  <a:lnTo>
                    <a:pt x="2280" y="685"/>
                  </a:lnTo>
                  <a:lnTo>
                    <a:pt x="2478" y="571"/>
                  </a:lnTo>
                  <a:lnTo>
                    <a:pt x="2683" y="467"/>
                  </a:lnTo>
                  <a:lnTo>
                    <a:pt x="2892" y="372"/>
                  </a:lnTo>
                  <a:lnTo>
                    <a:pt x="3108" y="287"/>
                  </a:lnTo>
                  <a:lnTo>
                    <a:pt x="3327" y="213"/>
                  </a:lnTo>
                  <a:lnTo>
                    <a:pt x="3552" y="149"/>
                  </a:lnTo>
                  <a:lnTo>
                    <a:pt x="3782" y="97"/>
                  </a:lnTo>
                  <a:lnTo>
                    <a:pt x="4015" y="54"/>
                  </a:lnTo>
                  <a:lnTo>
                    <a:pt x="4252" y="24"/>
                  </a:lnTo>
                  <a:lnTo>
                    <a:pt x="4492" y="6"/>
                  </a:lnTo>
                  <a:lnTo>
                    <a:pt x="4736" y="0"/>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pPr defTabSz="1219170">
                <a:defRPr/>
              </a:pPr>
              <a:endParaRPr lang="zh-CN" altLang="en-US" sz="2400" kern="0" dirty="0">
                <a:solidFill>
                  <a:sysClr val="windowText" lastClr="000000"/>
                </a:solidFill>
                <a:latin typeface="Chiller" panose="04020404031007020602" pitchFamily="82" charset="0"/>
              </a:endParaRPr>
            </a:p>
          </p:txBody>
        </p:sp>
        <p:sp>
          <p:nvSpPr>
            <p:cNvPr id="50" name="TextBox 39">
              <a:extLst>
                <a:ext uri="{FF2B5EF4-FFF2-40B4-BE49-F238E27FC236}">
                  <a16:creationId xmlns="" xmlns:a16="http://schemas.microsoft.com/office/drawing/2014/main" id="{61FE7BB1-3A2E-4C4E-A4D4-5DFAB7D2893E}"/>
                </a:ext>
              </a:extLst>
            </p:cNvPr>
            <p:cNvSpPr txBox="1"/>
            <p:nvPr/>
          </p:nvSpPr>
          <p:spPr>
            <a:xfrm>
              <a:off x="6646539" y="2753691"/>
              <a:ext cx="1070079" cy="685926"/>
            </a:xfrm>
            <a:prstGeom prst="rect">
              <a:avLst/>
            </a:prstGeom>
            <a:noFill/>
          </p:spPr>
          <p:txBody>
            <a:bodyPr wrap="none" rtlCol="0">
              <a:spAutoFit/>
            </a:bodyPr>
            <a:lstStyle/>
            <a:p>
              <a:pPr defTabSz="1219170">
                <a:defRPr/>
              </a:pPr>
              <a:r>
                <a:rPr lang="en-US" altLang="zh-CN" sz="2800" b="1" kern="0" dirty="0">
                  <a:solidFill>
                    <a:srgbClr val="9DAC6E"/>
                  </a:solidFill>
                  <a:latin typeface="Chiller" panose="04020404031007020602" pitchFamily="82" charset="0"/>
                  <a:ea typeface="+mj-ea"/>
                </a:rPr>
                <a:t>2024</a:t>
              </a:r>
              <a:endParaRPr lang="zh-CN" altLang="en-US" sz="2800" b="1" kern="0" dirty="0">
                <a:solidFill>
                  <a:srgbClr val="9DAC6E"/>
                </a:solidFill>
                <a:latin typeface="Chiller" panose="04020404031007020602" pitchFamily="82" charset="0"/>
                <a:ea typeface="+mj-ea"/>
              </a:endParaRPr>
            </a:p>
          </p:txBody>
        </p:sp>
      </p:grpSp>
      <p:grpSp>
        <p:nvGrpSpPr>
          <p:cNvPr id="51" name="组合 50">
            <a:extLst>
              <a:ext uri="{FF2B5EF4-FFF2-40B4-BE49-F238E27FC236}">
                <a16:creationId xmlns="" xmlns:a16="http://schemas.microsoft.com/office/drawing/2014/main" id="{FA478AF7-381B-429D-A6B1-A62036DFEF43}"/>
              </a:ext>
            </a:extLst>
          </p:cNvPr>
          <p:cNvGrpSpPr/>
          <p:nvPr/>
        </p:nvGrpSpPr>
        <p:grpSpPr>
          <a:xfrm>
            <a:off x="1914909" y="4414706"/>
            <a:ext cx="1912605" cy="840271"/>
            <a:chOff x="821138" y="4300045"/>
            <a:chExt cx="2493818" cy="936301"/>
          </a:xfrm>
        </p:grpSpPr>
        <p:sp>
          <p:nvSpPr>
            <p:cNvPr id="52" name="Rectangle 70">
              <a:extLst>
                <a:ext uri="{FF2B5EF4-FFF2-40B4-BE49-F238E27FC236}">
                  <a16:creationId xmlns="" xmlns:a16="http://schemas.microsoft.com/office/drawing/2014/main" id="{B40CDA9C-3B69-469C-A740-86490C0DC836}"/>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53" name="Rectangle 23">
              <a:extLst>
                <a:ext uri="{FF2B5EF4-FFF2-40B4-BE49-F238E27FC236}">
                  <a16:creationId xmlns="" xmlns:a16="http://schemas.microsoft.com/office/drawing/2014/main" id="{28459901-D09B-4A9A-BC74-8A1559ED1DE0}"/>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54" name="组合 53">
            <a:extLst>
              <a:ext uri="{FF2B5EF4-FFF2-40B4-BE49-F238E27FC236}">
                <a16:creationId xmlns="" xmlns:a16="http://schemas.microsoft.com/office/drawing/2014/main" id="{71515B31-6E66-4261-95D9-6E7F989A0017}"/>
              </a:ext>
            </a:extLst>
          </p:cNvPr>
          <p:cNvGrpSpPr/>
          <p:nvPr/>
        </p:nvGrpSpPr>
        <p:grpSpPr>
          <a:xfrm>
            <a:off x="4183394" y="2036128"/>
            <a:ext cx="1912605" cy="840271"/>
            <a:chOff x="821138" y="4300045"/>
            <a:chExt cx="2493818" cy="936301"/>
          </a:xfrm>
        </p:grpSpPr>
        <p:sp>
          <p:nvSpPr>
            <p:cNvPr id="55" name="Rectangle 70">
              <a:extLst>
                <a:ext uri="{FF2B5EF4-FFF2-40B4-BE49-F238E27FC236}">
                  <a16:creationId xmlns="" xmlns:a16="http://schemas.microsoft.com/office/drawing/2014/main" id="{DE1251A9-FA19-4CBB-9F6D-332985C42B89}"/>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56" name="Rectangle 23">
              <a:extLst>
                <a:ext uri="{FF2B5EF4-FFF2-40B4-BE49-F238E27FC236}">
                  <a16:creationId xmlns="" xmlns:a16="http://schemas.microsoft.com/office/drawing/2014/main" id="{5021E21E-AB8C-4C83-A9DB-B772F1BF0243}"/>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57" name="组合 56">
            <a:extLst>
              <a:ext uri="{FF2B5EF4-FFF2-40B4-BE49-F238E27FC236}">
                <a16:creationId xmlns="" xmlns:a16="http://schemas.microsoft.com/office/drawing/2014/main" id="{6DA3BD5E-325F-4B80-8CD0-16AE15173344}"/>
              </a:ext>
            </a:extLst>
          </p:cNvPr>
          <p:cNvGrpSpPr/>
          <p:nvPr/>
        </p:nvGrpSpPr>
        <p:grpSpPr>
          <a:xfrm>
            <a:off x="5786894" y="4663376"/>
            <a:ext cx="1912605" cy="840271"/>
            <a:chOff x="821138" y="4300045"/>
            <a:chExt cx="2493818" cy="936301"/>
          </a:xfrm>
        </p:grpSpPr>
        <p:sp>
          <p:nvSpPr>
            <p:cNvPr id="58" name="Rectangle 70">
              <a:extLst>
                <a:ext uri="{FF2B5EF4-FFF2-40B4-BE49-F238E27FC236}">
                  <a16:creationId xmlns="" xmlns:a16="http://schemas.microsoft.com/office/drawing/2014/main" id="{5B6642AB-A371-40A0-AEE9-CB9E3EE6316F}"/>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59" name="Rectangle 23">
              <a:extLst>
                <a:ext uri="{FF2B5EF4-FFF2-40B4-BE49-F238E27FC236}">
                  <a16:creationId xmlns="" xmlns:a16="http://schemas.microsoft.com/office/drawing/2014/main" id="{98699249-22D9-4AA2-A6E4-094F4F6206EC}"/>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60" name="组合 59">
            <a:extLst>
              <a:ext uri="{FF2B5EF4-FFF2-40B4-BE49-F238E27FC236}">
                <a16:creationId xmlns="" xmlns:a16="http://schemas.microsoft.com/office/drawing/2014/main" id="{486873BA-82D7-4836-8716-A2CE95898FBF}"/>
              </a:ext>
            </a:extLst>
          </p:cNvPr>
          <p:cNvGrpSpPr/>
          <p:nvPr/>
        </p:nvGrpSpPr>
        <p:grpSpPr>
          <a:xfrm>
            <a:off x="7354696" y="1549678"/>
            <a:ext cx="1912605" cy="840271"/>
            <a:chOff x="821138" y="4300045"/>
            <a:chExt cx="2493818" cy="936301"/>
          </a:xfrm>
        </p:grpSpPr>
        <p:sp>
          <p:nvSpPr>
            <p:cNvPr id="61" name="Rectangle 70">
              <a:extLst>
                <a:ext uri="{FF2B5EF4-FFF2-40B4-BE49-F238E27FC236}">
                  <a16:creationId xmlns="" xmlns:a16="http://schemas.microsoft.com/office/drawing/2014/main" id="{4EAD353B-9695-4766-AD7A-1E3A50FB5C9F}"/>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62" name="Rectangle 23">
              <a:extLst>
                <a:ext uri="{FF2B5EF4-FFF2-40B4-BE49-F238E27FC236}">
                  <a16:creationId xmlns="" xmlns:a16="http://schemas.microsoft.com/office/drawing/2014/main" id="{AE123CD6-0F26-4ED7-94E9-F254A9BB4586}"/>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grpSp>
        <p:nvGrpSpPr>
          <p:cNvPr id="63" name="组合 62">
            <a:extLst>
              <a:ext uri="{FF2B5EF4-FFF2-40B4-BE49-F238E27FC236}">
                <a16:creationId xmlns="" xmlns:a16="http://schemas.microsoft.com/office/drawing/2014/main" id="{4425D8F4-335C-4B6E-BB5F-510A778B5951}"/>
              </a:ext>
            </a:extLst>
          </p:cNvPr>
          <p:cNvGrpSpPr/>
          <p:nvPr/>
        </p:nvGrpSpPr>
        <p:grpSpPr>
          <a:xfrm>
            <a:off x="8887315" y="4828718"/>
            <a:ext cx="1912605" cy="840271"/>
            <a:chOff x="821138" y="4300045"/>
            <a:chExt cx="2493818" cy="936301"/>
          </a:xfrm>
        </p:grpSpPr>
        <p:sp>
          <p:nvSpPr>
            <p:cNvPr id="64" name="Rectangle 70">
              <a:extLst>
                <a:ext uri="{FF2B5EF4-FFF2-40B4-BE49-F238E27FC236}">
                  <a16:creationId xmlns="" xmlns:a16="http://schemas.microsoft.com/office/drawing/2014/main" id="{1CB40CBF-0BDD-4C71-9C66-8684EC93DF40}"/>
                </a:ext>
              </a:extLst>
            </p:cNvPr>
            <p:cNvSpPr>
              <a:spLocks noChangeArrowheads="1"/>
            </p:cNvSpPr>
            <p:nvPr/>
          </p:nvSpPr>
          <p:spPr bwMode="auto">
            <a:xfrm>
              <a:off x="821138" y="4300045"/>
              <a:ext cx="2493818" cy="37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65" name="Rectangle 23">
              <a:extLst>
                <a:ext uri="{FF2B5EF4-FFF2-40B4-BE49-F238E27FC236}">
                  <a16:creationId xmlns="" xmlns:a16="http://schemas.microsoft.com/office/drawing/2014/main" id="{928A19D5-96A8-4517-AD9A-FC315E7EA4F0}"/>
                </a:ext>
              </a:extLst>
            </p:cNvPr>
            <p:cNvSpPr/>
            <p:nvPr/>
          </p:nvSpPr>
          <p:spPr>
            <a:xfrm>
              <a:off x="821139" y="4619034"/>
              <a:ext cx="2493817" cy="617312"/>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grpSp>
      <p:pic>
        <p:nvPicPr>
          <p:cNvPr id="66" name="PA_图片 20">
            <a:extLst>
              <a:ext uri="{FF2B5EF4-FFF2-40B4-BE49-F238E27FC236}">
                <a16:creationId xmlns="" xmlns:a16="http://schemas.microsoft.com/office/drawing/2014/main" id="{C478EF58-CA9D-44EE-8C28-F52DE402AC6D}"/>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rot="2098296">
            <a:off x="9456836" y="965131"/>
            <a:ext cx="942442" cy="795263"/>
          </a:xfrm>
          <a:prstGeom prst="rect">
            <a:avLst/>
          </a:prstGeom>
        </p:spPr>
      </p:pic>
    </p:spTree>
    <p:extLst>
      <p:ext uri="{BB962C8B-B14F-4D97-AF65-F5344CB8AC3E}">
        <p14:creationId xmlns:p14="http://schemas.microsoft.com/office/powerpoint/2010/main" val="406878831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500"/>
                                        <p:tgtEl>
                                          <p:spTgt spid="2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1500"/>
                                        <p:tgtEl>
                                          <p:spTgt spid="19"/>
                                        </p:tgtEl>
                                      </p:cBhvr>
                                    </p:animEffect>
                                  </p:childTnLst>
                                </p:cTn>
                              </p:par>
                            </p:childTnLst>
                          </p:cTn>
                        </p:par>
                        <p:par>
                          <p:cTn id="20" fill="hold">
                            <p:stCondLst>
                              <p:cond delay="3000"/>
                            </p:stCondLst>
                            <p:childTnLst>
                              <p:par>
                                <p:cTn id="21" presetID="49" presetClass="entr" presetSubtype="0" decel="10000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childTnLst>
                          </p:cTn>
                        </p:par>
                        <p:par>
                          <p:cTn id="27" fill="hold">
                            <p:stCondLst>
                              <p:cond delay="3500"/>
                            </p:stCondLst>
                            <p:childTnLst>
                              <p:par>
                                <p:cTn id="28" presetID="49" presetClass="entr" presetSubtype="0" decel="10000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 calcmode="lin" valueType="num">
                                      <p:cBhvr>
                                        <p:cTn id="32" dur="500" fill="hold"/>
                                        <p:tgtEl>
                                          <p:spTgt spid="32"/>
                                        </p:tgtEl>
                                        <p:attrNameLst>
                                          <p:attrName>style.rotation</p:attrName>
                                        </p:attrNameLst>
                                      </p:cBhvr>
                                      <p:tavLst>
                                        <p:tav tm="0">
                                          <p:val>
                                            <p:fltVal val="360"/>
                                          </p:val>
                                        </p:tav>
                                        <p:tav tm="100000">
                                          <p:val>
                                            <p:fltVal val="0"/>
                                          </p:val>
                                        </p:tav>
                                      </p:tavLst>
                                    </p:anim>
                                    <p:animEffect transition="in" filter="fade">
                                      <p:cBhvr>
                                        <p:cTn id="33" dur="500"/>
                                        <p:tgtEl>
                                          <p:spTgt spid="32"/>
                                        </p:tgtEl>
                                      </p:cBhvr>
                                    </p:animEffect>
                                  </p:childTnLst>
                                </p:cTn>
                              </p:par>
                            </p:childTnLst>
                          </p:cTn>
                        </p:par>
                        <p:par>
                          <p:cTn id="34" fill="hold">
                            <p:stCondLst>
                              <p:cond delay="4000"/>
                            </p:stCondLst>
                            <p:childTnLst>
                              <p:par>
                                <p:cTn id="35" presetID="49" presetClass="entr" presetSubtype="0" decel="10000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style.rotation</p:attrName>
                                        </p:attrNameLst>
                                      </p:cBhvr>
                                      <p:tavLst>
                                        <p:tav tm="0">
                                          <p:val>
                                            <p:fltVal val="360"/>
                                          </p:val>
                                        </p:tav>
                                        <p:tav tm="100000">
                                          <p:val>
                                            <p:fltVal val="0"/>
                                          </p:val>
                                        </p:tav>
                                      </p:tavLst>
                                    </p:anim>
                                    <p:animEffect transition="in" filter="fade">
                                      <p:cBhvr>
                                        <p:cTn id="40" dur="500"/>
                                        <p:tgtEl>
                                          <p:spTgt spid="37"/>
                                        </p:tgtEl>
                                      </p:cBhvr>
                                    </p:animEffect>
                                  </p:childTnLst>
                                </p:cTn>
                              </p:par>
                            </p:childTnLst>
                          </p:cTn>
                        </p:par>
                        <p:par>
                          <p:cTn id="41" fill="hold">
                            <p:stCondLst>
                              <p:cond delay="4500"/>
                            </p:stCondLst>
                            <p:childTnLst>
                              <p:par>
                                <p:cTn id="42" presetID="49" presetClass="entr" presetSubtype="0" decel="10000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 calcmode="lin" valueType="num">
                                      <p:cBhvr>
                                        <p:cTn id="46" dur="500" fill="hold"/>
                                        <p:tgtEl>
                                          <p:spTgt spid="42"/>
                                        </p:tgtEl>
                                        <p:attrNameLst>
                                          <p:attrName>style.rotation</p:attrName>
                                        </p:attrNameLst>
                                      </p:cBhvr>
                                      <p:tavLst>
                                        <p:tav tm="0">
                                          <p:val>
                                            <p:fltVal val="360"/>
                                          </p:val>
                                        </p:tav>
                                        <p:tav tm="100000">
                                          <p:val>
                                            <p:fltVal val="0"/>
                                          </p:val>
                                        </p:tav>
                                      </p:tavLst>
                                    </p:anim>
                                    <p:animEffect transition="in" filter="fade">
                                      <p:cBhvr>
                                        <p:cTn id="47" dur="500"/>
                                        <p:tgtEl>
                                          <p:spTgt spid="42"/>
                                        </p:tgtEl>
                                      </p:cBhvr>
                                    </p:animEffect>
                                  </p:childTnLst>
                                </p:cTn>
                              </p:par>
                            </p:childTnLst>
                          </p:cTn>
                        </p:par>
                        <p:par>
                          <p:cTn id="48" fill="hold">
                            <p:stCondLst>
                              <p:cond delay="5000"/>
                            </p:stCondLst>
                            <p:childTnLst>
                              <p:par>
                                <p:cTn id="49" presetID="49" presetClass="entr" presetSubtype="0" decel="10000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p:cTn id="51" dur="500" fill="hold"/>
                                        <p:tgtEl>
                                          <p:spTgt spid="47"/>
                                        </p:tgtEl>
                                        <p:attrNameLst>
                                          <p:attrName>ppt_w</p:attrName>
                                        </p:attrNameLst>
                                      </p:cBhvr>
                                      <p:tavLst>
                                        <p:tav tm="0">
                                          <p:val>
                                            <p:fltVal val="0"/>
                                          </p:val>
                                        </p:tav>
                                        <p:tav tm="100000">
                                          <p:val>
                                            <p:strVal val="#ppt_w"/>
                                          </p:val>
                                        </p:tav>
                                      </p:tavLst>
                                    </p:anim>
                                    <p:anim calcmode="lin" valueType="num">
                                      <p:cBhvr>
                                        <p:cTn id="52" dur="500" fill="hold"/>
                                        <p:tgtEl>
                                          <p:spTgt spid="47"/>
                                        </p:tgtEl>
                                        <p:attrNameLst>
                                          <p:attrName>ppt_h</p:attrName>
                                        </p:attrNameLst>
                                      </p:cBhvr>
                                      <p:tavLst>
                                        <p:tav tm="0">
                                          <p:val>
                                            <p:fltVal val="0"/>
                                          </p:val>
                                        </p:tav>
                                        <p:tav tm="100000">
                                          <p:val>
                                            <p:strVal val="#ppt_h"/>
                                          </p:val>
                                        </p:tav>
                                      </p:tavLst>
                                    </p:anim>
                                    <p:anim calcmode="lin" valueType="num">
                                      <p:cBhvr>
                                        <p:cTn id="53" dur="500" fill="hold"/>
                                        <p:tgtEl>
                                          <p:spTgt spid="47"/>
                                        </p:tgtEl>
                                        <p:attrNameLst>
                                          <p:attrName>style.rotation</p:attrName>
                                        </p:attrNameLst>
                                      </p:cBhvr>
                                      <p:tavLst>
                                        <p:tav tm="0">
                                          <p:val>
                                            <p:fltVal val="360"/>
                                          </p:val>
                                        </p:tav>
                                        <p:tav tm="100000">
                                          <p:val>
                                            <p:fltVal val="0"/>
                                          </p:val>
                                        </p:tav>
                                      </p:tavLst>
                                    </p:anim>
                                    <p:animEffect transition="in" filter="fade">
                                      <p:cBhvr>
                                        <p:cTn id="54" dur="500"/>
                                        <p:tgtEl>
                                          <p:spTgt spid="47"/>
                                        </p:tgtEl>
                                      </p:cBhvr>
                                    </p:animEffect>
                                  </p:childTnLst>
                                </p:cTn>
                              </p:par>
                            </p:childTnLst>
                          </p:cTn>
                        </p:par>
                        <p:par>
                          <p:cTn id="55" fill="hold">
                            <p:stCondLst>
                              <p:cond delay="5500"/>
                            </p:stCondLst>
                            <p:childTnLst>
                              <p:par>
                                <p:cTn id="56" presetID="47" presetClass="entr" presetSubtype="0"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1000"/>
                                        <p:tgtEl>
                                          <p:spTgt spid="51"/>
                                        </p:tgtEl>
                                      </p:cBhvr>
                                    </p:animEffect>
                                    <p:anim calcmode="lin" valueType="num">
                                      <p:cBhvr>
                                        <p:cTn id="59" dur="1000" fill="hold"/>
                                        <p:tgtEl>
                                          <p:spTgt spid="51"/>
                                        </p:tgtEl>
                                        <p:attrNameLst>
                                          <p:attrName>ppt_x</p:attrName>
                                        </p:attrNameLst>
                                      </p:cBhvr>
                                      <p:tavLst>
                                        <p:tav tm="0">
                                          <p:val>
                                            <p:strVal val="#ppt_x"/>
                                          </p:val>
                                        </p:tav>
                                        <p:tav tm="100000">
                                          <p:val>
                                            <p:strVal val="#ppt_x"/>
                                          </p:val>
                                        </p:tav>
                                      </p:tavLst>
                                    </p:anim>
                                    <p:anim calcmode="lin" valueType="num">
                                      <p:cBhvr>
                                        <p:cTn id="60" dur="1000" fill="hold"/>
                                        <p:tgtEl>
                                          <p:spTgt spid="51"/>
                                        </p:tgtEl>
                                        <p:attrNameLst>
                                          <p:attrName>ppt_y</p:attrName>
                                        </p:attrNameLst>
                                      </p:cBhvr>
                                      <p:tavLst>
                                        <p:tav tm="0">
                                          <p:val>
                                            <p:strVal val="#ppt_y-.1"/>
                                          </p:val>
                                        </p:tav>
                                        <p:tav tm="100000">
                                          <p:val>
                                            <p:strVal val="#ppt_y"/>
                                          </p:val>
                                        </p:tav>
                                      </p:tavLst>
                                    </p:anim>
                                  </p:childTnLst>
                                </p:cTn>
                              </p:par>
                            </p:childTnLst>
                          </p:cTn>
                        </p:par>
                        <p:par>
                          <p:cTn id="61" fill="hold">
                            <p:stCondLst>
                              <p:cond delay="6500"/>
                            </p:stCondLst>
                            <p:childTnLst>
                              <p:par>
                                <p:cTn id="62" presetID="42"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1000"/>
                                        <p:tgtEl>
                                          <p:spTgt spid="54"/>
                                        </p:tgtEl>
                                      </p:cBhvr>
                                    </p:animEffect>
                                    <p:anim calcmode="lin" valueType="num">
                                      <p:cBhvr>
                                        <p:cTn id="65" dur="1000" fill="hold"/>
                                        <p:tgtEl>
                                          <p:spTgt spid="54"/>
                                        </p:tgtEl>
                                        <p:attrNameLst>
                                          <p:attrName>ppt_x</p:attrName>
                                        </p:attrNameLst>
                                      </p:cBhvr>
                                      <p:tavLst>
                                        <p:tav tm="0">
                                          <p:val>
                                            <p:strVal val="#ppt_x"/>
                                          </p:val>
                                        </p:tav>
                                        <p:tav tm="100000">
                                          <p:val>
                                            <p:strVal val="#ppt_x"/>
                                          </p:val>
                                        </p:tav>
                                      </p:tavLst>
                                    </p:anim>
                                    <p:anim calcmode="lin" valueType="num">
                                      <p:cBhvr>
                                        <p:cTn id="66" dur="1000" fill="hold"/>
                                        <p:tgtEl>
                                          <p:spTgt spid="54"/>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47" presetClass="entr" presetSubtype="0" fill="hold" nodeType="after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1000"/>
                                        <p:tgtEl>
                                          <p:spTgt spid="57"/>
                                        </p:tgtEl>
                                      </p:cBhvr>
                                    </p:animEffect>
                                    <p:anim calcmode="lin" valueType="num">
                                      <p:cBhvr>
                                        <p:cTn id="71" dur="1000" fill="hold"/>
                                        <p:tgtEl>
                                          <p:spTgt spid="57"/>
                                        </p:tgtEl>
                                        <p:attrNameLst>
                                          <p:attrName>ppt_x</p:attrName>
                                        </p:attrNameLst>
                                      </p:cBhvr>
                                      <p:tavLst>
                                        <p:tav tm="0">
                                          <p:val>
                                            <p:strVal val="#ppt_x"/>
                                          </p:val>
                                        </p:tav>
                                        <p:tav tm="100000">
                                          <p:val>
                                            <p:strVal val="#ppt_x"/>
                                          </p:val>
                                        </p:tav>
                                      </p:tavLst>
                                    </p:anim>
                                    <p:anim calcmode="lin" valueType="num">
                                      <p:cBhvr>
                                        <p:cTn id="72" dur="1000" fill="hold"/>
                                        <p:tgtEl>
                                          <p:spTgt spid="57"/>
                                        </p:tgtEl>
                                        <p:attrNameLst>
                                          <p:attrName>ppt_y</p:attrName>
                                        </p:attrNameLst>
                                      </p:cBhvr>
                                      <p:tavLst>
                                        <p:tav tm="0">
                                          <p:val>
                                            <p:strVal val="#ppt_y-.1"/>
                                          </p:val>
                                        </p:tav>
                                        <p:tav tm="100000">
                                          <p:val>
                                            <p:strVal val="#ppt_y"/>
                                          </p:val>
                                        </p:tav>
                                      </p:tavLst>
                                    </p:anim>
                                  </p:childTnLst>
                                </p:cTn>
                              </p:par>
                            </p:childTnLst>
                          </p:cTn>
                        </p:par>
                        <p:par>
                          <p:cTn id="73" fill="hold">
                            <p:stCondLst>
                              <p:cond delay="8500"/>
                            </p:stCondLst>
                            <p:childTnLst>
                              <p:par>
                                <p:cTn id="74" presetID="42" presetClass="entr" presetSubtype="0" fill="hold" nodeType="after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1000"/>
                                        <p:tgtEl>
                                          <p:spTgt spid="60"/>
                                        </p:tgtEl>
                                      </p:cBhvr>
                                    </p:animEffect>
                                    <p:anim calcmode="lin" valueType="num">
                                      <p:cBhvr>
                                        <p:cTn id="77" dur="1000" fill="hold"/>
                                        <p:tgtEl>
                                          <p:spTgt spid="60"/>
                                        </p:tgtEl>
                                        <p:attrNameLst>
                                          <p:attrName>ppt_x</p:attrName>
                                        </p:attrNameLst>
                                      </p:cBhvr>
                                      <p:tavLst>
                                        <p:tav tm="0">
                                          <p:val>
                                            <p:strVal val="#ppt_x"/>
                                          </p:val>
                                        </p:tav>
                                        <p:tav tm="100000">
                                          <p:val>
                                            <p:strVal val="#ppt_x"/>
                                          </p:val>
                                        </p:tav>
                                      </p:tavLst>
                                    </p:anim>
                                    <p:anim calcmode="lin" valueType="num">
                                      <p:cBhvr>
                                        <p:cTn id="78" dur="1000" fill="hold"/>
                                        <p:tgtEl>
                                          <p:spTgt spid="60"/>
                                        </p:tgtEl>
                                        <p:attrNameLst>
                                          <p:attrName>ppt_y</p:attrName>
                                        </p:attrNameLst>
                                      </p:cBhvr>
                                      <p:tavLst>
                                        <p:tav tm="0">
                                          <p:val>
                                            <p:strVal val="#ppt_y+.1"/>
                                          </p:val>
                                        </p:tav>
                                        <p:tav tm="100000">
                                          <p:val>
                                            <p:strVal val="#ppt_y"/>
                                          </p:val>
                                        </p:tav>
                                      </p:tavLst>
                                    </p:anim>
                                  </p:childTnLst>
                                </p:cTn>
                              </p:par>
                            </p:childTnLst>
                          </p:cTn>
                        </p:par>
                        <p:par>
                          <p:cTn id="79" fill="hold">
                            <p:stCondLst>
                              <p:cond delay="9500"/>
                            </p:stCondLst>
                            <p:childTnLst>
                              <p:par>
                                <p:cTn id="80" presetID="47" presetClass="entr" presetSubtype="0" fill="hold" nodeType="after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1000"/>
                                        <p:tgtEl>
                                          <p:spTgt spid="63"/>
                                        </p:tgtEl>
                                      </p:cBhvr>
                                    </p:animEffect>
                                    <p:anim calcmode="lin" valueType="num">
                                      <p:cBhvr>
                                        <p:cTn id="83" dur="1000" fill="hold"/>
                                        <p:tgtEl>
                                          <p:spTgt spid="63"/>
                                        </p:tgtEl>
                                        <p:attrNameLst>
                                          <p:attrName>ppt_x</p:attrName>
                                        </p:attrNameLst>
                                      </p:cBhvr>
                                      <p:tavLst>
                                        <p:tav tm="0">
                                          <p:val>
                                            <p:strVal val="#ppt_x"/>
                                          </p:val>
                                        </p:tav>
                                        <p:tav tm="100000">
                                          <p:val>
                                            <p:strVal val="#ppt_x"/>
                                          </p:val>
                                        </p:tav>
                                      </p:tavLst>
                                    </p:anim>
                                    <p:anim calcmode="lin" valueType="num">
                                      <p:cBhvr>
                                        <p:cTn id="84" dur="1000" fill="hold"/>
                                        <p:tgtEl>
                                          <p:spTgt spid="63"/>
                                        </p:tgtEl>
                                        <p:attrNameLst>
                                          <p:attrName>ppt_y</p:attrName>
                                        </p:attrNameLst>
                                      </p:cBhvr>
                                      <p:tavLst>
                                        <p:tav tm="0">
                                          <p:val>
                                            <p:strVal val="#ppt_y-.1"/>
                                          </p:val>
                                        </p:tav>
                                        <p:tav tm="100000">
                                          <p:val>
                                            <p:strVal val="#ppt_y"/>
                                          </p:val>
                                        </p:tav>
                                      </p:tavLst>
                                    </p:anim>
                                  </p:childTnLst>
                                </p:cTn>
                              </p:par>
                              <p:par>
                                <p:cTn id="85" presetID="2" presetClass="entr" presetSubtype="3"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1750" fill="hold"/>
                                        <p:tgtEl>
                                          <p:spTgt spid="66"/>
                                        </p:tgtEl>
                                        <p:attrNameLst>
                                          <p:attrName>ppt_x</p:attrName>
                                        </p:attrNameLst>
                                      </p:cBhvr>
                                      <p:tavLst>
                                        <p:tav tm="0">
                                          <p:val>
                                            <p:strVal val="1+#ppt_w/2"/>
                                          </p:val>
                                        </p:tav>
                                        <p:tav tm="100000">
                                          <p:val>
                                            <p:strVal val="#ppt_x"/>
                                          </p:val>
                                        </p:tav>
                                      </p:tavLst>
                                    </p:anim>
                                    <p:anim calcmode="lin" valueType="num">
                                      <p:cBhvr additive="base">
                                        <p:cTn id="88" dur="1750" fill="hold"/>
                                        <p:tgtEl>
                                          <p:spTgt spid="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 xmlns:a16="http://schemas.microsoft.com/office/drawing/2014/main" id="{273CDC4A-4BEF-40AC-B914-7E13B1E2CF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4">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sp>
        <p:nvSpPr>
          <p:cNvPr id="17" name="文本框 16">
            <a:extLst>
              <a:ext uri="{FF2B5EF4-FFF2-40B4-BE49-F238E27FC236}">
                <a16:creationId xmlns="" xmlns:a16="http://schemas.microsoft.com/office/drawing/2014/main" id="{E8181D9E-A5E7-40A7-9BE4-99F147A6C690}"/>
              </a:ext>
            </a:extLst>
          </p:cNvPr>
          <p:cNvSpPr txBox="1"/>
          <p:nvPr/>
        </p:nvSpPr>
        <p:spPr>
          <a:xfrm>
            <a:off x="-702571" y="0"/>
            <a:ext cx="13979525" cy="4508927"/>
          </a:xfrm>
          <a:prstGeom prst="rect">
            <a:avLst/>
          </a:prstGeom>
          <a:noFill/>
        </p:spPr>
        <p:txBody>
          <a:bodyPr wrap="square" rtlCol="0">
            <a:spAutoFit/>
          </a:bodyPr>
          <a:lstStyle/>
          <a:p>
            <a:pPr algn="ctr"/>
            <a:r>
              <a:rPr lang="en-US" altLang="zh-CN" sz="28700" b="1" spc="3000" dirty="0">
                <a:solidFill>
                  <a:schemeClr val="bg1"/>
                </a:solidFill>
                <a:latin typeface="Chiller" panose="04020404031007020602" pitchFamily="82" charset="0"/>
              </a:rPr>
              <a:t>THANKS</a:t>
            </a:r>
            <a:endParaRPr lang="zh-CN" altLang="en-US" sz="28700" b="1" spc="3000" dirty="0">
              <a:solidFill>
                <a:schemeClr val="bg1"/>
              </a:solidFill>
              <a:latin typeface="Chiller" panose="04020404031007020602" pitchFamily="82" charset="0"/>
            </a:endParaRPr>
          </a:p>
        </p:txBody>
      </p:sp>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3762" y="1805427"/>
            <a:ext cx="908420" cy="810453"/>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740090" y="2770454"/>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2961167" y="3392053"/>
            <a:ext cx="6269666"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20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谢谢大家</a:t>
            </a:r>
            <a:endParaRPr lang="en-US" altLang="zh-CN" sz="9600" spc="20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4881659"/>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spTree>
    <p:extLst>
      <p:ext uri="{BB962C8B-B14F-4D97-AF65-F5344CB8AC3E}">
        <p14:creationId xmlns:p14="http://schemas.microsoft.com/office/powerpoint/2010/main" val="374413538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1+#ppt_w/2"/>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decel="10000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1+#ppt_w/2"/>
                                          </p:val>
                                        </p:tav>
                                        <p:tav tm="100000">
                                          <p:val>
                                            <p:strVal val="#ppt_x"/>
                                          </p:val>
                                        </p:tav>
                                      </p:tavLst>
                                    </p:anim>
                                    <p:anim calcmode="lin" valueType="num">
                                      <p:cBhvr additive="base">
                                        <p:cTn id="16" dur="1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5"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0.70"/>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3"/>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childTnLst>
                          </p:cTn>
                        </p:par>
                        <p:par>
                          <p:cTn id="29" fill="hold">
                            <p:stCondLst>
                              <p:cond delay="3500"/>
                            </p:stCondLst>
                            <p:childTnLst>
                              <p:par>
                                <p:cTn id="30" presetID="2" presetClass="entr" presetSubtype="12" fill="hold" grpId="0" nodeType="afterEffect">
                                  <p:stCondLst>
                                    <p:cond delay="0"/>
                                  </p:stCondLst>
                                  <p:iterate type="lt">
                                    <p:tmPct val="10000"/>
                                  </p:iterate>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0-#ppt_w/2"/>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000"/>
                                  </p:stCondLst>
                                  <p:iterate type="lt">
                                    <p:tmPct val="10000"/>
                                  </p:iterate>
                                  <p:childTnLst>
                                    <p:animEffect transition="out" filter="fade">
                                      <p:cBhvr>
                                        <p:cTn id="35" dur="500" tmFilter="0, 0; .2, .5; .8, .5; 1, 0"/>
                                        <p:tgtEl>
                                          <p:spTgt spid="26"/>
                                        </p:tgtEl>
                                      </p:cBhvr>
                                    </p:animEffect>
                                    <p:animScale>
                                      <p:cBhvr>
                                        <p:cTn id="36" dur="250" autoRev="1" fill="hold"/>
                                        <p:tgtEl>
                                          <p:spTgt spid="26"/>
                                        </p:tgtEl>
                                      </p:cBhvr>
                                      <p:by x="105000" y="105000"/>
                                    </p:animScale>
                                  </p:childTnLst>
                                </p:cTn>
                              </p:par>
                            </p:childTnLst>
                          </p:cTn>
                        </p:par>
                        <p:par>
                          <p:cTn id="37" fill="hold">
                            <p:stCondLst>
                              <p:cond delay="5150"/>
                            </p:stCondLst>
                            <p:childTnLst>
                              <p:par>
                                <p:cTn id="38" presetID="14" presetClass="entr" presetSubtype="1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childTnLst>
                          </p:cTn>
                        </p:par>
                        <p:par>
                          <p:cTn id="41" fill="hold">
                            <p:stCondLst>
                              <p:cond delay="5650"/>
                            </p:stCondLst>
                            <p:childTnLst>
                              <p:par>
                                <p:cTn id="42" presetID="2" presetClass="entr" presetSubtype="6" decel="10000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1500" fill="hold"/>
                                        <p:tgtEl>
                                          <p:spTgt spid="31"/>
                                        </p:tgtEl>
                                        <p:attrNameLst>
                                          <p:attrName>ppt_x</p:attrName>
                                        </p:attrNameLst>
                                      </p:cBhvr>
                                      <p:tavLst>
                                        <p:tav tm="0">
                                          <p:val>
                                            <p:strVal val="1+#ppt_w/2"/>
                                          </p:val>
                                        </p:tav>
                                        <p:tav tm="100000">
                                          <p:val>
                                            <p:strVal val="#ppt_x"/>
                                          </p:val>
                                        </p:tav>
                                      </p:tavLst>
                                    </p:anim>
                                    <p:anim calcmode="lin" valueType="num">
                                      <p:cBhvr additive="base">
                                        <p:cTn id="45" dur="1500" fill="hold"/>
                                        <p:tgtEl>
                                          <p:spTgt spid="31"/>
                                        </p:tgtEl>
                                        <p:attrNameLst>
                                          <p:attrName>ppt_y</p:attrName>
                                        </p:attrNameLst>
                                      </p:cBhvr>
                                      <p:tavLst>
                                        <p:tav tm="0">
                                          <p:val>
                                            <p:strVal val="1+#ppt_h/2"/>
                                          </p:val>
                                        </p:tav>
                                        <p:tav tm="100000">
                                          <p:val>
                                            <p:strVal val="#ppt_y"/>
                                          </p:val>
                                        </p:tav>
                                      </p:tavLst>
                                    </p:anim>
                                  </p:childTnLst>
                                </p:cTn>
                              </p:par>
                            </p:childTnLst>
                          </p:cTn>
                        </p:par>
                        <p:par>
                          <p:cTn id="46" fill="hold">
                            <p:stCondLst>
                              <p:cond delay="7150"/>
                            </p:stCondLst>
                            <p:childTnLst>
                              <p:par>
                                <p:cTn id="47" presetID="2" presetClass="entr" presetSubtype="8" decel="10000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1500" fill="hold"/>
                                        <p:tgtEl>
                                          <p:spTgt spid="27"/>
                                        </p:tgtEl>
                                        <p:attrNameLst>
                                          <p:attrName>ppt_x</p:attrName>
                                        </p:attrNameLst>
                                      </p:cBhvr>
                                      <p:tavLst>
                                        <p:tav tm="0">
                                          <p:val>
                                            <p:strVal val="0-#ppt_w/2"/>
                                          </p:val>
                                        </p:tav>
                                        <p:tav tm="100000">
                                          <p:val>
                                            <p:strVal val="#ppt_x"/>
                                          </p:val>
                                        </p:tav>
                                      </p:tavLst>
                                    </p:anim>
                                    <p:anim calcmode="lin" valueType="num">
                                      <p:cBhvr additive="base">
                                        <p:cTn id="50" dur="1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26" grpId="1"/>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7619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sp>
        <p:nvSpPr>
          <p:cNvPr id="18" name="文本框 17">
            <a:extLst>
              <a:ext uri="{FF2B5EF4-FFF2-40B4-BE49-F238E27FC236}">
                <a16:creationId xmlns="" xmlns:a16="http://schemas.microsoft.com/office/drawing/2014/main" id="{198A74B8-1921-43F0-8AA6-5BAF4C660F3E}"/>
              </a:ext>
            </a:extLst>
          </p:cNvPr>
          <p:cNvSpPr txBox="1"/>
          <p:nvPr/>
        </p:nvSpPr>
        <p:spPr>
          <a:xfrm>
            <a:off x="0" y="-50747"/>
            <a:ext cx="12192000" cy="4508927"/>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01</a:t>
            </a:r>
            <a:endParaRPr lang="zh-CN" altLang="en-US" sz="28700" b="1" spc="600" dirty="0">
              <a:solidFill>
                <a:schemeClr val="bg1"/>
              </a:solidFill>
              <a:latin typeface="Chiller" panose="04020404031007020602" pitchFamily="82" charset="0"/>
            </a:endParaRPr>
          </a:p>
        </p:txBody>
      </p:sp>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40090" y="2890950"/>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3397184" y="3512549"/>
            <a:ext cx="5397631"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5002155"/>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49326" y="1728187"/>
            <a:ext cx="908420" cy="810453"/>
          </a:xfrm>
          <a:prstGeom prst="rect">
            <a:avLst/>
          </a:prstGeom>
        </p:spPr>
      </p:pic>
      <p:pic>
        <p:nvPicPr>
          <p:cNvPr id="12" name="图片 11">
            <a:extLst>
              <a:ext uri="{FF2B5EF4-FFF2-40B4-BE49-F238E27FC236}">
                <a16:creationId xmlns="" xmlns:a16="http://schemas.microsoft.com/office/drawing/2014/main" id="{E393D8EE-3EBE-46AC-AA91-39810D86E15E}"/>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spTree>
    <p:extLst>
      <p:ext uri="{BB962C8B-B14F-4D97-AF65-F5344CB8AC3E}">
        <p14:creationId xmlns:p14="http://schemas.microsoft.com/office/powerpoint/2010/main" val="427692037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365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4150"/>
                            </p:stCondLst>
                            <p:childTnLst>
                              <p:par>
                                <p:cTn id="26" presetID="2" presetClass="entr" presetSubtype="9" decel="10000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500" fill="hold"/>
                                        <p:tgtEl>
                                          <p:spTgt spid="9"/>
                                        </p:tgtEl>
                                        <p:attrNameLst>
                                          <p:attrName>ppt_x</p:attrName>
                                        </p:attrNameLst>
                                      </p:cBhvr>
                                      <p:tavLst>
                                        <p:tav tm="0">
                                          <p:val>
                                            <p:strVal val="0-#ppt_w/2"/>
                                          </p:val>
                                        </p:tav>
                                        <p:tav tm="100000">
                                          <p:val>
                                            <p:strVal val="#ppt_x"/>
                                          </p:val>
                                        </p:tav>
                                      </p:tavLst>
                                    </p:anim>
                                    <p:anim calcmode="lin" valueType="num">
                                      <p:cBhvr additive="base">
                                        <p:cTn id="29" dur="1500" fill="hold"/>
                                        <p:tgtEl>
                                          <p:spTgt spid="9"/>
                                        </p:tgtEl>
                                        <p:attrNameLst>
                                          <p:attrName>ppt_y</p:attrName>
                                        </p:attrNameLst>
                                      </p:cBhvr>
                                      <p:tavLst>
                                        <p:tav tm="0">
                                          <p:val>
                                            <p:strVal val="0-#ppt_h/2"/>
                                          </p:val>
                                        </p:tav>
                                        <p:tav tm="100000">
                                          <p:val>
                                            <p:strVal val="#ppt_y"/>
                                          </p:val>
                                        </p:tav>
                                      </p:tavLst>
                                    </p:anim>
                                  </p:childTnLst>
                                </p:cTn>
                              </p:par>
                              <p:par>
                                <p:cTn id="30" presetID="50" presetClass="entr" presetSubtype="0" decel="10000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3"/>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Effect transition="in" filter="fade">
                                      <p:cBhvr>
                                        <p:cTn id="34" dur="1000"/>
                                        <p:tgtEl>
                                          <p:spTgt spid="27"/>
                                        </p:tgtEl>
                                      </p:cBhvr>
                                    </p:animEffect>
                                  </p:childTnLst>
                                </p:cTn>
                              </p:par>
                            </p:childTnLst>
                          </p:cTn>
                        </p:par>
                        <p:par>
                          <p:cTn id="35" fill="hold">
                            <p:stCondLst>
                              <p:cond delay="5650"/>
                            </p:stCondLst>
                            <p:childTnLst>
                              <p:par>
                                <p:cTn id="36" presetID="2" presetClass="entr" presetSubtype="6"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1500" fill="hold"/>
                                        <p:tgtEl>
                                          <p:spTgt spid="31"/>
                                        </p:tgtEl>
                                        <p:attrNameLst>
                                          <p:attrName>ppt_x</p:attrName>
                                        </p:attrNameLst>
                                      </p:cBhvr>
                                      <p:tavLst>
                                        <p:tav tm="0">
                                          <p:val>
                                            <p:strVal val="1+#ppt_w/2"/>
                                          </p:val>
                                        </p:tav>
                                        <p:tav tm="100000">
                                          <p:val>
                                            <p:strVal val="#ppt_x"/>
                                          </p:val>
                                        </p:tav>
                                      </p:tavLst>
                                    </p:anim>
                                    <p:anim calcmode="lin" valueType="num">
                                      <p:cBhvr additive="base">
                                        <p:cTn id="39"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A92F8BA9-A7ED-400A-A2D3-22C0DD769F21}"/>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01</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8F15D9DF-C9FD-4E16-B7C5-0D39E34D276A}"/>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grpSp>
        <p:nvGrpSpPr>
          <p:cNvPr id="61" name="组合 60">
            <a:extLst>
              <a:ext uri="{FF2B5EF4-FFF2-40B4-BE49-F238E27FC236}">
                <a16:creationId xmlns="" xmlns:a16="http://schemas.microsoft.com/office/drawing/2014/main" id="{F32DEC11-73DD-4C2A-A511-3D3E5E8A7287}"/>
              </a:ext>
            </a:extLst>
          </p:cNvPr>
          <p:cNvGrpSpPr/>
          <p:nvPr/>
        </p:nvGrpSpPr>
        <p:grpSpPr>
          <a:xfrm>
            <a:off x="2230127" y="2656006"/>
            <a:ext cx="569487" cy="2714719"/>
            <a:chOff x="6479616" y="2631330"/>
            <a:chExt cx="479425" cy="2247006"/>
          </a:xfrm>
          <a:effectLst/>
        </p:grpSpPr>
        <p:sp>
          <p:nvSpPr>
            <p:cNvPr id="62" name="Freeform 6">
              <a:extLst>
                <a:ext uri="{FF2B5EF4-FFF2-40B4-BE49-F238E27FC236}">
                  <a16:creationId xmlns="" xmlns:a16="http://schemas.microsoft.com/office/drawing/2014/main" id="{7A85E9C3-8B91-4236-835B-ADBEAD3F19AA}"/>
                </a:ext>
              </a:extLst>
            </p:cNvPr>
            <p:cNvSpPr/>
            <p:nvPr/>
          </p:nvSpPr>
          <p:spPr bwMode="auto">
            <a:xfrm>
              <a:off x="6479616" y="2631330"/>
              <a:ext cx="479425" cy="2247006"/>
            </a:xfrm>
            <a:custGeom>
              <a:avLst/>
              <a:gdLst>
                <a:gd name="T0" fmla="*/ 1368 w 1368"/>
                <a:gd name="T1" fmla="*/ 3205 h 6410"/>
                <a:gd name="T2" fmla="*/ 829 w 1368"/>
                <a:gd name="T3" fmla="*/ 2536 h 6410"/>
                <a:gd name="T4" fmla="*/ 829 w 1368"/>
                <a:gd name="T5" fmla="*/ 1353 h 6410"/>
                <a:gd name="T6" fmla="*/ 1368 w 1368"/>
                <a:gd name="T7" fmla="*/ 684 h 6410"/>
                <a:gd name="T8" fmla="*/ 684 w 1368"/>
                <a:gd name="T9" fmla="*/ 0 h 6410"/>
                <a:gd name="T10" fmla="*/ 0 w 1368"/>
                <a:gd name="T11" fmla="*/ 684 h 6410"/>
                <a:gd name="T12" fmla="*/ 540 w 1368"/>
                <a:gd name="T13" fmla="*/ 1353 h 6410"/>
                <a:gd name="T14" fmla="*/ 540 w 1368"/>
                <a:gd name="T15" fmla="*/ 2536 h 6410"/>
                <a:gd name="T16" fmla="*/ 0 w 1368"/>
                <a:gd name="T17" fmla="*/ 3205 h 6410"/>
                <a:gd name="T18" fmla="*/ 540 w 1368"/>
                <a:gd name="T19" fmla="*/ 3874 h 6410"/>
                <a:gd name="T20" fmla="*/ 540 w 1368"/>
                <a:gd name="T21" fmla="*/ 5057 h 6410"/>
                <a:gd name="T22" fmla="*/ 0 w 1368"/>
                <a:gd name="T23" fmla="*/ 5726 h 6410"/>
                <a:gd name="T24" fmla="*/ 684 w 1368"/>
                <a:gd name="T25" fmla="*/ 6410 h 6410"/>
                <a:gd name="T26" fmla="*/ 1368 w 1368"/>
                <a:gd name="T27" fmla="*/ 5726 h 6410"/>
                <a:gd name="T28" fmla="*/ 829 w 1368"/>
                <a:gd name="T29" fmla="*/ 5057 h 6410"/>
                <a:gd name="T30" fmla="*/ 829 w 1368"/>
                <a:gd name="T31" fmla="*/ 3874 h 6410"/>
                <a:gd name="T32" fmla="*/ 1368 w 1368"/>
                <a:gd name="T33" fmla="*/ 3205 h 6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8" h="6410">
                  <a:moveTo>
                    <a:pt x="1368" y="3205"/>
                  </a:moveTo>
                  <a:cubicBezTo>
                    <a:pt x="1368" y="2877"/>
                    <a:pt x="1137" y="2603"/>
                    <a:pt x="829" y="2536"/>
                  </a:cubicBezTo>
                  <a:cubicBezTo>
                    <a:pt x="829" y="1353"/>
                    <a:pt x="829" y="1353"/>
                    <a:pt x="829" y="1353"/>
                  </a:cubicBezTo>
                  <a:cubicBezTo>
                    <a:pt x="1137" y="1286"/>
                    <a:pt x="1368" y="1012"/>
                    <a:pt x="1368" y="684"/>
                  </a:cubicBezTo>
                  <a:cubicBezTo>
                    <a:pt x="1368" y="306"/>
                    <a:pt x="1062" y="0"/>
                    <a:pt x="684" y="0"/>
                  </a:cubicBezTo>
                  <a:cubicBezTo>
                    <a:pt x="306" y="0"/>
                    <a:pt x="0" y="306"/>
                    <a:pt x="0" y="684"/>
                  </a:cubicBezTo>
                  <a:cubicBezTo>
                    <a:pt x="0" y="1012"/>
                    <a:pt x="231" y="1286"/>
                    <a:pt x="540" y="1353"/>
                  </a:cubicBezTo>
                  <a:cubicBezTo>
                    <a:pt x="540" y="2536"/>
                    <a:pt x="540" y="2536"/>
                    <a:pt x="540" y="2536"/>
                  </a:cubicBezTo>
                  <a:cubicBezTo>
                    <a:pt x="231" y="2603"/>
                    <a:pt x="0" y="2877"/>
                    <a:pt x="0" y="3205"/>
                  </a:cubicBezTo>
                  <a:cubicBezTo>
                    <a:pt x="0" y="3533"/>
                    <a:pt x="231" y="3807"/>
                    <a:pt x="540" y="3874"/>
                  </a:cubicBezTo>
                  <a:cubicBezTo>
                    <a:pt x="540" y="5057"/>
                    <a:pt x="540" y="5057"/>
                    <a:pt x="540" y="5057"/>
                  </a:cubicBezTo>
                  <a:cubicBezTo>
                    <a:pt x="231" y="5124"/>
                    <a:pt x="0" y="5398"/>
                    <a:pt x="0" y="5726"/>
                  </a:cubicBezTo>
                  <a:cubicBezTo>
                    <a:pt x="0" y="6104"/>
                    <a:pt x="306" y="6410"/>
                    <a:pt x="684" y="6410"/>
                  </a:cubicBezTo>
                  <a:cubicBezTo>
                    <a:pt x="1062" y="6410"/>
                    <a:pt x="1368" y="6104"/>
                    <a:pt x="1368" y="5726"/>
                  </a:cubicBezTo>
                  <a:cubicBezTo>
                    <a:pt x="1368" y="5398"/>
                    <a:pt x="1137" y="5124"/>
                    <a:pt x="829" y="5057"/>
                  </a:cubicBezTo>
                  <a:cubicBezTo>
                    <a:pt x="829" y="3874"/>
                    <a:pt x="829" y="3874"/>
                    <a:pt x="829" y="3874"/>
                  </a:cubicBezTo>
                  <a:cubicBezTo>
                    <a:pt x="1137" y="3807"/>
                    <a:pt x="1368" y="3533"/>
                    <a:pt x="1368" y="3205"/>
                  </a:cubicBezTo>
                  <a:close/>
                </a:path>
              </a:pathLst>
            </a:custGeom>
            <a:solidFill>
              <a:srgbClr val="9DAC6E"/>
            </a:solidFill>
            <a:ln w="6350">
              <a:noFill/>
            </a:ln>
          </p:spPr>
          <p:txBody>
            <a:bodyPr/>
            <a:lstStyle/>
            <a:p>
              <a:endParaRPr lang="zh-CN" altLang="en-US" sz="1013" b="1">
                <a:solidFill>
                  <a:schemeClr val="bg1">
                    <a:lumMod val="65000"/>
                  </a:schemeClr>
                </a:solidFill>
              </a:endParaRPr>
            </a:p>
          </p:txBody>
        </p:sp>
        <p:sp>
          <p:nvSpPr>
            <p:cNvPr id="63" name="Oval 7">
              <a:extLst>
                <a:ext uri="{FF2B5EF4-FFF2-40B4-BE49-F238E27FC236}">
                  <a16:creationId xmlns="" xmlns:a16="http://schemas.microsoft.com/office/drawing/2014/main" id="{23C19251-344F-4827-912A-FB12471434B6}"/>
                </a:ext>
              </a:extLst>
            </p:cNvPr>
            <p:cNvSpPr>
              <a:spLocks noChangeArrowheads="1"/>
            </p:cNvSpPr>
            <p:nvPr/>
          </p:nvSpPr>
          <p:spPr bwMode="auto">
            <a:xfrm>
              <a:off x="6544715" y="2694849"/>
              <a:ext cx="352425" cy="352534"/>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99" b="1" dirty="0">
                  <a:solidFill>
                    <a:schemeClr val="bg1">
                      <a:lumMod val="50000"/>
                    </a:schemeClr>
                  </a:solidFill>
                  <a:latin typeface="微软雅黑" panose="020B0503020204020204" pitchFamily="34" charset="-122"/>
                  <a:ea typeface="微软雅黑" panose="020B0503020204020204" pitchFamily="34" charset="-122"/>
                </a:rPr>
                <a:t>01</a:t>
              </a:r>
              <a:endParaRPr lang="zh-CN" altLang="en-US" sz="1399"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Oval 8">
              <a:extLst>
                <a:ext uri="{FF2B5EF4-FFF2-40B4-BE49-F238E27FC236}">
                  <a16:creationId xmlns="" xmlns:a16="http://schemas.microsoft.com/office/drawing/2014/main" id="{D4D6B419-4458-47B3-BD34-C7E3EC162AB3}"/>
                </a:ext>
              </a:extLst>
            </p:cNvPr>
            <p:cNvSpPr>
              <a:spLocks noChangeArrowheads="1"/>
            </p:cNvSpPr>
            <p:nvPr/>
          </p:nvSpPr>
          <p:spPr bwMode="auto">
            <a:xfrm>
              <a:off x="6544715" y="3577773"/>
              <a:ext cx="352425" cy="354122"/>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99" b="1" dirty="0">
                  <a:solidFill>
                    <a:schemeClr val="bg1">
                      <a:lumMod val="50000"/>
                    </a:schemeClr>
                  </a:solidFill>
                  <a:latin typeface="微软雅黑" panose="020B0503020204020204" pitchFamily="34" charset="-122"/>
                  <a:ea typeface="微软雅黑" panose="020B0503020204020204" pitchFamily="34" charset="-122"/>
                </a:rPr>
                <a:t>02</a:t>
              </a:r>
              <a:endParaRPr lang="zh-CN" altLang="en-US" sz="1399"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Oval 9">
              <a:extLst>
                <a:ext uri="{FF2B5EF4-FFF2-40B4-BE49-F238E27FC236}">
                  <a16:creationId xmlns="" xmlns:a16="http://schemas.microsoft.com/office/drawing/2014/main" id="{25232D8A-E691-4E1E-AADD-BCCD63CF276D}"/>
                </a:ext>
              </a:extLst>
            </p:cNvPr>
            <p:cNvSpPr>
              <a:spLocks noChangeArrowheads="1"/>
            </p:cNvSpPr>
            <p:nvPr/>
          </p:nvSpPr>
          <p:spPr bwMode="auto">
            <a:xfrm>
              <a:off x="6544715" y="4462284"/>
              <a:ext cx="352425" cy="352534"/>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99" b="1" dirty="0">
                  <a:solidFill>
                    <a:schemeClr val="bg1">
                      <a:lumMod val="50000"/>
                    </a:schemeClr>
                  </a:solidFill>
                  <a:latin typeface="微软雅黑" panose="020B0503020204020204" pitchFamily="34" charset="-122"/>
                  <a:ea typeface="微软雅黑" panose="020B0503020204020204" pitchFamily="34" charset="-122"/>
                </a:rPr>
                <a:t>03</a:t>
              </a:r>
              <a:endParaRPr lang="zh-CN" altLang="en-US" sz="1399"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6" name="组合 65">
            <a:extLst>
              <a:ext uri="{FF2B5EF4-FFF2-40B4-BE49-F238E27FC236}">
                <a16:creationId xmlns="" xmlns:a16="http://schemas.microsoft.com/office/drawing/2014/main" id="{57B3D3CB-A6CA-4348-946B-A98937D65EAF}"/>
              </a:ext>
            </a:extLst>
          </p:cNvPr>
          <p:cNvGrpSpPr/>
          <p:nvPr/>
        </p:nvGrpSpPr>
        <p:grpSpPr>
          <a:xfrm>
            <a:off x="2988171" y="2548473"/>
            <a:ext cx="3024757" cy="794459"/>
            <a:chOff x="2801438" y="4395520"/>
            <a:chExt cx="2009504" cy="794459"/>
          </a:xfrm>
        </p:grpSpPr>
        <p:sp>
          <p:nvSpPr>
            <p:cNvPr id="67" name="Rectangle 23">
              <a:extLst>
                <a:ext uri="{FF2B5EF4-FFF2-40B4-BE49-F238E27FC236}">
                  <a16:creationId xmlns="" xmlns:a16="http://schemas.microsoft.com/office/drawing/2014/main" id="{759E712B-6181-431C-B443-CD5E59BE12D2}"/>
                </a:ext>
              </a:extLst>
            </p:cNvPr>
            <p:cNvSpPr/>
            <p:nvPr/>
          </p:nvSpPr>
          <p:spPr>
            <a:xfrm>
              <a:off x="2820457" y="4682148"/>
              <a:ext cx="1990485" cy="5078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8" name="文本框 67">
              <a:extLst>
                <a:ext uri="{FF2B5EF4-FFF2-40B4-BE49-F238E27FC236}">
                  <a16:creationId xmlns="" xmlns:a16="http://schemas.microsoft.com/office/drawing/2014/main" id="{5954268C-7E63-4225-843D-92AFABD20DE4}"/>
                </a:ext>
              </a:extLst>
            </p:cNvPr>
            <p:cNvSpPr txBox="1"/>
            <p:nvPr/>
          </p:nvSpPr>
          <p:spPr>
            <a:xfrm>
              <a:off x="2801438"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9" name="组合 68">
            <a:extLst>
              <a:ext uri="{FF2B5EF4-FFF2-40B4-BE49-F238E27FC236}">
                <a16:creationId xmlns="" xmlns:a16="http://schemas.microsoft.com/office/drawing/2014/main" id="{93FDE7C5-7836-491E-A353-816961A7342A}"/>
              </a:ext>
            </a:extLst>
          </p:cNvPr>
          <p:cNvGrpSpPr/>
          <p:nvPr/>
        </p:nvGrpSpPr>
        <p:grpSpPr>
          <a:xfrm>
            <a:off x="2988171" y="3616136"/>
            <a:ext cx="3024757" cy="794459"/>
            <a:chOff x="2801438" y="4395520"/>
            <a:chExt cx="2009504" cy="794459"/>
          </a:xfrm>
        </p:grpSpPr>
        <p:sp>
          <p:nvSpPr>
            <p:cNvPr id="70" name="Rectangle 23">
              <a:extLst>
                <a:ext uri="{FF2B5EF4-FFF2-40B4-BE49-F238E27FC236}">
                  <a16:creationId xmlns="" xmlns:a16="http://schemas.microsoft.com/office/drawing/2014/main" id="{5DC070B3-4324-4C64-BE11-DE39155458D6}"/>
                </a:ext>
              </a:extLst>
            </p:cNvPr>
            <p:cNvSpPr/>
            <p:nvPr/>
          </p:nvSpPr>
          <p:spPr>
            <a:xfrm>
              <a:off x="2820457" y="4682148"/>
              <a:ext cx="1990485" cy="5078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文本框 70">
              <a:extLst>
                <a:ext uri="{FF2B5EF4-FFF2-40B4-BE49-F238E27FC236}">
                  <a16:creationId xmlns="" xmlns:a16="http://schemas.microsoft.com/office/drawing/2014/main" id="{3FB968E7-4163-48B8-933B-1771AAC96A49}"/>
                </a:ext>
              </a:extLst>
            </p:cNvPr>
            <p:cNvSpPr txBox="1"/>
            <p:nvPr/>
          </p:nvSpPr>
          <p:spPr>
            <a:xfrm>
              <a:off x="2801438"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 xmlns:a16="http://schemas.microsoft.com/office/drawing/2014/main" id="{FB2F52B2-2FD0-4E05-B66F-007C7591355B}"/>
              </a:ext>
            </a:extLst>
          </p:cNvPr>
          <p:cNvGrpSpPr/>
          <p:nvPr/>
        </p:nvGrpSpPr>
        <p:grpSpPr>
          <a:xfrm>
            <a:off x="2988171" y="4683799"/>
            <a:ext cx="3024757" cy="794459"/>
            <a:chOff x="2801438" y="4395520"/>
            <a:chExt cx="2009504" cy="794459"/>
          </a:xfrm>
        </p:grpSpPr>
        <p:sp>
          <p:nvSpPr>
            <p:cNvPr id="73" name="Rectangle 23">
              <a:extLst>
                <a:ext uri="{FF2B5EF4-FFF2-40B4-BE49-F238E27FC236}">
                  <a16:creationId xmlns="" xmlns:a16="http://schemas.microsoft.com/office/drawing/2014/main" id="{C5AB8E14-20DB-48F3-A577-6BB9636DAA19}"/>
                </a:ext>
              </a:extLst>
            </p:cNvPr>
            <p:cNvSpPr/>
            <p:nvPr/>
          </p:nvSpPr>
          <p:spPr>
            <a:xfrm>
              <a:off x="2820457" y="4682148"/>
              <a:ext cx="1990485" cy="507831"/>
            </a:xfrm>
            <a:prstGeom prst="rect">
              <a:avLst/>
            </a:prstGeom>
          </p:spPr>
          <p:txBody>
            <a:bodyPr wrap="square">
              <a:spAutoFit/>
            </a:bodyPr>
            <a:lstStyle/>
            <a:p>
              <a:pP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文本框 73">
              <a:extLst>
                <a:ext uri="{FF2B5EF4-FFF2-40B4-BE49-F238E27FC236}">
                  <a16:creationId xmlns="" xmlns:a16="http://schemas.microsoft.com/office/drawing/2014/main" id="{E0F72B37-3B54-4597-BDDD-E86FEF1B726F}"/>
                </a:ext>
              </a:extLst>
            </p:cNvPr>
            <p:cNvSpPr txBox="1"/>
            <p:nvPr/>
          </p:nvSpPr>
          <p:spPr>
            <a:xfrm>
              <a:off x="2801438" y="4395520"/>
              <a:ext cx="1897471" cy="338554"/>
            </a:xfrm>
            <a:prstGeom prst="rect">
              <a:avLst/>
            </a:prstGeom>
            <a:noFill/>
          </p:spPr>
          <p:txBody>
            <a:bodyPr wrap="square" rtlCol="0">
              <a:spAutoFit/>
            </a:bodyPr>
            <a:lstStyle/>
            <a:p>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5" name="组合 74">
            <a:extLst>
              <a:ext uri="{FF2B5EF4-FFF2-40B4-BE49-F238E27FC236}">
                <a16:creationId xmlns="" xmlns:a16="http://schemas.microsoft.com/office/drawing/2014/main" id="{28783911-67FC-41F7-8A88-31DCC164CFCF}"/>
              </a:ext>
            </a:extLst>
          </p:cNvPr>
          <p:cNvGrpSpPr/>
          <p:nvPr/>
        </p:nvGrpSpPr>
        <p:grpSpPr>
          <a:xfrm>
            <a:off x="6605538" y="2349903"/>
            <a:ext cx="1015571" cy="3105721"/>
            <a:chOff x="992979" y="1308976"/>
            <a:chExt cx="1015571" cy="3105721"/>
          </a:xfrm>
        </p:grpSpPr>
        <p:sp>
          <p:nvSpPr>
            <p:cNvPr id="76" name="任意多边形 89">
              <a:extLst>
                <a:ext uri="{FF2B5EF4-FFF2-40B4-BE49-F238E27FC236}">
                  <a16:creationId xmlns="" xmlns:a16="http://schemas.microsoft.com/office/drawing/2014/main" id="{7528F48A-B991-4D0D-BC20-302F9365D553}"/>
                </a:ext>
              </a:extLst>
            </p:cNvPr>
            <p:cNvSpPr/>
            <p:nvPr/>
          </p:nvSpPr>
          <p:spPr>
            <a:xfrm flipV="1">
              <a:off x="992979" y="1308976"/>
              <a:ext cx="1015571" cy="3105721"/>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7" name="组合 76">
              <a:extLst>
                <a:ext uri="{FF2B5EF4-FFF2-40B4-BE49-F238E27FC236}">
                  <a16:creationId xmlns="" xmlns:a16="http://schemas.microsoft.com/office/drawing/2014/main" id="{E89415C1-9F33-442C-AA45-7A1BCE0330B8}"/>
                </a:ext>
              </a:extLst>
            </p:cNvPr>
            <p:cNvGrpSpPr/>
            <p:nvPr/>
          </p:nvGrpSpPr>
          <p:grpSpPr>
            <a:xfrm>
              <a:off x="1113601" y="1733262"/>
              <a:ext cx="244890" cy="2125880"/>
              <a:chOff x="1404969" y="2714017"/>
              <a:chExt cx="274202" cy="2464677"/>
            </a:xfrm>
          </p:grpSpPr>
          <p:cxnSp>
            <p:nvCxnSpPr>
              <p:cNvPr id="78" name="直接连接符 77">
                <a:extLst>
                  <a:ext uri="{FF2B5EF4-FFF2-40B4-BE49-F238E27FC236}">
                    <a16:creationId xmlns="" xmlns:a16="http://schemas.microsoft.com/office/drawing/2014/main" id="{D5CFE535-A701-4FA8-8654-3D8478C16B07}"/>
                  </a:ext>
                </a:extLst>
              </p:cNvPr>
              <p:cNvCxnSpPr/>
              <p:nvPr/>
            </p:nvCxnSpPr>
            <p:spPr>
              <a:xfrm>
                <a:off x="1404969" y="271401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 xmlns:a16="http://schemas.microsoft.com/office/drawing/2014/main" id="{08B350C2-7919-4054-A6DA-23E9AC911588}"/>
                  </a:ext>
                </a:extLst>
              </p:cNvPr>
              <p:cNvCxnSpPr/>
              <p:nvPr/>
            </p:nvCxnSpPr>
            <p:spPr>
              <a:xfrm>
                <a:off x="1404969" y="394635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 xmlns:a16="http://schemas.microsoft.com/office/drawing/2014/main" id="{C3434941-65F9-4796-B04E-52ED9F6707D4}"/>
                  </a:ext>
                </a:extLst>
              </p:cNvPr>
              <p:cNvCxnSpPr/>
              <p:nvPr/>
            </p:nvCxnSpPr>
            <p:spPr>
              <a:xfrm>
                <a:off x="1404969" y="296048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 xmlns:a16="http://schemas.microsoft.com/office/drawing/2014/main" id="{4EF1F413-349E-4D46-93EC-D904855E8D34}"/>
                  </a:ext>
                </a:extLst>
              </p:cNvPr>
              <p:cNvCxnSpPr/>
              <p:nvPr/>
            </p:nvCxnSpPr>
            <p:spPr>
              <a:xfrm>
                <a:off x="1404969" y="320695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 xmlns:a16="http://schemas.microsoft.com/office/drawing/2014/main" id="{ED05F0E7-784F-40CB-A8A8-C7FB737ADBD6}"/>
                  </a:ext>
                </a:extLst>
              </p:cNvPr>
              <p:cNvCxnSpPr/>
              <p:nvPr/>
            </p:nvCxnSpPr>
            <p:spPr>
              <a:xfrm>
                <a:off x="1404969" y="345342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 xmlns:a16="http://schemas.microsoft.com/office/drawing/2014/main" id="{299AE9AB-FDB7-4458-A06D-55B153A00790}"/>
                  </a:ext>
                </a:extLst>
              </p:cNvPr>
              <p:cNvCxnSpPr/>
              <p:nvPr/>
            </p:nvCxnSpPr>
            <p:spPr>
              <a:xfrm>
                <a:off x="1404969" y="369988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 xmlns:a16="http://schemas.microsoft.com/office/drawing/2014/main" id="{58274684-F6B6-4107-9457-D305A7F45050}"/>
                  </a:ext>
                </a:extLst>
              </p:cNvPr>
              <p:cNvCxnSpPr/>
              <p:nvPr/>
            </p:nvCxnSpPr>
            <p:spPr>
              <a:xfrm>
                <a:off x="1404969" y="5178694"/>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 xmlns:a16="http://schemas.microsoft.com/office/drawing/2014/main" id="{2FDA4839-43EE-43EB-A5E2-70D709F33949}"/>
                  </a:ext>
                </a:extLst>
              </p:cNvPr>
              <p:cNvCxnSpPr/>
              <p:nvPr/>
            </p:nvCxnSpPr>
            <p:spPr>
              <a:xfrm>
                <a:off x="1404969" y="419282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 xmlns:a16="http://schemas.microsoft.com/office/drawing/2014/main" id="{E3646998-255D-451F-A183-46DF098283C4}"/>
                  </a:ext>
                </a:extLst>
              </p:cNvPr>
              <p:cNvCxnSpPr/>
              <p:nvPr/>
            </p:nvCxnSpPr>
            <p:spPr>
              <a:xfrm>
                <a:off x="1404969" y="443929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 xmlns:a16="http://schemas.microsoft.com/office/drawing/2014/main" id="{87AA3A35-5042-4EEA-85CC-6A3614AB4EFA}"/>
                  </a:ext>
                </a:extLst>
              </p:cNvPr>
              <p:cNvCxnSpPr/>
              <p:nvPr/>
            </p:nvCxnSpPr>
            <p:spPr>
              <a:xfrm>
                <a:off x="1404969" y="468576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 xmlns:a16="http://schemas.microsoft.com/office/drawing/2014/main" id="{880425E6-D79D-487F-9CFF-02B80061D5E4}"/>
                  </a:ext>
                </a:extLst>
              </p:cNvPr>
              <p:cNvCxnSpPr/>
              <p:nvPr/>
            </p:nvCxnSpPr>
            <p:spPr>
              <a:xfrm>
                <a:off x="1404969" y="493222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 xmlns:a16="http://schemas.microsoft.com/office/drawing/2014/main" id="{91367320-0587-4B7B-A629-E69B41F190B6}"/>
              </a:ext>
            </a:extLst>
          </p:cNvPr>
          <p:cNvGrpSpPr/>
          <p:nvPr/>
        </p:nvGrpSpPr>
        <p:grpSpPr>
          <a:xfrm>
            <a:off x="7907472" y="2349903"/>
            <a:ext cx="1015571" cy="3105721"/>
            <a:chOff x="3402496" y="1308976"/>
            <a:chExt cx="1015571" cy="3105721"/>
          </a:xfrm>
        </p:grpSpPr>
        <p:sp>
          <p:nvSpPr>
            <p:cNvPr id="93" name="任意多边形 47">
              <a:extLst>
                <a:ext uri="{FF2B5EF4-FFF2-40B4-BE49-F238E27FC236}">
                  <a16:creationId xmlns="" xmlns:a16="http://schemas.microsoft.com/office/drawing/2014/main" id="{F81ABC4E-3C54-4BE5-9D83-F0E1AF759AFF}"/>
                </a:ext>
              </a:extLst>
            </p:cNvPr>
            <p:cNvSpPr/>
            <p:nvPr/>
          </p:nvSpPr>
          <p:spPr>
            <a:xfrm flipV="1">
              <a:off x="3402496" y="1308976"/>
              <a:ext cx="1015571" cy="3105721"/>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94" name="组合 93">
              <a:extLst>
                <a:ext uri="{FF2B5EF4-FFF2-40B4-BE49-F238E27FC236}">
                  <a16:creationId xmlns="" xmlns:a16="http://schemas.microsoft.com/office/drawing/2014/main" id="{0F9CD4DA-BAE3-4225-AD5A-500E31CF26E0}"/>
                </a:ext>
              </a:extLst>
            </p:cNvPr>
            <p:cNvGrpSpPr/>
            <p:nvPr/>
          </p:nvGrpSpPr>
          <p:grpSpPr>
            <a:xfrm>
              <a:off x="3523117" y="1733261"/>
              <a:ext cx="244890" cy="2125880"/>
              <a:chOff x="1404969" y="2714017"/>
              <a:chExt cx="274202" cy="2464677"/>
            </a:xfrm>
          </p:grpSpPr>
          <p:cxnSp>
            <p:nvCxnSpPr>
              <p:cNvPr id="95" name="直接连接符 94">
                <a:extLst>
                  <a:ext uri="{FF2B5EF4-FFF2-40B4-BE49-F238E27FC236}">
                    <a16:creationId xmlns="" xmlns:a16="http://schemas.microsoft.com/office/drawing/2014/main" id="{C1FBC347-DDEA-422C-9C06-225EBA94473C}"/>
                  </a:ext>
                </a:extLst>
              </p:cNvPr>
              <p:cNvCxnSpPr/>
              <p:nvPr/>
            </p:nvCxnSpPr>
            <p:spPr>
              <a:xfrm>
                <a:off x="1404969" y="271401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 xmlns:a16="http://schemas.microsoft.com/office/drawing/2014/main" id="{C20A04DF-5CCF-421B-9085-7562B325F671}"/>
                  </a:ext>
                </a:extLst>
              </p:cNvPr>
              <p:cNvCxnSpPr/>
              <p:nvPr/>
            </p:nvCxnSpPr>
            <p:spPr>
              <a:xfrm>
                <a:off x="1404969" y="394635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 xmlns:a16="http://schemas.microsoft.com/office/drawing/2014/main" id="{23DC084D-0D83-43C8-8B43-15F332DEE722}"/>
                  </a:ext>
                </a:extLst>
              </p:cNvPr>
              <p:cNvCxnSpPr/>
              <p:nvPr/>
            </p:nvCxnSpPr>
            <p:spPr>
              <a:xfrm>
                <a:off x="1404969" y="296048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 xmlns:a16="http://schemas.microsoft.com/office/drawing/2014/main" id="{01D03224-D21E-457A-975D-955EDD3771CB}"/>
                  </a:ext>
                </a:extLst>
              </p:cNvPr>
              <p:cNvCxnSpPr/>
              <p:nvPr/>
            </p:nvCxnSpPr>
            <p:spPr>
              <a:xfrm>
                <a:off x="1404969" y="320695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 xmlns:a16="http://schemas.microsoft.com/office/drawing/2014/main" id="{B48D3D8F-13D7-459D-9DE6-73767F8A4D3D}"/>
                  </a:ext>
                </a:extLst>
              </p:cNvPr>
              <p:cNvCxnSpPr/>
              <p:nvPr/>
            </p:nvCxnSpPr>
            <p:spPr>
              <a:xfrm>
                <a:off x="1404969" y="345342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 xmlns:a16="http://schemas.microsoft.com/office/drawing/2014/main" id="{485CECC6-4B2F-4C7F-9B79-8B542C6182BB}"/>
                  </a:ext>
                </a:extLst>
              </p:cNvPr>
              <p:cNvCxnSpPr/>
              <p:nvPr/>
            </p:nvCxnSpPr>
            <p:spPr>
              <a:xfrm>
                <a:off x="1404969" y="369988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 xmlns:a16="http://schemas.microsoft.com/office/drawing/2014/main" id="{2B1B4868-6703-476F-AF5C-7BDBA3D23042}"/>
                  </a:ext>
                </a:extLst>
              </p:cNvPr>
              <p:cNvCxnSpPr/>
              <p:nvPr/>
            </p:nvCxnSpPr>
            <p:spPr>
              <a:xfrm>
                <a:off x="1404969" y="5178694"/>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 xmlns:a16="http://schemas.microsoft.com/office/drawing/2014/main" id="{45A48A7E-FE5D-4A8F-9607-16F98B18958B}"/>
                  </a:ext>
                </a:extLst>
              </p:cNvPr>
              <p:cNvCxnSpPr/>
              <p:nvPr/>
            </p:nvCxnSpPr>
            <p:spPr>
              <a:xfrm>
                <a:off x="1404969" y="419282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 xmlns:a16="http://schemas.microsoft.com/office/drawing/2014/main" id="{A5E7A4B3-1DA5-43A8-AA5A-C5031773ABE9}"/>
                  </a:ext>
                </a:extLst>
              </p:cNvPr>
              <p:cNvCxnSpPr/>
              <p:nvPr/>
            </p:nvCxnSpPr>
            <p:spPr>
              <a:xfrm>
                <a:off x="1404969" y="443929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 xmlns:a16="http://schemas.microsoft.com/office/drawing/2014/main" id="{83C13A80-F464-40F7-B514-730240C7FD65}"/>
                  </a:ext>
                </a:extLst>
              </p:cNvPr>
              <p:cNvCxnSpPr/>
              <p:nvPr/>
            </p:nvCxnSpPr>
            <p:spPr>
              <a:xfrm>
                <a:off x="1404969" y="468576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 xmlns:a16="http://schemas.microsoft.com/office/drawing/2014/main" id="{ADC10FC1-8F71-4CFA-9FFA-53DE73CBF931}"/>
                  </a:ext>
                </a:extLst>
              </p:cNvPr>
              <p:cNvCxnSpPr/>
              <p:nvPr/>
            </p:nvCxnSpPr>
            <p:spPr>
              <a:xfrm>
                <a:off x="1404969" y="493222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9" name="组合 108">
            <a:extLst>
              <a:ext uri="{FF2B5EF4-FFF2-40B4-BE49-F238E27FC236}">
                <a16:creationId xmlns="" xmlns:a16="http://schemas.microsoft.com/office/drawing/2014/main" id="{E27B4832-9947-49F9-81C1-419F13CF56AF}"/>
              </a:ext>
            </a:extLst>
          </p:cNvPr>
          <p:cNvGrpSpPr/>
          <p:nvPr/>
        </p:nvGrpSpPr>
        <p:grpSpPr>
          <a:xfrm>
            <a:off x="9311618" y="2349903"/>
            <a:ext cx="1015570" cy="3105721"/>
            <a:chOff x="5812013" y="1308976"/>
            <a:chExt cx="1015570" cy="3105721"/>
          </a:xfrm>
        </p:grpSpPr>
        <p:sp>
          <p:nvSpPr>
            <p:cNvPr id="110" name="任意多边形 75">
              <a:extLst>
                <a:ext uri="{FF2B5EF4-FFF2-40B4-BE49-F238E27FC236}">
                  <a16:creationId xmlns="" xmlns:a16="http://schemas.microsoft.com/office/drawing/2014/main" id="{E69E7C53-0F5C-4D6B-A864-911902179B86}"/>
                </a:ext>
              </a:extLst>
            </p:cNvPr>
            <p:cNvSpPr/>
            <p:nvPr/>
          </p:nvSpPr>
          <p:spPr>
            <a:xfrm flipV="1">
              <a:off x="5812013" y="1308976"/>
              <a:ext cx="1015570" cy="3105721"/>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11" name="组合 110">
              <a:extLst>
                <a:ext uri="{FF2B5EF4-FFF2-40B4-BE49-F238E27FC236}">
                  <a16:creationId xmlns="" xmlns:a16="http://schemas.microsoft.com/office/drawing/2014/main" id="{F87E084A-64A6-4B75-B881-66C85CE30CBE}"/>
                </a:ext>
              </a:extLst>
            </p:cNvPr>
            <p:cNvGrpSpPr/>
            <p:nvPr/>
          </p:nvGrpSpPr>
          <p:grpSpPr>
            <a:xfrm>
              <a:off x="5932634" y="1733261"/>
              <a:ext cx="244890" cy="2125880"/>
              <a:chOff x="1404969" y="2714017"/>
              <a:chExt cx="274202" cy="2464677"/>
            </a:xfrm>
          </p:grpSpPr>
          <p:cxnSp>
            <p:nvCxnSpPr>
              <p:cNvPr id="112" name="直接连接符 111">
                <a:extLst>
                  <a:ext uri="{FF2B5EF4-FFF2-40B4-BE49-F238E27FC236}">
                    <a16:creationId xmlns="" xmlns:a16="http://schemas.microsoft.com/office/drawing/2014/main" id="{814C128D-8F0D-4648-8EB4-0576023EB1CD}"/>
                  </a:ext>
                </a:extLst>
              </p:cNvPr>
              <p:cNvCxnSpPr/>
              <p:nvPr/>
            </p:nvCxnSpPr>
            <p:spPr>
              <a:xfrm>
                <a:off x="1404969" y="271401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 xmlns:a16="http://schemas.microsoft.com/office/drawing/2014/main" id="{2399851F-EFE8-4B08-BFCD-4B0BBC29AA92}"/>
                  </a:ext>
                </a:extLst>
              </p:cNvPr>
              <p:cNvCxnSpPr/>
              <p:nvPr/>
            </p:nvCxnSpPr>
            <p:spPr>
              <a:xfrm>
                <a:off x="1404969" y="3946357"/>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 xmlns:a16="http://schemas.microsoft.com/office/drawing/2014/main" id="{69EED474-3A0A-4054-BD7E-6E048B7BD28F}"/>
                  </a:ext>
                </a:extLst>
              </p:cNvPr>
              <p:cNvCxnSpPr/>
              <p:nvPr/>
            </p:nvCxnSpPr>
            <p:spPr>
              <a:xfrm>
                <a:off x="1404969" y="296048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 xmlns:a16="http://schemas.microsoft.com/office/drawing/2014/main" id="{39029ACD-FD9A-4833-9E56-408AFE93C772}"/>
                  </a:ext>
                </a:extLst>
              </p:cNvPr>
              <p:cNvCxnSpPr/>
              <p:nvPr/>
            </p:nvCxnSpPr>
            <p:spPr>
              <a:xfrm>
                <a:off x="1404969" y="320695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 xmlns:a16="http://schemas.microsoft.com/office/drawing/2014/main" id="{F8EFC377-472A-4F13-8258-C82461E8845C}"/>
                  </a:ext>
                </a:extLst>
              </p:cNvPr>
              <p:cNvCxnSpPr/>
              <p:nvPr/>
            </p:nvCxnSpPr>
            <p:spPr>
              <a:xfrm>
                <a:off x="1404969" y="345342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 xmlns:a16="http://schemas.microsoft.com/office/drawing/2014/main" id="{20609388-F3B7-4959-A18C-10B6629E0F3A}"/>
                  </a:ext>
                </a:extLst>
              </p:cNvPr>
              <p:cNvCxnSpPr/>
              <p:nvPr/>
            </p:nvCxnSpPr>
            <p:spPr>
              <a:xfrm>
                <a:off x="1404969" y="369988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 xmlns:a16="http://schemas.microsoft.com/office/drawing/2014/main" id="{53EB515F-B141-4F4B-8423-8A9A70606135}"/>
                  </a:ext>
                </a:extLst>
              </p:cNvPr>
              <p:cNvCxnSpPr/>
              <p:nvPr/>
            </p:nvCxnSpPr>
            <p:spPr>
              <a:xfrm>
                <a:off x="1404969" y="5178694"/>
                <a:ext cx="27420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 xmlns:a16="http://schemas.microsoft.com/office/drawing/2014/main" id="{CD0609FD-3CDD-4071-9602-E84AA7B93AC5}"/>
                  </a:ext>
                </a:extLst>
              </p:cNvPr>
              <p:cNvCxnSpPr/>
              <p:nvPr/>
            </p:nvCxnSpPr>
            <p:spPr>
              <a:xfrm>
                <a:off x="1404969" y="4192825"/>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 xmlns:a16="http://schemas.microsoft.com/office/drawing/2014/main" id="{77592274-06D7-4C60-B3B1-D9F003BCE107}"/>
                  </a:ext>
                </a:extLst>
              </p:cNvPr>
              <p:cNvCxnSpPr/>
              <p:nvPr/>
            </p:nvCxnSpPr>
            <p:spPr>
              <a:xfrm>
                <a:off x="1404969" y="4439293"/>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 xmlns:a16="http://schemas.microsoft.com/office/drawing/2014/main" id="{44BA88B1-46FF-4EC1-87B9-471D89B47FF3}"/>
                  </a:ext>
                </a:extLst>
              </p:cNvPr>
              <p:cNvCxnSpPr/>
              <p:nvPr/>
            </p:nvCxnSpPr>
            <p:spPr>
              <a:xfrm>
                <a:off x="1404969" y="4685761"/>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FAC715D1-ACE3-4233-819B-DE6AF6CBB8FA}"/>
                  </a:ext>
                </a:extLst>
              </p:cNvPr>
              <p:cNvCxnSpPr/>
              <p:nvPr/>
            </p:nvCxnSpPr>
            <p:spPr>
              <a:xfrm>
                <a:off x="1404969" y="4932229"/>
                <a:ext cx="1301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6" name="Content Placeholder 4">
            <a:extLst>
              <a:ext uri="{FF2B5EF4-FFF2-40B4-BE49-F238E27FC236}">
                <a16:creationId xmlns="" xmlns:a16="http://schemas.microsoft.com/office/drawing/2014/main" id="{2761D81B-46D8-42B9-8BAA-6CF0D7EB93DA}"/>
              </a:ext>
            </a:extLst>
          </p:cNvPr>
          <p:cNvSpPr txBox="1"/>
          <p:nvPr/>
        </p:nvSpPr>
        <p:spPr>
          <a:xfrm>
            <a:off x="6595339" y="5553583"/>
            <a:ext cx="1130418" cy="249299"/>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014730">
              <a:buNone/>
              <a:defRPr/>
            </a:pPr>
            <a:r>
              <a:rPr lang="en-US" altLang="zh-CN"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rPr>
              <a:t>60%</a:t>
            </a:r>
            <a:endParaRPr lang="en-US"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endParaRPr>
          </a:p>
        </p:txBody>
      </p:sp>
      <p:sp>
        <p:nvSpPr>
          <p:cNvPr id="127" name="Content Placeholder 4">
            <a:extLst>
              <a:ext uri="{FF2B5EF4-FFF2-40B4-BE49-F238E27FC236}">
                <a16:creationId xmlns="" xmlns:a16="http://schemas.microsoft.com/office/drawing/2014/main" id="{958CE83E-7D80-424A-B7DE-E6FB1F878EC8}"/>
              </a:ext>
            </a:extLst>
          </p:cNvPr>
          <p:cNvSpPr txBox="1"/>
          <p:nvPr/>
        </p:nvSpPr>
        <p:spPr>
          <a:xfrm>
            <a:off x="7907472" y="5553584"/>
            <a:ext cx="1130418" cy="249299"/>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014730">
              <a:buNone/>
              <a:defRPr/>
            </a:pPr>
            <a:r>
              <a:rPr lang="en-US" altLang="zh-CN"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rPr>
              <a:t>70%</a:t>
            </a:r>
            <a:endParaRPr lang="en-US"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endParaRPr>
          </a:p>
        </p:txBody>
      </p:sp>
      <p:sp>
        <p:nvSpPr>
          <p:cNvPr id="128" name="Content Placeholder 4">
            <a:extLst>
              <a:ext uri="{FF2B5EF4-FFF2-40B4-BE49-F238E27FC236}">
                <a16:creationId xmlns="" xmlns:a16="http://schemas.microsoft.com/office/drawing/2014/main" id="{99D4816A-6191-4ECF-B1CC-776957FD67DF}"/>
              </a:ext>
            </a:extLst>
          </p:cNvPr>
          <p:cNvSpPr txBox="1"/>
          <p:nvPr/>
        </p:nvSpPr>
        <p:spPr>
          <a:xfrm>
            <a:off x="9311618" y="5553585"/>
            <a:ext cx="1130418" cy="249299"/>
          </a:xfrm>
          <a:prstGeom prst="rect">
            <a:avLst/>
          </a:prstGeom>
        </p:spPr>
        <p:txBody>
          <a:bodyPr vert="horz" wrap="square" lIns="0" tIns="0" rIns="0" bIns="0" rtlCol="0" anchor="ctr">
            <a:spAutoFit/>
          </a:bodyPr>
          <a:lstStyle>
            <a:lvl1pPr marL="347980" indent="-347980" algn="l" defTabSz="913765"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1pPr>
            <a:lvl2pPr marL="673100" indent="-339725" algn="l" defTabSz="913765"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2pPr>
            <a:lvl3pPr marL="962025" indent="-302895" algn="l" defTabSz="913765"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3pPr>
            <a:lvl4pPr marL="1227455" indent="-26606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4pPr>
            <a:lvl5pPr marL="1515745" indent="-273685" algn="l" defTabSz="913765"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014730">
              <a:buNone/>
              <a:defRPr/>
            </a:pPr>
            <a:r>
              <a:rPr lang="en-US" altLang="zh-CN"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rPr>
              <a:t>90%</a:t>
            </a:r>
            <a:endParaRPr lang="en-US" sz="1800" dirty="0">
              <a:solidFill>
                <a:schemeClr val="tx1">
                  <a:lumMod val="75000"/>
                  <a:lumOff val="25000"/>
                </a:schemeClr>
              </a:solidFill>
              <a:latin typeface="Arial" panose="020B0604020202020204" pitchFamily="34" charset="0"/>
              <a:ea typeface="华康圆体W5(P)" panose="020F0500000000000000" pitchFamily="34" charset="-122"/>
              <a:cs typeface="Arial" panose="020B0604020202020204" pitchFamily="34" charset="0"/>
            </a:endParaRPr>
          </a:p>
        </p:txBody>
      </p:sp>
      <p:pic>
        <p:nvPicPr>
          <p:cNvPr id="129" name="PA_图片 20">
            <a:extLst>
              <a:ext uri="{FF2B5EF4-FFF2-40B4-BE49-F238E27FC236}">
                <a16:creationId xmlns="" xmlns:a16="http://schemas.microsoft.com/office/drawing/2014/main" id="{27416610-8EDC-448C-A85C-FA69E0AFB2DE}"/>
              </a:ext>
            </a:extLst>
          </p:cNvPr>
          <p:cNvPicPr>
            <a:picLocks noChangeAspect="1"/>
          </p:cNvPicPr>
          <p:nvPr>
            <p:custDataLst>
              <p:tags r:id="rId1"/>
            </p:custDataLst>
          </p:nvPr>
        </p:nvPicPr>
        <p:blipFill>
          <a:blip r:embed="rId5" cstate="screen">
            <a:extLst>
              <a:ext uri="{28A0092B-C50C-407E-A947-70E740481C1C}">
                <a14:useLocalDpi xmlns:a14="http://schemas.microsoft.com/office/drawing/2010/main"/>
              </a:ext>
            </a:extLst>
          </a:blip>
          <a:stretch>
            <a:fillRect/>
          </a:stretch>
        </p:blipFill>
        <p:spPr>
          <a:xfrm rot="2098296">
            <a:off x="9456836" y="965131"/>
            <a:ext cx="942442" cy="795263"/>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809200" y="3718566"/>
            <a:ext cx="652329" cy="1652159"/>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111133" y="3439758"/>
            <a:ext cx="652329" cy="1871634"/>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492759" y="2945703"/>
            <a:ext cx="652329" cy="2402032"/>
          </a:xfrm>
          <a:prstGeom prst="rect">
            <a:avLst/>
          </a:prstGeom>
        </p:spPr>
      </p:pic>
    </p:spTree>
    <p:extLst>
      <p:ext uri="{BB962C8B-B14F-4D97-AF65-F5344CB8AC3E}">
        <p14:creationId xmlns:p14="http://schemas.microsoft.com/office/powerpoint/2010/main" val="1434359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6" presetClass="entr" presetSubtype="42"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barn(outHorizontal)">
                                      <p:cBhvr>
                                        <p:cTn id="16" dur="500"/>
                                        <p:tgtEl>
                                          <p:spTgt spid="61"/>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1000"/>
                                        <p:tgtEl>
                                          <p:spTgt spid="66"/>
                                        </p:tgtEl>
                                      </p:cBhvr>
                                    </p:animEffect>
                                    <p:anim calcmode="lin" valueType="num">
                                      <p:cBhvr>
                                        <p:cTn id="21" dur="1000" fill="hold"/>
                                        <p:tgtEl>
                                          <p:spTgt spid="66"/>
                                        </p:tgtEl>
                                        <p:attrNameLst>
                                          <p:attrName>ppt_x</p:attrName>
                                        </p:attrNameLst>
                                      </p:cBhvr>
                                      <p:tavLst>
                                        <p:tav tm="0">
                                          <p:val>
                                            <p:strVal val="#ppt_x"/>
                                          </p:val>
                                        </p:tav>
                                        <p:tav tm="100000">
                                          <p:val>
                                            <p:strVal val="#ppt_x"/>
                                          </p:val>
                                        </p:tav>
                                      </p:tavLst>
                                    </p:anim>
                                    <p:anim calcmode="lin" valueType="num">
                                      <p:cBhvr>
                                        <p:cTn id="22" dur="1000" fill="hold"/>
                                        <p:tgtEl>
                                          <p:spTgt spid="66"/>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1000"/>
                                        <p:tgtEl>
                                          <p:spTgt spid="69"/>
                                        </p:tgtEl>
                                      </p:cBhvr>
                                    </p:animEffect>
                                    <p:anim calcmode="lin" valueType="num">
                                      <p:cBhvr>
                                        <p:cTn id="27" dur="1000" fill="hold"/>
                                        <p:tgtEl>
                                          <p:spTgt spid="69"/>
                                        </p:tgtEl>
                                        <p:attrNameLst>
                                          <p:attrName>ppt_x</p:attrName>
                                        </p:attrNameLst>
                                      </p:cBhvr>
                                      <p:tavLst>
                                        <p:tav tm="0">
                                          <p:val>
                                            <p:strVal val="#ppt_x"/>
                                          </p:val>
                                        </p:tav>
                                        <p:tav tm="100000">
                                          <p:val>
                                            <p:strVal val="#ppt_x"/>
                                          </p:val>
                                        </p:tav>
                                      </p:tavLst>
                                    </p:anim>
                                    <p:anim calcmode="lin" valueType="num">
                                      <p:cBhvr>
                                        <p:cTn id="28" dur="1000" fill="hold"/>
                                        <p:tgtEl>
                                          <p:spTgt spid="69"/>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2" presetClass="entr" presetSubtype="2"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1500" fill="hold"/>
                                        <p:tgtEl>
                                          <p:spTgt spid="75"/>
                                        </p:tgtEl>
                                        <p:attrNameLst>
                                          <p:attrName>ppt_x</p:attrName>
                                        </p:attrNameLst>
                                      </p:cBhvr>
                                      <p:tavLst>
                                        <p:tav tm="0">
                                          <p:val>
                                            <p:strVal val="1+#ppt_w/2"/>
                                          </p:val>
                                        </p:tav>
                                        <p:tav tm="100000">
                                          <p:val>
                                            <p:strVal val="#ppt_x"/>
                                          </p:val>
                                        </p:tav>
                                      </p:tavLst>
                                    </p:anim>
                                    <p:anim calcmode="lin" valueType="num">
                                      <p:cBhvr additive="base">
                                        <p:cTn id="39" dur="1500" fill="hold"/>
                                        <p:tgtEl>
                                          <p:spTgt spid="75"/>
                                        </p:tgtEl>
                                        <p:attrNameLst>
                                          <p:attrName>ppt_y</p:attrName>
                                        </p:attrNameLst>
                                      </p:cBhvr>
                                      <p:tavLst>
                                        <p:tav tm="0">
                                          <p:val>
                                            <p:strVal val="#ppt_y"/>
                                          </p:val>
                                        </p:tav>
                                        <p:tav tm="100000">
                                          <p:val>
                                            <p:strVal val="#ppt_y"/>
                                          </p:val>
                                        </p:tav>
                                      </p:tavLst>
                                    </p:anim>
                                  </p:childTnLst>
                                </p:cTn>
                              </p:par>
                              <p:par>
                                <p:cTn id="40" presetID="2" presetClass="entr" presetSubtype="2" decel="100000" fill="hold" nodeType="withEffect">
                                  <p:stCondLst>
                                    <p:cond delay="500"/>
                                  </p:stCondLst>
                                  <p:childTnLst>
                                    <p:set>
                                      <p:cBhvr>
                                        <p:cTn id="41" dur="1" fill="hold">
                                          <p:stCondLst>
                                            <p:cond delay="0"/>
                                          </p:stCondLst>
                                        </p:cTn>
                                        <p:tgtEl>
                                          <p:spTgt spid="92"/>
                                        </p:tgtEl>
                                        <p:attrNameLst>
                                          <p:attrName>style.visibility</p:attrName>
                                        </p:attrNameLst>
                                      </p:cBhvr>
                                      <p:to>
                                        <p:strVal val="visible"/>
                                      </p:to>
                                    </p:set>
                                    <p:anim calcmode="lin" valueType="num">
                                      <p:cBhvr additive="base">
                                        <p:cTn id="42" dur="1500" fill="hold"/>
                                        <p:tgtEl>
                                          <p:spTgt spid="92"/>
                                        </p:tgtEl>
                                        <p:attrNameLst>
                                          <p:attrName>ppt_x</p:attrName>
                                        </p:attrNameLst>
                                      </p:cBhvr>
                                      <p:tavLst>
                                        <p:tav tm="0">
                                          <p:val>
                                            <p:strVal val="1+#ppt_w/2"/>
                                          </p:val>
                                        </p:tav>
                                        <p:tav tm="100000">
                                          <p:val>
                                            <p:strVal val="#ppt_x"/>
                                          </p:val>
                                        </p:tav>
                                      </p:tavLst>
                                    </p:anim>
                                    <p:anim calcmode="lin" valueType="num">
                                      <p:cBhvr additive="base">
                                        <p:cTn id="43" dur="1500" fill="hold"/>
                                        <p:tgtEl>
                                          <p:spTgt spid="92"/>
                                        </p:tgtEl>
                                        <p:attrNameLst>
                                          <p:attrName>ppt_y</p:attrName>
                                        </p:attrNameLst>
                                      </p:cBhvr>
                                      <p:tavLst>
                                        <p:tav tm="0">
                                          <p:val>
                                            <p:strVal val="#ppt_y"/>
                                          </p:val>
                                        </p:tav>
                                        <p:tav tm="100000">
                                          <p:val>
                                            <p:strVal val="#ppt_y"/>
                                          </p:val>
                                        </p:tav>
                                      </p:tavLst>
                                    </p:anim>
                                  </p:childTnLst>
                                </p:cTn>
                              </p:par>
                              <p:par>
                                <p:cTn id="44" presetID="2" presetClass="entr" presetSubtype="2" decel="100000" fill="hold" nodeType="withEffect">
                                  <p:stCondLst>
                                    <p:cond delay="1000"/>
                                  </p:stCondLst>
                                  <p:childTnLst>
                                    <p:set>
                                      <p:cBhvr>
                                        <p:cTn id="45" dur="1" fill="hold">
                                          <p:stCondLst>
                                            <p:cond delay="0"/>
                                          </p:stCondLst>
                                        </p:cTn>
                                        <p:tgtEl>
                                          <p:spTgt spid="109"/>
                                        </p:tgtEl>
                                        <p:attrNameLst>
                                          <p:attrName>style.visibility</p:attrName>
                                        </p:attrNameLst>
                                      </p:cBhvr>
                                      <p:to>
                                        <p:strVal val="visible"/>
                                      </p:to>
                                    </p:set>
                                    <p:anim calcmode="lin" valueType="num">
                                      <p:cBhvr additive="base">
                                        <p:cTn id="46" dur="1500" fill="hold"/>
                                        <p:tgtEl>
                                          <p:spTgt spid="109"/>
                                        </p:tgtEl>
                                        <p:attrNameLst>
                                          <p:attrName>ppt_x</p:attrName>
                                        </p:attrNameLst>
                                      </p:cBhvr>
                                      <p:tavLst>
                                        <p:tav tm="0">
                                          <p:val>
                                            <p:strVal val="1+#ppt_w/2"/>
                                          </p:val>
                                        </p:tav>
                                        <p:tav tm="100000">
                                          <p:val>
                                            <p:strVal val="#ppt_x"/>
                                          </p:val>
                                        </p:tav>
                                      </p:tavLst>
                                    </p:anim>
                                    <p:anim calcmode="lin" valueType="num">
                                      <p:cBhvr additive="base">
                                        <p:cTn id="47" dur="1500" fill="hold"/>
                                        <p:tgtEl>
                                          <p:spTgt spid="109"/>
                                        </p:tgtEl>
                                        <p:attrNameLst>
                                          <p:attrName>ppt_y</p:attrName>
                                        </p:attrNameLst>
                                      </p:cBhvr>
                                      <p:tavLst>
                                        <p:tav tm="0">
                                          <p:val>
                                            <p:strVal val="#ppt_y"/>
                                          </p:val>
                                        </p:tav>
                                        <p:tav tm="100000">
                                          <p:val>
                                            <p:strVal val="#ppt_y"/>
                                          </p:val>
                                        </p:tav>
                                      </p:tavLst>
                                    </p:anim>
                                  </p:childTnLst>
                                </p:cTn>
                              </p:par>
                            </p:childTnLst>
                          </p:cTn>
                        </p:par>
                        <p:par>
                          <p:cTn id="48" fill="hold">
                            <p:stCondLst>
                              <p:cond delay="7500"/>
                            </p:stCondLst>
                            <p:childTnLst>
                              <p:par>
                                <p:cTn id="49" presetID="53" presetClass="entr" presetSubtype="16" fill="hold" grpId="0" nodeType="afterEffect">
                                  <p:stCondLst>
                                    <p:cond delay="0"/>
                                  </p:stCondLst>
                                  <p:childTnLst>
                                    <p:set>
                                      <p:cBhvr>
                                        <p:cTn id="50" dur="1" fill="hold">
                                          <p:stCondLst>
                                            <p:cond delay="0"/>
                                          </p:stCondLst>
                                        </p:cTn>
                                        <p:tgtEl>
                                          <p:spTgt spid="126"/>
                                        </p:tgtEl>
                                        <p:attrNameLst>
                                          <p:attrName>style.visibility</p:attrName>
                                        </p:attrNameLst>
                                      </p:cBhvr>
                                      <p:to>
                                        <p:strVal val="visible"/>
                                      </p:to>
                                    </p:set>
                                    <p:anim calcmode="lin" valueType="num">
                                      <p:cBhvr>
                                        <p:cTn id="51" dur="500" fill="hold"/>
                                        <p:tgtEl>
                                          <p:spTgt spid="126"/>
                                        </p:tgtEl>
                                        <p:attrNameLst>
                                          <p:attrName>ppt_w</p:attrName>
                                        </p:attrNameLst>
                                      </p:cBhvr>
                                      <p:tavLst>
                                        <p:tav tm="0">
                                          <p:val>
                                            <p:fltVal val="0"/>
                                          </p:val>
                                        </p:tav>
                                        <p:tav tm="100000">
                                          <p:val>
                                            <p:strVal val="#ppt_w"/>
                                          </p:val>
                                        </p:tav>
                                      </p:tavLst>
                                    </p:anim>
                                    <p:anim calcmode="lin" valueType="num">
                                      <p:cBhvr>
                                        <p:cTn id="52" dur="500" fill="hold"/>
                                        <p:tgtEl>
                                          <p:spTgt spid="126"/>
                                        </p:tgtEl>
                                        <p:attrNameLst>
                                          <p:attrName>ppt_h</p:attrName>
                                        </p:attrNameLst>
                                      </p:cBhvr>
                                      <p:tavLst>
                                        <p:tav tm="0">
                                          <p:val>
                                            <p:fltVal val="0"/>
                                          </p:val>
                                        </p:tav>
                                        <p:tav tm="100000">
                                          <p:val>
                                            <p:strVal val="#ppt_h"/>
                                          </p:val>
                                        </p:tav>
                                      </p:tavLst>
                                    </p:anim>
                                    <p:animEffect transition="in" filter="fade">
                                      <p:cBhvr>
                                        <p:cTn id="53" dur="500"/>
                                        <p:tgtEl>
                                          <p:spTgt spid="126"/>
                                        </p:tgtEl>
                                      </p:cBhvr>
                                    </p:animEffect>
                                  </p:childTnLst>
                                </p:cTn>
                              </p:par>
                            </p:childTnLst>
                          </p:cTn>
                        </p:par>
                        <p:par>
                          <p:cTn id="54" fill="hold">
                            <p:stCondLst>
                              <p:cond delay="8000"/>
                            </p:stCondLst>
                            <p:childTnLst>
                              <p:par>
                                <p:cTn id="55" presetID="53" presetClass="entr" presetSubtype="16" fill="hold" grpId="0" nodeType="afterEffect">
                                  <p:stCondLst>
                                    <p:cond delay="0"/>
                                  </p:stCondLst>
                                  <p:childTnLst>
                                    <p:set>
                                      <p:cBhvr>
                                        <p:cTn id="56" dur="1" fill="hold">
                                          <p:stCondLst>
                                            <p:cond delay="0"/>
                                          </p:stCondLst>
                                        </p:cTn>
                                        <p:tgtEl>
                                          <p:spTgt spid="127"/>
                                        </p:tgtEl>
                                        <p:attrNameLst>
                                          <p:attrName>style.visibility</p:attrName>
                                        </p:attrNameLst>
                                      </p:cBhvr>
                                      <p:to>
                                        <p:strVal val="visible"/>
                                      </p:to>
                                    </p:set>
                                    <p:anim calcmode="lin" valueType="num">
                                      <p:cBhvr>
                                        <p:cTn id="57" dur="500" fill="hold"/>
                                        <p:tgtEl>
                                          <p:spTgt spid="127"/>
                                        </p:tgtEl>
                                        <p:attrNameLst>
                                          <p:attrName>ppt_w</p:attrName>
                                        </p:attrNameLst>
                                      </p:cBhvr>
                                      <p:tavLst>
                                        <p:tav tm="0">
                                          <p:val>
                                            <p:fltVal val="0"/>
                                          </p:val>
                                        </p:tav>
                                        <p:tav tm="100000">
                                          <p:val>
                                            <p:strVal val="#ppt_w"/>
                                          </p:val>
                                        </p:tav>
                                      </p:tavLst>
                                    </p:anim>
                                    <p:anim calcmode="lin" valueType="num">
                                      <p:cBhvr>
                                        <p:cTn id="58" dur="500" fill="hold"/>
                                        <p:tgtEl>
                                          <p:spTgt spid="127"/>
                                        </p:tgtEl>
                                        <p:attrNameLst>
                                          <p:attrName>ppt_h</p:attrName>
                                        </p:attrNameLst>
                                      </p:cBhvr>
                                      <p:tavLst>
                                        <p:tav tm="0">
                                          <p:val>
                                            <p:fltVal val="0"/>
                                          </p:val>
                                        </p:tav>
                                        <p:tav tm="100000">
                                          <p:val>
                                            <p:strVal val="#ppt_h"/>
                                          </p:val>
                                        </p:tav>
                                      </p:tavLst>
                                    </p:anim>
                                    <p:animEffect transition="in" filter="fade">
                                      <p:cBhvr>
                                        <p:cTn id="59" dur="500"/>
                                        <p:tgtEl>
                                          <p:spTgt spid="127"/>
                                        </p:tgtEl>
                                      </p:cBhvr>
                                    </p:animEffect>
                                  </p:childTnLst>
                                </p:cTn>
                              </p:par>
                            </p:childTnLst>
                          </p:cTn>
                        </p:par>
                        <p:par>
                          <p:cTn id="60" fill="hold">
                            <p:stCondLst>
                              <p:cond delay="8500"/>
                            </p:stCondLst>
                            <p:childTnLst>
                              <p:par>
                                <p:cTn id="61" presetID="53" presetClass="entr" presetSubtype="16"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anim calcmode="lin" valueType="num">
                                      <p:cBhvr>
                                        <p:cTn id="63" dur="500" fill="hold"/>
                                        <p:tgtEl>
                                          <p:spTgt spid="128"/>
                                        </p:tgtEl>
                                        <p:attrNameLst>
                                          <p:attrName>ppt_w</p:attrName>
                                        </p:attrNameLst>
                                      </p:cBhvr>
                                      <p:tavLst>
                                        <p:tav tm="0">
                                          <p:val>
                                            <p:fltVal val="0"/>
                                          </p:val>
                                        </p:tav>
                                        <p:tav tm="100000">
                                          <p:val>
                                            <p:strVal val="#ppt_w"/>
                                          </p:val>
                                        </p:tav>
                                      </p:tavLst>
                                    </p:anim>
                                    <p:anim calcmode="lin" valueType="num">
                                      <p:cBhvr>
                                        <p:cTn id="64" dur="500" fill="hold"/>
                                        <p:tgtEl>
                                          <p:spTgt spid="128"/>
                                        </p:tgtEl>
                                        <p:attrNameLst>
                                          <p:attrName>ppt_h</p:attrName>
                                        </p:attrNameLst>
                                      </p:cBhvr>
                                      <p:tavLst>
                                        <p:tav tm="0">
                                          <p:val>
                                            <p:fltVal val="0"/>
                                          </p:val>
                                        </p:tav>
                                        <p:tav tm="100000">
                                          <p:val>
                                            <p:strVal val="#ppt_h"/>
                                          </p:val>
                                        </p:tav>
                                      </p:tavLst>
                                    </p:anim>
                                    <p:animEffect transition="in" filter="fade">
                                      <p:cBhvr>
                                        <p:cTn id="65" dur="500"/>
                                        <p:tgtEl>
                                          <p:spTgt spid="128"/>
                                        </p:tgtEl>
                                      </p:cBhvr>
                                    </p:animEffect>
                                  </p:childTnLst>
                                </p:cTn>
                              </p:par>
                              <p:par>
                                <p:cTn id="66" presetID="2" presetClass="entr" presetSubtype="1" fill="hold" nodeType="withEffect">
                                  <p:stCondLst>
                                    <p:cond delay="0"/>
                                  </p:stCondLst>
                                  <p:childTnLst>
                                    <p:set>
                                      <p:cBhvr>
                                        <p:cTn id="67" dur="1" fill="hold">
                                          <p:stCondLst>
                                            <p:cond delay="0"/>
                                          </p:stCondLst>
                                        </p:cTn>
                                        <p:tgtEl>
                                          <p:spTgt spid="129"/>
                                        </p:tgtEl>
                                        <p:attrNameLst>
                                          <p:attrName>style.visibility</p:attrName>
                                        </p:attrNameLst>
                                      </p:cBhvr>
                                      <p:to>
                                        <p:strVal val="visible"/>
                                      </p:to>
                                    </p:set>
                                    <p:anim calcmode="lin" valueType="num">
                                      <p:cBhvr additive="base">
                                        <p:cTn id="68" dur="1750" fill="hold"/>
                                        <p:tgtEl>
                                          <p:spTgt spid="129"/>
                                        </p:tgtEl>
                                        <p:attrNameLst>
                                          <p:attrName>ppt_x</p:attrName>
                                        </p:attrNameLst>
                                      </p:cBhvr>
                                      <p:tavLst>
                                        <p:tav tm="0">
                                          <p:val>
                                            <p:strVal val="#ppt_x"/>
                                          </p:val>
                                        </p:tav>
                                        <p:tav tm="100000">
                                          <p:val>
                                            <p:strVal val="#ppt_x"/>
                                          </p:val>
                                        </p:tav>
                                      </p:tavLst>
                                    </p:anim>
                                    <p:anim calcmode="lin" valueType="num">
                                      <p:cBhvr additive="base">
                                        <p:cTn id="69" dur="1750" fill="hold"/>
                                        <p:tgtEl>
                                          <p:spTgt spid="1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6" grpId="0"/>
      <p:bldP spid="127" grpId="0"/>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a:extLst>
              <a:ext uri="{FF2B5EF4-FFF2-40B4-BE49-F238E27FC236}">
                <a16:creationId xmlns="" xmlns:a16="http://schemas.microsoft.com/office/drawing/2014/main" id="{C470E0BF-7C7E-4253-899D-C4FC2720B1CF}"/>
              </a:ext>
            </a:extLst>
          </p:cNvPr>
          <p:cNvGrpSpPr/>
          <p:nvPr/>
        </p:nvGrpSpPr>
        <p:grpSpPr>
          <a:xfrm>
            <a:off x="2139697" y="2389770"/>
            <a:ext cx="1521633" cy="2412440"/>
            <a:chOff x="2139697" y="2389770"/>
            <a:chExt cx="1521633" cy="2412440"/>
          </a:xfrm>
        </p:grpSpPr>
        <p:grpSp>
          <p:nvGrpSpPr>
            <p:cNvPr id="43" name="组合 42">
              <a:extLst>
                <a:ext uri="{FF2B5EF4-FFF2-40B4-BE49-F238E27FC236}">
                  <a16:creationId xmlns="" xmlns:a16="http://schemas.microsoft.com/office/drawing/2014/main" id="{2B7521BA-1D4C-4364-B1F4-1B7C27FFBBE9}"/>
                </a:ext>
              </a:extLst>
            </p:cNvPr>
            <p:cNvGrpSpPr/>
            <p:nvPr/>
          </p:nvGrpSpPr>
          <p:grpSpPr>
            <a:xfrm>
              <a:off x="2497224" y="2389770"/>
              <a:ext cx="1164106" cy="2412440"/>
              <a:chOff x="808290" y="1824097"/>
              <a:chExt cx="1660722" cy="3441605"/>
            </a:xfrm>
            <a:solidFill>
              <a:srgbClr val="9DAC6E"/>
            </a:solidFill>
            <a:effectLst/>
          </p:grpSpPr>
          <p:sp>
            <p:nvSpPr>
              <p:cNvPr id="47" name="椭圆 46">
                <a:extLst>
                  <a:ext uri="{FF2B5EF4-FFF2-40B4-BE49-F238E27FC236}">
                    <a16:creationId xmlns="" xmlns:a16="http://schemas.microsoft.com/office/drawing/2014/main" id="{6D022760-3704-4FDE-915B-487EEF274039}"/>
                  </a:ext>
                </a:extLst>
              </p:cNvPr>
              <p:cNvSpPr/>
              <p:nvPr/>
            </p:nvSpPr>
            <p:spPr>
              <a:xfrm>
                <a:off x="1145286" y="1824097"/>
                <a:ext cx="704850" cy="70485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2">
                <a:extLst>
                  <a:ext uri="{FF2B5EF4-FFF2-40B4-BE49-F238E27FC236}">
                    <a16:creationId xmlns="" xmlns:a16="http://schemas.microsoft.com/office/drawing/2014/main" id="{8ED898B6-FDB0-4A5B-A019-DAE82FFBC9ED}"/>
                  </a:ext>
                </a:extLst>
              </p:cNvPr>
              <p:cNvSpPr/>
              <p:nvPr/>
            </p:nvSpPr>
            <p:spPr>
              <a:xfrm>
                <a:off x="1048559" y="2654299"/>
                <a:ext cx="951517" cy="1542503"/>
              </a:xfrm>
              <a:custGeom>
                <a:avLst/>
                <a:gdLst>
                  <a:gd name="connsiteX0" fmla="*/ 0 w 951517"/>
                  <a:gd name="connsiteY0" fmla="*/ 0 h 1548853"/>
                  <a:gd name="connsiteX1" fmla="*/ 951517 w 951517"/>
                  <a:gd name="connsiteY1" fmla="*/ 0 h 1548853"/>
                  <a:gd name="connsiteX2" fmla="*/ 951517 w 951517"/>
                  <a:gd name="connsiteY2" fmla="*/ 1548853 h 1548853"/>
                  <a:gd name="connsiteX3" fmla="*/ 0 w 951517"/>
                  <a:gd name="connsiteY3" fmla="*/ 1548853 h 1548853"/>
                  <a:gd name="connsiteX4" fmla="*/ 0 w 951517"/>
                  <a:gd name="connsiteY4" fmla="*/ 0 h 1548853"/>
                  <a:gd name="connsiteX0-1" fmla="*/ 76200 w 951517"/>
                  <a:gd name="connsiteY0-2" fmla="*/ 12700 h 1548853"/>
                  <a:gd name="connsiteX1-3" fmla="*/ 951517 w 951517"/>
                  <a:gd name="connsiteY1-4" fmla="*/ 0 h 1548853"/>
                  <a:gd name="connsiteX2-5" fmla="*/ 951517 w 951517"/>
                  <a:gd name="connsiteY2-6" fmla="*/ 1548853 h 1548853"/>
                  <a:gd name="connsiteX3-7" fmla="*/ 0 w 951517"/>
                  <a:gd name="connsiteY3-8" fmla="*/ 1548853 h 1548853"/>
                  <a:gd name="connsiteX4-9" fmla="*/ 76200 w 951517"/>
                  <a:gd name="connsiteY4-10" fmla="*/ 12700 h 1548853"/>
                  <a:gd name="connsiteX0-11" fmla="*/ 76200 w 951517"/>
                  <a:gd name="connsiteY0-12" fmla="*/ 25400 h 1561553"/>
                  <a:gd name="connsiteX1-13" fmla="*/ 875317 w 951517"/>
                  <a:gd name="connsiteY1-14" fmla="*/ 0 h 1561553"/>
                  <a:gd name="connsiteX2-15" fmla="*/ 951517 w 951517"/>
                  <a:gd name="connsiteY2-16" fmla="*/ 1561553 h 1561553"/>
                  <a:gd name="connsiteX3-17" fmla="*/ 0 w 951517"/>
                  <a:gd name="connsiteY3-18" fmla="*/ 1561553 h 1561553"/>
                  <a:gd name="connsiteX4-19" fmla="*/ 76200 w 951517"/>
                  <a:gd name="connsiteY4-20" fmla="*/ 25400 h 1561553"/>
                  <a:gd name="connsiteX0-21" fmla="*/ 76200 w 951517"/>
                  <a:gd name="connsiteY0-22" fmla="*/ 6350 h 1542503"/>
                  <a:gd name="connsiteX1-23" fmla="*/ 875317 w 951517"/>
                  <a:gd name="connsiteY1-24" fmla="*/ 0 h 1542503"/>
                  <a:gd name="connsiteX2-25" fmla="*/ 951517 w 951517"/>
                  <a:gd name="connsiteY2-26" fmla="*/ 1542503 h 1542503"/>
                  <a:gd name="connsiteX3-27" fmla="*/ 0 w 951517"/>
                  <a:gd name="connsiteY3-28" fmla="*/ 1542503 h 1542503"/>
                  <a:gd name="connsiteX4-29" fmla="*/ 76200 w 951517"/>
                  <a:gd name="connsiteY4-30" fmla="*/ 6350 h 15425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51517" h="1542503">
                    <a:moveTo>
                      <a:pt x="76200" y="6350"/>
                    </a:moveTo>
                    <a:lnTo>
                      <a:pt x="875317" y="0"/>
                    </a:lnTo>
                    <a:lnTo>
                      <a:pt x="951517" y="1542503"/>
                    </a:lnTo>
                    <a:lnTo>
                      <a:pt x="0" y="1542503"/>
                    </a:lnTo>
                    <a:lnTo>
                      <a:pt x="76200" y="6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9">
                <a:extLst>
                  <a:ext uri="{FF2B5EF4-FFF2-40B4-BE49-F238E27FC236}">
                    <a16:creationId xmlns="" xmlns:a16="http://schemas.microsoft.com/office/drawing/2014/main" id="{19AD5E92-79F1-4D20-8F2B-D3FAD63DEAF0}"/>
                  </a:ext>
                </a:extLst>
              </p:cNvPr>
              <p:cNvSpPr/>
              <p:nvPr/>
            </p:nvSpPr>
            <p:spPr>
              <a:xfrm rot="4314963">
                <a:off x="1616860" y="3091304"/>
                <a:ext cx="1112400" cy="255600"/>
              </a:xfrm>
              <a:custGeom>
                <a:avLst/>
                <a:gdLst>
                  <a:gd name="connsiteX0" fmla="*/ 0 w 1112400"/>
                  <a:gd name="connsiteY0" fmla="*/ 0 h 255600"/>
                  <a:gd name="connsiteX1" fmla="*/ 1112400 w 1112400"/>
                  <a:gd name="connsiteY1" fmla="*/ 0 h 255600"/>
                  <a:gd name="connsiteX2" fmla="*/ 1112400 w 1112400"/>
                  <a:gd name="connsiteY2" fmla="*/ 255600 h 255600"/>
                  <a:gd name="connsiteX3" fmla="*/ 0 w 1112400"/>
                  <a:gd name="connsiteY3" fmla="*/ 255600 h 255600"/>
                  <a:gd name="connsiteX4" fmla="*/ 0 w 1112400"/>
                  <a:gd name="connsiteY4" fmla="*/ 0 h 255600"/>
                  <a:gd name="connsiteX0-1" fmla="*/ 2280 w 1114680"/>
                  <a:gd name="connsiteY0-2" fmla="*/ 0 h 255600"/>
                  <a:gd name="connsiteX1-3" fmla="*/ 1114680 w 1114680"/>
                  <a:gd name="connsiteY1-4" fmla="*/ 0 h 255600"/>
                  <a:gd name="connsiteX2-5" fmla="*/ 1114680 w 1114680"/>
                  <a:gd name="connsiteY2-6" fmla="*/ 255600 h 255600"/>
                  <a:gd name="connsiteX3-7" fmla="*/ 2280 w 1114680"/>
                  <a:gd name="connsiteY3-8" fmla="*/ 255600 h 255600"/>
                  <a:gd name="connsiteX4-9" fmla="*/ 0 w 1114680"/>
                  <a:gd name="connsiteY4-10" fmla="*/ 76902 h 255600"/>
                  <a:gd name="connsiteX5" fmla="*/ 2280 w 1114680"/>
                  <a:gd name="connsiteY5" fmla="*/ 0 h 255600"/>
                  <a:gd name="connsiteX0-11" fmla="*/ 2280 w 1114680"/>
                  <a:gd name="connsiteY0-12" fmla="*/ 1909 h 257509"/>
                  <a:gd name="connsiteX1-13" fmla="*/ 80845 w 1114680"/>
                  <a:gd name="connsiteY1-14" fmla="*/ 0 h 257509"/>
                  <a:gd name="connsiteX2-15" fmla="*/ 1114680 w 1114680"/>
                  <a:gd name="connsiteY2-16" fmla="*/ 1909 h 257509"/>
                  <a:gd name="connsiteX3-17" fmla="*/ 1114680 w 1114680"/>
                  <a:gd name="connsiteY3-18" fmla="*/ 257509 h 257509"/>
                  <a:gd name="connsiteX4-19" fmla="*/ 2280 w 1114680"/>
                  <a:gd name="connsiteY4-20" fmla="*/ 257509 h 257509"/>
                  <a:gd name="connsiteX5-21" fmla="*/ 0 w 1114680"/>
                  <a:gd name="connsiteY5-22" fmla="*/ 78811 h 257509"/>
                  <a:gd name="connsiteX6" fmla="*/ 2280 w 1114680"/>
                  <a:gd name="connsiteY6" fmla="*/ 1909 h 257509"/>
                  <a:gd name="connsiteX0-23" fmla="*/ 0 w 1114680"/>
                  <a:gd name="connsiteY0-24" fmla="*/ 78811 h 257509"/>
                  <a:gd name="connsiteX1-25" fmla="*/ 80845 w 1114680"/>
                  <a:gd name="connsiteY1-26" fmla="*/ 0 h 257509"/>
                  <a:gd name="connsiteX2-27" fmla="*/ 1114680 w 1114680"/>
                  <a:gd name="connsiteY2-28" fmla="*/ 1909 h 257509"/>
                  <a:gd name="connsiteX3-29" fmla="*/ 1114680 w 1114680"/>
                  <a:gd name="connsiteY3-30" fmla="*/ 257509 h 257509"/>
                  <a:gd name="connsiteX4-31" fmla="*/ 2280 w 1114680"/>
                  <a:gd name="connsiteY4-32" fmla="*/ 257509 h 257509"/>
                  <a:gd name="connsiteX5-33" fmla="*/ 0 w 1114680"/>
                  <a:gd name="connsiteY5-34" fmla="*/ 78811 h 257509"/>
                  <a:gd name="connsiteX0-35" fmla="*/ 0 w 1114680"/>
                  <a:gd name="connsiteY0-36" fmla="*/ 78811 h 257509"/>
                  <a:gd name="connsiteX1-37" fmla="*/ 80845 w 1114680"/>
                  <a:gd name="connsiteY1-38" fmla="*/ 0 h 257509"/>
                  <a:gd name="connsiteX2-39" fmla="*/ 1114680 w 1114680"/>
                  <a:gd name="connsiteY2-40" fmla="*/ 1909 h 257509"/>
                  <a:gd name="connsiteX3-41" fmla="*/ 1114680 w 1114680"/>
                  <a:gd name="connsiteY3-42" fmla="*/ 257509 h 257509"/>
                  <a:gd name="connsiteX4-43" fmla="*/ 2280 w 1114680"/>
                  <a:gd name="connsiteY4-44" fmla="*/ 257509 h 257509"/>
                  <a:gd name="connsiteX5-45" fmla="*/ 6151 w 1114680"/>
                  <a:gd name="connsiteY5-46" fmla="*/ 131349 h 257509"/>
                  <a:gd name="connsiteX6-47" fmla="*/ 0 w 1114680"/>
                  <a:gd name="connsiteY6-48" fmla="*/ 78811 h 257509"/>
                  <a:gd name="connsiteX0-49" fmla="*/ 0 w 1114680"/>
                  <a:gd name="connsiteY0-50" fmla="*/ 78811 h 257509"/>
                  <a:gd name="connsiteX1-51" fmla="*/ 80845 w 1114680"/>
                  <a:gd name="connsiteY1-52" fmla="*/ 0 h 257509"/>
                  <a:gd name="connsiteX2-53" fmla="*/ 148437 w 1114680"/>
                  <a:gd name="connsiteY2-54" fmla="*/ 2462 h 257509"/>
                  <a:gd name="connsiteX3-55" fmla="*/ 1114680 w 1114680"/>
                  <a:gd name="connsiteY3-56" fmla="*/ 1909 h 257509"/>
                  <a:gd name="connsiteX4-57" fmla="*/ 1114680 w 1114680"/>
                  <a:gd name="connsiteY4-58" fmla="*/ 257509 h 257509"/>
                  <a:gd name="connsiteX5-59" fmla="*/ 2280 w 1114680"/>
                  <a:gd name="connsiteY5-60" fmla="*/ 257509 h 257509"/>
                  <a:gd name="connsiteX6-61" fmla="*/ 6151 w 1114680"/>
                  <a:gd name="connsiteY6-62" fmla="*/ 131349 h 257509"/>
                  <a:gd name="connsiteX7" fmla="*/ 0 w 1114680"/>
                  <a:gd name="connsiteY7" fmla="*/ 78811 h 257509"/>
                  <a:gd name="connsiteX0-63" fmla="*/ 0 w 1114680"/>
                  <a:gd name="connsiteY0-64" fmla="*/ 76902 h 255600"/>
                  <a:gd name="connsiteX1-65" fmla="*/ 148437 w 1114680"/>
                  <a:gd name="connsiteY1-66" fmla="*/ 553 h 255600"/>
                  <a:gd name="connsiteX2-67" fmla="*/ 1114680 w 1114680"/>
                  <a:gd name="connsiteY2-68" fmla="*/ 0 h 255600"/>
                  <a:gd name="connsiteX3-69" fmla="*/ 1114680 w 1114680"/>
                  <a:gd name="connsiteY3-70" fmla="*/ 255600 h 255600"/>
                  <a:gd name="connsiteX4-71" fmla="*/ 2280 w 1114680"/>
                  <a:gd name="connsiteY4-72" fmla="*/ 255600 h 255600"/>
                  <a:gd name="connsiteX5-73" fmla="*/ 6151 w 1114680"/>
                  <a:gd name="connsiteY5-74" fmla="*/ 129440 h 255600"/>
                  <a:gd name="connsiteX6-75" fmla="*/ 0 w 1114680"/>
                  <a:gd name="connsiteY6-76" fmla="*/ 76902 h 255600"/>
                  <a:gd name="connsiteX0-77" fmla="*/ 3871 w 1112400"/>
                  <a:gd name="connsiteY0-78" fmla="*/ 129440 h 255600"/>
                  <a:gd name="connsiteX1-79" fmla="*/ 146157 w 1112400"/>
                  <a:gd name="connsiteY1-80" fmla="*/ 553 h 255600"/>
                  <a:gd name="connsiteX2-81" fmla="*/ 1112400 w 1112400"/>
                  <a:gd name="connsiteY2-82" fmla="*/ 0 h 255600"/>
                  <a:gd name="connsiteX3-83" fmla="*/ 1112400 w 1112400"/>
                  <a:gd name="connsiteY3-84" fmla="*/ 255600 h 255600"/>
                  <a:gd name="connsiteX4-85" fmla="*/ 0 w 1112400"/>
                  <a:gd name="connsiteY4-86" fmla="*/ 255600 h 255600"/>
                  <a:gd name="connsiteX5-87" fmla="*/ 3871 w 1112400"/>
                  <a:gd name="connsiteY5-88" fmla="*/ 129440 h 25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12400" h="255600">
                    <a:moveTo>
                      <a:pt x="3871" y="129440"/>
                    </a:moveTo>
                    <a:lnTo>
                      <a:pt x="146157" y="553"/>
                    </a:lnTo>
                    <a:lnTo>
                      <a:pt x="1112400" y="0"/>
                    </a:lnTo>
                    <a:lnTo>
                      <a:pt x="1112400" y="255600"/>
                    </a:lnTo>
                    <a:lnTo>
                      <a:pt x="0" y="255600"/>
                    </a:lnTo>
                    <a:lnTo>
                      <a:pt x="3871" y="129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10">
                <a:extLst>
                  <a:ext uri="{FF2B5EF4-FFF2-40B4-BE49-F238E27FC236}">
                    <a16:creationId xmlns="" xmlns:a16="http://schemas.microsoft.com/office/drawing/2014/main" id="{607745B7-678D-4915-9735-0D9791F81939}"/>
                  </a:ext>
                </a:extLst>
              </p:cNvPr>
              <p:cNvSpPr/>
              <p:nvPr/>
            </p:nvSpPr>
            <p:spPr>
              <a:xfrm rot="6530773">
                <a:off x="597309" y="2915731"/>
                <a:ext cx="666529" cy="244567"/>
              </a:xfrm>
              <a:custGeom>
                <a:avLst/>
                <a:gdLst>
                  <a:gd name="connsiteX0" fmla="*/ 0 w 1110814"/>
                  <a:gd name="connsiteY0" fmla="*/ 0 h 255816"/>
                  <a:gd name="connsiteX1" fmla="*/ 1110814 w 1110814"/>
                  <a:gd name="connsiteY1" fmla="*/ 0 h 255816"/>
                  <a:gd name="connsiteX2" fmla="*/ 1110814 w 1110814"/>
                  <a:gd name="connsiteY2" fmla="*/ 255816 h 255816"/>
                  <a:gd name="connsiteX3" fmla="*/ 0 w 1110814"/>
                  <a:gd name="connsiteY3" fmla="*/ 255816 h 255816"/>
                  <a:gd name="connsiteX4" fmla="*/ 0 w 1110814"/>
                  <a:gd name="connsiteY4" fmla="*/ 0 h 255816"/>
                  <a:gd name="connsiteX0-1" fmla="*/ 0 w 1110814"/>
                  <a:gd name="connsiteY0-2" fmla="*/ 0 h 255816"/>
                  <a:gd name="connsiteX1-3" fmla="*/ 1110814 w 1110814"/>
                  <a:gd name="connsiteY1-4" fmla="*/ 0 h 255816"/>
                  <a:gd name="connsiteX2-5" fmla="*/ 1110814 w 1110814"/>
                  <a:gd name="connsiteY2-6" fmla="*/ 255816 h 255816"/>
                  <a:gd name="connsiteX3-7" fmla="*/ 113780 w 1110814"/>
                  <a:gd name="connsiteY3-8" fmla="*/ 253936 h 255816"/>
                  <a:gd name="connsiteX4-9" fmla="*/ 0 w 1110814"/>
                  <a:gd name="connsiteY4-10" fmla="*/ 255816 h 255816"/>
                  <a:gd name="connsiteX5" fmla="*/ 0 w 1110814"/>
                  <a:gd name="connsiteY5" fmla="*/ 0 h 255816"/>
                  <a:gd name="connsiteX0-11" fmla="*/ 0 w 1110814"/>
                  <a:gd name="connsiteY0-12" fmla="*/ 0 h 255816"/>
                  <a:gd name="connsiteX1-13" fmla="*/ 1110814 w 1110814"/>
                  <a:gd name="connsiteY1-14" fmla="*/ 0 h 255816"/>
                  <a:gd name="connsiteX2-15" fmla="*/ 1110814 w 1110814"/>
                  <a:gd name="connsiteY2-16" fmla="*/ 255816 h 255816"/>
                  <a:gd name="connsiteX3-17" fmla="*/ 113780 w 1110814"/>
                  <a:gd name="connsiteY3-18" fmla="*/ 253936 h 255816"/>
                  <a:gd name="connsiteX4-19" fmla="*/ 0 w 1110814"/>
                  <a:gd name="connsiteY4-20" fmla="*/ 255816 h 255816"/>
                  <a:gd name="connsiteX5-21" fmla="*/ 6173 w 1110814"/>
                  <a:gd name="connsiteY5-22" fmla="*/ 159826 h 255816"/>
                  <a:gd name="connsiteX6" fmla="*/ 0 w 1110814"/>
                  <a:gd name="connsiteY6" fmla="*/ 0 h 255816"/>
                  <a:gd name="connsiteX0-23" fmla="*/ 0 w 1110814"/>
                  <a:gd name="connsiteY0-24" fmla="*/ 0 h 255816"/>
                  <a:gd name="connsiteX1-25" fmla="*/ 1110814 w 1110814"/>
                  <a:gd name="connsiteY1-26" fmla="*/ 0 h 255816"/>
                  <a:gd name="connsiteX2-27" fmla="*/ 1110814 w 1110814"/>
                  <a:gd name="connsiteY2-28" fmla="*/ 255816 h 255816"/>
                  <a:gd name="connsiteX3-29" fmla="*/ 113780 w 1110814"/>
                  <a:gd name="connsiteY3-30" fmla="*/ 253936 h 255816"/>
                  <a:gd name="connsiteX4-31" fmla="*/ 6173 w 1110814"/>
                  <a:gd name="connsiteY4-32" fmla="*/ 159826 h 255816"/>
                  <a:gd name="connsiteX5-33" fmla="*/ 0 w 1110814"/>
                  <a:gd name="connsiteY5-34" fmla="*/ 0 h 255816"/>
                  <a:gd name="connsiteX0-35" fmla="*/ 0 w 1178759"/>
                  <a:gd name="connsiteY0-36" fmla="*/ 0 h 255515"/>
                  <a:gd name="connsiteX1-37" fmla="*/ 1110814 w 1178759"/>
                  <a:gd name="connsiteY1-38" fmla="*/ 0 h 255515"/>
                  <a:gd name="connsiteX2-39" fmla="*/ 1178760 w 1178759"/>
                  <a:gd name="connsiteY2-40" fmla="*/ 255515 h 255515"/>
                  <a:gd name="connsiteX3-41" fmla="*/ 113780 w 1178759"/>
                  <a:gd name="connsiteY3-42" fmla="*/ 253936 h 255515"/>
                  <a:gd name="connsiteX4-43" fmla="*/ 6173 w 1178759"/>
                  <a:gd name="connsiteY4-44" fmla="*/ 159826 h 255515"/>
                  <a:gd name="connsiteX5-45" fmla="*/ 0 w 1178759"/>
                  <a:gd name="connsiteY5-46" fmla="*/ 0 h 255515"/>
                  <a:gd name="connsiteX0-47" fmla="*/ 0 w 1178761"/>
                  <a:gd name="connsiteY0-48" fmla="*/ 1540 h 257055"/>
                  <a:gd name="connsiteX1-49" fmla="*/ 985090 w 1178761"/>
                  <a:gd name="connsiteY1-50" fmla="*/ 0 h 257055"/>
                  <a:gd name="connsiteX2-51" fmla="*/ 1178760 w 1178761"/>
                  <a:gd name="connsiteY2-52" fmla="*/ 257055 h 257055"/>
                  <a:gd name="connsiteX3-53" fmla="*/ 113780 w 1178761"/>
                  <a:gd name="connsiteY3-54" fmla="*/ 255476 h 257055"/>
                  <a:gd name="connsiteX4-55" fmla="*/ 6173 w 1178761"/>
                  <a:gd name="connsiteY4-56" fmla="*/ 161366 h 257055"/>
                  <a:gd name="connsiteX5-57" fmla="*/ 0 w 1178761"/>
                  <a:gd name="connsiteY5-58" fmla="*/ 1540 h 257055"/>
                  <a:gd name="connsiteX0-59" fmla="*/ 0 w 1127678"/>
                  <a:gd name="connsiteY0-60" fmla="*/ 1540 h 255476"/>
                  <a:gd name="connsiteX1-61" fmla="*/ 985090 w 1127678"/>
                  <a:gd name="connsiteY1-62" fmla="*/ 0 h 255476"/>
                  <a:gd name="connsiteX2-63" fmla="*/ 1127678 w 1127678"/>
                  <a:gd name="connsiteY2-64" fmla="*/ 246792 h 255476"/>
                  <a:gd name="connsiteX3-65" fmla="*/ 113780 w 1127678"/>
                  <a:gd name="connsiteY3-66" fmla="*/ 255476 h 255476"/>
                  <a:gd name="connsiteX4-67" fmla="*/ 6173 w 1127678"/>
                  <a:gd name="connsiteY4-68" fmla="*/ 161366 h 255476"/>
                  <a:gd name="connsiteX5-69" fmla="*/ 0 w 1127678"/>
                  <a:gd name="connsiteY5-70" fmla="*/ 1540 h 2554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27678" h="255476">
                    <a:moveTo>
                      <a:pt x="0" y="1540"/>
                    </a:moveTo>
                    <a:lnTo>
                      <a:pt x="985090" y="0"/>
                    </a:lnTo>
                    <a:lnTo>
                      <a:pt x="1127678" y="246792"/>
                    </a:lnTo>
                    <a:lnTo>
                      <a:pt x="113780" y="255476"/>
                    </a:lnTo>
                    <a:lnTo>
                      <a:pt x="6173" y="161366"/>
                    </a:lnTo>
                    <a:lnTo>
                      <a:pt x="0" y="15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 xmlns:a16="http://schemas.microsoft.com/office/drawing/2014/main" id="{E8F06510-553D-45AB-A1FC-6B0778DE056C}"/>
                  </a:ext>
                </a:extLst>
              </p:cNvPr>
              <p:cNvSpPr/>
              <p:nvPr/>
            </p:nvSpPr>
            <p:spPr>
              <a:xfrm>
                <a:off x="1193383" y="4009408"/>
                <a:ext cx="225670" cy="114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 xmlns:a16="http://schemas.microsoft.com/office/drawing/2014/main" id="{ADA05EF5-C5BE-4E05-A736-5A106A7B5225}"/>
                  </a:ext>
                </a:extLst>
              </p:cNvPr>
              <p:cNvSpPr/>
              <p:nvPr/>
            </p:nvSpPr>
            <p:spPr>
              <a:xfrm>
                <a:off x="1612863" y="4009408"/>
                <a:ext cx="236565" cy="114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 xmlns:a16="http://schemas.microsoft.com/office/drawing/2014/main" id="{A9BCCEAA-3CBE-48EE-AC30-EB79255C8A83}"/>
                  </a:ext>
                </a:extLst>
              </p:cNvPr>
              <p:cNvSpPr/>
              <p:nvPr/>
            </p:nvSpPr>
            <p:spPr>
              <a:xfrm>
                <a:off x="2216598" y="3613530"/>
                <a:ext cx="252414" cy="2524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 xmlns:a16="http://schemas.microsoft.com/office/drawing/2014/main" id="{EA609C0A-2443-4782-92AD-49C6536F23C7}"/>
                  </a:ext>
                </a:extLst>
              </p:cNvPr>
              <p:cNvSpPr/>
              <p:nvPr/>
            </p:nvSpPr>
            <p:spPr>
              <a:xfrm>
                <a:off x="1193382" y="50309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 xmlns:a16="http://schemas.microsoft.com/office/drawing/2014/main" id="{32C25E33-4835-4DBD-BAFF-F63ABCA8B248}"/>
                  </a:ext>
                </a:extLst>
              </p:cNvPr>
              <p:cNvSpPr/>
              <p:nvPr/>
            </p:nvSpPr>
            <p:spPr>
              <a:xfrm>
                <a:off x="1615338" y="50309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84">
                <a:extLst>
                  <a:ext uri="{FF2B5EF4-FFF2-40B4-BE49-F238E27FC236}">
                    <a16:creationId xmlns="" xmlns:a16="http://schemas.microsoft.com/office/drawing/2014/main" id="{7FD262AD-038D-44F5-9E47-16D97B2E9573}"/>
                  </a:ext>
                </a:extLst>
              </p:cNvPr>
              <p:cNvSpPr/>
              <p:nvPr/>
            </p:nvSpPr>
            <p:spPr>
              <a:xfrm>
                <a:off x="885825" y="2647950"/>
                <a:ext cx="1280914" cy="3429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 xmlns:a16="http://schemas.microsoft.com/office/drawing/2014/main" id="{C05A2263-CCBB-44BC-A5F0-3B21EF7B4521}"/>
                </a:ext>
              </a:extLst>
            </p:cNvPr>
            <p:cNvGrpSpPr/>
            <p:nvPr/>
          </p:nvGrpSpPr>
          <p:grpSpPr>
            <a:xfrm>
              <a:off x="2139697" y="2787214"/>
              <a:ext cx="333903" cy="736331"/>
              <a:chOff x="6065102" y="2280650"/>
              <a:chExt cx="476348" cy="1050456"/>
            </a:xfrm>
            <a:solidFill>
              <a:srgbClr val="9DAC6E"/>
            </a:solidFill>
            <a:effectLst>
              <a:outerShdw blurRad="50800" dist="38100" dir="18900000" algn="bl" rotWithShape="0">
                <a:prstClr val="black">
                  <a:alpha val="40000"/>
                </a:prstClr>
              </a:outerShdw>
            </a:effectLst>
          </p:grpSpPr>
          <p:sp>
            <p:nvSpPr>
              <p:cNvPr id="45" name="矩形 10">
                <a:extLst>
                  <a:ext uri="{FF2B5EF4-FFF2-40B4-BE49-F238E27FC236}">
                    <a16:creationId xmlns="" xmlns:a16="http://schemas.microsoft.com/office/drawing/2014/main" id="{605064DD-3B14-493C-BD6D-D35CD52E37B4}"/>
                  </a:ext>
                </a:extLst>
              </p:cNvPr>
              <p:cNvSpPr/>
              <p:nvPr/>
            </p:nvSpPr>
            <p:spPr>
              <a:xfrm rot="3715739">
                <a:off x="5926531" y="2716186"/>
                <a:ext cx="974666" cy="255173"/>
              </a:xfrm>
              <a:custGeom>
                <a:avLst/>
                <a:gdLst>
                  <a:gd name="connsiteX0" fmla="*/ 0 w 1110814"/>
                  <a:gd name="connsiteY0" fmla="*/ 0 h 255816"/>
                  <a:gd name="connsiteX1" fmla="*/ 1110814 w 1110814"/>
                  <a:gd name="connsiteY1" fmla="*/ 0 h 255816"/>
                  <a:gd name="connsiteX2" fmla="*/ 1110814 w 1110814"/>
                  <a:gd name="connsiteY2" fmla="*/ 255816 h 255816"/>
                  <a:gd name="connsiteX3" fmla="*/ 0 w 1110814"/>
                  <a:gd name="connsiteY3" fmla="*/ 255816 h 255816"/>
                  <a:gd name="connsiteX4" fmla="*/ 0 w 1110814"/>
                  <a:gd name="connsiteY4" fmla="*/ 0 h 255816"/>
                  <a:gd name="connsiteX0-1" fmla="*/ 0 w 1110814"/>
                  <a:gd name="connsiteY0-2" fmla="*/ 0 h 255816"/>
                  <a:gd name="connsiteX1-3" fmla="*/ 1110814 w 1110814"/>
                  <a:gd name="connsiteY1-4" fmla="*/ 0 h 255816"/>
                  <a:gd name="connsiteX2-5" fmla="*/ 1110814 w 1110814"/>
                  <a:gd name="connsiteY2-6" fmla="*/ 255816 h 255816"/>
                  <a:gd name="connsiteX3-7" fmla="*/ 113780 w 1110814"/>
                  <a:gd name="connsiteY3-8" fmla="*/ 253936 h 255816"/>
                  <a:gd name="connsiteX4-9" fmla="*/ 0 w 1110814"/>
                  <a:gd name="connsiteY4-10" fmla="*/ 255816 h 255816"/>
                  <a:gd name="connsiteX5" fmla="*/ 0 w 1110814"/>
                  <a:gd name="connsiteY5" fmla="*/ 0 h 255816"/>
                  <a:gd name="connsiteX0-11" fmla="*/ 0 w 1110814"/>
                  <a:gd name="connsiteY0-12" fmla="*/ 0 h 255816"/>
                  <a:gd name="connsiteX1-13" fmla="*/ 1110814 w 1110814"/>
                  <a:gd name="connsiteY1-14" fmla="*/ 0 h 255816"/>
                  <a:gd name="connsiteX2-15" fmla="*/ 1110814 w 1110814"/>
                  <a:gd name="connsiteY2-16" fmla="*/ 255816 h 255816"/>
                  <a:gd name="connsiteX3-17" fmla="*/ 113780 w 1110814"/>
                  <a:gd name="connsiteY3-18" fmla="*/ 253936 h 255816"/>
                  <a:gd name="connsiteX4-19" fmla="*/ 0 w 1110814"/>
                  <a:gd name="connsiteY4-20" fmla="*/ 255816 h 255816"/>
                  <a:gd name="connsiteX5-21" fmla="*/ 6173 w 1110814"/>
                  <a:gd name="connsiteY5-22" fmla="*/ 159826 h 255816"/>
                  <a:gd name="connsiteX6" fmla="*/ 0 w 1110814"/>
                  <a:gd name="connsiteY6" fmla="*/ 0 h 255816"/>
                  <a:gd name="connsiteX0-23" fmla="*/ 0 w 1110814"/>
                  <a:gd name="connsiteY0-24" fmla="*/ 0 h 255816"/>
                  <a:gd name="connsiteX1-25" fmla="*/ 1110814 w 1110814"/>
                  <a:gd name="connsiteY1-26" fmla="*/ 0 h 255816"/>
                  <a:gd name="connsiteX2-27" fmla="*/ 1110814 w 1110814"/>
                  <a:gd name="connsiteY2-28" fmla="*/ 255816 h 255816"/>
                  <a:gd name="connsiteX3-29" fmla="*/ 113780 w 1110814"/>
                  <a:gd name="connsiteY3-30" fmla="*/ 253936 h 255816"/>
                  <a:gd name="connsiteX4-31" fmla="*/ 6173 w 1110814"/>
                  <a:gd name="connsiteY4-32" fmla="*/ 159826 h 255816"/>
                  <a:gd name="connsiteX5-33" fmla="*/ 0 w 1110814"/>
                  <a:gd name="connsiteY5-34" fmla="*/ 0 h 255816"/>
                  <a:gd name="connsiteX0-35" fmla="*/ 0 w 1110814"/>
                  <a:gd name="connsiteY0-36" fmla="*/ 0 h 255816"/>
                  <a:gd name="connsiteX1-37" fmla="*/ 1110814 w 1110814"/>
                  <a:gd name="connsiteY1-38" fmla="*/ 0 h 255816"/>
                  <a:gd name="connsiteX2-39" fmla="*/ 1110814 w 1110814"/>
                  <a:gd name="connsiteY2-40" fmla="*/ 255816 h 255816"/>
                  <a:gd name="connsiteX3-41" fmla="*/ 1182 w 1110814"/>
                  <a:gd name="connsiteY3-42" fmla="*/ 253312 h 255816"/>
                  <a:gd name="connsiteX4-43" fmla="*/ 6173 w 1110814"/>
                  <a:gd name="connsiteY4-44" fmla="*/ 159826 h 255816"/>
                  <a:gd name="connsiteX5-45" fmla="*/ 0 w 1110814"/>
                  <a:gd name="connsiteY5-46" fmla="*/ 0 h 255816"/>
                  <a:gd name="connsiteX0-47" fmla="*/ 0 w 1332432"/>
                  <a:gd name="connsiteY0-48" fmla="*/ 5943 h 261759"/>
                  <a:gd name="connsiteX1-49" fmla="*/ 1332432 w 1332432"/>
                  <a:gd name="connsiteY1-50" fmla="*/ 0 h 261759"/>
                  <a:gd name="connsiteX2-51" fmla="*/ 1110814 w 1332432"/>
                  <a:gd name="connsiteY2-52" fmla="*/ 261759 h 261759"/>
                  <a:gd name="connsiteX3-53" fmla="*/ 1182 w 1332432"/>
                  <a:gd name="connsiteY3-54" fmla="*/ 259255 h 261759"/>
                  <a:gd name="connsiteX4-55" fmla="*/ 6173 w 1332432"/>
                  <a:gd name="connsiteY4-56" fmla="*/ 165769 h 261759"/>
                  <a:gd name="connsiteX5-57" fmla="*/ 0 w 1332432"/>
                  <a:gd name="connsiteY5-58" fmla="*/ 5943 h 261759"/>
                  <a:gd name="connsiteX0-59" fmla="*/ 0 w 1332432"/>
                  <a:gd name="connsiteY0-60" fmla="*/ 5943 h 264811"/>
                  <a:gd name="connsiteX1-61" fmla="*/ 1332432 w 1332432"/>
                  <a:gd name="connsiteY1-62" fmla="*/ 0 h 264811"/>
                  <a:gd name="connsiteX2-63" fmla="*/ 1152943 w 1332432"/>
                  <a:gd name="connsiteY2-64" fmla="*/ 264811 h 264811"/>
                  <a:gd name="connsiteX3-65" fmla="*/ 1182 w 1332432"/>
                  <a:gd name="connsiteY3-66" fmla="*/ 259255 h 264811"/>
                  <a:gd name="connsiteX4-67" fmla="*/ 6173 w 1332432"/>
                  <a:gd name="connsiteY4-68" fmla="*/ 165769 h 264811"/>
                  <a:gd name="connsiteX5-69" fmla="*/ 0 w 1332432"/>
                  <a:gd name="connsiteY5-70" fmla="*/ 5943 h 2648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332432" h="264811">
                    <a:moveTo>
                      <a:pt x="0" y="5943"/>
                    </a:moveTo>
                    <a:lnTo>
                      <a:pt x="1332432" y="0"/>
                    </a:lnTo>
                    <a:lnTo>
                      <a:pt x="1152943" y="264811"/>
                    </a:lnTo>
                    <a:lnTo>
                      <a:pt x="1182" y="259255"/>
                    </a:lnTo>
                    <a:lnTo>
                      <a:pt x="6173" y="165769"/>
                    </a:lnTo>
                    <a:lnTo>
                      <a:pt x="0" y="59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6BA63A08-6201-434A-9A3F-9B1880F513B4}"/>
                  </a:ext>
                </a:extLst>
              </p:cNvPr>
              <p:cNvSpPr/>
              <p:nvPr/>
            </p:nvSpPr>
            <p:spPr>
              <a:xfrm>
                <a:off x="6065102" y="2280650"/>
                <a:ext cx="241793" cy="2998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01</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grpSp>
        <p:nvGrpSpPr>
          <p:cNvPr id="32" name="组合 31">
            <a:extLst>
              <a:ext uri="{FF2B5EF4-FFF2-40B4-BE49-F238E27FC236}">
                <a16:creationId xmlns="" xmlns:a16="http://schemas.microsoft.com/office/drawing/2014/main" id="{D354AF52-A9E7-4831-8C69-44E95B60A19F}"/>
              </a:ext>
            </a:extLst>
          </p:cNvPr>
          <p:cNvGrpSpPr/>
          <p:nvPr/>
        </p:nvGrpSpPr>
        <p:grpSpPr>
          <a:xfrm>
            <a:off x="8964162" y="3181942"/>
            <a:ext cx="1092185" cy="2509361"/>
            <a:chOff x="749807" y="1824097"/>
            <a:chExt cx="1503466" cy="3454305"/>
          </a:xfrm>
          <a:solidFill>
            <a:srgbClr val="9DAC6E"/>
          </a:solidFill>
          <a:effectLst/>
        </p:grpSpPr>
        <p:sp>
          <p:nvSpPr>
            <p:cNvPr id="33" name="椭圆 32">
              <a:extLst>
                <a:ext uri="{FF2B5EF4-FFF2-40B4-BE49-F238E27FC236}">
                  <a16:creationId xmlns="" xmlns:a16="http://schemas.microsoft.com/office/drawing/2014/main" id="{D0ADCAC8-70BF-4619-AD5E-30D7E1240DB1}"/>
                </a:ext>
              </a:extLst>
            </p:cNvPr>
            <p:cNvSpPr/>
            <p:nvPr/>
          </p:nvSpPr>
          <p:spPr>
            <a:xfrm>
              <a:off x="1145286" y="1824097"/>
              <a:ext cx="704850" cy="704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梯形 8">
              <a:extLst>
                <a:ext uri="{FF2B5EF4-FFF2-40B4-BE49-F238E27FC236}">
                  <a16:creationId xmlns="" xmlns:a16="http://schemas.microsoft.com/office/drawing/2014/main" id="{6B0E78CF-E895-4A79-9702-B3498087296D}"/>
                </a:ext>
              </a:extLst>
            </p:cNvPr>
            <p:cNvSpPr/>
            <p:nvPr/>
          </p:nvSpPr>
          <p:spPr>
            <a:xfrm>
              <a:off x="785812" y="2647950"/>
              <a:ext cx="1403206" cy="1866587"/>
            </a:xfrm>
            <a:custGeom>
              <a:avLst/>
              <a:gdLst>
                <a:gd name="connsiteX0" fmla="*/ 0 w 1457325"/>
                <a:gd name="connsiteY0" fmla="*/ 1866587 h 1866587"/>
                <a:gd name="connsiteX1" fmla="*/ 469113 w 1457325"/>
                <a:gd name="connsiteY1" fmla="*/ 0 h 1866587"/>
                <a:gd name="connsiteX2" fmla="*/ 988212 w 1457325"/>
                <a:gd name="connsiteY2" fmla="*/ 0 h 1866587"/>
                <a:gd name="connsiteX3" fmla="*/ 1457325 w 1457325"/>
                <a:gd name="connsiteY3" fmla="*/ 1866587 h 1866587"/>
                <a:gd name="connsiteX4" fmla="*/ 0 w 1457325"/>
                <a:gd name="connsiteY4" fmla="*/ 1866587 h 1866587"/>
                <a:gd name="connsiteX0-1" fmla="*/ 0 w 1457325"/>
                <a:gd name="connsiteY0-2" fmla="*/ 1866587 h 1866587"/>
                <a:gd name="connsiteX1-3" fmla="*/ 469113 w 1457325"/>
                <a:gd name="connsiteY1-4" fmla="*/ 0 h 1866587"/>
                <a:gd name="connsiteX2-5" fmla="*/ 988212 w 1457325"/>
                <a:gd name="connsiteY2-6" fmla="*/ 0 h 1866587"/>
                <a:gd name="connsiteX3-7" fmla="*/ 1457325 w 1457325"/>
                <a:gd name="connsiteY3-8" fmla="*/ 1866587 h 1866587"/>
                <a:gd name="connsiteX4-9" fmla="*/ 1195388 w 1457325"/>
                <a:gd name="connsiteY4-10" fmla="*/ 1864364 h 1866587"/>
                <a:gd name="connsiteX5" fmla="*/ 0 w 1457325"/>
                <a:gd name="connsiteY5" fmla="*/ 1866587 h 1866587"/>
                <a:gd name="connsiteX0-11" fmla="*/ 0 w 1457325"/>
                <a:gd name="connsiteY0-12" fmla="*/ 1866587 h 1866587"/>
                <a:gd name="connsiteX1-13" fmla="*/ 469113 w 1457325"/>
                <a:gd name="connsiteY1-14" fmla="*/ 0 h 1866587"/>
                <a:gd name="connsiteX2-15" fmla="*/ 988212 w 1457325"/>
                <a:gd name="connsiteY2-16" fmla="*/ 0 h 1866587"/>
                <a:gd name="connsiteX3-17" fmla="*/ 1403206 w 1457325"/>
                <a:gd name="connsiteY3-18" fmla="*/ 1614982 h 1866587"/>
                <a:gd name="connsiteX4-19" fmla="*/ 1457325 w 1457325"/>
                <a:gd name="connsiteY4-20" fmla="*/ 1866587 h 1866587"/>
                <a:gd name="connsiteX5-21" fmla="*/ 1195388 w 1457325"/>
                <a:gd name="connsiteY5-22" fmla="*/ 1864364 h 1866587"/>
                <a:gd name="connsiteX6" fmla="*/ 0 w 1457325"/>
                <a:gd name="connsiteY6" fmla="*/ 1866587 h 1866587"/>
                <a:gd name="connsiteX0-23" fmla="*/ 0 w 1403206"/>
                <a:gd name="connsiteY0-24" fmla="*/ 1866587 h 1866587"/>
                <a:gd name="connsiteX1-25" fmla="*/ 469113 w 1403206"/>
                <a:gd name="connsiteY1-26" fmla="*/ 0 h 1866587"/>
                <a:gd name="connsiteX2-27" fmla="*/ 988212 w 1403206"/>
                <a:gd name="connsiteY2-28" fmla="*/ 0 h 1866587"/>
                <a:gd name="connsiteX3-29" fmla="*/ 1403206 w 1403206"/>
                <a:gd name="connsiteY3-30" fmla="*/ 1614982 h 1866587"/>
                <a:gd name="connsiteX4-31" fmla="*/ 1195388 w 1403206"/>
                <a:gd name="connsiteY4-32" fmla="*/ 1864364 h 1866587"/>
                <a:gd name="connsiteX5-33" fmla="*/ 0 w 1403206"/>
                <a:gd name="connsiteY5-34" fmla="*/ 1866587 h 1866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03206" h="1866587">
                  <a:moveTo>
                    <a:pt x="0" y="1866587"/>
                  </a:moveTo>
                  <a:lnTo>
                    <a:pt x="469113" y="0"/>
                  </a:lnTo>
                  <a:lnTo>
                    <a:pt x="988212" y="0"/>
                  </a:lnTo>
                  <a:lnTo>
                    <a:pt x="1403206" y="1614982"/>
                  </a:lnTo>
                  <a:lnTo>
                    <a:pt x="1195388" y="1864364"/>
                  </a:lnTo>
                  <a:lnTo>
                    <a:pt x="0" y="18665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9">
              <a:extLst>
                <a:ext uri="{FF2B5EF4-FFF2-40B4-BE49-F238E27FC236}">
                  <a16:creationId xmlns="" xmlns:a16="http://schemas.microsoft.com/office/drawing/2014/main" id="{5E6E0A20-201A-478F-BD30-BA1751F6C226}"/>
                </a:ext>
              </a:extLst>
            </p:cNvPr>
            <p:cNvSpPr/>
            <p:nvPr/>
          </p:nvSpPr>
          <p:spPr>
            <a:xfrm rot="4314963">
              <a:off x="1628716" y="3058998"/>
              <a:ext cx="980803" cy="268310"/>
            </a:xfrm>
            <a:custGeom>
              <a:avLst/>
              <a:gdLst>
                <a:gd name="connsiteX0" fmla="*/ 0 w 1112400"/>
                <a:gd name="connsiteY0" fmla="*/ 0 h 255600"/>
                <a:gd name="connsiteX1" fmla="*/ 1112400 w 1112400"/>
                <a:gd name="connsiteY1" fmla="*/ 0 h 255600"/>
                <a:gd name="connsiteX2" fmla="*/ 1112400 w 1112400"/>
                <a:gd name="connsiteY2" fmla="*/ 255600 h 255600"/>
                <a:gd name="connsiteX3" fmla="*/ 0 w 1112400"/>
                <a:gd name="connsiteY3" fmla="*/ 255600 h 255600"/>
                <a:gd name="connsiteX4" fmla="*/ 0 w 1112400"/>
                <a:gd name="connsiteY4" fmla="*/ 0 h 255600"/>
                <a:gd name="connsiteX0-1" fmla="*/ 2280 w 1114680"/>
                <a:gd name="connsiteY0-2" fmla="*/ 0 h 255600"/>
                <a:gd name="connsiteX1-3" fmla="*/ 1114680 w 1114680"/>
                <a:gd name="connsiteY1-4" fmla="*/ 0 h 255600"/>
                <a:gd name="connsiteX2-5" fmla="*/ 1114680 w 1114680"/>
                <a:gd name="connsiteY2-6" fmla="*/ 255600 h 255600"/>
                <a:gd name="connsiteX3-7" fmla="*/ 2280 w 1114680"/>
                <a:gd name="connsiteY3-8" fmla="*/ 255600 h 255600"/>
                <a:gd name="connsiteX4-9" fmla="*/ 0 w 1114680"/>
                <a:gd name="connsiteY4-10" fmla="*/ 76902 h 255600"/>
                <a:gd name="connsiteX5" fmla="*/ 2280 w 1114680"/>
                <a:gd name="connsiteY5" fmla="*/ 0 h 255600"/>
                <a:gd name="connsiteX0-11" fmla="*/ 2280 w 1114680"/>
                <a:gd name="connsiteY0-12" fmla="*/ 1909 h 257509"/>
                <a:gd name="connsiteX1-13" fmla="*/ 80845 w 1114680"/>
                <a:gd name="connsiteY1-14" fmla="*/ 0 h 257509"/>
                <a:gd name="connsiteX2-15" fmla="*/ 1114680 w 1114680"/>
                <a:gd name="connsiteY2-16" fmla="*/ 1909 h 257509"/>
                <a:gd name="connsiteX3-17" fmla="*/ 1114680 w 1114680"/>
                <a:gd name="connsiteY3-18" fmla="*/ 257509 h 257509"/>
                <a:gd name="connsiteX4-19" fmla="*/ 2280 w 1114680"/>
                <a:gd name="connsiteY4-20" fmla="*/ 257509 h 257509"/>
                <a:gd name="connsiteX5-21" fmla="*/ 0 w 1114680"/>
                <a:gd name="connsiteY5-22" fmla="*/ 78811 h 257509"/>
                <a:gd name="connsiteX6" fmla="*/ 2280 w 1114680"/>
                <a:gd name="connsiteY6" fmla="*/ 1909 h 257509"/>
                <a:gd name="connsiteX0-23" fmla="*/ 0 w 1114680"/>
                <a:gd name="connsiteY0-24" fmla="*/ 78811 h 257509"/>
                <a:gd name="connsiteX1-25" fmla="*/ 80845 w 1114680"/>
                <a:gd name="connsiteY1-26" fmla="*/ 0 h 257509"/>
                <a:gd name="connsiteX2-27" fmla="*/ 1114680 w 1114680"/>
                <a:gd name="connsiteY2-28" fmla="*/ 1909 h 257509"/>
                <a:gd name="connsiteX3-29" fmla="*/ 1114680 w 1114680"/>
                <a:gd name="connsiteY3-30" fmla="*/ 257509 h 257509"/>
                <a:gd name="connsiteX4-31" fmla="*/ 2280 w 1114680"/>
                <a:gd name="connsiteY4-32" fmla="*/ 257509 h 257509"/>
                <a:gd name="connsiteX5-33" fmla="*/ 0 w 1114680"/>
                <a:gd name="connsiteY5-34" fmla="*/ 78811 h 257509"/>
                <a:gd name="connsiteX0-35" fmla="*/ 0 w 1114680"/>
                <a:gd name="connsiteY0-36" fmla="*/ 79024 h 257722"/>
                <a:gd name="connsiteX1-37" fmla="*/ 80845 w 1114680"/>
                <a:gd name="connsiteY1-38" fmla="*/ 213 h 257722"/>
                <a:gd name="connsiteX2-39" fmla="*/ 834422 w 1114680"/>
                <a:gd name="connsiteY2-40" fmla="*/ 0 h 257722"/>
                <a:gd name="connsiteX3-41" fmla="*/ 1114680 w 1114680"/>
                <a:gd name="connsiteY3-42" fmla="*/ 2122 h 257722"/>
                <a:gd name="connsiteX4-43" fmla="*/ 1114680 w 1114680"/>
                <a:gd name="connsiteY4-44" fmla="*/ 257722 h 257722"/>
                <a:gd name="connsiteX5-45" fmla="*/ 2280 w 1114680"/>
                <a:gd name="connsiteY5-46" fmla="*/ 257722 h 257722"/>
                <a:gd name="connsiteX6-47" fmla="*/ 0 w 1114680"/>
                <a:gd name="connsiteY6-48" fmla="*/ 79024 h 257722"/>
                <a:gd name="connsiteX0-49" fmla="*/ 0 w 1114680"/>
                <a:gd name="connsiteY0-50" fmla="*/ 79024 h 268310"/>
                <a:gd name="connsiteX1-51" fmla="*/ 80845 w 1114680"/>
                <a:gd name="connsiteY1-52" fmla="*/ 213 h 268310"/>
                <a:gd name="connsiteX2-53" fmla="*/ 834422 w 1114680"/>
                <a:gd name="connsiteY2-54" fmla="*/ 0 h 268310"/>
                <a:gd name="connsiteX3-55" fmla="*/ 1114680 w 1114680"/>
                <a:gd name="connsiteY3-56" fmla="*/ 2122 h 268310"/>
                <a:gd name="connsiteX4-57" fmla="*/ 1114680 w 1114680"/>
                <a:gd name="connsiteY4-58" fmla="*/ 257722 h 268310"/>
                <a:gd name="connsiteX5-59" fmla="*/ 960567 w 1114680"/>
                <a:gd name="connsiteY5-60" fmla="*/ 268310 h 268310"/>
                <a:gd name="connsiteX6-61" fmla="*/ 2280 w 1114680"/>
                <a:gd name="connsiteY6-62" fmla="*/ 257722 h 268310"/>
                <a:gd name="connsiteX7" fmla="*/ 0 w 1114680"/>
                <a:gd name="connsiteY7" fmla="*/ 79024 h 268310"/>
                <a:gd name="connsiteX0-63" fmla="*/ 0 w 1114680"/>
                <a:gd name="connsiteY0-64" fmla="*/ 79024 h 268310"/>
                <a:gd name="connsiteX1-65" fmla="*/ 80845 w 1114680"/>
                <a:gd name="connsiteY1-66" fmla="*/ 213 h 268310"/>
                <a:gd name="connsiteX2-67" fmla="*/ 834422 w 1114680"/>
                <a:gd name="connsiteY2-68" fmla="*/ 0 h 268310"/>
                <a:gd name="connsiteX3-69" fmla="*/ 1114680 w 1114680"/>
                <a:gd name="connsiteY3-70" fmla="*/ 2122 h 268310"/>
                <a:gd name="connsiteX4-71" fmla="*/ 960567 w 1114680"/>
                <a:gd name="connsiteY4-72" fmla="*/ 268310 h 268310"/>
                <a:gd name="connsiteX5-73" fmla="*/ 2280 w 1114680"/>
                <a:gd name="connsiteY5-74" fmla="*/ 257722 h 268310"/>
                <a:gd name="connsiteX6-75" fmla="*/ 0 w 1114680"/>
                <a:gd name="connsiteY6-76" fmla="*/ 79024 h 268310"/>
                <a:gd name="connsiteX0-77" fmla="*/ 0 w 960567"/>
                <a:gd name="connsiteY0-78" fmla="*/ 79024 h 268310"/>
                <a:gd name="connsiteX1-79" fmla="*/ 80845 w 960567"/>
                <a:gd name="connsiteY1-80" fmla="*/ 213 h 268310"/>
                <a:gd name="connsiteX2-81" fmla="*/ 834422 w 960567"/>
                <a:gd name="connsiteY2-82" fmla="*/ 0 h 268310"/>
                <a:gd name="connsiteX3-83" fmla="*/ 960567 w 960567"/>
                <a:gd name="connsiteY3-84" fmla="*/ 268310 h 268310"/>
                <a:gd name="connsiteX4-85" fmla="*/ 2280 w 960567"/>
                <a:gd name="connsiteY4-86" fmla="*/ 257722 h 268310"/>
                <a:gd name="connsiteX5-87" fmla="*/ 0 w 960567"/>
                <a:gd name="connsiteY5-88" fmla="*/ 79024 h 2683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60567" h="268310">
                  <a:moveTo>
                    <a:pt x="0" y="79024"/>
                  </a:moveTo>
                  <a:lnTo>
                    <a:pt x="80845" y="213"/>
                  </a:lnTo>
                  <a:lnTo>
                    <a:pt x="834422" y="0"/>
                  </a:lnTo>
                  <a:lnTo>
                    <a:pt x="960567" y="268310"/>
                  </a:lnTo>
                  <a:lnTo>
                    <a:pt x="2280" y="257722"/>
                  </a:lnTo>
                  <a:lnTo>
                    <a:pt x="0" y="7902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10">
              <a:extLst>
                <a:ext uri="{FF2B5EF4-FFF2-40B4-BE49-F238E27FC236}">
                  <a16:creationId xmlns="" xmlns:a16="http://schemas.microsoft.com/office/drawing/2014/main" id="{D9D4B2A0-327C-4725-8E14-71C633284CEA}"/>
                </a:ext>
              </a:extLst>
            </p:cNvPr>
            <p:cNvSpPr/>
            <p:nvPr/>
          </p:nvSpPr>
          <p:spPr>
            <a:xfrm rot="6530773">
              <a:off x="405367" y="3041461"/>
              <a:ext cx="956915" cy="268036"/>
            </a:xfrm>
            <a:custGeom>
              <a:avLst/>
              <a:gdLst>
                <a:gd name="connsiteX0" fmla="*/ 0 w 1110814"/>
                <a:gd name="connsiteY0" fmla="*/ 0 h 255816"/>
                <a:gd name="connsiteX1" fmla="*/ 1110814 w 1110814"/>
                <a:gd name="connsiteY1" fmla="*/ 0 h 255816"/>
                <a:gd name="connsiteX2" fmla="*/ 1110814 w 1110814"/>
                <a:gd name="connsiteY2" fmla="*/ 255816 h 255816"/>
                <a:gd name="connsiteX3" fmla="*/ 0 w 1110814"/>
                <a:gd name="connsiteY3" fmla="*/ 255816 h 255816"/>
                <a:gd name="connsiteX4" fmla="*/ 0 w 1110814"/>
                <a:gd name="connsiteY4" fmla="*/ 0 h 255816"/>
                <a:gd name="connsiteX0-1" fmla="*/ 0 w 1110814"/>
                <a:gd name="connsiteY0-2" fmla="*/ 0 h 255816"/>
                <a:gd name="connsiteX1-3" fmla="*/ 1110814 w 1110814"/>
                <a:gd name="connsiteY1-4" fmla="*/ 0 h 255816"/>
                <a:gd name="connsiteX2-5" fmla="*/ 1110814 w 1110814"/>
                <a:gd name="connsiteY2-6" fmla="*/ 255816 h 255816"/>
                <a:gd name="connsiteX3-7" fmla="*/ 113780 w 1110814"/>
                <a:gd name="connsiteY3-8" fmla="*/ 253936 h 255816"/>
                <a:gd name="connsiteX4-9" fmla="*/ 0 w 1110814"/>
                <a:gd name="connsiteY4-10" fmla="*/ 255816 h 255816"/>
                <a:gd name="connsiteX5" fmla="*/ 0 w 1110814"/>
                <a:gd name="connsiteY5" fmla="*/ 0 h 255816"/>
                <a:gd name="connsiteX0-11" fmla="*/ 0 w 1110814"/>
                <a:gd name="connsiteY0-12" fmla="*/ 0 h 255816"/>
                <a:gd name="connsiteX1-13" fmla="*/ 1110814 w 1110814"/>
                <a:gd name="connsiteY1-14" fmla="*/ 0 h 255816"/>
                <a:gd name="connsiteX2-15" fmla="*/ 1110814 w 1110814"/>
                <a:gd name="connsiteY2-16" fmla="*/ 255816 h 255816"/>
                <a:gd name="connsiteX3-17" fmla="*/ 113780 w 1110814"/>
                <a:gd name="connsiteY3-18" fmla="*/ 253936 h 255816"/>
                <a:gd name="connsiteX4-19" fmla="*/ 0 w 1110814"/>
                <a:gd name="connsiteY4-20" fmla="*/ 255816 h 255816"/>
                <a:gd name="connsiteX5-21" fmla="*/ 6173 w 1110814"/>
                <a:gd name="connsiteY5-22" fmla="*/ 159826 h 255816"/>
                <a:gd name="connsiteX6" fmla="*/ 0 w 1110814"/>
                <a:gd name="connsiteY6" fmla="*/ 0 h 255816"/>
                <a:gd name="connsiteX0-23" fmla="*/ 0 w 1110814"/>
                <a:gd name="connsiteY0-24" fmla="*/ 0 h 255816"/>
                <a:gd name="connsiteX1-25" fmla="*/ 1110814 w 1110814"/>
                <a:gd name="connsiteY1-26" fmla="*/ 0 h 255816"/>
                <a:gd name="connsiteX2-27" fmla="*/ 1110814 w 1110814"/>
                <a:gd name="connsiteY2-28" fmla="*/ 255816 h 255816"/>
                <a:gd name="connsiteX3-29" fmla="*/ 113780 w 1110814"/>
                <a:gd name="connsiteY3-30" fmla="*/ 253936 h 255816"/>
                <a:gd name="connsiteX4-31" fmla="*/ 6173 w 1110814"/>
                <a:gd name="connsiteY4-32" fmla="*/ 159826 h 255816"/>
                <a:gd name="connsiteX5-33" fmla="*/ 0 w 1110814"/>
                <a:gd name="connsiteY5-34" fmla="*/ 0 h 255816"/>
                <a:gd name="connsiteX0-35" fmla="*/ 0 w 1110814"/>
                <a:gd name="connsiteY0-36" fmla="*/ 0 h 265592"/>
                <a:gd name="connsiteX1-37" fmla="*/ 1110814 w 1110814"/>
                <a:gd name="connsiteY1-38" fmla="*/ 0 h 265592"/>
                <a:gd name="connsiteX2-39" fmla="*/ 1110814 w 1110814"/>
                <a:gd name="connsiteY2-40" fmla="*/ 255816 h 265592"/>
                <a:gd name="connsiteX3-41" fmla="*/ 879318 w 1110814"/>
                <a:gd name="connsiteY3-42" fmla="*/ 265592 h 265592"/>
                <a:gd name="connsiteX4-43" fmla="*/ 113780 w 1110814"/>
                <a:gd name="connsiteY4-44" fmla="*/ 253936 h 265592"/>
                <a:gd name="connsiteX5-45" fmla="*/ 6173 w 1110814"/>
                <a:gd name="connsiteY5-46" fmla="*/ 159826 h 265592"/>
                <a:gd name="connsiteX6-47" fmla="*/ 0 w 1110814"/>
                <a:gd name="connsiteY6-48" fmla="*/ 0 h 265592"/>
                <a:gd name="connsiteX0-49" fmla="*/ 0 w 1110814"/>
                <a:gd name="connsiteY0-50" fmla="*/ 2444 h 268036"/>
                <a:gd name="connsiteX1-51" fmla="*/ 956915 w 1110814"/>
                <a:gd name="connsiteY1-52" fmla="*/ 0 h 268036"/>
                <a:gd name="connsiteX2-53" fmla="*/ 1110814 w 1110814"/>
                <a:gd name="connsiteY2-54" fmla="*/ 2444 h 268036"/>
                <a:gd name="connsiteX3-55" fmla="*/ 1110814 w 1110814"/>
                <a:gd name="connsiteY3-56" fmla="*/ 258260 h 268036"/>
                <a:gd name="connsiteX4-57" fmla="*/ 879318 w 1110814"/>
                <a:gd name="connsiteY4-58" fmla="*/ 268036 h 268036"/>
                <a:gd name="connsiteX5-59" fmla="*/ 113780 w 1110814"/>
                <a:gd name="connsiteY5-60" fmla="*/ 256380 h 268036"/>
                <a:gd name="connsiteX6-61" fmla="*/ 6173 w 1110814"/>
                <a:gd name="connsiteY6-62" fmla="*/ 162270 h 268036"/>
                <a:gd name="connsiteX7" fmla="*/ 0 w 1110814"/>
                <a:gd name="connsiteY7" fmla="*/ 2444 h 268036"/>
                <a:gd name="connsiteX0-63" fmla="*/ 0 w 1110814"/>
                <a:gd name="connsiteY0-64" fmla="*/ 2444 h 268036"/>
                <a:gd name="connsiteX1-65" fmla="*/ 956915 w 1110814"/>
                <a:gd name="connsiteY1-66" fmla="*/ 0 h 268036"/>
                <a:gd name="connsiteX2-67" fmla="*/ 1110814 w 1110814"/>
                <a:gd name="connsiteY2-68" fmla="*/ 258260 h 268036"/>
                <a:gd name="connsiteX3-69" fmla="*/ 879318 w 1110814"/>
                <a:gd name="connsiteY3-70" fmla="*/ 268036 h 268036"/>
                <a:gd name="connsiteX4-71" fmla="*/ 113780 w 1110814"/>
                <a:gd name="connsiteY4-72" fmla="*/ 256380 h 268036"/>
                <a:gd name="connsiteX5-73" fmla="*/ 6173 w 1110814"/>
                <a:gd name="connsiteY5-74" fmla="*/ 162270 h 268036"/>
                <a:gd name="connsiteX6-75" fmla="*/ 0 w 1110814"/>
                <a:gd name="connsiteY6-76" fmla="*/ 2444 h 268036"/>
                <a:gd name="connsiteX0-77" fmla="*/ 0 w 956915"/>
                <a:gd name="connsiteY0-78" fmla="*/ 2444 h 268036"/>
                <a:gd name="connsiteX1-79" fmla="*/ 956915 w 956915"/>
                <a:gd name="connsiteY1-80" fmla="*/ 0 h 268036"/>
                <a:gd name="connsiteX2-81" fmla="*/ 879318 w 956915"/>
                <a:gd name="connsiteY2-82" fmla="*/ 268036 h 268036"/>
                <a:gd name="connsiteX3-83" fmla="*/ 113780 w 956915"/>
                <a:gd name="connsiteY3-84" fmla="*/ 256380 h 268036"/>
                <a:gd name="connsiteX4-85" fmla="*/ 6173 w 956915"/>
                <a:gd name="connsiteY4-86" fmla="*/ 162270 h 268036"/>
                <a:gd name="connsiteX5-87" fmla="*/ 0 w 956915"/>
                <a:gd name="connsiteY5-88" fmla="*/ 2444 h 2680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56915" h="268036">
                  <a:moveTo>
                    <a:pt x="0" y="2444"/>
                  </a:moveTo>
                  <a:lnTo>
                    <a:pt x="956915" y="0"/>
                  </a:lnTo>
                  <a:lnTo>
                    <a:pt x="879318" y="268036"/>
                  </a:lnTo>
                  <a:lnTo>
                    <a:pt x="113780" y="256380"/>
                  </a:lnTo>
                  <a:lnTo>
                    <a:pt x="6173" y="162270"/>
                  </a:lnTo>
                  <a:lnTo>
                    <a:pt x="0" y="244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 xmlns:a16="http://schemas.microsoft.com/office/drawing/2014/main" id="{54D8D098-E031-41BF-B837-FDA35CDFA9F7}"/>
                </a:ext>
              </a:extLst>
            </p:cNvPr>
            <p:cNvSpPr/>
            <p:nvPr/>
          </p:nvSpPr>
          <p:spPr>
            <a:xfrm>
              <a:off x="1190612" y="4484011"/>
              <a:ext cx="237273"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 xmlns:a16="http://schemas.microsoft.com/office/drawing/2014/main" id="{13FFA2BA-ABCD-4377-A205-983DABA9F53E}"/>
                </a:ext>
              </a:extLst>
            </p:cNvPr>
            <p:cNvSpPr/>
            <p:nvPr/>
          </p:nvSpPr>
          <p:spPr>
            <a:xfrm>
              <a:off x="1640573" y="4484011"/>
              <a:ext cx="237273"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 xmlns:a16="http://schemas.microsoft.com/office/drawing/2014/main" id="{F2702B64-5949-451A-8C04-5B62E6BDC5A9}"/>
                </a:ext>
              </a:extLst>
            </p:cNvPr>
            <p:cNvSpPr/>
            <p:nvPr/>
          </p:nvSpPr>
          <p:spPr>
            <a:xfrm>
              <a:off x="1190612" y="50436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57B4D400-3D9B-4630-A95F-53498CEBE63D}"/>
                </a:ext>
              </a:extLst>
            </p:cNvPr>
            <p:cNvSpPr/>
            <p:nvPr/>
          </p:nvSpPr>
          <p:spPr>
            <a:xfrm>
              <a:off x="1643048" y="50436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72">
              <a:extLst>
                <a:ext uri="{FF2B5EF4-FFF2-40B4-BE49-F238E27FC236}">
                  <a16:creationId xmlns="" xmlns:a16="http://schemas.microsoft.com/office/drawing/2014/main" id="{AE7F3A68-A763-4EAF-8166-939891C827AA}"/>
                </a:ext>
              </a:extLst>
            </p:cNvPr>
            <p:cNvSpPr/>
            <p:nvPr/>
          </p:nvSpPr>
          <p:spPr>
            <a:xfrm>
              <a:off x="885824" y="2647950"/>
              <a:ext cx="1247775" cy="3429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a:extLst>
              <a:ext uri="{FF2B5EF4-FFF2-40B4-BE49-F238E27FC236}">
                <a16:creationId xmlns="" xmlns:a16="http://schemas.microsoft.com/office/drawing/2014/main" id="{99D51596-889C-4128-A35C-F2DE88A88B69}"/>
              </a:ext>
            </a:extLst>
          </p:cNvPr>
          <p:cNvSpPr txBox="1"/>
          <p:nvPr/>
        </p:nvSpPr>
        <p:spPr>
          <a:xfrm>
            <a:off x="5181036" y="1978898"/>
            <a:ext cx="1542410" cy="2215991"/>
          </a:xfrm>
          <a:prstGeom prst="rect">
            <a:avLst/>
          </a:prstGeom>
          <a:noFill/>
        </p:spPr>
        <p:txBody>
          <a:bodyPr wrap="none" rtlCol="0">
            <a:spAutoFit/>
          </a:bodyPr>
          <a:lstStyle/>
          <a:p>
            <a:r>
              <a:rPr lang="en-US" altLang="zh-CN" sz="13800" b="1" dirty="0">
                <a:solidFill>
                  <a:schemeClr val="bg1">
                    <a:lumMod val="50000"/>
                  </a:schemeClr>
                </a:solidFill>
                <a:latin typeface="Mistral" panose="03090702030407020403" pitchFamily="66" charset="0"/>
              </a:rPr>
              <a:t>VS</a:t>
            </a:r>
            <a:endParaRPr lang="zh-CN" altLang="en-US" sz="13800" b="1" dirty="0">
              <a:solidFill>
                <a:schemeClr val="bg1">
                  <a:lumMod val="50000"/>
                </a:schemeClr>
              </a:solidFill>
              <a:latin typeface="Mistral" panose="03090702030407020403" pitchFamily="66" charset="0"/>
            </a:endParaRPr>
          </a:p>
        </p:txBody>
      </p:sp>
      <p:sp>
        <p:nvSpPr>
          <p:cNvPr id="58" name="文本框 57">
            <a:extLst>
              <a:ext uri="{FF2B5EF4-FFF2-40B4-BE49-F238E27FC236}">
                <a16:creationId xmlns="" xmlns:a16="http://schemas.microsoft.com/office/drawing/2014/main" id="{3CCDA581-E7DC-45BC-9559-6B8396557D16}"/>
              </a:ext>
            </a:extLst>
          </p:cNvPr>
          <p:cNvSpPr txBox="1"/>
          <p:nvPr/>
        </p:nvSpPr>
        <p:spPr>
          <a:xfrm>
            <a:off x="4908952" y="3977752"/>
            <a:ext cx="2323621" cy="1323439"/>
          </a:xfrm>
          <a:prstGeom prst="rect">
            <a:avLst/>
          </a:prstGeom>
          <a:noFill/>
        </p:spPr>
        <p:txBody>
          <a:bodyPr wrap="square" rtlCol="0">
            <a:spAutoFit/>
          </a:bodyPr>
          <a:lstStyle/>
          <a:p>
            <a:pPr algn="ctr"/>
            <a:r>
              <a:rPr lang="en-US" altLang="zh-CN" sz="1600" dirty="0">
                <a:solidFill>
                  <a:schemeClr val="tx1">
                    <a:lumMod val="50000"/>
                    <a:lumOff val="50000"/>
                  </a:schemeClr>
                </a:solidFill>
                <a:latin typeface="华文细黑" panose="02010600040101010101" pitchFamily="2" charset="-122"/>
                <a:ea typeface="华文细黑" panose="02010600040101010101" pitchFamily="2" charset="-122"/>
              </a:rPr>
              <a:t>Text something here to make your audience understand what you are talking about.</a:t>
            </a:r>
            <a:endParaRPr lang="zh-CN" altLang="en-US" sz="16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nvGrpSpPr>
          <p:cNvPr id="59" name="组合 58">
            <a:extLst>
              <a:ext uri="{FF2B5EF4-FFF2-40B4-BE49-F238E27FC236}">
                <a16:creationId xmlns="" xmlns:a16="http://schemas.microsoft.com/office/drawing/2014/main" id="{405E30F2-5E69-4E60-86AA-AD0C4E62F82A}"/>
              </a:ext>
            </a:extLst>
          </p:cNvPr>
          <p:cNvGrpSpPr/>
          <p:nvPr/>
        </p:nvGrpSpPr>
        <p:grpSpPr>
          <a:xfrm>
            <a:off x="2003890" y="4877998"/>
            <a:ext cx="1990485" cy="779943"/>
            <a:chOff x="2820457" y="4395520"/>
            <a:chExt cx="1990485" cy="779943"/>
          </a:xfrm>
        </p:grpSpPr>
        <p:sp>
          <p:nvSpPr>
            <p:cNvPr id="60" name="Rectangle 23">
              <a:extLst>
                <a:ext uri="{FF2B5EF4-FFF2-40B4-BE49-F238E27FC236}">
                  <a16:creationId xmlns="" xmlns:a16="http://schemas.microsoft.com/office/drawing/2014/main" id="{1E001409-221E-4F8F-9D8D-5AF5A8D59AFC}"/>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文本框 60">
              <a:extLst>
                <a:ext uri="{FF2B5EF4-FFF2-40B4-BE49-F238E27FC236}">
                  <a16:creationId xmlns="" xmlns:a16="http://schemas.microsoft.com/office/drawing/2014/main" id="{C92CB766-618F-4FEC-BD6C-D9D195DEA4D6}"/>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2" name="组合 61">
            <a:extLst>
              <a:ext uri="{FF2B5EF4-FFF2-40B4-BE49-F238E27FC236}">
                <a16:creationId xmlns="" xmlns:a16="http://schemas.microsoft.com/office/drawing/2014/main" id="{B18A7069-DDBB-423E-89C0-685D4C9E2731}"/>
              </a:ext>
            </a:extLst>
          </p:cNvPr>
          <p:cNvGrpSpPr/>
          <p:nvPr/>
        </p:nvGrpSpPr>
        <p:grpSpPr>
          <a:xfrm>
            <a:off x="8468553" y="1978898"/>
            <a:ext cx="1990485" cy="779943"/>
            <a:chOff x="2820457" y="4395520"/>
            <a:chExt cx="1990485" cy="779943"/>
          </a:xfrm>
        </p:grpSpPr>
        <p:sp>
          <p:nvSpPr>
            <p:cNvPr id="63" name="Rectangle 23">
              <a:extLst>
                <a:ext uri="{FF2B5EF4-FFF2-40B4-BE49-F238E27FC236}">
                  <a16:creationId xmlns="" xmlns:a16="http://schemas.microsoft.com/office/drawing/2014/main" id="{06B38CE7-7874-4B36-8AD2-93AB0566103C}"/>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文本框 63">
              <a:extLst>
                <a:ext uri="{FF2B5EF4-FFF2-40B4-BE49-F238E27FC236}">
                  <a16:creationId xmlns="" xmlns:a16="http://schemas.microsoft.com/office/drawing/2014/main" id="{079D5ECF-CB14-4852-83CA-7191341ACB1C}"/>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8562490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14:presetBounceEnd="68000">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14:bounceEnd="68000">
                                          <p:cBhvr additive="base">
                                            <p:cTn id="16" dur="500" fill="hold"/>
                                            <p:tgtEl>
                                              <p:spTgt spid="32"/>
                                            </p:tgtEl>
                                            <p:attrNameLst>
                                              <p:attrName>ppt_x</p:attrName>
                                            </p:attrNameLst>
                                          </p:cBhvr>
                                          <p:tavLst>
                                            <p:tav tm="0">
                                              <p:val>
                                                <p:strVal val="1+#ppt_w/2"/>
                                              </p:val>
                                            </p:tav>
                                            <p:tav tm="100000">
                                              <p:val>
                                                <p:strVal val="#ppt_x"/>
                                              </p:val>
                                            </p:tav>
                                          </p:tavLst>
                                        </p:anim>
                                        <p:anim calcmode="lin" valueType="num" p14:bounceEnd="68000">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14:presetBounceEnd="68000">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14:bounceEnd="68000">
                                          <p:cBhvr additive="base">
                                            <p:cTn id="20" dur="500" fill="hold"/>
                                            <p:tgtEl>
                                              <p:spTgt spid="65"/>
                                            </p:tgtEl>
                                            <p:attrNameLst>
                                              <p:attrName>ppt_x</p:attrName>
                                            </p:attrNameLst>
                                          </p:cBhvr>
                                          <p:tavLst>
                                            <p:tav tm="0">
                                              <p:val>
                                                <p:strVal val="0-#ppt_w/2"/>
                                              </p:val>
                                            </p:tav>
                                            <p:tav tm="100000">
                                              <p:val>
                                                <p:strVal val="#ppt_x"/>
                                              </p:val>
                                            </p:tav>
                                          </p:tavLst>
                                        </p:anim>
                                        <p:anim calcmode="lin" valueType="num" p14:bounceEnd="68000">
                                          <p:cBhvr additive="base">
                                            <p:cTn id="21" dur="500" fill="hold"/>
                                            <p:tgtEl>
                                              <p:spTgt spid="6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55" presetClass="entr" presetSubtype="0" fill="hold" grpId="0"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1000" fill="hold"/>
                                            <p:tgtEl>
                                              <p:spTgt spid="57"/>
                                            </p:tgtEl>
                                            <p:attrNameLst>
                                              <p:attrName>ppt_w</p:attrName>
                                            </p:attrNameLst>
                                          </p:cBhvr>
                                          <p:tavLst>
                                            <p:tav tm="0">
                                              <p:val>
                                                <p:strVal val="#ppt_w*0.70"/>
                                              </p:val>
                                            </p:tav>
                                            <p:tav tm="100000">
                                              <p:val>
                                                <p:strVal val="#ppt_w"/>
                                              </p:val>
                                            </p:tav>
                                          </p:tavLst>
                                        </p:anim>
                                        <p:anim calcmode="lin" valueType="num">
                                          <p:cBhvr>
                                            <p:cTn id="26" dur="1000" fill="hold"/>
                                            <p:tgtEl>
                                              <p:spTgt spid="57"/>
                                            </p:tgtEl>
                                            <p:attrNameLst>
                                              <p:attrName>ppt_h</p:attrName>
                                            </p:attrNameLst>
                                          </p:cBhvr>
                                          <p:tavLst>
                                            <p:tav tm="0">
                                              <p:val>
                                                <p:strVal val="#ppt_h"/>
                                              </p:val>
                                            </p:tav>
                                            <p:tav tm="100000">
                                              <p:val>
                                                <p:strVal val="#ppt_h"/>
                                              </p:val>
                                            </p:tav>
                                          </p:tavLst>
                                        </p:anim>
                                        <p:animEffect transition="in" filter="fade">
                                          <p:cBhvr>
                                            <p:cTn id="27" dur="1000"/>
                                            <p:tgtEl>
                                              <p:spTgt spid="57"/>
                                            </p:tgtEl>
                                          </p:cBhvr>
                                        </p:animEffect>
                                      </p:childTnLst>
                                    </p:cTn>
                                  </p:par>
                                </p:childTnLst>
                              </p:cTn>
                            </p:par>
                            <p:par>
                              <p:cTn id="28" fill="hold">
                                <p:stCondLst>
                                  <p:cond delay="3000"/>
                                </p:stCondLst>
                                <p:childTnLst>
                                  <p:par>
                                    <p:cTn id="29" presetID="14" presetClass="entr" presetSubtype="10" fill="hold" grpId="0" nodeType="afterEffect">
                                      <p:stCondLst>
                                        <p:cond delay="0"/>
                                      </p:stCondLst>
                                      <p:iterate type="lt">
                                        <p:tmPct val="10000"/>
                                      </p:iterate>
                                      <p:childTnLst>
                                        <p:set>
                                          <p:cBhvr>
                                            <p:cTn id="30" dur="1" fill="hold">
                                              <p:stCondLst>
                                                <p:cond delay="0"/>
                                              </p:stCondLst>
                                            </p:cTn>
                                            <p:tgtEl>
                                              <p:spTgt spid="58"/>
                                            </p:tgtEl>
                                            <p:attrNameLst>
                                              <p:attrName>style.visibility</p:attrName>
                                            </p:attrNameLst>
                                          </p:cBhvr>
                                          <p:to>
                                            <p:strVal val="visible"/>
                                          </p:to>
                                        </p:set>
                                        <p:animEffect transition="in" filter="randombar(horizontal)">
                                          <p:cBhvr>
                                            <p:cTn id="31" dur="300"/>
                                            <p:tgtEl>
                                              <p:spTgt spid="58"/>
                                            </p:tgtEl>
                                          </p:cBhvr>
                                        </p:animEffect>
                                      </p:childTnLst>
                                    </p:cTn>
                                  </p:par>
                                </p:childTnLst>
                              </p:cTn>
                            </p:par>
                            <p:par>
                              <p:cTn id="32" fill="hold">
                                <p:stCondLst>
                                  <p:cond delay="5310"/>
                                </p:stCondLst>
                                <p:childTnLst>
                                  <p:par>
                                    <p:cTn id="33" presetID="42" presetClass="entr" presetSubtype="0"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1000"/>
                                            <p:tgtEl>
                                              <p:spTgt spid="59"/>
                                            </p:tgtEl>
                                          </p:cBhvr>
                                        </p:animEffect>
                                        <p:anim calcmode="lin" valueType="num">
                                          <p:cBhvr>
                                            <p:cTn id="36" dur="1000" fill="hold"/>
                                            <p:tgtEl>
                                              <p:spTgt spid="59"/>
                                            </p:tgtEl>
                                            <p:attrNameLst>
                                              <p:attrName>ppt_x</p:attrName>
                                            </p:attrNameLst>
                                          </p:cBhvr>
                                          <p:tavLst>
                                            <p:tav tm="0">
                                              <p:val>
                                                <p:strVal val="#ppt_x"/>
                                              </p:val>
                                            </p:tav>
                                            <p:tav tm="100000">
                                              <p:val>
                                                <p:strVal val="#ppt_x"/>
                                              </p:val>
                                            </p:tav>
                                          </p:tavLst>
                                        </p:anim>
                                        <p:anim calcmode="lin" valueType="num">
                                          <p:cBhvr>
                                            <p:cTn id="37" dur="1000" fill="hold"/>
                                            <p:tgtEl>
                                              <p:spTgt spid="59"/>
                                            </p:tgtEl>
                                            <p:attrNameLst>
                                              <p:attrName>ppt_y</p:attrName>
                                            </p:attrNameLst>
                                          </p:cBhvr>
                                          <p:tavLst>
                                            <p:tav tm="0">
                                              <p:val>
                                                <p:strVal val="#ppt_y+.1"/>
                                              </p:val>
                                            </p:tav>
                                            <p:tav tm="100000">
                                              <p:val>
                                                <p:strVal val="#ppt_y"/>
                                              </p:val>
                                            </p:tav>
                                          </p:tavLst>
                                        </p:anim>
                                      </p:childTnLst>
                                    </p:cTn>
                                  </p:par>
                                </p:childTnLst>
                              </p:cTn>
                            </p:par>
                            <p:par>
                              <p:cTn id="38" fill="hold">
                                <p:stCondLst>
                                  <p:cond delay="6310"/>
                                </p:stCondLst>
                                <p:childTnLst>
                                  <p:par>
                                    <p:cTn id="39" presetID="42"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7" grpId="0"/>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1+#ppt_w/2"/>
                                              </p:val>
                                            </p:tav>
                                            <p:tav tm="100000">
                                              <p:val>
                                                <p:strVal val="#ppt_x"/>
                                              </p:val>
                                            </p:tav>
                                          </p:tavLst>
                                        </p:anim>
                                        <p:anim calcmode="lin" valueType="num">
                                          <p:cBhvr additive="base">
                                            <p:cTn id="17" dur="500" fill="hold"/>
                                            <p:tgtEl>
                                              <p:spTgt spid="3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 calcmode="lin" valueType="num">
                                          <p:cBhvr additive="base">
                                            <p:cTn id="20" dur="500" fill="hold"/>
                                            <p:tgtEl>
                                              <p:spTgt spid="65"/>
                                            </p:tgtEl>
                                            <p:attrNameLst>
                                              <p:attrName>ppt_x</p:attrName>
                                            </p:attrNameLst>
                                          </p:cBhvr>
                                          <p:tavLst>
                                            <p:tav tm="0">
                                              <p:val>
                                                <p:strVal val="0-#ppt_w/2"/>
                                              </p:val>
                                            </p:tav>
                                            <p:tav tm="100000">
                                              <p:val>
                                                <p:strVal val="#ppt_x"/>
                                              </p:val>
                                            </p:tav>
                                          </p:tavLst>
                                        </p:anim>
                                        <p:anim calcmode="lin" valueType="num">
                                          <p:cBhvr additive="base">
                                            <p:cTn id="21" dur="500" fill="hold"/>
                                            <p:tgtEl>
                                              <p:spTgt spid="6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55" presetClass="entr" presetSubtype="0" fill="hold" grpId="0"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1000" fill="hold"/>
                                            <p:tgtEl>
                                              <p:spTgt spid="57"/>
                                            </p:tgtEl>
                                            <p:attrNameLst>
                                              <p:attrName>ppt_w</p:attrName>
                                            </p:attrNameLst>
                                          </p:cBhvr>
                                          <p:tavLst>
                                            <p:tav tm="0">
                                              <p:val>
                                                <p:strVal val="#ppt_w*0.70"/>
                                              </p:val>
                                            </p:tav>
                                            <p:tav tm="100000">
                                              <p:val>
                                                <p:strVal val="#ppt_w"/>
                                              </p:val>
                                            </p:tav>
                                          </p:tavLst>
                                        </p:anim>
                                        <p:anim calcmode="lin" valueType="num">
                                          <p:cBhvr>
                                            <p:cTn id="26" dur="1000" fill="hold"/>
                                            <p:tgtEl>
                                              <p:spTgt spid="57"/>
                                            </p:tgtEl>
                                            <p:attrNameLst>
                                              <p:attrName>ppt_h</p:attrName>
                                            </p:attrNameLst>
                                          </p:cBhvr>
                                          <p:tavLst>
                                            <p:tav tm="0">
                                              <p:val>
                                                <p:strVal val="#ppt_h"/>
                                              </p:val>
                                            </p:tav>
                                            <p:tav tm="100000">
                                              <p:val>
                                                <p:strVal val="#ppt_h"/>
                                              </p:val>
                                            </p:tav>
                                          </p:tavLst>
                                        </p:anim>
                                        <p:animEffect transition="in" filter="fade">
                                          <p:cBhvr>
                                            <p:cTn id="27" dur="1000"/>
                                            <p:tgtEl>
                                              <p:spTgt spid="57"/>
                                            </p:tgtEl>
                                          </p:cBhvr>
                                        </p:animEffect>
                                      </p:childTnLst>
                                    </p:cTn>
                                  </p:par>
                                </p:childTnLst>
                              </p:cTn>
                            </p:par>
                            <p:par>
                              <p:cTn id="28" fill="hold">
                                <p:stCondLst>
                                  <p:cond delay="3000"/>
                                </p:stCondLst>
                                <p:childTnLst>
                                  <p:par>
                                    <p:cTn id="29" presetID="14" presetClass="entr" presetSubtype="10" fill="hold" grpId="0" nodeType="afterEffect">
                                      <p:stCondLst>
                                        <p:cond delay="0"/>
                                      </p:stCondLst>
                                      <p:iterate type="lt">
                                        <p:tmPct val="10000"/>
                                      </p:iterate>
                                      <p:childTnLst>
                                        <p:set>
                                          <p:cBhvr>
                                            <p:cTn id="30" dur="1" fill="hold">
                                              <p:stCondLst>
                                                <p:cond delay="0"/>
                                              </p:stCondLst>
                                            </p:cTn>
                                            <p:tgtEl>
                                              <p:spTgt spid="58"/>
                                            </p:tgtEl>
                                            <p:attrNameLst>
                                              <p:attrName>style.visibility</p:attrName>
                                            </p:attrNameLst>
                                          </p:cBhvr>
                                          <p:to>
                                            <p:strVal val="visible"/>
                                          </p:to>
                                        </p:set>
                                        <p:animEffect transition="in" filter="randombar(horizontal)">
                                          <p:cBhvr>
                                            <p:cTn id="31" dur="300"/>
                                            <p:tgtEl>
                                              <p:spTgt spid="58"/>
                                            </p:tgtEl>
                                          </p:cBhvr>
                                        </p:animEffect>
                                      </p:childTnLst>
                                    </p:cTn>
                                  </p:par>
                                </p:childTnLst>
                              </p:cTn>
                            </p:par>
                            <p:par>
                              <p:cTn id="32" fill="hold">
                                <p:stCondLst>
                                  <p:cond delay="5310"/>
                                </p:stCondLst>
                                <p:childTnLst>
                                  <p:par>
                                    <p:cTn id="33" presetID="42" presetClass="entr" presetSubtype="0"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1000"/>
                                            <p:tgtEl>
                                              <p:spTgt spid="59"/>
                                            </p:tgtEl>
                                          </p:cBhvr>
                                        </p:animEffect>
                                        <p:anim calcmode="lin" valueType="num">
                                          <p:cBhvr>
                                            <p:cTn id="36" dur="1000" fill="hold"/>
                                            <p:tgtEl>
                                              <p:spTgt spid="59"/>
                                            </p:tgtEl>
                                            <p:attrNameLst>
                                              <p:attrName>ppt_x</p:attrName>
                                            </p:attrNameLst>
                                          </p:cBhvr>
                                          <p:tavLst>
                                            <p:tav tm="0">
                                              <p:val>
                                                <p:strVal val="#ppt_x"/>
                                              </p:val>
                                            </p:tav>
                                            <p:tav tm="100000">
                                              <p:val>
                                                <p:strVal val="#ppt_x"/>
                                              </p:val>
                                            </p:tav>
                                          </p:tavLst>
                                        </p:anim>
                                        <p:anim calcmode="lin" valueType="num">
                                          <p:cBhvr>
                                            <p:cTn id="37" dur="1000" fill="hold"/>
                                            <p:tgtEl>
                                              <p:spTgt spid="59"/>
                                            </p:tgtEl>
                                            <p:attrNameLst>
                                              <p:attrName>ppt_y</p:attrName>
                                            </p:attrNameLst>
                                          </p:cBhvr>
                                          <p:tavLst>
                                            <p:tav tm="0">
                                              <p:val>
                                                <p:strVal val="#ppt_y+.1"/>
                                              </p:val>
                                            </p:tav>
                                            <p:tav tm="100000">
                                              <p:val>
                                                <p:strVal val="#ppt_y"/>
                                              </p:val>
                                            </p:tav>
                                          </p:tavLst>
                                        </p:anim>
                                      </p:childTnLst>
                                    </p:cTn>
                                  </p:par>
                                </p:childTnLst>
                              </p:cTn>
                            </p:par>
                            <p:par>
                              <p:cTn id="38" fill="hold">
                                <p:stCondLst>
                                  <p:cond delay="6310"/>
                                </p:stCondLst>
                                <p:childTnLst>
                                  <p:par>
                                    <p:cTn id="39" presetID="42"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7" grpId="0"/>
          <p:bldP spid="5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01</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grpSp>
        <p:nvGrpSpPr>
          <p:cNvPr id="4" name="Group 3">
            <a:extLst>
              <a:ext uri="{FF2B5EF4-FFF2-40B4-BE49-F238E27FC236}">
                <a16:creationId xmlns="" xmlns:a16="http://schemas.microsoft.com/office/drawing/2014/main" id="{A15A93B8-E3B9-4C65-926E-BFB2CEDAA5C3}"/>
              </a:ext>
            </a:extLst>
          </p:cNvPr>
          <p:cNvGrpSpPr/>
          <p:nvPr/>
        </p:nvGrpSpPr>
        <p:grpSpPr>
          <a:xfrm>
            <a:off x="1963649" y="2152081"/>
            <a:ext cx="8091440" cy="3541061"/>
            <a:chOff x="1100786" y="1551735"/>
            <a:chExt cx="10052640" cy="4399344"/>
          </a:xfrm>
          <a:effectLst/>
        </p:grpSpPr>
        <p:sp>
          <p:nvSpPr>
            <p:cNvPr id="5" name="Freeform 21">
              <a:extLst>
                <a:ext uri="{FF2B5EF4-FFF2-40B4-BE49-F238E27FC236}">
                  <a16:creationId xmlns="" xmlns:a16="http://schemas.microsoft.com/office/drawing/2014/main" id="{EB8F210F-6582-4730-953D-BEABA1251E22}"/>
                </a:ext>
              </a:extLst>
            </p:cNvPr>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ounded Rectangle 4">
              <a:extLst>
                <a:ext uri="{FF2B5EF4-FFF2-40B4-BE49-F238E27FC236}">
                  <a16:creationId xmlns="" xmlns:a16="http://schemas.microsoft.com/office/drawing/2014/main" id="{7B9AC3BB-6739-40C7-9C4B-C54D018D3AC0}"/>
                </a:ext>
              </a:extLst>
            </p:cNvPr>
            <p:cNvSpPr/>
            <p:nvPr/>
          </p:nvSpPr>
          <p:spPr>
            <a:xfrm rot="19805282">
              <a:off x="1100786" y="3962064"/>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ounded Rectangle 17">
              <a:extLst>
                <a:ext uri="{FF2B5EF4-FFF2-40B4-BE49-F238E27FC236}">
                  <a16:creationId xmlns="" xmlns:a16="http://schemas.microsoft.com/office/drawing/2014/main" id="{A9098CFE-AAB1-4319-93D6-F6F2241C43F7}"/>
                </a:ext>
              </a:extLst>
            </p:cNvPr>
            <p:cNvSpPr/>
            <p:nvPr/>
          </p:nvSpPr>
          <p:spPr>
            <a:xfrm rot="19805282">
              <a:off x="2976655" y="2907046"/>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ounded Rectangle 18">
              <a:extLst>
                <a:ext uri="{FF2B5EF4-FFF2-40B4-BE49-F238E27FC236}">
                  <a16:creationId xmlns="" xmlns:a16="http://schemas.microsoft.com/office/drawing/2014/main" id="{2BE5542C-2E0E-4D59-9526-05F39E247689}"/>
                </a:ext>
              </a:extLst>
            </p:cNvPr>
            <p:cNvSpPr/>
            <p:nvPr/>
          </p:nvSpPr>
          <p:spPr>
            <a:xfrm rot="19805282">
              <a:off x="4856481" y="3966200"/>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ounded Rectangle 19">
              <a:extLst>
                <a:ext uri="{FF2B5EF4-FFF2-40B4-BE49-F238E27FC236}">
                  <a16:creationId xmlns="" xmlns:a16="http://schemas.microsoft.com/office/drawing/2014/main" id="{C8578ACA-4104-4186-B8B8-664075E5E2C7}"/>
                </a:ext>
              </a:extLst>
            </p:cNvPr>
            <p:cNvSpPr/>
            <p:nvPr/>
          </p:nvSpPr>
          <p:spPr>
            <a:xfrm rot="19805282">
              <a:off x="6750373" y="2907049"/>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ounded Rectangle 20">
              <a:extLst>
                <a:ext uri="{FF2B5EF4-FFF2-40B4-BE49-F238E27FC236}">
                  <a16:creationId xmlns="" xmlns:a16="http://schemas.microsoft.com/office/drawing/2014/main" id="{9912FBF1-1762-451C-86DF-E3B5B7EFAEB3}"/>
                </a:ext>
              </a:extLst>
            </p:cNvPr>
            <p:cNvSpPr/>
            <p:nvPr/>
          </p:nvSpPr>
          <p:spPr>
            <a:xfrm rot="19805282">
              <a:off x="10518517" y="2907047"/>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Rounded Rectangle 22">
              <a:extLst>
                <a:ext uri="{FF2B5EF4-FFF2-40B4-BE49-F238E27FC236}">
                  <a16:creationId xmlns="" xmlns:a16="http://schemas.microsoft.com/office/drawing/2014/main" id="{8855FDED-FFD7-4D81-BDA5-B978FA26F055}"/>
                </a:ext>
              </a:extLst>
            </p:cNvPr>
            <p:cNvSpPr/>
            <p:nvPr/>
          </p:nvSpPr>
          <p:spPr>
            <a:xfrm rot="19805282">
              <a:off x="8614859" y="3962065"/>
              <a:ext cx="634909" cy="634236"/>
            </a:xfrm>
            <a:prstGeom prst="roundRect">
              <a:avLst>
                <a:gd name="adj" fmla="val 5000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4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3">
              <a:extLst>
                <a:ext uri="{FF2B5EF4-FFF2-40B4-BE49-F238E27FC236}">
                  <a16:creationId xmlns="" xmlns:a16="http://schemas.microsoft.com/office/drawing/2014/main" id="{3D90271D-955D-4105-85EF-7EF0CEAFE8A3}"/>
                </a:ext>
              </a:extLst>
            </p:cNvPr>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4">
              <a:extLst>
                <a:ext uri="{FF2B5EF4-FFF2-40B4-BE49-F238E27FC236}">
                  <a16:creationId xmlns="" xmlns:a16="http://schemas.microsoft.com/office/drawing/2014/main" id="{61571743-D676-43FF-BA51-587D00153C95}"/>
                </a:ext>
              </a:extLst>
            </p:cNvPr>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25">
              <a:extLst>
                <a:ext uri="{FF2B5EF4-FFF2-40B4-BE49-F238E27FC236}">
                  <a16:creationId xmlns="" xmlns:a16="http://schemas.microsoft.com/office/drawing/2014/main" id="{3396ACAB-0557-4A1E-A470-43045C856759}"/>
                </a:ext>
              </a:extLst>
            </p:cNvPr>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26">
              <a:extLst>
                <a:ext uri="{FF2B5EF4-FFF2-40B4-BE49-F238E27FC236}">
                  <a16:creationId xmlns="" xmlns:a16="http://schemas.microsoft.com/office/drawing/2014/main" id="{C5C237DC-7825-4F99-B1CE-52F3A02C8549}"/>
                </a:ext>
              </a:extLst>
            </p:cNvPr>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49">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6" name="Straight Arrow Connector 37">
            <a:extLst>
              <a:ext uri="{FF2B5EF4-FFF2-40B4-BE49-F238E27FC236}">
                <a16:creationId xmlns="" xmlns:a16="http://schemas.microsoft.com/office/drawing/2014/main" id="{F35D5524-6699-4016-A07B-301C33FFF6B9}"/>
              </a:ext>
            </a:extLst>
          </p:cNvPr>
          <p:cNvCxnSpPr/>
          <p:nvPr/>
        </p:nvCxnSpPr>
        <p:spPr>
          <a:xfrm>
            <a:off x="3729070" y="3922612"/>
            <a:ext cx="0" cy="773480"/>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0">
            <a:extLst>
              <a:ext uri="{FF2B5EF4-FFF2-40B4-BE49-F238E27FC236}">
                <a16:creationId xmlns="" xmlns:a16="http://schemas.microsoft.com/office/drawing/2014/main" id="{B9E75537-6397-4E2B-ACBB-23BC666BC540}"/>
              </a:ext>
            </a:extLst>
          </p:cNvPr>
          <p:cNvCxnSpPr/>
          <p:nvPr/>
        </p:nvCxnSpPr>
        <p:spPr>
          <a:xfrm>
            <a:off x="6766561" y="3922612"/>
            <a:ext cx="0" cy="773480"/>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41">
            <a:extLst>
              <a:ext uri="{FF2B5EF4-FFF2-40B4-BE49-F238E27FC236}">
                <a16:creationId xmlns="" xmlns:a16="http://schemas.microsoft.com/office/drawing/2014/main" id="{3E81D728-C5F0-4152-87C4-6BCD82A4209F}"/>
              </a:ext>
            </a:extLst>
          </p:cNvPr>
          <p:cNvCxnSpPr/>
          <p:nvPr/>
        </p:nvCxnSpPr>
        <p:spPr>
          <a:xfrm flipV="1">
            <a:off x="8282785" y="3149559"/>
            <a:ext cx="0" cy="773480"/>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42">
            <a:extLst>
              <a:ext uri="{FF2B5EF4-FFF2-40B4-BE49-F238E27FC236}">
                <a16:creationId xmlns="" xmlns:a16="http://schemas.microsoft.com/office/drawing/2014/main" id="{A702411D-7EE4-450E-80F5-8DFAD4D7A8BE}"/>
              </a:ext>
            </a:extLst>
          </p:cNvPr>
          <p:cNvCxnSpPr/>
          <p:nvPr/>
        </p:nvCxnSpPr>
        <p:spPr>
          <a:xfrm flipV="1">
            <a:off x="5257099" y="3149559"/>
            <a:ext cx="0" cy="773480"/>
          </a:xfrm>
          <a:prstGeom prst="straightConnector1">
            <a:avLst/>
          </a:prstGeom>
          <a:ln w="63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0E3B61E8-FD1A-404D-B7AF-F35946BA5B13}"/>
              </a:ext>
            </a:extLst>
          </p:cNvPr>
          <p:cNvGrpSpPr/>
          <p:nvPr/>
        </p:nvGrpSpPr>
        <p:grpSpPr>
          <a:xfrm>
            <a:off x="2733827" y="4883263"/>
            <a:ext cx="1990485" cy="779943"/>
            <a:chOff x="2820457" y="4395520"/>
            <a:chExt cx="1990485" cy="779943"/>
          </a:xfrm>
        </p:grpSpPr>
        <p:sp>
          <p:nvSpPr>
            <p:cNvPr id="21" name="Rectangle 23">
              <a:extLst>
                <a:ext uri="{FF2B5EF4-FFF2-40B4-BE49-F238E27FC236}">
                  <a16:creationId xmlns="" xmlns:a16="http://schemas.microsoft.com/office/drawing/2014/main" id="{7AA7F921-16A8-42F5-88D4-1347D2EFA1EC}"/>
                </a:ext>
              </a:extLst>
            </p:cNvPr>
            <p:cNvSpPr/>
            <p:nvPr/>
          </p:nvSpPr>
          <p:spPr>
            <a:xfrm>
              <a:off x="2820457"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文本框 21">
              <a:extLst>
                <a:ext uri="{FF2B5EF4-FFF2-40B4-BE49-F238E27FC236}">
                  <a16:creationId xmlns="" xmlns:a16="http://schemas.microsoft.com/office/drawing/2014/main" id="{0F51E3A8-FD11-49FE-8A2D-074E86101723}"/>
                </a:ext>
              </a:extLst>
            </p:cNvPr>
            <p:cNvSpPr txBox="1"/>
            <p:nvPr/>
          </p:nvSpPr>
          <p:spPr>
            <a:xfrm>
              <a:off x="2866964"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 xmlns:a16="http://schemas.microsoft.com/office/drawing/2014/main" id="{8FD0792E-54F7-4BE0-8A71-259B0D9218F4}"/>
              </a:ext>
            </a:extLst>
          </p:cNvPr>
          <p:cNvGrpSpPr/>
          <p:nvPr/>
        </p:nvGrpSpPr>
        <p:grpSpPr>
          <a:xfrm>
            <a:off x="4261857" y="1978898"/>
            <a:ext cx="1990485" cy="779943"/>
            <a:chOff x="4348487" y="1491155"/>
            <a:chExt cx="1990485" cy="779943"/>
          </a:xfrm>
        </p:grpSpPr>
        <p:sp>
          <p:nvSpPr>
            <p:cNvPr id="24" name="Rectangle 23">
              <a:extLst>
                <a:ext uri="{FF2B5EF4-FFF2-40B4-BE49-F238E27FC236}">
                  <a16:creationId xmlns="" xmlns:a16="http://schemas.microsoft.com/office/drawing/2014/main" id="{41A15EB7-0BC3-477A-8D8F-87286FE71E18}"/>
                </a:ext>
              </a:extLst>
            </p:cNvPr>
            <p:cNvSpPr/>
            <p:nvPr/>
          </p:nvSpPr>
          <p:spPr>
            <a:xfrm>
              <a:off x="4348487" y="1777783"/>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文本框 24">
              <a:extLst>
                <a:ext uri="{FF2B5EF4-FFF2-40B4-BE49-F238E27FC236}">
                  <a16:creationId xmlns="" xmlns:a16="http://schemas.microsoft.com/office/drawing/2014/main" id="{EA897F67-54EE-4864-993A-FA016A1CB897}"/>
                </a:ext>
              </a:extLst>
            </p:cNvPr>
            <p:cNvSpPr txBox="1"/>
            <p:nvPr/>
          </p:nvSpPr>
          <p:spPr>
            <a:xfrm>
              <a:off x="4394993" y="1491155"/>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 xmlns:a16="http://schemas.microsoft.com/office/drawing/2014/main" id="{C64DF458-4BF4-41B6-9F33-43B7AD034921}"/>
              </a:ext>
            </a:extLst>
          </p:cNvPr>
          <p:cNvGrpSpPr/>
          <p:nvPr/>
        </p:nvGrpSpPr>
        <p:grpSpPr>
          <a:xfrm>
            <a:off x="5771319" y="4883263"/>
            <a:ext cx="1990485" cy="779943"/>
            <a:chOff x="5857949" y="4395520"/>
            <a:chExt cx="1990485" cy="779943"/>
          </a:xfrm>
        </p:grpSpPr>
        <p:sp>
          <p:nvSpPr>
            <p:cNvPr id="27" name="Rectangle 23">
              <a:extLst>
                <a:ext uri="{FF2B5EF4-FFF2-40B4-BE49-F238E27FC236}">
                  <a16:creationId xmlns="" xmlns:a16="http://schemas.microsoft.com/office/drawing/2014/main" id="{0A013AF2-4009-49E8-9C05-7AA311F3AEC7}"/>
                </a:ext>
              </a:extLst>
            </p:cNvPr>
            <p:cNvSpPr/>
            <p:nvPr/>
          </p:nvSpPr>
          <p:spPr>
            <a:xfrm>
              <a:off x="5857949" y="4682148"/>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文本框 27">
              <a:extLst>
                <a:ext uri="{FF2B5EF4-FFF2-40B4-BE49-F238E27FC236}">
                  <a16:creationId xmlns="" xmlns:a16="http://schemas.microsoft.com/office/drawing/2014/main" id="{CFCD7CE6-A182-4BAA-B02D-2C067C3EE81C}"/>
                </a:ext>
              </a:extLst>
            </p:cNvPr>
            <p:cNvSpPr txBox="1"/>
            <p:nvPr/>
          </p:nvSpPr>
          <p:spPr>
            <a:xfrm>
              <a:off x="5904456" y="4395520"/>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9" name="组合 28">
            <a:extLst>
              <a:ext uri="{FF2B5EF4-FFF2-40B4-BE49-F238E27FC236}">
                <a16:creationId xmlns="" xmlns:a16="http://schemas.microsoft.com/office/drawing/2014/main" id="{73948038-3F95-45FC-8D29-7EE0A85C96E7}"/>
              </a:ext>
            </a:extLst>
          </p:cNvPr>
          <p:cNvGrpSpPr/>
          <p:nvPr/>
        </p:nvGrpSpPr>
        <p:grpSpPr>
          <a:xfrm>
            <a:off x="7287543" y="1978898"/>
            <a:ext cx="1990485" cy="779943"/>
            <a:chOff x="7374173" y="1491155"/>
            <a:chExt cx="1990485" cy="779943"/>
          </a:xfrm>
        </p:grpSpPr>
        <p:sp>
          <p:nvSpPr>
            <p:cNvPr id="30" name="Rectangle 23">
              <a:extLst>
                <a:ext uri="{FF2B5EF4-FFF2-40B4-BE49-F238E27FC236}">
                  <a16:creationId xmlns="" xmlns:a16="http://schemas.microsoft.com/office/drawing/2014/main" id="{5E551FE8-50D0-4FF3-92FF-58DDF8EEFFE2}"/>
                </a:ext>
              </a:extLst>
            </p:cNvPr>
            <p:cNvSpPr/>
            <p:nvPr/>
          </p:nvSpPr>
          <p:spPr>
            <a:xfrm>
              <a:off x="7374173" y="1777783"/>
              <a:ext cx="1990485" cy="493315"/>
            </a:xfrm>
            <a:prstGeom prst="rect">
              <a:avLst/>
            </a:prstGeom>
          </p:spPr>
          <p:txBody>
            <a:bodyPr wrap="square">
              <a:spAutoFit/>
            </a:bodyPr>
            <a:lstStyle/>
            <a:p>
              <a:pPr algn="ctr">
                <a:defRPr/>
              </a:pPr>
              <a:r>
                <a:rPr lang="en-US" altLang="zh-CN" sz="900" noProof="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文本框 30">
              <a:extLst>
                <a:ext uri="{FF2B5EF4-FFF2-40B4-BE49-F238E27FC236}">
                  <a16:creationId xmlns="" xmlns:a16="http://schemas.microsoft.com/office/drawing/2014/main" id="{1E5D8488-4A31-4E4D-8B06-E9AF49C3D9A3}"/>
                </a:ext>
              </a:extLst>
            </p:cNvPr>
            <p:cNvSpPr txBox="1"/>
            <p:nvPr/>
          </p:nvSpPr>
          <p:spPr>
            <a:xfrm>
              <a:off x="7420680" y="1491155"/>
              <a:ext cx="1897471" cy="258403"/>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TITLE HERE</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301809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1000"/>
                                        <p:tgtEl>
                                          <p:spTgt spid="4"/>
                                        </p:tgtEl>
                                      </p:cBhvr>
                                    </p:animEffect>
                                  </p:childTnLst>
                                </p:cTn>
                              </p:par>
                            </p:childTnLst>
                          </p:cTn>
                        </p:par>
                        <p:par>
                          <p:cTn id="17" fill="hold">
                            <p:stCondLst>
                              <p:cond delay="250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par>
                          <p:cTn id="21" fill="hold">
                            <p:stCondLst>
                              <p:cond delay="3000"/>
                            </p:stCondLst>
                            <p:childTnLst>
                              <p:par>
                                <p:cTn id="22" presetID="42"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4000"/>
                            </p:stCondLst>
                            <p:childTnLst>
                              <p:par>
                                <p:cTn id="28" presetID="22" presetClass="entr" presetSubtype="4"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4500"/>
                            </p:stCondLst>
                            <p:childTnLst>
                              <p:par>
                                <p:cTn id="32" presetID="47"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5500"/>
                            </p:stCondLst>
                            <p:childTnLst>
                              <p:par>
                                <p:cTn id="38" presetID="22" presetClass="entr" presetSubtype="1"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6000"/>
                            </p:stCondLst>
                            <p:childTnLst>
                              <p:par>
                                <p:cTn id="42" presetID="42" presetClass="entr" presetSubtype="0"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childTnLst>
                          </p:cTn>
                        </p:par>
                        <p:par>
                          <p:cTn id="47" fill="hold">
                            <p:stCondLst>
                              <p:cond delay="7000"/>
                            </p:stCondLst>
                            <p:childTnLst>
                              <p:par>
                                <p:cTn id="48" presetID="22" presetClass="entr" presetSubtype="4"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par>
                          <p:cTn id="51" fill="hold">
                            <p:stCondLst>
                              <p:cond delay="7500"/>
                            </p:stCondLst>
                            <p:childTnLst>
                              <p:par>
                                <p:cTn id="52" presetID="47" presetClass="entr" presetSubtype="0"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01</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grpSp>
        <p:nvGrpSpPr>
          <p:cNvPr id="4" name="组合 3">
            <a:extLst>
              <a:ext uri="{FF2B5EF4-FFF2-40B4-BE49-F238E27FC236}">
                <a16:creationId xmlns="" xmlns:a16="http://schemas.microsoft.com/office/drawing/2014/main" id="{7D923032-4A04-45D6-80EB-DA039D897282}"/>
              </a:ext>
            </a:extLst>
          </p:cNvPr>
          <p:cNvGrpSpPr/>
          <p:nvPr/>
        </p:nvGrpSpPr>
        <p:grpSpPr>
          <a:xfrm>
            <a:off x="4989066" y="2124415"/>
            <a:ext cx="2437292" cy="3921712"/>
            <a:chOff x="1182201" y="2080214"/>
            <a:chExt cx="2437292" cy="3921712"/>
          </a:xfrm>
          <a:solidFill>
            <a:srgbClr val="9DAC6E"/>
          </a:solidFill>
        </p:grpSpPr>
        <p:grpSp>
          <p:nvGrpSpPr>
            <p:cNvPr id="5" name="组合 64">
              <a:extLst>
                <a:ext uri="{FF2B5EF4-FFF2-40B4-BE49-F238E27FC236}">
                  <a16:creationId xmlns="" xmlns:a16="http://schemas.microsoft.com/office/drawing/2014/main" id="{563A1A4A-1BA7-4A9C-B4BB-665E97E9E2EB}"/>
                </a:ext>
              </a:extLst>
            </p:cNvPr>
            <p:cNvGrpSpPr/>
            <p:nvPr/>
          </p:nvGrpSpPr>
          <p:grpSpPr>
            <a:xfrm>
              <a:off x="2350459" y="4431836"/>
              <a:ext cx="135925" cy="475715"/>
              <a:chOff x="2752726" y="4344988"/>
              <a:chExt cx="184150" cy="644525"/>
            </a:xfrm>
            <a:grpFill/>
          </p:grpSpPr>
          <p:sp>
            <p:nvSpPr>
              <p:cNvPr id="209" name="Freeform 101">
                <a:extLst>
                  <a:ext uri="{FF2B5EF4-FFF2-40B4-BE49-F238E27FC236}">
                    <a16:creationId xmlns="" xmlns:a16="http://schemas.microsoft.com/office/drawing/2014/main" id="{A8E8605C-392A-4115-82F0-8B4B2E3DC918}"/>
                  </a:ext>
                </a:extLst>
              </p:cNvPr>
              <p:cNvSpPr>
                <a:spLocks/>
              </p:cNvSpPr>
              <p:nvPr/>
            </p:nvSpPr>
            <p:spPr bwMode="auto">
              <a:xfrm>
                <a:off x="2762251" y="4427538"/>
                <a:ext cx="174625" cy="519113"/>
              </a:xfrm>
              <a:custGeom>
                <a:avLst/>
                <a:gdLst>
                  <a:gd name="T0" fmla="*/ 34 w 110"/>
                  <a:gd name="T1" fmla="*/ 267 h 327"/>
                  <a:gd name="T2" fmla="*/ 67 w 110"/>
                  <a:gd name="T3" fmla="*/ 327 h 327"/>
                  <a:gd name="T4" fmla="*/ 95 w 110"/>
                  <a:gd name="T5" fmla="*/ 323 h 327"/>
                  <a:gd name="T6" fmla="*/ 110 w 110"/>
                  <a:gd name="T7" fmla="*/ 256 h 327"/>
                  <a:gd name="T8" fmla="*/ 76 w 110"/>
                  <a:gd name="T9" fmla="*/ 0 h 327"/>
                  <a:gd name="T10" fmla="*/ 0 w 110"/>
                  <a:gd name="T11" fmla="*/ 10 h 327"/>
                  <a:gd name="T12" fmla="*/ 34 w 110"/>
                  <a:gd name="T13" fmla="*/ 267 h 327"/>
                </a:gdLst>
                <a:ahLst/>
                <a:cxnLst>
                  <a:cxn ang="0">
                    <a:pos x="T0" y="T1"/>
                  </a:cxn>
                  <a:cxn ang="0">
                    <a:pos x="T2" y="T3"/>
                  </a:cxn>
                  <a:cxn ang="0">
                    <a:pos x="T4" y="T5"/>
                  </a:cxn>
                  <a:cxn ang="0">
                    <a:pos x="T6" y="T7"/>
                  </a:cxn>
                  <a:cxn ang="0">
                    <a:pos x="T8" y="T9"/>
                  </a:cxn>
                  <a:cxn ang="0">
                    <a:pos x="T10" y="T11"/>
                  </a:cxn>
                  <a:cxn ang="0">
                    <a:pos x="T12" y="T13"/>
                  </a:cxn>
                </a:cxnLst>
                <a:rect l="0" t="0" r="r" b="b"/>
                <a:pathLst>
                  <a:path w="110" h="327">
                    <a:moveTo>
                      <a:pt x="34" y="267"/>
                    </a:moveTo>
                    <a:lnTo>
                      <a:pt x="67" y="327"/>
                    </a:lnTo>
                    <a:lnTo>
                      <a:pt x="95" y="323"/>
                    </a:lnTo>
                    <a:lnTo>
                      <a:pt x="110" y="256"/>
                    </a:lnTo>
                    <a:lnTo>
                      <a:pt x="76" y="0"/>
                    </a:lnTo>
                    <a:lnTo>
                      <a:pt x="0" y="10"/>
                    </a:lnTo>
                    <a:lnTo>
                      <a:pt x="34" y="267"/>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0" name="Freeform 102">
                <a:extLst>
                  <a:ext uri="{FF2B5EF4-FFF2-40B4-BE49-F238E27FC236}">
                    <a16:creationId xmlns="" xmlns:a16="http://schemas.microsoft.com/office/drawing/2014/main" id="{F6B0E10F-82F3-453D-A4C0-CD36D33DFB65}"/>
                  </a:ext>
                </a:extLst>
              </p:cNvPr>
              <p:cNvSpPr>
                <a:spLocks/>
              </p:cNvSpPr>
              <p:nvPr/>
            </p:nvSpPr>
            <p:spPr bwMode="auto">
              <a:xfrm>
                <a:off x="2754313" y="4344988"/>
                <a:ext cx="128588" cy="146050"/>
              </a:xfrm>
              <a:custGeom>
                <a:avLst/>
                <a:gdLst>
                  <a:gd name="T0" fmla="*/ 5 w 81"/>
                  <a:gd name="T1" fmla="*/ 58 h 92"/>
                  <a:gd name="T2" fmla="*/ 5 w 81"/>
                  <a:gd name="T3" fmla="*/ 58 h 92"/>
                  <a:gd name="T4" fmla="*/ 7 w 81"/>
                  <a:gd name="T5" fmla="*/ 66 h 92"/>
                  <a:gd name="T6" fmla="*/ 10 w 81"/>
                  <a:gd name="T7" fmla="*/ 73 h 92"/>
                  <a:gd name="T8" fmla="*/ 15 w 81"/>
                  <a:gd name="T9" fmla="*/ 78 h 92"/>
                  <a:gd name="T10" fmla="*/ 20 w 81"/>
                  <a:gd name="T11" fmla="*/ 84 h 92"/>
                  <a:gd name="T12" fmla="*/ 26 w 81"/>
                  <a:gd name="T13" fmla="*/ 88 h 92"/>
                  <a:gd name="T14" fmla="*/ 33 w 81"/>
                  <a:gd name="T15" fmla="*/ 90 h 92"/>
                  <a:gd name="T16" fmla="*/ 39 w 81"/>
                  <a:gd name="T17" fmla="*/ 92 h 92"/>
                  <a:gd name="T18" fmla="*/ 47 w 81"/>
                  <a:gd name="T19" fmla="*/ 90 h 92"/>
                  <a:gd name="T20" fmla="*/ 49 w 81"/>
                  <a:gd name="T21" fmla="*/ 90 h 92"/>
                  <a:gd name="T22" fmla="*/ 49 w 81"/>
                  <a:gd name="T23" fmla="*/ 90 h 92"/>
                  <a:gd name="T24" fmla="*/ 56 w 81"/>
                  <a:gd name="T25" fmla="*/ 89 h 92"/>
                  <a:gd name="T26" fmla="*/ 62 w 81"/>
                  <a:gd name="T27" fmla="*/ 86 h 92"/>
                  <a:gd name="T28" fmla="*/ 69 w 81"/>
                  <a:gd name="T29" fmla="*/ 81 h 92"/>
                  <a:gd name="T30" fmla="*/ 73 w 81"/>
                  <a:gd name="T31" fmla="*/ 77 h 92"/>
                  <a:gd name="T32" fmla="*/ 77 w 81"/>
                  <a:gd name="T33" fmla="*/ 70 h 92"/>
                  <a:gd name="T34" fmla="*/ 80 w 81"/>
                  <a:gd name="T35" fmla="*/ 63 h 92"/>
                  <a:gd name="T36" fmla="*/ 81 w 81"/>
                  <a:gd name="T37" fmla="*/ 56 h 92"/>
                  <a:gd name="T38" fmla="*/ 81 w 81"/>
                  <a:gd name="T39" fmla="*/ 48 h 92"/>
                  <a:gd name="T40" fmla="*/ 76 w 81"/>
                  <a:gd name="T41" fmla="*/ 13 h 92"/>
                  <a:gd name="T42" fmla="*/ 76 w 81"/>
                  <a:gd name="T43" fmla="*/ 13 h 92"/>
                  <a:gd name="T44" fmla="*/ 75 w 81"/>
                  <a:gd name="T45" fmla="*/ 8 h 92"/>
                  <a:gd name="T46" fmla="*/ 72 w 81"/>
                  <a:gd name="T47" fmla="*/ 2 h 92"/>
                  <a:gd name="T48" fmla="*/ 68 w 81"/>
                  <a:gd name="T49" fmla="*/ 1 h 92"/>
                  <a:gd name="T50" fmla="*/ 64 w 81"/>
                  <a:gd name="T51" fmla="*/ 0 h 92"/>
                  <a:gd name="T52" fmla="*/ 51 w 81"/>
                  <a:gd name="T53" fmla="*/ 0 h 92"/>
                  <a:gd name="T54" fmla="*/ 37 w 81"/>
                  <a:gd name="T55" fmla="*/ 2 h 92"/>
                  <a:gd name="T56" fmla="*/ 35 w 81"/>
                  <a:gd name="T57" fmla="*/ 2 h 92"/>
                  <a:gd name="T58" fmla="*/ 35 w 81"/>
                  <a:gd name="T59" fmla="*/ 2 h 92"/>
                  <a:gd name="T60" fmla="*/ 22 w 81"/>
                  <a:gd name="T61" fmla="*/ 4 h 92"/>
                  <a:gd name="T62" fmla="*/ 10 w 81"/>
                  <a:gd name="T63" fmla="*/ 6 h 92"/>
                  <a:gd name="T64" fmla="*/ 5 w 81"/>
                  <a:gd name="T65" fmla="*/ 9 h 92"/>
                  <a:gd name="T66" fmla="*/ 3 w 81"/>
                  <a:gd name="T67" fmla="*/ 12 h 92"/>
                  <a:gd name="T68" fmla="*/ 0 w 81"/>
                  <a:gd name="T69" fmla="*/ 17 h 92"/>
                  <a:gd name="T70" fmla="*/ 0 w 81"/>
                  <a:gd name="T71" fmla="*/ 24 h 92"/>
                  <a:gd name="T72" fmla="*/ 5 w 81"/>
                  <a:gd name="T73"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1" name="Freeform 103">
                <a:extLst>
                  <a:ext uri="{FF2B5EF4-FFF2-40B4-BE49-F238E27FC236}">
                    <a16:creationId xmlns="" xmlns:a16="http://schemas.microsoft.com/office/drawing/2014/main" id="{08495B36-DFE4-42EC-B2DD-D39B4B0485BC}"/>
                  </a:ext>
                </a:extLst>
              </p:cNvPr>
              <p:cNvSpPr>
                <a:spLocks/>
              </p:cNvSpPr>
              <p:nvPr/>
            </p:nvSpPr>
            <p:spPr bwMode="auto">
              <a:xfrm>
                <a:off x="2752726" y="4394200"/>
                <a:ext cx="149225" cy="142875"/>
              </a:xfrm>
              <a:custGeom>
                <a:avLst/>
                <a:gdLst>
                  <a:gd name="T0" fmla="*/ 11 w 94"/>
                  <a:gd name="T1" fmla="*/ 90 h 90"/>
                  <a:gd name="T2" fmla="*/ 94 w 94"/>
                  <a:gd name="T3" fmla="*/ 80 h 90"/>
                  <a:gd name="T4" fmla="*/ 84 w 94"/>
                  <a:gd name="T5" fmla="*/ 0 h 90"/>
                  <a:gd name="T6" fmla="*/ 0 w 94"/>
                  <a:gd name="T7" fmla="*/ 11 h 90"/>
                  <a:gd name="T8" fmla="*/ 11 w 94"/>
                  <a:gd name="T9" fmla="*/ 90 h 90"/>
                </a:gdLst>
                <a:ahLst/>
                <a:cxnLst>
                  <a:cxn ang="0">
                    <a:pos x="T0" y="T1"/>
                  </a:cxn>
                  <a:cxn ang="0">
                    <a:pos x="T2" y="T3"/>
                  </a:cxn>
                  <a:cxn ang="0">
                    <a:pos x="T4" y="T5"/>
                  </a:cxn>
                  <a:cxn ang="0">
                    <a:pos x="T6" y="T7"/>
                  </a:cxn>
                  <a:cxn ang="0">
                    <a:pos x="T8" y="T9"/>
                  </a:cxn>
                </a:cxnLst>
                <a:rect l="0" t="0" r="r" b="b"/>
                <a:pathLst>
                  <a:path w="94" h="90">
                    <a:moveTo>
                      <a:pt x="11" y="90"/>
                    </a:moveTo>
                    <a:lnTo>
                      <a:pt x="94" y="80"/>
                    </a:lnTo>
                    <a:lnTo>
                      <a:pt x="84" y="0"/>
                    </a:lnTo>
                    <a:lnTo>
                      <a:pt x="0" y="11"/>
                    </a:lnTo>
                    <a:lnTo>
                      <a:pt x="11" y="9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2" name="Freeform 104">
                <a:extLst>
                  <a:ext uri="{FF2B5EF4-FFF2-40B4-BE49-F238E27FC236}">
                    <a16:creationId xmlns="" xmlns:a16="http://schemas.microsoft.com/office/drawing/2014/main" id="{553041D7-4D7B-4796-80B0-4540D077BB27}"/>
                  </a:ext>
                </a:extLst>
              </p:cNvPr>
              <p:cNvSpPr>
                <a:spLocks/>
              </p:cNvSpPr>
              <p:nvPr/>
            </p:nvSpPr>
            <p:spPr bwMode="auto">
              <a:xfrm>
                <a:off x="2868613" y="4933950"/>
                <a:ext cx="44450" cy="55563"/>
              </a:xfrm>
              <a:custGeom>
                <a:avLst/>
                <a:gdLst>
                  <a:gd name="T0" fmla="*/ 28 w 28"/>
                  <a:gd name="T1" fmla="*/ 2 h 35"/>
                  <a:gd name="T2" fmla="*/ 28 w 28"/>
                  <a:gd name="T3" fmla="*/ 2 h 35"/>
                  <a:gd name="T4" fmla="*/ 27 w 28"/>
                  <a:gd name="T5" fmla="*/ 14 h 35"/>
                  <a:gd name="T6" fmla="*/ 21 w 28"/>
                  <a:gd name="T7" fmla="*/ 31 h 35"/>
                  <a:gd name="T8" fmla="*/ 21 w 28"/>
                  <a:gd name="T9" fmla="*/ 31 h 35"/>
                  <a:gd name="T10" fmla="*/ 20 w 28"/>
                  <a:gd name="T11" fmla="*/ 35 h 35"/>
                  <a:gd name="T12" fmla="*/ 19 w 28"/>
                  <a:gd name="T13" fmla="*/ 35 h 35"/>
                  <a:gd name="T14" fmla="*/ 16 w 28"/>
                  <a:gd name="T15" fmla="*/ 35 h 35"/>
                  <a:gd name="T16" fmla="*/ 13 w 28"/>
                  <a:gd name="T17" fmla="*/ 32 h 35"/>
                  <a:gd name="T18" fmla="*/ 11 w 28"/>
                  <a:gd name="T19" fmla="*/ 27 h 35"/>
                  <a:gd name="T20" fmla="*/ 0 w 28"/>
                  <a:gd name="T21" fmla="*/ 8 h 35"/>
                  <a:gd name="T22" fmla="*/ 0 w 28"/>
                  <a:gd name="T23" fmla="*/ 8 h 35"/>
                  <a:gd name="T24" fmla="*/ 3 w 28"/>
                  <a:gd name="T25" fmla="*/ 5 h 35"/>
                  <a:gd name="T26" fmla="*/ 8 w 28"/>
                  <a:gd name="T27" fmla="*/ 2 h 35"/>
                  <a:gd name="T28" fmla="*/ 12 w 28"/>
                  <a:gd name="T29" fmla="*/ 1 h 35"/>
                  <a:gd name="T30" fmla="*/ 16 w 28"/>
                  <a:gd name="T31" fmla="*/ 0 h 35"/>
                  <a:gd name="T32" fmla="*/ 23 w 28"/>
                  <a:gd name="T33" fmla="*/ 0 h 35"/>
                  <a:gd name="T34" fmla="*/ 28 w 28"/>
                  <a:gd name="T35" fmla="*/ 2 h 35"/>
                  <a:gd name="T36" fmla="*/ 28 w 28"/>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5">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6" name="组合 69">
              <a:extLst>
                <a:ext uri="{FF2B5EF4-FFF2-40B4-BE49-F238E27FC236}">
                  <a16:creationId xmlns="" xmlns:a16="http://schemas.microsoft.com/office/drawing/2014/main" id="{2DB9D981-AFB3-42EE-A5A3-DBF14C160BBE}"/>
                </a:ext>
              </a:extLst>
            </p:cNvPr>
            <p:cNvGrpSpPr/>
            <p:nvPr/>
          </p:nvGrpSpPr>
          <p:grpSpPr>
            <a:xfrm>
              <a:off x="1900497" y="4864197"/>
              <a:ext cx="1044051" cy="1137729"/>
              <a:chOff x="2143126" y="4930775"/>
              <a:chExt cx="1414463" cy="1541463"/>
            </a:xfrm>
            <a:grpFill/>
          </p:grpSpPr>
          <p:sp>
            <p:nvSpPr>
              <p:cNvPr id="112" name="Freeform 5">
                <a:extLst>
                  <a:ext uri="{FF2B5EF4-FFF2-40B4-BE49-F238E27FC236}">
                    <a16:creationId xmlns="" xmlns:a16="http://schemas.microsoft.com/office/drawing/2014/main" id="{17BAC28A-500C-4C03-963F-C55D003A81AC}"/>
                  </a:ext>
                </a:extLst>
              </p:cNvPr>
              <p:cNvSpPr>
                <a:spLocks/>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3" name="Freeform 6">
                <a:extLst>
                  <a:ext uri="{FF2B5EF4-FFF2-40B4-BE49-F238E27FC236}">
                    <a16:creationId xmlns="" xmlns:a16="http://schemas.microsoft.com/office/drawing/2014/main" id="{5677E34F-16A3-483C-821E-8A47D81571E0}"/>
                  </a:ext>
                </a:extLst>
              </p:cNvPr>
              <p:cNvSpPr>
                <a:spLocks/>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4" name="Freeform 7">
                <a:extLst>
                  <a:ext uri="{FF2B5EF4-FFF2-40B4-BE49-F238E27FC236}">
                    <a16:creationId xmlns="" xmlns:a16="http://schemas.microsoft.com/office/drawing/2014/main" id="{84D5E16A-F4E9-422D-A4DD-D412E70EB83A}"/>
                  </a:ext>
                </a:extLst>
              </p:cNvPr>
              <p:cNvSpPr>
                <a:spLocks/>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5" name="Freeform 8">
                <a:extLst>
                  <a:ext uri="{FF2B5EF4-FFF2-40B4-BE49-F238E27FC236}">
                    <a16:creationId xmlns="" xmlns:a16="http://schemas.microsoft.com/office/drawing/2014/main" id="{6DB1032B-BEA7-4A29-AF1B-927E17050798}"/>
                  </a:ext>
                </a:extLst>
              </p:cNvPr>
              <p:cNvSpPr>
                <a:spLocks/>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6" name="Freeform 9">
                <a:extLst>
                  <a:ext uri="{FF2B5EF4-FFF2-40B4-BE49-F238E27FC236}">
                    <a16:creationId xmlns="" xmlns:a16="http://schemas.microsoft.com/office/drawing/2014/main" id="{3499C8CF-BCFD-4729-B4A9-86BDF6110F1A}"/>
                  </a:ext>
                </a:extLst>
              </p:cNvPr>
              <p:cNvSpPr>
                <a:spLocks/>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7" name="Freeform 10">
                <a:extLst>
                  <a:ext uri="{FF2B5EF4-FFF2-40B4-BE49-F238E27FC236}">
                    <a16:creationId xmlns="" xmlns:a16="http://schemas.microsoft.com/office/drawing/2014/main" id="{D52417BC-4137-472B-85E5-35508C0B2CD8}"/>
                  </a:ext>
                </a:extLst>
              </p:cNvPr>
              <p:cNvSpPr>
                <a:spLocks/>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8" name="Freeform 11">
                <a:extLst>
                  <a:ext uri="{FF2B5EF4-FFF2-40B4-BE49-F238E27FC236}">
                    <a16:creationId xmlns="" xmlns:a16="http://schemas.microsoft.com/office/drawing/2014/main" id="{F23EF38A-E35E-4AFB-B5CC-9207E5CF50CD}"/>
                  </a:ext>
                </a:extLst>
              </p:cNvPr>
              <p:cNvSpPr>
                <a:spLocks/>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9" name="Freeform 12">
                <a:extLst>
                  <a:ext uri="{FF2B5EF4-FFF2-40B4-BE49-F238E27FC236}">
                    <a16:creationId xmlns="" xmlns:a16="http://schemas.microsoft.com/office/drawing/2014/main" id="{51C78819-D6A0-4128-9030-0B45F3D38932}"/>
                  </a:ext>
                </a:extLst>
              </p:cNvPr>
              <p:cNvSpPr>
                <a:spLocks/>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0" name="Freeform 13">
                <a:extLst>
                  <a:ext uri="{FF2B5EF4-FFF2-40B4-BE49-F238E27FC236}">
                    <a16:creationId xmlns="" xmlns:a16="http://schemas.microsoft.com/office/drawing/2014/main" id="{006AC42F-D888-4450-9D43-B71713BFA5FB}"/>
                  </a:ext>
                </a:extLst>
              </p:cNvPr>
              <p:cNvSpPr>
                <a:spLocks/>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1" name="Freeform 14">
                <a:extLst>
                  <a:ext uri="{FF2B5EF4-FFF2-40B4-BE49-F238E27FC236}">
                    <a16:creationId xmlns="" xmlns:a16="http://schemas.microsoft.com/office/drawing/2014/main" id="{E0D8AD54-C4CF-4030-BE70-68F574ACA9F5}"/>
                  </a:ext>
                </a:extLst>
              </p:cNvPr>
              <p:cNvSpPr>
                <a:spLocks/>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2" name="Freeform 15">
                <a:extLst>
                  <a:ext uri="{FF2B5EF4-FFF2-40B4-BE49-F238E27FC236}">
                    <a16:creationId xmlns="" xmlns:a16="http://schemas.microsoft.com/office/drawing/2014/main" id="{81D44774-69B8-4A8F-AC5D-07A90F5D9756}"/>
                  </a:ext>
                </a:extLst>
              </p:cNvPr>
              <p:cNvSpPr>
                <a:spLocks/>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3" name="Freeform 16">
                <a:extLst>
                  <a:ext uri="{FF2B5EF4-FFF2-40B4-BE49-F238E27FC236}">
                    <a16:creationId xmlns="" xmlns:a16="http://schemas.microsoft.com/office/drawing/2014/main" id="{07A6B1B0-8EA4-4C8C-BB43-71D111632245}"/>
                  </a:ext>
                </a:extLst>
              </p:cNvPr>
              <p:cNvSpPr>
                <a:spLocks/>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4" name="Freeform 17">
                <a:extLst>
                  <a:ext uri="{FF2B5EF4-FFF2-40B4-BE49-F238E27FC236}">
                    <a16:creationId xmlns="" xmlns:a16="http://schemas.microsoft.com/office/drawing/2014/main" id="{AEA72A4B-E0C4-4AE0-BD0D-B9F6CF8DA14E}"/>
                  </a:ext>
                </a:extLst>
              </p:cNvPr>
              <p:cNvSpPr>
                <a:spLocks/>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5" name="Freeform 18">
                <a:extLst>
                  <a:ext uri="{FF2B5EF4-FFF2-40B4-BE49-F238E27FC236}">
                    <a16:creationId xmlns="" xmlns:a16="http://schemas.microsoft.com/office/drawing/2014/main" id="{36E98034-2D44-40C5-8699-5ACD1CD743B4}"/>
                  </a:ext>
                </a:extLst>
              </p:cNvPr>
              <p:cNvSpPr>
                <a:spLocks/>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6" name="Freeform 19">
                <a:extLst>
                  <a:ext uri="{FF2B5EF4-FFF2-40B4-BE49-F238E27FC236}">
                    <a16:creationId xmlns="" xmlns:a16="http://schemas.microsoft.com/office/drawing/2014/main" id="{CDA7A492-1BF6-4A91-9003-72E93FADC44F}"/>
                  </a:ext>
                </a:extLst>
              </p:cNvPr>
              <p:cNvSpPr>
                <a:spLocks/>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7" name="Freeform 20">
                <a:extLst>
                  <a:ext uri="{FF2B5EF4-FFF2-40B4-BE49-F238E27FC236}">
                    <a16:creationId xmlns="" xmlns:a16="http://schemas.microsoft.com/office/drawing/2014/main" id="{9C6250CE-54C6-4B80-9342-31130CD8FA2A}"/>
                  </a:ext>
                </a:extLst>
              </p:cNvPr>
              <p:cNvSpPr>
                <a:spLocks/>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8" name="Freeform 21">
                <a:extLst>
                  <a:ext uri="{FF2B5EF4-FFF2-40B4-BE49-F238E27FC236}">
                    <a16:creationId xmlns="" xmlns:a16="http://schemas.microsoft.com/office/drawing/2014/main" id="{CED55913-F61D-4F7A-972F-52F6854F5F17}"/>
                  </a:ext>
                </a:extLst>
              </p:cNvPr>
              <p:cNvSpPr>
                <a:spLocks/>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9" name="Freeform 22">
                <a:extLst>
                  <a:ext uri="{FF2B5EF4-FFF2-40B4-BE49-F238E27FC236}">
                    <a16:creationId xmlns="" xmlns:a16="http://schemas.microsoft.com/office/drawing/2014/main" id="{D9282DB6-8817-4267-AB8C-CED0579F1BC2}"/>
                  </a:ext>
                </a:extLst>
              </p:cNvPr>
              <p:cNvSpPr>
                <a:spLocks/>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0" name="Freeform 23">
                <a:extLst>
                  <a:ext uri="{FF2B5EF4-FFF2-40B4-BE49-F238E27FC236}">
                    <a16:creationId xmlns="" xmlns:a16="http://schemas.microsoft.com/office/drawing/2014/main" id="{86BF7718-4AFA-4B10-8559-EE7058D824A8}"/>
                  </a:ext>
                </a:extLst>
              </p:cNvPr>
              <p:cNvSpPr>
                <a:spLocks/>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1" name="Freeform 24">
                <a:extLst>
                  <a:ext uri="{FF2B5EF4-FFF2-40B4-BE49-F238E27FC236}">
                    <a16:creationId xmlns="" xmlns:a16="http://schemas.microsoft.com/office/drawing/2014/main" id="{029AF929-0F15-4B96-80B9-E4A2B99FB909}"/>
                  </a:ext>
                </a:extLst>
              </p:cNvPr>
              <p:cNvSpPr>
                <a:spLocks/>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2" name="Freeform 25">
                <a:extLst>
                  <a:ext uri="{FF2B5EF4-FFF2-40B4-BE49-F238E27FC236}">
                    <a16:creationId xmlns="" xmlns:a16="http://schemas.microsoft.com/office/drawing/2014/main" id="{DE75CA46-5F45-4C76-A675-6FA7667CBFEF}"/>
                  </a:ext>
                </a:extLst>
              </p:cNvPr>
              <p:cNvSpPr>
                <a:spLocks/>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3" name="Freeform 26">
                <a:extLst>
                  <a:ext uri="{FF2B5EF4-FFF2-40B4-BE49-F238E27FC236}">
                    <a16:creationId xmlns="" xmlns:a16="http://schemas.microsoft.com/office/drawing/2014/main" id="{7C15CCF2-542A-4124-ACF6-521832518310}"/>
                  </a:ext>
                </a:extLst>
              </p:cNvPr>
              <p:cNvSpPr>
                <a:spLocks/>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4" name="Freeform 27">
                <a:extLst>
                  <a:ext uri="{FF2B5EF4-FFF2-40B4-BE49-F238E27FC236}">
                    <a16:creationId xmlns="" xmlns:a16="http://schemas.microsoft.com/office/drawing/2014/main" id="{7C6E22B6-AA15-4B62-A886-BB49320231DE}"/>
                  </a:ext>
                </a:extLst>
              </p:cNvPr>
              <p:cNvSpPr>
                <a:spLocks/>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5" name="Freeform 28">
                <a:extLst>
                  <a:ext uri="{FF2B5EF4-FFF2-40B4-BE49-F238E27FC236}">
                    <a16:creationId xmlns="" xmlns:a16="http://schemas.microsoft.com/office/drawing/2014/main" id="{E9284D12-C5AC-4555-924B-1D21ACF0A7CD}"/>
                  </a:ext>
                </a:extLst>
              </p:cNvPr>
              <p:cNvSpPr>
                <a:spLocks/>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6" name="Freeform 29">
                <a:extLst>
                  <a:ext uri="{FF2B5EF4-FFF2-40B4-BE49-F238E27FC236}">
                    <a16:creationId xmlns="" xmlns:a16="http://schemas.microsoft.com/office/drawing/2014/main" id="{4206E515-E2B8-4852-A609-F8302C4D2120}"/>
                  </a:ext>
                </a:extLst>
              </p:cNvPr>
              <p:cNvSpPr>
                <a:spLocks/>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7" name="Freeform 30">
                <a:extLst>
                  <a:ext uri="{FF2B5EF4-FFF2-40B4-BE49-F238E27FC236}">
                    <a16:creationId xmlns="" xmlns:a16="http://schemas.microsoft.com/office/drawing/2014/main" id="{06F43725-5003-4BB5-8779-A8A2ABC278F3}"/>
                  </a:ext>
                </a:extLst>
              </p:cNvPr>
              <p:cNvSpPr>
                <a:spLocks/>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8" name="Freeform 31">
                <a:extLst>
                  <a:ext uri="{FF2B5EF4-FFF2-40B4-BE49-F238E27FC236}">
                    <a16:creationId xmlns="" xmlns:a16="http://schemas.microsoft.com/office/drawing/2014/main" id="{FF358942-9042-470F-AD99-D1795985CC6C}"/>
                  </a:ext>
                </a:extLst>
              </p:cNvPr>
              <p:cNvSpPr>
                <a:spLocks/>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9" name="Freeform 32">
                <a:extLst>
                  <a:ext uri="{FF2B5EF4-FFF2-40B4-BE49-F238E27FC236}">
                    <a16:creationId xmlns="" xmlns:a16="http://schemas.microsoft.com/office/drawing/2014/main" id="{F3259217-4399-4D7E-B37E-0D871795FA64}"/>
                  </a:ext>
                </a:extLst>
              </p:cNvPr>
              <p:cNvSpPr>
                <a:spLocks/>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0" name="Freeform 33">
                <a:extLst>
                  <a:ext uri="{FF2B5EF4-FFF2-40B4-BE49-F238E27FC236}">
                    <a16:creationId xmlns="" xmlns:a16="http://schemas.microsoft.com/office/drawing/2014/main" id="{D43A3F93-9E78-4F03-88AB-970A7AACC076}"/>
                  </a:ext>
                </a:extLst>
              </p:cNvPr>
              <p:cNvSpPr>
                <a:spLocks/>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1" name="Freeform 34">
                <a:extLst>
                  <a:ext uri="{FF2B5EF4-FFF2-40B4-BE49-F238E27FC236}">
                    <a16:creationId xmlns="" xmlns:a16="http://schemas.microsoft.com/office/drawing/2014/main" id="{EE0C441C-059D-4629-8AE1-78E7E42DF8D0}"/>
                  </a:ext>
                </a:extLst>
              </p:cNvPr>
              <p:cNvSpPr>
                <a:spLocks/>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2" name="Freeform 35">
                <a:extLst>
                  <a:ext uri="{FF2B5EF4-FFF2-40B4-BE49-F238E27FC236}">
                    <a16:creationId xmlns="" xmlns:a16="http://schemas.microsoft.com/office/drawing/2014/main" id="{E2490789-98A2-4F03-9D88-A884EDDC5A90}"/>
                  </a:ext>
                </a:extLst>
              </p:cNvPr>
              <p:cNvSpPr>
                <a:spLocks/>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3" name="Freeform 36">
                <a:extLst>
                  <a:ext uri="{FF2B5EF4-FFF2-40B4-BE49-F238E27FC236}">
                    <a16:creationId xmlns="" xmlns:a16="http://schemas.microsoft.com/office/drawing/2014/main" id="{A3C33D19-F38F-4121-AB64-3E4F9B42BD83}"/>
                  </a:ext>
                </a:extLst>
              </p:cNvPr>
              <p:cNvSpPr>
                <a:spLocks/>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4" name="Freeform 37">
                <a:extLst>
                  <a:ext uri="{FF2B5EF4-FFF2-40B4-BE49-F238E27FC236}">
                    <a16:creationId xmlns="" xmlns:a16="http://schemas.microsoft.com/office/drawing/2014/main" id="{3AD11A82-6F4C-40B1-AFD3-9E74663CF57A}"/>
                  </a:ext>
                </a:extLst>
              </p:cNvPr>
              <p:cNvSpPr>
                <a:spLocks/>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5" name="Freeform 38">
                <a:extLst>
                  <a:ext uri="{FF2B5EF4-FFF2-40B4-BE49-F238E27FC236}">
                    <a16:creationId xmlns="" xmlns:a16="http://schemas.microsoft.com/office/drawing/2014/main" id="{ACFF85FE-C755-4880-B520-FB192C2A8796}"/>
                  </a:ext>
                </a:extLst>
              </p:cNvPr>
              <p:cNvSpPr>
                <a:spLocks/>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6" name="Freeform 39">
                <a:extLst>
                  <a:ext uri="{FF2B5EF4-FFF2-40B4-BE49-F238E27FC236}">
                    <a16:creationId xmlns="" xmlns:a16="http://schemas.microsoft.com/office/drawing/2014/main" id="{371D4167-FD0B-484C-95BB-8223A37DB04E}"/>
                  </a:ext>
                </a:extLst>
              </p:cNvPr>
              <p:cNvSpPr>
                <a:spLocks/>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7" name="Freeform 40">
                <a:extLst>
                  <a:ext uri="{FF2B5EF4-FFF2-40B4-BE49-F238E27FC236}">
                    <a16:creationId xmlns="" xmlns:a16="http://schemas.microsoft.com/office/drawing/2014/main" id="{08ACCCDD-BE3A-48F9-BF4F-92C24A116102}"/>
                  </a:ext>
                </a:extLst>
              </p:cNvPr>
              <p:cNvSpPr>
                <a:spLocks/>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8" name="Freeform 41">
                <a:extLst>
                  <a:ext uri="{FF2B5EF4-FFF2-40B4-BE49-F238E27FC236}">
                    <a16:creationId xmlns="" xmlns:a16="http://schemas.microsoft.com/office/drawing/2014/main" id="{6133CC30-2A07-47C1-B39D-731C5F3A464D}"/>
                  </a:ext>
                </a:extLst>
              </p:cNvPr>
              <p:cNvSpPr>
                <a:spLocks/>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9" name="Freeform 42">
                <a:extLst>
                  <a:ext uri="{FF2B5EF4-FFF2-40B4-BE49-F238E27FC236}">
                    <a16:creationId xmlns="" xmlns:a16="http://schemas.microsoft.com/office/drawing/2014/main" id="{65270702-0BF2-4F2A-AD1F-78A838EE5B51}"/>
                  </a:ext>
                </a:extLst>
              </p:cNvPr>
              <p:cNvSpPr>
                <a:spLocks/>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0" name="Freeform 43">
                <a:extLst>
                  <a:ext uri="{FF2B5EF4-FFF2-40B4-BE49-F238E27FC236}">
                    <a16:creationId xmlns="" xmlns:a16="http://schemas.microsoft.com/office/drawing/2014/main" id="{16E57F43-0FA9-481A-8AAC-74248E99E53B}"/>
                  </a:ext>
                </a:extLst>
              </p:cNvPr>
              <p:cNvSpPr>
                <a:spLocks/>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1" name="Freeform 44">
                <a:extLst>
                  <a:ext uri="{FF2B5EF4-FFF2-40B4-BE49-F238E27FC236}">
                    <a16:creationId xmlns="" xmlns:a16="http://schemas.microsoft.com/office/drawing/2014/main" id="{F30F1F71-60EC-4272-A0AB-547930DB814D}"/>
                  </a:ext>
                </a:extLst>
              </p:cNvPr>
              <p:cNvSpPr>
                <a:spLocks/>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2" name="Freeform 45">
                <a:extLst>
                  <a:ext uri="{FF2B5EF4-FFF2-40B4-BE49-F238E27FC236}">
                    <a16:creationId xmlns="" xmlns:a16="http://schemas.microsoft.com/office/drawing/2014/main" id="{B6E752F3-B489-4ED1-BCF3-FB1AAA7981A6}"/>
                  </a:ext>
                </a:extLst>
              </p:cNvPr>
              <p:cNvSpPr>
                <a:spLocks/>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3" name="Freeform 46">
                <a:extLst>
                  <a:ext uri="{FF2B5EF4-FFF2-40B4-BE49-F238E27FC236}">
                    <a16:creationId xmlns="" xmlns:a16="http://schemas.microsoft.com/office/drawing/2014/main" id="{AC9418B6-1CA8-4BA8-917E-F6CF1F296B32}"/>
                  </a:ext>
                </a:extLst>
              </p:cNvPr>
              <p:cNvSpPr>
                <a:spLocks/>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4" name="Freeform 47">
                <a:extLst>
                  <a:ext uri="{FF2B5EF4-FFF2-40B4-BE49-F238E27FC236}">
                    <a16:creationId xmlns="" xmlns:a16="http://schemas.microsoft.com/office/drawing/2014/main" id="{208795B4-111A-48E7-9A64-FC488A37DC8A}"/>
                  </a:ext>
                </a:extLst>
              </p:cNvPr>
              <p:cNvSpPr>
                <a:spLocks/>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5" name="Freeform 48">
                <a:extLst>
                  <a:ext uri="{FF2B5EF4-FFF2-40B4-BE49-F238E27FC236}">
                    <a16:creationId xmlns="" xmlns:a16="http://schemas.microsoft.com/office/drawing/2014/main" id="{E1222B75-47A3-400A-87D8-F67516D06836}"/>
                  </a:ext>
                </a:extLst>
              </p:cNvPr>
              <p:cNvSpPr>
                <a:spLocks/>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6" name="Freeform 49">
                <a:extLst>
                  <a:ext uri="{FF2B5EF4-FFF2-40B4-BE49-F238E27FC236}">
                    <a16:creationId xmlns="" xmlns:a16="http://schemas.microsoft.com/office/drawing/2014/main" id="{3CF66E18-C2AA-4D3D-8B8D-4AA060CD2054}"/>
                  </a:ext>
                </a:extLst>
              </p:cNvPr>
              <p:cNvSpPr>
                <a:spLocks/>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7" name="Freeform 50">
                <a:extLst>
                  <a:ext uri="{FF2B5EF4-FFF2-40B4-BE49-F238E27FC236}">
                    <a16:creationId xmlns="" xmlns:a16="http://schemas.microsoft.com/office/drawing/2014/main" id="{5D6B78F5-871C-4861-ADB1-F13FF9CAA221}"/>
                  </a:ext>
                </a:extLst>
              </p:cNvPr>
              <p:cNvSpPr>
                <a:spLocks/>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8" name="Freeform 51">
                <a:extLst>
                  <a:ext uri="{FF2B5EF4-FFF2-40B4-BE49-F238E27FC236}">
                    <a16:creationId xmlns="" xmlns:a16="http://schemas.microsoft.com/office/drawing/2014/main" id="{9CD070A1-3812-459E-B29D-619D37ABA48F}"/>
                  </a:ext>
                </a:extLst>
              </p:cNvPr>
              <p:cNvSpPr>
                <a:spLocks/>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9" name="Freeform 52">
                <a:extLst>
                  <a:ext uri="{FF2B5EF4-FFF2-40B4-BE49-F238E27FC236}">
                    <a16:creationId xmlns="" xmlns:a16="http://schemas.microsoft.com/office/drawing/2014/main" id="{34603A0C-491E-4B01-B1C0-232D3C83F65E}"/>
                  </a:ext>
                </a:extLst>
              </p:cNvPr>
              <p:cNvSpPr>
                <a:spLocks/>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0" name="Freeform 53">
                <a:extLst>
                  <a:ext uri="{FF2B5EF4-FFF2-40B4-BE49-F238E27FC236}">
                    <a16:creationId xmlns="" xmlns:a16="http://schemas.microsoft.com/office/drawing/2014/main" id="{B2A5BFE0-2A4B-47C7-A31B-6E24CD7086F3}"/>
                  </a:ext>
                </a:extLst>
              </p:cNvPr>
              <p:cNvSpPr>
                <a:spLocks/>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1" name="Freeform 54">
                <a:extLst>
                  <a:ext uri="{FF2B5EF4-FFF2-40B4-BE49-F238E27FC236}">
                    <a16:creationId xmlns="" xmlns:a16="http://schemas.microsoft.com/office/drawing/2014/main" id="{F4C4C580-CCC8-42B5-9D16-C5A1F7CC7F03}"/>
                  </a:ext>
                </a:extLst>
              </p:cNvPr>
              <p:cNvSpPr>
                <a:spLocks/>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2" name="Freeform 55">
                <a:extLst>
                  <a:ext uri="{FF2B5EF4-FFF2-40B4-BE49-F238E27FC236}">
                    <a16:creationId xmlns="" xmlns:a16="http://schemas.microsoft.com/office/drawing/2014/main" id="{2188DB23-575B-4107-AE0E-38BB77A23A6F}"/>
                  </a:ext>
                </a:extLst>
              </p:cNvPr>
              <p:cNvSpPr>
                <a:spLocks/>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3" name="Freeform 56">
                <a:extLst>
                  <a:ext uri="{FF2B5EF4-FFF2-40B4-BE49-F238E27FC236}">
                    <a16:creationId xmlns="" xmlns:a16="http://schemas.microsoft.com/office/drawing/2014/main" id="{37A5D1B0-8437-4312-B6E5-06B751C2E550}"/>
                  </a:ext>
                </a:extLst>
              </p:cNvPr>
              <p:cNvSpPr>
                <a:spLocks/>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4" name="Freeform 57">
                <a:extLst>
                  <a:ext uri="{FF2B5EF4-FFF2-40B4-BE49-F238E27FC236}">
                    <a16:creationId xmlns="" xmlns:a16="http://schemas.microsoft.com/office/drawing/2014/main" id="{459AB37F-7C20-4AFB-9F7A-019C8C285917}"/>
                  </a:ext>
                </a:extLst>
              </p:cNvPr>
              <p:cNvSpPr>
                <a:spLocks/>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5" name="Freeform 58">
                <a:extLst>
                  <a:ext uri="{FF2B5EF4-FFF2-40B4-BE49-F238E27FC236}">
                    <a16:creationId xmlns="" xmlns:a16="http://schemas.microsoft.com/office/drawing/2014/main" id="{953CC225-C32F-4372-BD2D-8E0BDD9BC356}"/>
                  </a:ext>
                </a:extLst>
              </p:cNvPr>
              <p:cNvSpPr>
                <a:spLocks/>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6" name="Freeform 59">
                <a:extLst>
                  <a:ext uri="{FF2B5EF4-FFF2-40B4-BE49-F238E27FC236}">
                    <a16:creationId xmlns="" xmlns:a16="http://schemas.microsoft.com/office/drawing/2014/main" id="{9E053906-8404-4791-9845-655E3E774E11}"/>
                  </a:ext>
                </a:extLst>
              </p:cNvPr>
              <p:cNvSpPr>
                <a:spLocks/>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7" name="Freeform 60">
                <a:extLst>
                  <a:ext uri="{FF2B5EF4-FFF2-40B4-BE49-F238E27FC236}">
                    <a16:creationId xmlns="" xmlns:a16="http://schemas.microsoft.com/office/drawing/2014/main" id="{0436FB69-BF44-4C2C-A0FE-D664313019DD}"/>
                  </a:ext>
                </a:extLst>
              </p:cNvPr>
              <p:cNvSpPr>
                <a:spLocks/>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8" name="Freeform 61">
                <a:extLst>
                  <a:ext uri="{FF2B5EF4-FFF2-40B4-BE49-F238E27FC236}">
                    <a16:creationId xmlns="" xmlns:a16="http://schemas.microsoft.com/office/drawing/2014/main" id="{4EF5178B-B087-4A4A-A684-D5ACF6D79BB3}"/>
                  </a:ext>
                </a:extLst>
              </p:cNvPr>
              <p:cNvSpPr>
                <a:spLocks/>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9" name="Freeform 62">
                <a:extLst>
                  <a:ext uri="{FF2B5EF4-FFF2-40B4-BE49-F238E27FC236}">
                    <a16:creationId xmlns="" xmlns:a16="http://schemas.microsoft.com/office/drawing/2014/main" id="{1F48E627-F93C-4C02-AB47-39214630F275}"/>
                  </a:ext>
                </a:extLst>
              </p:cNvPr>
              <p:cNvSpPr>
                <a:spLocks/>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0" name="Freeform 63">
                <a:extLst>
                  <a:ext uri="{FF2B5EF4-FFF2-40B4-BE49-F238E27FC236}">
                    <a16:creationId xmlns="" xmlns:a16="http://schemas.microsoft.com/office/drawing/2014/main" id="{014509AE-EA96-48B4-8792-1787D7EF8567}"/>
                  </a:ext>
                </a:extLst>
              </p:cNvPr>
              <p:cNvSpPr>
                <a:spLocks/>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1" name="Freeform 64">
                <a:extLst>
                  <a:ext uri="{FF2B5EF4-FFF2-40B4-BE49-F238E27FC236}">
                    <a16:creationId xmlns="" xmlns:a16="http://schemas.microsoft.com/office/drawing/2014/main" id="{431FE4F1-2C5B-4E5D-870F-F45F3B42D808}"/>
                  </a:ext>
                </a:extLst>
              </p:cNvPr>
              <p:cNvSpPr>
                <a:spLocks/>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2" name="Freeform 65">
                <a:extLst>
                  <a:ext uri="{FF2B5EF4-FFF2-40B4-BE49-F238E27FC236}">
                    <a16:creationId xmlns="" xmlns:a16="http://schemas.microsoft.com/office/drawing/2014/main" id="{F3EBA08F-A4F5-4252-8EA0-992193C7D578}"/>
                  </a:ext>
                </a:extLst>
              </p:cNvPr>
              <p:cNvSpPr>
                <a:spLocks/>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3" name="Freeform 66">
                <a:extLst>
                  <a:ext uri="{FF2B5EF4-FFF2-40B4-BE49-F238E27FC236}">
                    <a16:creationId xmlns="" xmlns:a16="http://schemas.microsoft.com/office/drawing/2014/main" id="{E4E82870-55F4-422A-9CA7-6864B053903D}"/>
                  </a:ext>
                </a:extLst>
              </p:cNvPr>
              <p:cNvSpPr>
                <a:spLocks/>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4" name="Freeform 67">
                <a:extLst>
                  <a:ext uri="{FF2B5EF4-FFF2-40B4-BE49-F238E27FC236}">
                    <a16:creationId xmlns="" xmlns:a16="http://schemas.microsoft.com/office/drawing/2014/main" id="{5F7A443F-43C9-47C1-B912-01A9B037F98A}"/>
                  </a:ext>
                </a:extLst>
              </p:cNvPr>
              <p:cNvSpPr>
                <a:spLocks/>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5" name="Freeform 68">
                <a:extLst>
                  <a:ext uri="{FF2B5EF4-FFF2-40B4-BE49-F238E27FC236}">
                    <a16:creationId xmlns="" xmlns:a16="http://schemas.microsoft.com/office/drawing/2014/main" id="{4971C9F9-1327-40F0-837E-769183224A22}"/>
                  </a:ext>
                </a:extLst>
              </p:cNvPr>
              <p:cNvSpPr>
                <a:spLocks/>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6" name="Freeform 69">
                <a:extLst>
                  <a:ext uri="{FF2B5EF4-FFF2-40B4-BE49-F238E27FC236}">
                    <a16:creationId xmlns="" xmlns:a16="http://schemas.microsoft.com/office/drawing/2014/main" id="{02CB365B-1444-4971-9644-E30F31591148}"/>
                  </a:ext>
                </a:extLst>
              </p:cNvPr>
              <p:cNvSpPr>
                <a:spLocks/>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7" name="Freeform 70">
                <a:extLst>
                  <a:ext uri="{FF2B5EF4-FFF2-40B4-BE49-F238E27FC236}">
                    <a16:creationId xmlns="" xmlns:a16="http://schemas.microsoft.com/office/drawing/2014/main" id="{B8163818-4254-4A8F-AACD-A3F9C0745F33}"/>
                  </a:ext>
                </a:extLst>
              </p:cNvPr>
              <p:cNvSpPr>
                <a:spLocks/>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8" name="Freeform 71">
                <a:extLst>
                  <a:ext uri="{FF2B5EF4-FFF2-40B4-BE49-F238E27FC236}">
                    <a16:creationId xmlns="" xmlns:a16="http://schemas.microsoft.com/office/drawing/2014/main" id="{85AF4BF3-778E-44FA-9232-873649A9ABCB}"/>
                  </a:ext>
                </a:extLst>
              </p:cNvPr>
              <p:cNvSpPr>
                <a:spLocks/>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9" name="Freeform 72">
                <a:extLst>
                  <a:ext uri="{FF2B5EF4-FFF2-40B4-BE49-F238E27FC236}">
                    <a16:creationId xmlns="" xmlns:a16="http://schemas.microsoft.com/office/drawing/2014/main" id="{D146075C-ACC6-4D43-9470-9B2234B89F80}"/>
                  </a:ext>
                </a:extLst>
              </p:cNvPr>
              <p:cNvSpPr>
                <a:spLocks/>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0" name="Freeform 73">
                <a:extLst>
                  <a:ext uri="{FF2B5EF4-FFF2-40B4-BE49-F238E27FC236}">
                    <a16:creationId xmlns="" xmlns:a16="http://schemas.microsoft.com/office/drawing/2014/main" id="{8E8C89E3-5073-434A-BF59-D461C3A98F15}"/>
                  </a:ext>
                </a:extLst>
              </p:cNvPr>
              <p:cNvSpPr>
                <a:spLocks/>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1" name="Freeform 74">
                <a:extLst>
                  <a:ext uri="{FF2B5EF4-FFF2-40B4-BE49-F238E27FC236}">
                    <a16:creationId xmlns="" xmlns:a16="http://schemas.microsoft.com/office/drawing/2014/main" id="{6BDD5420-3041-4397-8BAF-CAA61E7AC26E}"/>
                  </a:ext>
                </a:extLst>
              </p:cNvPr>
              <p:cNvSpPr>
                <a:spLocks/>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2" name="Freeform 75">
                <a:extLst>
                  <a:ext uri="{FF2B5EF4-FFF2-40B4-BE49-F238E27FC236}">
                    <a16:creationId xmlns="" xmlns:a16="http://schemas.microsoft.com/office/drawing/2014/main" id="{23B43FD8-AC7F-4875-A28E-9A1297FCBCDD}"/>
                  </a:ext>
                </a:extLst>
              </p:cNvPr>
              <p:cNvSpPr>
                <a:spLocks/>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3" name="Freeform 76">
                <a:extLst>
                  <a:ext uri="{FF2B5EF4-FFF2-40B4-BE49-F238E27FC236}">
                    <a16:creationId xmlns="" xmlns:a16="http://schemas.microsoft.com/office/drawing/2014/main" id="{A0E6E5DA-AE86-4A6F-B3FC-7ABE8AEF53B4}"/>
                  </a:ext>
                </a:extLst>
              </p:cNvPr>
              <p:cNvSpPr>
                <a:spLocks/>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4" name="Freeform 77">
                <a:extLst>
                  <a:ext uri="{FF2B5EF4-FFF2-40B4-BE49-F238E27FC236}">
                    <a16:creationId xmlns="" xmlns:a16="http://schemas.microsoft.com/office/drawing/2014/main" id="{0B607EB2-F990-4B86-8159-F98161186097}"/>
                  </a:ext>
                </a:extLst>
              </p:cNvPr>
              <p:cNvSpPr>
                <a:spLocks/>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5" name="Freeform 78">
                <a:extLst>
                  <a:ext uri="{FF2B5EF4-FFF2-40B4-BE49-F238E27FC236}">
                    <a16:creationId xmlns="" xmlns:a16="http://schemas.microsoft.com/office/drawing/2014/main" id="{5676424B-78F2-4C12-ACF6-680F967EF086}"/>
                  </a:ext>
                </a:extLst>
              </p:cNvPr>
              <p:cNvSpPr>
                <a:spLocks/>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6" name="Freeform 79">
                <a:extLst>
                  <a:ext uri="{FF2B5EF4-FFF2-40B4-BE49-F238E27FC236}">
                    <a16:creationId xmlns="" xmlns:a16="http://schemas.microsoft.com/office/drawing/2014/main" id="{052FFC68-3530-4A1E-9DFE-26C1727F66DF}"/>
                  </a:ext>
                </a:extLst>
              </p:cNvPr>
              <p:cNvSpPr>
                <a:spLocks/>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7" name="Freeform 80">
                <a:extLst>
                  <a:ext uri="{FF2B5EF4-FFF2-40B4-BE49-F238E27FC236}">
                    <a16:creationId xmlns="" xmlns:a16="http://schemas.microsoft.com/office/drawing/2014/main" id="{DA4ADB80-0B85-439C-8AA0-C62D5AACA100}"/>
                  </a:ext>
                </a:extLst>
              </p:cNvPr>
              <p:cNvSpPr>
                <a:spLocks/>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8" name="Freeform 81">
                <a:extLst>
                  <a:ext uri="{FF2B5EF4-FFF2-40B4-BE49-F238E27FC236}">
                    <a16:creationId xmlns="" xmlns:a16="http://schemas.microsoft.com/office/drawing/2014/main" id="{70CEA910-6BC8-4848-A8F3-8366078F31A1}"/>
                  </a:ext>
                </a:extLst>
              </p:cNvPr>
              <p:cNvSpPr>
                <a:spLocks/>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9" name="Freeform 82">
                <a:extLst>
                  <a:ext uri="{FF2B5EF4-FFF2-40B4-BE49-F238E27FC236}">
                    <a16:creationId xmlns="" xmlns:a16="http://schemas.microsoft.com/office/drawing/2014/main" id="{FFE16DA1-FDCF-437A-8FB7-99E546CD3186}"/>
                  </a:ext>
                </a:extLst>
              </p:cNvPr>
              <p:cNvSpPr>
                <a:spLocks/>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0" name="Freeform 83">
                <a:extLst>
                  <a:ext uri="{FF2B5EF4-FFF2-40B4-BE49-F238E27FC236}">
                    <a16:creationId xmlns="" xmlns:a16="http://schemas.microsoft.com/office/drawing/2014/main" id="{8D9E924B-9CC2-4585-82CF-C80944FE5AF1}"/>
                  </a:ext>
                </a:extLst>
              </p:cNvPr>
              <p:cNvSpPr>
                <a:spLocks/>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1" name="Freeform 84">
                <a:extLst>
                  <a:ext uri="{FF2B5EF4-FFF2-40B4-BE49-F238E27FC236}">
                    <a16:creationId xmlns="" xmlns:a16="http://schemas.microsoft.com/office/drawing/2014/main" id="{C406160F-157A-4087-A8A4-E1903E77D78F}"/>
                  </a:ext>
                </a:extLst>
              </p:cNvPr>
              <p:cNvSpPr>
                <a:spLocks/>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2" name="Freeform 85">
                <a:extLst>
                  <a:ext uri="{FF2B5EF4-FFF2-40B4-BE49-F238E27FC236}">
                    <a16:creationId xmlns="" xmlns:a16="http://schemas.microsoft.com/office/drawing/2014/main" id="{3C6D5869-05B8-4B2E-9D9B-57917AFFAE6D}"/>
                  </a:ext>
                </a:extLst>
              </p:cNvPr>
              <p:cNvSpPr>
                <a:spLocks/>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3" name="Freeform 86">
                <a:extLst>
                  <a:ext uri="{FF2B5EF4-FFF2-40B4-BE49-F238E27FC236}">
                    <a16:creationId xmlns="" xmlns:a16="http://schemas.microsoft.com/office/drawing/2014/main" id="{CFBC74D8-D7F9-46A3-8EF1-B79C74B852FB}"/>
                  </a:ext>
                </a:extLst>
              </p:cNvPr>
              <p:cNvSpPr>
                <a:spLocks/>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4" name="Freeform 87">
                <a:extLst>
                  <a:ext uri="{FF2B5EF4-FFF2-40B4-BE49-F238E27FC236}">
                    <a16:creationId xmlns="" xmlns:a16="http://schemas.microsoft.com/office/drawing/2014/main" id="{24B80935-BC8A-4D5D-BA6E-0EB1190D853E}"/>
                  </a:ext>
                </a:extLst>
              </p:cNvPr>
              <p:cNvSpPr>
                <a:spLocks/>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5" name="Freeform 88">
                <a:extLst>
                  <a:ext uri="{FF2B5EF4-FFF2-40B4-BE49-F238E27FC236}">
                    <a16:creationId xmlns="" xmlns:a16="http://schemas.microsoft.com/office/drawing/2014/main" id="{C7444CED-8C9C-4BC4-B9A2-E1BB708AA681}"/>
                  </a:ext>
                </a:extLst>
              </p:cNvPr>
              <p:cNvSpPr>
                <a:spLocks/>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6" name="Freeform 89">
                <a:extLst>
                  <a:ext uri="{FF2B5EF4-FFF2-40B4-BE49-F238E27FC236}">
                    <a16:creationId xmlns="" xmlns:a16="http://schemas.microsoft.com/office/drawing/2014/main" id="{83E6C4DC-35D8-406D-8BEC-A41C356E1150}"/>
                  </a:ext>
                </a:extLst>
              </p:cNvPr>
              <p:cNvSpPr>
                <a:spLocks/>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7" name="Freeform 90">
                <a:extLst>
                  <a:ext uri="{FF2B5EF4-FFF2-40B4-BE49-F238E27FC236}">
                    <a16:creationId xmlns="" xmlns:a16="http://schemas.microsoft.com/office/drawing/2014/main" id="{24BFF0C3-8F96-4711-83C0-FA9DF8A300EE}"/>
                  </a:ext>
                </a:extLst>
              </p:cNvPr>
              <p:cNvSpPr>
                <a:spLocks/>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8" name="Freeform 91">
                <a:extLst>
                  <a:ext uri="{FF2B5EF4-FFF2-40B4-BE49-F238E27FC236}">
                    <a16:creationId xmlns="" xmlns:a16="http://schemas.microsoft.com/office/drawing/2014/main" id="{6EE68DE7-46ED-4380-9CB0-F3E1EA5AA64B}"/>
                  </a:ext>
                </a:extLst>
              </p:cNvPr>
              <p:cNvSpPr>
                <a:spLocks/>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9" name="Freeform 92">
                <a:extLst>
                  <a:ext uri="{FF2B5EF4-FFF2-40B4-BE49-F238E27FC236}">
                    <a16:creationId xmlns="" xmlns:a16="http://schemas.microsoft.com/office/drawing/2014/main" id="{C6FB5B88-6BB2-4712-8DDF-67F5681AF45A}"/>
                  </a:ext>
                </a:extLst>
              </p:cNvPr>
              <p:cNvSpPr>
                <a:spLocks/>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0" name="Freeform 93">
                <a:extLst>
                  <a:ext uri="{FF2B5EF4-FFF2-40B4-BE49-F238E27FC236}">
                    <a16:creationId xmlns="" xmlns:a16="http://schemas.microsoft.com/office/drawing/2014/main" id="{71B2677B-E848-4002-96FF-3AD141076441}"/>
                  </a:ext>
                </a:extLst>
              </p:cNvPr>
              <p:cNvSpPr>
                <a:spLocks/>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1" name="Freeform 94">
                <a:extLst>
                  <a:ext uri="{FF2B5EF4-FFF2-40B4-BE49-F238E27FC236}">
                    <a16:creationId xmlns="" xmlns:a16="http://schemas.microsoft.com/office/drawing/2014/main" id="{CF863F86-EFC3-41A9-ACA4-15651F794553}"/>
                  </a:ext>
                </a:extLst>
              </p:cNvPr>
              <p:cNvSpPr>
                <a:spLocks/>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2" name="Freeform 95">
                <a:extLst>
                  <a:ext uri="{FF2B5EF4-FFF2-40B4-BE49-F238E27FC236}">
                    <a16:creationId xmlns="" xmlns:a16="http://schemas.microsoft.com/office/drawing/2014/main" id="{49445A37-E21A-4C25-B68D-5492992C806B}"/>
                  </a:ext>
                </a:extLst>
              </p:cNvPr>
              <p:cNvSpPr>
                <a:spLocks/>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3" name="Freeform 96">
                <a:extLst>
                  <a:ext uri="{FF2B5EF4-FFF2-40B4-BE49-F238E27FC236}">
                    <a16:creationId xmlns="" xmlns:a16="http://schemas.microsoft.com/office/drawing/2014/main" id="{B5E31CCB-6F4A-4259-A252-CB61EEAEE946}"/>
                  </a:ext>
                </a:extLst>
              </p:cNvPr>
              <p:cNvSpPr>
                <a:spLocks/>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4" name="Freeform 97">
                <a:extLst>
                  <a:ext uri="{FF2B5EF4-FFF2-40B4-BE49-F238E27FC236}">
                    <a16:creationId xmlns="" xmlns:a16="http://schemas.microsoft.com/office/drawing/2014/main" id="{55A0484D-0EC5-4B78-A28C-D72F28980C67}"/>
                  </a:ext>
                </a:extLst>
              </p:cNvPr>
              <p:cNvSpPr>
                <a:spLocks/>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5" name="Freeform 98">
                <a:extLst>
                  <a:ext uri="{FF2B5EF4-FFF2-40B4-BE49-F238E27FC236}">
                    <a16:creationId xmlns="" xmlns:a16="http://schemas.microsoft.com/office/drawing/2014/main" id="{95998D8D-F8E9-470D-8346-7F6332ED4A06}"/>
                  </a:ext>
                </a:extLst>
              </p:cNvPr>
              <p:cNvSpPr>
                <a:spLocks/>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6" name="Freeform 99">
                <a:extLst>
                  <a:ext uri="{FF2B5EF4-FFF2-40B4-BE49-F238E27FC236}">
                    <a16:creationId xmlns="" xmlns:a16="http://schemas.microsoft.com/office/drawing/2014/main" id="{18253E3A-DF93-40D0-82B6-9707C5566797}"/>
                  </a:ext>
                </a:extLst>
              </p:cNvPr>
              <p:cNvSpPr>
                <a:spLocks/>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7" name="Freeform 100">
                <a:extLst>
                  <a:ext uri="{FF2B5EF4-FFF2-40B4-BE49-F238E27FC236}">
                    <a16:creationId xmlns="" xmlns:a16="http://schemas.microsoft.com/office/drawing/2014/main" id="{42EA6691-9CA6-48DA-B2EA-6758CC772ED4}"/>
                  </a:ext>
                </a:extLst>
              </p:cNvPr>
              <p:cNvSpPr>
                <a:spLocks/>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8" name="Freeform 108">
                <a:extLst>
                  <a:ext uri="{FF2B5EF4-FFF2-40B4-BE49-F238E27FC236}">
                    <a16:creationId xmlns="" xmlns:a16="http://schemas.microsoft.com/office/drawing/2014/main" id="{C6805AEA-EA7A-47DE-9D4E-7925659616F9}"/>
                  </a:ext>
                </a:extLst>
              </p:cNvPr>
              <p:cNvSpPr>
                <a:spLocks/>
              </p:cNvSpPr>
              <p:nvPr/>
            </p:nvSpPr>
            <p:spPr bwMode="auto">
              <a:xfrm>
                <a:off x="2687638" y="4930775"/>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6699" tIns="43349" rIns="86699" bIns="43349" numCol="1" anchor="t" anchorCtr="0" compatLnSpc="1">
                <a:prstTxWarp prst="textNoShape">
                  <a:avLst/>
                </a:prstTxWarp>
              </a:bodyPr>
              <a:lstStyle/>
              <a:p>
                <a:pPr marL="0" marR="0" lvl="0" indent="0"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7" name="组合 215">
              <a:extLst>
                <a:ext uri="{FF2B5EF4-FFF2-40B4-BE49-F238E27FC236}">
                  <a16:creationId xmlns="" xmlns:a16="http://schemas.microsoft.com/office/drawing/2014/main" id="{686BCD5D-14D5-4430-B32D-8A0F0EA37496}"/>
                </a:ext>
              </a:extLst>
            </p:cNvPr>
            <p:cNvGrpSpPr/>
            <p:nvPr/>
          </p:nvGrpSpPr>
          <p:grpSpPr>
            <a:xfrm>
              <a:off x="2205158" y="4428322"/>
              <a:ext cx="149987" cy="444079"/>
              <a:chOff x="2555876" y="4340225"/>
              <a:chExt cx="203200" cy="601663"/>
            </a:xfrm>
            <a:grpFill/>
          </p:grpSpPr>
          <p:sp>
            <p:nvSpPr>
              <p:cNvPr id="108" name="Freeform 105">
                <a:extLst>
                  <a:ext uri="{FF2B5EF4-FFF2-40B4-BE49-F238E27FC236}">
                    <a16:creationId xmlns="" xmlns:a16="http://schemas.microsoft.com/office/drawing/2014/main" id="{67AAAB77-DF27-43E0-A47D-8A5774C6FB73}"/>
                  </a:ext>
                </a:extLst>
              </p:cNvPr>
              <p:cNvSpPr>
                <a:spLocks/>
              </p:cNvSpPr>
              <p:nvPr/>
            </p:nvSpPr>
            <p:spPr bwMode="auto">
              <a:xfrm>
                <a:off x="2582863" y="4424363"/>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Lst>
                <a:ahLst/>
                <a:cxnLst>
                  <a:cxn ang="0">
                    <a:pos x="T0" y="T1"/>
                  </a:cxn>
                  <a:cxn ang="0">
                    <a:pos x="T2" y="T3"/>
                  </a:cxn>
                  <a:cxn ang="0">
                    <a:pos x="T4" y="T5"/>
                  </a:cxn>
                  <a:cxn ang="0">
                    <a:pos x="T6" y="T7"/>
                  </a:cxn>
                  <a:cxn ang="0">
                    <a:pos x="T8" y="T9"/>
                  </a:cxn>
                  <a:cxn ang="0">
                    <a:pos x="T10" y="T11"/>
                  </a:cxn>
                  <a:cxn ang="0">
                    <a:pos x="T12" y="T13"/>
                  </a:cxn>
                </a:cxnLst>
                <a:rect l="0" t="0" r="r" b="b"/>
                <a:pathLst>
                  <a:path w="111" h="326">
                    <a:moveTo>
                      <a:pt x="35" y="266"/>
                    </a:moveTo>
                    <a:lnTo>
                      <a:pt x="66" y="326"/>
                    </a:lnTo>
                    <a:lnTo>
                      <a:pt x="94" y="322"/>
                    </a:lnTo>
                    <a:lnTo>
                      <a:pt x="111" y="256"/>
                    </a:lnTo>
                    <a:lnTo>
                      <a:pt x="76" y="0"/>
                    </a:lnTo>
                    <a:lnTo>
                      <a:pt x="0" y="11"/>
                    </a:lnTo>
                    <a:lnTo>
                      <a:pt x="35" y="26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9" name="Freeform 106">
                <a:extLst>
                  <a:ext uri="{FF2B5EF4-FFF2-40B4-BE49-F238E27FC236}">
                    <a16:creationId xmlns="" xmlns:a16="http://schemas.microsoft.com/office/drawing/2014/main" id="{F025028B-F2F9-4026-9E5A-AE63559968ED}"/>
                  </a:ext>
                </a:extLst>
              </p:cNvPr>
              <p:cNvSpPr>
                <a:spLocks/>
              </p:cNvSpPr>
              <p:nvPr/>
            </p:nvSpPr>
            <p:spPr bwMode="auto">
              <a:xfrm>
                <a:off x="2576513" y="4340225"/>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10" name="Freeform 107">
                <a:extLst>
                  <a:ext uri="{FF2B5EF4-FFF2-40B4-BE49-F238E27FC236}">
                    <a16:creationId xmlns="" xmlns:a16="http://schemas.microsoft.com/office/drawing/2014/main" id="{27D962B9-EE76-49EF-BFB3-FDC130992BF0}"/>
                  </a:ext>
                </a:extLst>
              </p:cNvPr>
              <p:cNvSpPr>
                <a:spLocks/>
              </p:cNvSpPr>
              <p:nvPr/>
            </p:nvSpPr>
            <p:spPr bwMode="auto">
              <a:xfrm>
                <a:off x="2571751" y="4389438"/>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Lst>
                <a:ahLst/>
                <a:cxnLst>
                  <a:cxn ang="0">
                    <a:pos x="T0" y="T1"/>
                  </a:cxn>
                  <a:cxn ang="0">
                    <a:pos x="T2" y="T3"/>
                  </a:cxn>
                  <a:cxn ang="0">
                    <a:pos x="T4" y="T5"/>
                  </a:cxn>
                  <a:cxn ang="0">
                    <a:pos x="T6" y="T7"/>
                  </a:cxn>
                  <a:cxn ang="0">
                    <a:pos x="T8" y="T9"/>
                  </a:cxn>
                </a:cxnLst>
                <a:rect l="0" t="0" r="r" b="b"/>
                <a:pathLst>
                  <a:path w="95" h="91">
                    <a:moveTo>
                      <a:pt x="11" y="91"/>
                    </a:moveTo>
                    <a:lnTo>
                      <a:pt x="95" y="80"/>
                    </a:lnTo>
                    <a:lnTo>
                      <a:pt x="84" y="0"/>
                    </a:lnTo>
                    <a:lnTo>
                      <a:pt x="0" y="11"/>
                    </a:lnTo>
                    <a:lnTo>
                      <a:pt x="11" y="9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11" name="Freeform 109">
                <a:extLst>
                  <a:ext uri="{FF2B5EF4-FFF2-40B4-BE49-F238E27FC236}">
                    <a16:creationId xmlns="" xmlns:a16="http://schemas.microsoft.com/office/drawing/2014/main" id="{3C322CA9-4815-4348-B9A4-7E87A9BFA2FF}"/>
                  </a:ext>
                </a:extLst>
              </p:cNvPr>
              <p:cNvSpPr>
                <a:spLocks/>
              </p:cNvSpPr>
              <p:nvPr/>
            </p:nvSpPr>
            <p:spPr bwMode="auto">
              <a:xfrm>
                <a:off x="2555876" y="4430713"/>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8" name="组合 220">
              <a:extLst>
                <a:ext uri="{FF2B5EF4-FFF2-40B4-BE49-F238E27FC236}">
                  <a16:creationId xmlns="" xmlns:a16="http://schemas.microsoft.com/office/drawing/2014/main" id="{D848F872-43F8-4F4D-B1C0-D1F6FDAAD54A}"/>
                </a:ext>
              </a:extLst>
            </p:cNvPr>
            <p:cNvGrpSpPr/>
            <p:nvPr/>
          </p:nvGrpSpPr>
          <p:grpSpPr>
            <a:xfrm>
              <a:off x="2547318" y="4433008"/>
              <a:ext cx="588231" cy="452281"/>
              <a:chOff x="3019426" y="4346575"/>
              <a:chExt cx="796925" cy="612776"/>
            </a:xfrm>
            <a:grpFill/>
          </p:grpSpPr>
          <p:sp>
            <p:nvSpPr>
              <p:cNvPr id="102" name="Freeform 110">
                <a:extLst>
                  <a:ext uri="{FF2B5EF4-FFF2-40B4-BE49-F238E27FC236}">
                    <a16:creationId xmlns="" xmlns:a16="http://schemas.microsoft.com/office/drawing/2014/main" id="{2C6A5CF5-CF33-42EC-8635-1DAE3D3D5863}"/>
                  </a:ext>
                </a:extLst>
              </p:cNvPr>
              <p:cNvSpPr>
                <a:spLocks/>
              </p:cNvSpPr>
              <p:nvPr/>
            </p:nvSpPr>
            <p:spPr bwMode="auto">
              <a:xfrm>
                <a:off x="3040063" y="4346575"/>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Lst>
                <a:ahLst/>
                <a:cxnLst>
                  <a:cxn ang="0">
                    <a:pos x="T0" y="T1"/>
                  </a:cxn>
                  <a:cxn ang="0">
                    <a:pos x="T2" y="T3"/>
                  </a:cxn>
                  <a:cxn ang="0">
                    <a:pos x="T4" y="T5"/>
                  </a:cxn>
                  <a:cxn ang="0">
                    <a:pos x="T6" y="T7"/>
                  </a:cxn>
                  <a:cxn ang="0">
                    <a:pos x="T8" y="T9"/>
                  </a:cxn>
                </a:cxnLst>
                <a:rect l="0" t="0" r="r" b="b"/>
                <a:pathLst>
                  <a:path w="489" h="219">
                    <a:moveTo>
                      <a:pt x="247" y="219"/>
                    </a:moveTo>
                    <a:lnTo>
                      <a:pt x="489" y="110"/>
                    </a:lnTo>
                    <a:lnTo>
                      <a:pt x="240" y="0"/>
                    </a:lnTo>
                    <a:lnTo>
                      <a:pt x="0" y="107"/>
                    </a:lnTo>
                    <a:lnTo>
                      <a:pt x="247" y="219"/>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3" name="Rectangle 111">
                <a:extLst>
                  <a:ext uri="{FF2B5EF4-FFF2-40B4-BE49-F238E27FC236}">
                    <a16:creationId xmlns="" xmlns:a16="http://schemas.microsoft.com/office/drawing/2014/main" id="{36B33CCF-E329-4123-961D-06A149D7B590}"/>
                  </a:ext>
                </a:extLst>
              </p:cNvPr>
              <p:cNvSpPr>
                <a:spLocks noChangeArrowheads="1"/>
              </p:cNvSpPr>
              <p:nvPr/>
            </p:nvSpPr>
            <p:spPr bwMode="auto">
              <a:xfrm>
                <a:off x="3049588" y="4510088"/>
                <a:ext cx="22225" cy="255588"/>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4" name="Freeform 112">
                <a:extLst>
                  <a:ext uri="{FF2B5EF4-FFF2-40B4-BE49-F238E27FC236}">
                    <a16:creationId xmlns="" xmlns:a16="http://schemas.microsoft.com/office/drawing/2014/main" id="{DC87D2FE-92A6-41B3-9DD8-0A139688C106}"/>
                  </a:ext>
                </a:extLst>
              </p:cNvPr>
              <p:cNvSpPr>
                <a:spLocks/>
              </p:cNvSpPr>
              <p:nvPr/>
            </p:nvSpPr>
            <p:spPr bwMode="auto">
              <a:xfrm>
                <a:off x="3022601" y="4735513"/>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5" name="Freeform 113">
                <a:extLst>
                  <a:ext uri="{FF2B5EF4-FFF2-40B4-BE49-F238E27FC236}">
                    <a16:creationId xmlns="" xmlns:a16="http://schemas.microsoft.com/office/drawing/2014/main" id="{2375F243-4FF2-4CC0-8E5A-449DF0E65818}"/>
                  </a:ext>
                </a:extLst>
              </p:cNvPr>
              <p:cNvSpPr>
                <a:spLocks/>
              </p:cNvSpPr>
              <p:nvPr/>
            </p:nvSpPr>
            <p:spPr bwMode="auto">
              <a:xfrm>
                <a:off x="3052763" y="4778375"/>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6" name="Freeform 114">
                <a:extLst>
                  <a:ext uri="{FF2B5EF4-FFF2-40B4-BE49-F238E27FC236}">
                    <a16:creationId xmlns="" xmlns:a16="http://schemas.microsoft.com/office/drawing/2014/main" id="{66EFF910-7841-4A8E-9EBB-7F8A9C5B7B73}"/>
                  </a:ext>
                </a:extLst>
              </p:cNvPr>
              <p:cNvSpPr>
                <a:spLocks/>
              </p:cNvSpPr>
              <p:nvPr/>
            </p:nvSpPr>
            <p:spPr bwMode="auto">
              <a:xfrm>
                <a:off x="3019426" y="4778375"/>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7" name="Freeform 115">
                <a:extLst>
                  <a:ext uri="{FF2B5EF4-FFF2-40B4-BE49-F238E27FC236}">
                    <a16:creationId xmlns="" xmlns:a16="http://schemas.microsoft.com/office/drawing/2014/main" id="{750A36FB-BF3D-4DAC-9B5B-0E52305588E8}"/>
                  </a:ext>
                </a:extLst>
              </p:cNvPr>
              <p:cNvSpPr>
                <a:spLocks/>
              </p:cNvSpPr>
              <p:nvPr/>
            </p:nvSpPr>
            <p:spPr bwMode="auto">
              <a:xfrm>
                <a:off x="3211513" y="4624388"/>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9" name="Freeform 116">
              <a:extLst>
                <a:ext uri="{FF2B5EF4-FFF2-40B4-BE49-F238E27FC236}">
                  <a16:creationId xmlns="" xmlns:a16="http://schemas.microsoft.com/office/drawing/2014/main" id="{54F0CB75-DCCF-4A72-802D-9528573183B4}"/>
                </a:ext>
              </a:extLst>
            </p:cNvPr>
            <p:cNvSpPr>
              <a:spLocks noEditPoints="1"/>
            </p:cNvSpPr>
            <p:nvPr/>
          </p:nvSpPr>
          <p:spPr bwMode="auto">
            <a:xfrm>
              <a:off x="3293738" y="2862918"/>
              <a:ext cx="289428" cy="363229"/>
            </a:xfrm>
            <a:custGeom>
              <a:avLst/>
              <a:gdLst>
                <a:gd name="T0" fmla="*/ 82 w 247"/>
                <a:gd name="T1" fmla="*/ 150 h 310"/>
                <a:gd name="T2" fmla="*/ 87 w 247"/>
                <a:gd name="T3" fmla="*/ 132 h 310"/>
                <a:gd name="T4" fmla="*/ 87 w 247"/>
                <a:gd name="T5" fmla="*/ 59 h 310"/>
                <a:gd name="T6" fmla="*/ 79 w 247"/>
                <a:gd name="T7" fmla="*/ 50 h 310"/>
                <a:gd name="T8" fmla="*/ 80 w 247"/>
                <a:gd name="T9" fmla="*/ 17 h 310"/>
                <a:gd name="T10" fmla="*/ 80 w 247"/>
                <a:gd name="T11" fmla="*/ 13 h 310"/>
                <a:gd name="T12" fmla="*/ 92 w 247"/>
                <a:gd name="T13" fmla="*/ 5 h 310"/>
                <a:gd name="T14" fmla="*/ 125 w 247"/>
                <a:gd name="T15" fmla="*/ 0 h 310"/>
                <a:gd name="T16" fmla="*/ 162 w 247"/>
                <a:gd name="T17" fmla="*/ 6 h 310"/>
                <a:gd name="T18" fmla="*/ 168 w 247"/>
                <a:gd name="T19" fmla="*/ 16 h 310"/>
                <a:gd name="T20" fmla="*/ 170 w 247"/>
                <a:gd name="T21" fmla="*/ 17 h 310"/>
                <a:gd name="T22" fmla="*/ 168 w 247"/>
                <a:gd name="T23" fmla="*/ 50 h 310"/>
                <a:gd name="T24" fmla="*/ 162 w 247"/>
                <a:gd name="T25" fmla="*/ 58 h 310"/>
                <a:gd name="T26" fmla="*/ 156 w 247"/>
                <a:gd name="T27" fmla="*/ 132 h 310"/>
                <a:gd name="T28" fmla="*/ 157 w 247"/>
                <a:gd name="T29" fmla="*/ 140 h 310"/>
                <a:gd name="T30" fmla="*/ 166 w 247"/>
                <a:gd name="T31" fmla="*/ 150 h 310"/>
                <a:gd name="T32" fmla="*/ 190 w 247"/>
                <a:gd name="T33" fmla="*/ 171 h 310"/>
                <a:gd name="T34" fmla="*/ 231 w 247"/>
                <a:gd name="T35" fmla="*/ 222 h 310"/>
                <a:gd name="T36" fmla="*/ 246 w 247"/>
                <a:gd name="T37" fmla="*/ 253 h 310"/>
                <a:gd name="T38" fmla="*/ 243 w 247"/>
                <a:gd name="T39" fmla="*/ 278 h 310"/>
                <a:gd name="T40" fmla="*/ 236 w 247"/>
                <a:gd name="T41" fmla="*/ 285 h 310"/>
                <a:gd name="T42" fmla="*/ 187 w 247"/>
                <a:gd name="T43" fmla="*/ 304 h 310"/>
                <a:gd name="T44" fmla="*/ 141 w 247"/>
                <a:gd name="T45" fmla="*/ 310 h 310"/>
                <a:gd name="T46" fmla="*/ 113 w 247"/>
                <a:gd name="T47" fmla="*/ 310 h 310"/>
                <a:gd name="T48" fmla="*/ 51 w 247"/>
                <a:gd name="T49" fmla="*/ 303 h 310"/>
                <a:gd name="T50" fmla="*/ 63 w 247"/>
                <a:gd name="T51" fmla="*/ 285 h 310"/>
                <a:gd name="T52" fmla="*/ 83 w 247"/>
                <a:gd name="T53" fmla="*/ 287 h 310"/>
                <a:gd name="T54" fmla="*/ 61 w 247"/>
                <a:gd name="T55" fmla="*/ 280 h 310"/>
                <a:gd name="T56" fmla="*/ 51 w 247"/>
                <a:gd name="T57" fmla="*/ 211 h 310"/>
                <a:gd name="T58" fmla="*/ 76 w 247"/>
                <a:gd name="T59" fmla="*/ 180 h 310"/>
                <a:gd name="T60" fmla="*/ 51 w 247"/>
                <a:gd name="T61" fmla="*/ 203 h 310"/>
                <a:gd name="T62" fmla="*/ 68 w 247"/>
                <a:gd name="T63" fmla="*/ 159 h 310"/>
                <a:gd name="T64" fmla="*/ 51 w 247"/>
                <a:gd name="T65" fmla="*/ 303 h 310"/>
                <a:gd name="T66" fmla="*/ 30 w 247"/>
                <a:gd name="T67" fmla="*/ 296 h 310"/>
                <a:gd name="T68" fmla="*/ 11 w 247"/>
                <a:gd name="T69" fmla="*/ 285 h 310"/>
                <a:gd name="T70" fmla="*/ 2 w 247"/>
                <a:gd name="T71" fmla="*/ 270 h 310"/>
                <a:gd name="T72" fmla="*/ 3 w 247"/>
                <a:gd name="T73" fmla="*/ 251 h 310"/>
                <a:gd name="T74" fmla="*/ 27 w 247"/>
                <a:gd name="T75" fmla="*/ 205 h 310"/>
                <a:gd name="T76" fmla="*/ 51 w 247"/>
                <a:gd name="T77" fmla="*/ 203 h 310"/>
                <a:gd name="T78" fmla="*/ 27 w 247"/>
                <a:gd name="T79" fmla="*/ 228 h 310"/>
                <a:gd name="T80" fmla="*/ 18 w 247"/>
                <a:gd name="T81" fmla="*/ 249 h 310"/>
                <a:gd name="T82" fmla="*/ 18 w 247"/>
                <a:gd name="T83" fmla="*/ 261 h 310"/>
                <a:gd name="T84" fmla="*/ 27 w 247"/>
                <a:gd name="T85" fmla="*/ 273 h 310"/>
                <a:gd name="T86" fmla="*/ 51 w 247"/>
                <a:gd name="T87" fmla="*/ 303 h 310"/>
                <a:gd name="T88" fmla="*/ 51 w 247"/>
                <a:gd name="T89" fmla="*/ 211 h 310"/>
                <a:gd name="T90" fmla="*/ 34 w 247"/>
                <a:gd name="T91" fmla="*/ 243 h 310"/>
                <a:gd name="T92" fmla="*/ 36 w 247"/>
                <a:gd name="T93" fmla="*/ 259 h 310"/>
                <a:gd name="T94" fmla="*/ 51 w 247"/>
                <a:gd name="T95" fmla="*/ 27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10" name="组合 228">
              <a:extLst>
                <a:ext uri="{FF2B5EF4-FFF2-40B4-BE49-F238E27FC236}">
                  <a16:creationId xmlns="" xmlns:a16="http://schemas.microsoft.com/office/drawing/2014/main" id="{6BF96082-B8B6-447C-B2B7-C7BB2BFCBA8F}"/>
                </a:ext>
              </a:extLst>
            </p:cNvPr>
            <p:cNvGrpSpPr/>
            <p:nvPr/>
          </p:nvGrpSpPr>
          <p:grpSpPr>
            <a:xfrm>
              <a:off x="1205636" y="2739887"/>
              <a:ext cx="298803" cy="451109"/>
              <a:chOff x="1201738" y="2052638"/>
              <a:chExt cx="404813" cy="611188"/>
            </a:xfrm>
            <a:grpFill/>
          </p:grpSpPr>
          <p:sp>
            <p:nvSpPr>
              <p:cNvPr id="98" name="Freeform 117">
                <a:extLst>
                  <a:ext uri="{FF2B5EF4-FFF2-40B4-BE49-F238E27FC236}">
                    <a16:creationId xmlns="" xmlns:a16="http://schemas.microsoft.com/office/drawing/2014/main" id="{75F9E19C-62DA-4415-83CE-41CBF5F9953F}"/>
                  </a:ext>
                </a:extLst>
              </p:cNvPr>
              <p:cNvSpPr>
                <a:spLocks/>
              </p:cNvSpPr>
              <p:nvPr/>
            </p:nvSpPr>
            <p:spPr bwMode="auto">
              <a:xfrm>
                <a:off x="1325563" y="2101850"/>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9" name="Freeform 118">
                <a:extLst>
                  <a:ext uri="{FF2B5EF4-FFF2-40B4-BE49-F238E27FC236}">
                    <a16:creationId xmlns="" xmlns:a16="http://schemas.microsoft.com/office/drawing/2014/main" id="{C22719B0-22BE-48EC-8B5A-F3C6E1CFB3A9}"/>
                  </a:ext>
                </a:extLst>
              </p:cNvPr>
              <p:cNvSpPr>
                <a:spLocks/>
              </p:cNvSpPr>
              <p:nvPr/>
            </p:nvSpPr>
            <p:spPr bwMode="auto">
              <a:xfrm>
                <a:off x="1201738" y="2205038"/>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0" name="Freeform 119">
                <a:extLst>
                  <a:ext uri="{FF2B5EF4-FFF2-40B4-BE49-F238E27FC236}">
                    <a16:creationId xmlns="" xmlns:a16="http://schemas.microsoft.com/office/drawing/2014/main" id="{62FD8622-9671-444E-9AA8-1CA9930C6B5F}"/>
                  </a:ext>
                </a:extLst>
              </p:cNvPr>
              <p:cNvSpPr>
                <a:spLocks/>
              </p:cNvSpPr>
              <p:nvPr/>
            </p:nvSpPr>
            <p:spPr bwMode="auto">
              <a:xfrm>
                <a:off x="1371601" y="2205038"/>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Lst>
                <a:ahLst/>
                <a:cxnLst>
                  <a:cxn ang="0">
                    <a:pos x="T0" y="T1"/>
                  </a:cxn>
                  <a:cxn ang="0">
                    <a:pos x="T2" y="T3"/>
                  </a:cxn>
                  <a:cxn ang="0">
                    <a:pos x="T4" y="T5"/>
                  </a:cxn>
                  <a:cxn ang="0">
                    <a:pos x="T6" y="T7"/>
                  </a:cxn>
                  <a:cxn ang="0">
                    <a:pos x="T8" y="T9"/>
                  </a:cxn>
                  <a:cxn ang="0">
                    <a:pos x="T10" y="T11"/>
                  </a:cxn>
                  <a:cxn ang="0">
                    <a:pos x="T12" y="T13"/>
                  </a:cxn>
                </a:cxnLst>
                <a:rect l="0" t="0" r="r" b="b"/>
                <a:pathLst>
                  <a:path w="148" h="283">
                    <a:moveTo>
                      <a:pt x="2" y="13"/>
                    </a:moveTo>
                    <a:lnTo>
                      <a:pt x="109" y="244"/>
                    </a:lnTo>
                    <a:lnTo>
                      <a:pt x="148" y="283"/>
                    </a:lnTo>
                    <a:lnTo>
                      <a:pt x="137" y="229"/>
                    </a:lnTo>
                    <a:lnTo>
                      <a:pt x="33" y="0"/>
                    </a:lnTo>
                    <a:lnTo>
                      <a:pt x="0" y="10"/>
                    </a:lnTo>
                    <a:lnTo>
                      <a:pt x="2" y="13"/>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1" name="Freeform 120">
                <a:extLst>
                  <a:ext uri="{FF2B5EF4-FFF2-40B4-BE49-F238E27FC236}">
                    <a16:creationId xmlns="" xmlns:a16="http://schemas.microsoft.com/office/drawing/2014/main" id="{0D344A8A-06E0-4DAD-A7A4-3EB74B3709AE}"/>
                  </a:ext>
                </a:extLst>
              </p:cNvPr>
              <p:cNvSpPr>
                <a:spLocks/>
              </p:cNvSpPr>
              <p:nvPr/>
            </p:nvSpPr>
            <p:spPr bwMode="auto">
              <a:xfrm>
                <a:off x="1376363" y="2052638"/>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1" name="组合 233">
              <a:extLst>
                <a:ext uri="{FF2B5EF4-FFF2-40B4-BE49-F238E27FC236}">
                  <a16:creationId xmlns="" xmlns:a16="http://schemas.microsoft.com/office/drawing/2014/main" id="{8E623DA6-5129-4D49-B7A2-E548E6376899}"/>
                </a:ext>
              </a:extLst>
            </p:cNvPr>
            <p:cNvGrpSpPr/>
            <p:nvPr/>
          </p:nvGrpSpPr>
          <p:grpSpPr>
            <a:xfrm>
              <a:off x="1877064" y="2489142"/>
              <a:ext cx="444103" cy="444079"/>
              <a:chOff x="2111376" y="1712913"/>
              <a:chExt cx="601663" cy="601663"/>
            </a:xfrm>
            <a:grpFill/>
          </p:grpSpPr>
          <p:sp>
            <p:nvSpPr>
              <p:cNvPr id="93" name="Freeform 121">
                <a:extLst>
                  <a:ext uri="{FF2B5EF4-FFF2-40B4-BE49-F238E27FC236}">
                    <a16:creationId xmlns="" xmlns:a16="http://schemas.microsoft.com/office/drawing/2014/main" id="{CCB2F608-78FC-47F8-8B34-4B236EF710DD}"/>
                  </a:ext>
                </a:extLst>
              </p:cNvPr>
              <p:cNvSpPr>
                <a:spLocks noEditPoints="1"/>
              </p:cNvSpPr>
              <p:nvPr/>
            </p:nvSpPr>
            <p:spPr bwMode="auto">
              <a:xfrm>
                <a:off x="2300288" y="1712913"/>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4" name="Freeform 122">
                <a:extLst>
                  <a:ext uri="{FF2B5EF4-FFF2-40B4-BE49-F238E27FC236}">
                    <a16:creationId xmlns="" xmlns:a16="http://schemas.microsoft.com/office/drawing/2014/main" id="{F1F71536-805C-41D3-B0B9-0FAB99305C63}"/>
                  </a:ext>
                </a:extLst>
              </p:cNvPr>
              <p:cNvSpPr>
                <a:spLocks noEditPoints="1"/>
              </p:cNvSpPr>
              <p:nvPr/>
            </p:nvSpPr>
            <p:spPr bwMode="auto">
              <a:xfrm>
                <a:off x="2111376" y="1905000"/>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5" name="Freeform 123">
                <a:extLst>
                  <a:ext uri="{FF2B5EF4-FFF2-40B4-BE49-F238E27FC236}">
                    <a16:creationId xmlns="" xmlns:a16="http://schemas.microsoft.com/office/drawing/2014/main" id="{A5517B1B-E4F6-410B-8F98-6DD5F83DA818}"/>
                  </a:ext>
                </a:extLst>
              </p:cNvPr>
              <p:cNvSpPr>
                <a:spLocks noEditPoints="1"/>
              </p:cNvSpPr>
              <p:nvPr/>
            </p:nvSpPr>
            <p:spPr bwMode="auto">
              <a:xfrm>
                <a:off x="2187576" y="1789113"/>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6" name="Freeform 124">
                <a:extLst>
                  <a:ext uri="{FF2B5EF4-FFF2-40B4-BE49-F238E27FC236}">
                    <a16:creationId xmlns="" xmlns:a16="http://schemas.microsoft.com/office/drawing/2014/main" id="{ED9AAA0D-046B-4E0A-AE69-7E5DC175785D}"/>
                  </a:ext>
                </a:extLst>
              </p:cNvPr>
              <p:cNvSpPr>
                <a:spLocks noEditPoints="1"/>
              </p:cNvSpPr>
              <p:nvPr/>
            </p:nvSpPr>
            <p:spPr bwMode="auto">
              <a:xfrm>
                <a:off x="2187576" y="1789113"/>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7" name="Freeform 125">
                <a:extLst>
                  <a:ext uri="{FF2B5EF4-FFF2-40B4-BE49-F238E27FC236}">
                    <a16:creationId xmlns="" xmlns:a16="http://schemas.microsoft.com/office/drawing/2014/main" id="{0FE6E407-31E9-4E26-9DCD-CB429E28FE0E}"/>
                  </a:ext>
                </a:extLst>
              </p:cNvPr>
              <p:cNvSpPr>
                <a:spLocks/>
              </p:cNvSpPr>
              <p:nvPr/>
            </p:nvSpPr>
            <p:spPr bwMode="auto">
              <a:xfrm>
                <a:off x="2365376" y="1966913"/>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2" name="组合 239">
              <a:extLst>
                <a:ext uri="{FF2B5EF4-FFF2-40B4-BE49-F238E27FC236}">
                  <a16:creationId xmlns="" xmlns:a16="http://schemas.microsoft.com/office/drawing/2014/main" id="{E37C98B3-C14E-4325-90EC-F4679F7C77AC}"/>
                </a:ext>
              </a:extLst>
            </p:cNvPr>
            <p:cNvGrpSpPr/>
            <p:nvPr/>
          </p:nvGrpSpPr>
          <p:grpSpPr>
            <a:xfrm>
              <a:off x="1421243" y="2362598"/>
              <a:ext cx="281225" cy="357371"/>
              <a:chOff x="1493838" y="1541463"/>
              <a:chExt cx="381000" cy="484187"/>
            </a:xfrm>
            <a:grpFill/>
          </p:grpSpPr>
          <p:sp>
            <p:nvSpPr>
              <p:cNvPr id="91" name="Freeform 126">
                <a:extLst>
                  <a:ext uri="{FF2B5EF4-FFF2-40B4-BE49-F238E27FC236}">
                    <a16:creationId xmlns="" xmlns:a16="http://schemas.microsoft.com/office/drawing/2014/main" id="{EE97A265-726D-40C0-889F-F564A422FFEA}"/>
                  </a:ext>
                </a:extLst>
              </p:cNvPr>
              <p:cNvSpPr>
                <a:spLocks noEditPoints="1"/>
              </p:cNvSpPr>
              <p:nvPr/>
            </p:nvSpPr>
            <p:spPr bwMode="auto">
              <a:xfrm>
                <a:off x="1493838" y="1546225"/>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2" name="Rectangle 127">
                <a:extLst>
                  <a:ext uri="{FF2B5EF4-FFF2-40B4-BE49-F238E27FC236}">
                    <a16:creationId xmlns="" xmlns:a16="http://schemas.microsoft.com/office/drawing/2014/main" id="{0CCCF1FF-1C8A-4AC2-A38A-2787E8C45C6F}"/>
                  </a:ext>
                </a:extLst>
              </p:cNvPr>
              <p:cNvSpPr>
                <a:spLocks noChangeArrowheads="1"/>
              </p:cNvSpPr>
              <p:nvPr/>
            </p:nvSpPr>
            <p:spPr bwMode="auto">
              <a:xfrm>
                <a:off x="1811338" y="1541463"/>
                <a:ext cx="63500" cy="471488"/>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13" name="Freeform 128">
              <a:extLst>
                <a:ext uri="{FF2B5EF4-FFF2-40B4-BE49-F238E27FC236}">
                  <a16:creationId xmlns="" xmlns:a16="http://schemas.microsoft.com/office/drawing/2014/main" id="{1471B1C9-5D6C-48C6-955A-9E0F6CB418E1}"/>
                </a:ext>
              </a:extLst>
            </p:cNvPr>
            <p:cNvSpPr>
              <a:spLocks noEditPoints="1"/>
            </p:cNvSpPr>
            <p:nvPr/>
          </p:nvSpPr>
          <p:spPr bwMode="auto">
            <a:xfrm>
              <a:off x="2835573" y="4109615"/>
              <a:ext cx="374968" cy="292928"/>
            </a:xfrm>
            <a:custGeom>
              <a:avLst/>
              <a:gdLst>
                <a:gd name="T0" fmla="*/ 298 w 320"/>
                <a:gd name="T1" fmla="*/ 57 h 250"/>
                <a:gd name="T2" fmla="*/ 320 w 320"/>
                <a:gd name="T3" fmla="*/ 138 h 250"/>
                <a:gd name="T4" fmla="*/ 303 w 320"/>
                <a:gd name="T5" fmla="*/ 212 h 250"/>
                <a:gd name="T6" fmla="*/ 271 w 320"/>
                <a:gd name="T7" fmla="*/ 245 h 250"/>
                <a:gd name="T8" fmla="*/ 263 w 320"/>
                <a:gd name="T9" fmla="*/ 233 h 250"/>
                <a:gd name="T10" fmla="*/ 279 w 320"/>
                <a:gd name="T11" fmla="*/ 214 h 250"/>
                <a:gd name="T12" fmla="*/ 276 w 320"/>
                <a:gd name="T13" fmla="*/ 191 h 250"/>
                <a:gd name="T14" fmla="*/ 261 w 320"/>
                <a:gd name="T15" fmla="*/ 165 h 250"/>
                <a:gd name="T16" fmla="*/ 287 w 320"/>
                <a:gd name="T17" fmla="*/ 165 h 250"/>
                <a:gd name="T18" fmla="*/ 299 w 320"/>
                <a:gd name="T19" fmla="*/ 153 h 250"/>
                <a:gd name="T20" fmla="*/ 299 w 320"/>
                <a:gd name="T21" fmla="*/ 126 h 250"/>
                <a:gd name="T22" fmla="*/ 283 w 320"/>
                <a:gd name="T23" fmla="*/ 112 h 250"/>
                <a:gd name="T24" fmla="*/ 261 w 320"/>
                <a:gd name="T25" fmla="*/ 100 h 250"/>
                <a:gd name="T26" fmla="*/ 278 w 320"/>
                <a:gd name="T27" fmla="*/ 96 h 250"/>
                <a:gd name="T28" fmla="*/ 287 w 320"/>
                <a:gd name="T29" fmla="*/ 74 h 250"/>
                <a:gd name="T30" fmla="*/ 280 w 320"/>
                <a:gd name="T31" fmla="*/ 58 h 250"/>
                <a:gd name="T32" fmla="*/ 238 w 320"/>
                <a:gd name="T33" fmla="*/ 8 h 250"/>
                <a:gd name="T34" fmla="*/ 261 w 320"/>
                <a:gd name="T35" fmla="*/ 50 h 250"/>
                <a:gd name="T36" fmla="*/ 242 w 320"/>
                <a:gd name="T37" fmla="*/ 59 h 250"/>
                <a:gd name="T38" fmla="*/ 238 w 320"/>
                <a:gd name="T39" fmla="*/ 34 h 250"/>
                <a:gd name="T40" fmla="*/ 261 w 320"/>
                <a:gd name="T41" fmla="*/ 247 h 250"/>
                <a:gd name="T42" fmla="*/ 244 w 320"/>
                <a:gd name="T43" fmla="*/ 235 h 250"/>
                <a:gd name="T44" fmla="*/ 261 w 320"/>
                <a:gd name="T45" fmla="*/ 247 h 250"/>
                <a:gd name="T46" fmla="*/ 261 w 320"/>
                <a:gd name="T47" fmla="*/ 113 h 250"/>
                <a:gd name="T48" fmla="*/ 245 w 320"/>
                <a:gd name="T49" fmla="*/ 135 h 250"/>
                <a:gd name="T50" fmla="*/ 252 w 320"/>
                <a:gd name="T51" fmla="*/ 155 h 250"/>
                <a:gd name="T52" fmla="*/ 256 w 320"/>
                <a:gd name="T53" fmla="*/ 174 h 250"/>
                <a:gd name="T54" fmla="*/ 238 w 320"/>
                <a:gd name="T55" fmla="*/ 82 h 250"/>
                <a:gd name="T56" fmla="*/ 255 w 320"/>
                <a:gd name="T57" fmla="*/ 100 h 250"/>
                <a:gd name="T58" fmla="*/ 238 w 320"/>
                <a:gd name="T59" fmla="*/ 8 h 250"/>
                <a:gd name="T60" fmla="*/ 234 w 320"/>
                <a:gd name="T61" fmla="*/ 20 h 250"/>
                <a:gd name="T62" fmla="*/ 219 w 320"/>
                <a:gd name="T63" fmla="*/ 2 h 250"/>
                <a:gd name="T64" fmla="*/ 219 w 320"/>
                <a:gd name="T65" fmla="*/ 215 h 250"/>
                <a:gd name="T66" fmla="*/ 229 w 320"/>
                <a:gd name="T67" fmla="*/ 227 h 250"/>
                <a:gd name="T68" fmla="*/ 238 w 320"/>
                <a:gd name="T69" fmla="*/ 39 h 250"/>
                <a:gd name="T70" fmla="*/ 238 w 320"/>
                <a:gd name="T71" fmla="*/ 174 h 250"/>
                <a:gd name="T72" fmla="*/ 226 w 320"/>
                <a:gd name="T73" fmla="*/ 184 h 250"/>
                <a:gd name="T74" fmla="*/ 225 w 320"/>
                <a:gd name="T75" fmla="*/ 51 h 250"/>
                <a:gd name="T76" fmla="*/ 238 w 320"/>
                <a:gd name="T77" fmla="*/ 39 h 250"/>
                <a:gd name="T78" fmla="*/ 134 w 320"/>
                <a:gd name="T79" fmla="*/ 8 h 250"/>
                <a:gd name="T80" fmla="*/ 219 w 320"/>
                <a:gd name="T81" fmla="*/ 2 h 250"/>
                <a:gd name="T82" fmla="*/ 211 w 320"/>
                <a:gd name="T83" fmla="*/ 16 h 250"/>
                <a:gd name="T84" fmla="*/ 203 w 320"/>
                <a:gd name="T85" fmla="*/ 42 h 250"/>
                <a:gd name="T86" fmla="*/ 219 w 320"/>
                <a:gd name="T87" fmla="*/ 53 h 250"/>
                <a:gd name="T88" fmla="*/ 218 w 320"/>
                <a:gd name="T89" fmla="*/ 210 h 250"/>
                <a:gd name="T90" fmla="*/ 194 w 320"/>
                <a:gd name="T91" fmla="*/ 230 h 250"/>
                <a:gd name="T92" fmla="*/ 125 w 320"/>
                <a:gd name="T93" fmla="*/ 192 h 250"/>
                <a:gd name="T94" fmla="*/ 68 w 320"/>
                <a:gd name="T95" fmla="*/ 164 h 250"/>
                <a:gd name="T96" fmla="*/ 84 w 320"/>
                <a:gd name="T97" fmla="*/ 159 h 250"/>
                <a:gd name="T98" fmla="*/ 104 w 320"/>
                <a:gd name="T99" fmla="*/ 131 h 250"/>
                <a:gd name="T100" fmla="*/ 95 w 320"/>
                <a:gd name="T101" fmla="*/ 100 h 250"/>
                <a:gd name="T102" fmla="*/ 0 w 320"/>
                <a:gd name="T103" fmla="*/ 136 h 250"/>
                <a:gd name="T104" fmla="*/ 5 w 320"/>
                <a:gd name="T105" fmla="*/ 96 h 250"/>
                <a:gd name="T106" fmla="*/ 45 w 320"/>
                <a:gd name="T107" fmla="*/ 44 h 250"/>
                <a:gd name="T108" fmla="*/ 68 w 320"/>
                <a:gd name="T109" fmla="*/ 88 h 250"/>
                <a:gd name="T110" fmla="*/ 38 w 320"/>
                <a:gd name="T111" fmla="*/ 101 h 250"/>
                <a:gd name="T112" fmla="*/ 31 w 320"/>
                <a:gd name="T113" fmla="*/ 135 h 250"/>
                <a:gd name="T114" fmla="*/ 57 w 320"/>
                <a:gd name="T115" fmla="*/ 162 h 250"/>
                <a:gd name="T116" fmla="*/ 42 w 320"/>
                <a:gd name="T117" fmla="*/ 189 h 250"/>
                <a:gd name="T118" fmla="*/ 3 w 320"/>
                <a:gd name="T119" fmla="*/ 1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14" name="组合 243">
              <a:extLst>
                <a:ext uri="{FF2B5EF4-FFF2-40B4-BE49-F238E27FC236}">
                  <a16:creationId xmlns="" xmlns:a16="http://schemas.microsoft.com/office/drawing/2014/main" id="{1C2C8523-9358-42A7-AF99-CFF46DA82828}"/>
                </a:ext>
              </a:extLst>
            </p:cNvPr>
            <p:cNvGrpSpPr/>
            <p:nvPr/>
          </p:nvGrpSpPr>
          <p:grpSpPr>
            <a:xfrm>
              <a:off x="1716531" y="4402543"/>
              <a:ext cx="365593" cy="475715"/>
              <a:chOff x="1893888" y="4305300"/>
              <a:chExt cx="495300" cy="644526"/>
            </a:xfrm>
            <a:grpFill/>
          </p:grpSpPr>
          <p:sp>
            <p:nvSpPr>
              <p:cNvPr id="83" name="Freeform 129">
                <a:extLst>
                  <a:ext uri="{FF2B5EF4-FFF2-40B4-BE49-F238E27FC236}">
                    <a16:creationId xmlns="" xmlns:a16="http://schemas.microsoft.com/office/drawing/2014/main" id="{6BF8E209-EC84-4BC9-A630-ADE2F1EF4246}"/>
                  </a:ext>
                </a:extLst>
              </p:cNvPr>
              <p:cNvSpPr>
                <a:spLocks/>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4" name="Freeform 130">
                <a:extLst>
                  <a:ext uri="{FF2B5EF4-FFF2-40B4-BE49-F238E27FC236}">
                    <a16:creationId xmlns="" xmlns:a16="http://schemas.microsoft.com/office/drawing/2014/main" id="{F9AA996F-C968-4AD5-B094-90608CB6E509}"/>
                  </a:ext>
                </a:extLst>
              </p:cNvPr>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5" name="Freeform 131">
                <a:extLst>
                  <a:ext uri="{FF2B5EF4-FFF2-40B4-BE49-F238E27FC236}">
                    <a16:creationId xmlns="" xmlns:a16="http://schemas.microsoft.com/office/drawing/2014/main" id="{ABD5FC43-0FDA-4171-AC48-2DED9D5108CA}"/>
                  </a:ext>
                </a:extLst>
              </p:cNvPr>
              <p:cNvSpPr>
                <a:spLocks/>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6" name="Freeform 132">
                <a:extLst>
                  <a:ext uri="{FF2B5EF4-FFF2-40B4-BE49-F238E27FC236}">
                    <a16:creationId xmlns="" xmlns:a16="http://schemas.microsoft.com/office/drawing/2014/main" id="{384099CF-7AC6-40F5-92CE-CD860642F952}"/>
                  </a:ext>
                </a:extLst>
              </p:cNvPr>
              <p:cNvSpPr>
                <a:spLocks/>
              </p:cNvSpPr>
              <p:nvPr/>
            </p:nvSpPr>
            <p:spPr bwMode="auto">
              <a:xfrm>
                <a:off x="2139951" y="47863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7" name="Freeform 133">
                <a:extLst>
                  <a:ext uri="{FF2B5EF4-FFF2-40B4-BE49-F238E27FC236}">
                    <a16:creationId xmlns="" xmlns:a16="http://schemas.microsoft.com/office/drawing/2014/main" id="{A6A840E1-A0C5-4B88-AA4D-2EE6508A83DF}"/>
                  </a:ext>
                </a:extLst>
              </p:cNvPr>
              <p:cNvSpPr>
                <a:spLocks/>
              </p:cNvSpPr>
              <p:nvPr/>
            </p:nvSpPr>
            <p:spPr bwMode="auto">
              <a:xfrm>
                <a:off x="2024063" y="47863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8" name="Freeform 134">
                <a:extLst>
                  <a:ext uri="{FF2B5EF4-FFF2-40B4-BE49-F238E27FC236}">
                    <a16:creationId xmlns="" xmlns:a16="http://schemas.microsoft.com/office/drawing/2014/main" id="{891BF3A7-3860-47DD-BD97-DE7121FA75F4}"/>
                  </a:ext>
                </a:extLst>
              </p:cNvPr>
              <p:cNvSpPr>
                <a:spLocks/>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9" name="Freeform 135">
                <a:extLst>
                  <a:ext uri="{FF2B5EF4-FFF2-40B4-BE49-F238E27FC236}">
                    <a16:creationId xmlns="" xmlns:a16="http://schemas.microsoft.com/office/drawing/2014/main" id="{C7D89D4F-276C-4230-861A-D1DAF3D930AF}"/>
                  </a:ext>
                </a:extLst>
              </p:cNvPr>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0" name="Freeform 136">
                <a:extLst>
                  <a:ext uri="{FF2B5EF4-FFF2-40B4-BE49-F238E27FC236}">
                    <a16:creationId xmlns="" xmlns:a16="http://schemas.microsoft.com/office/drawing/2014/main" id="{144B8C95-0321-4A1A-80D4-FA5A19CBB231}"/>
                  </a:ext>
                </a:extLst>
              </p:cNvPr>
              <p:cNvSpPr>
                <a:spLocks/>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5" name="组合 252">
              <a:extLst>
                <a:ext uri="{FF2B5EF4-FFF2-40B4-BE49-F238E27FC236}">
                  <a16:creationId xmlns="" xmlns:a16="http://schemas.microsoft.com/office/drawing/2014/main" id="{AC939A55-7A6D-4381-9DDB-2CF46DEE064C}"/>
                </a:ext>
              </a:extLst>
            </p:cNvPr>
            <p:cNvGrpSpPr/>
            <p:nvPr/>
          </p:nvGrpSpPr>
          <p:grpSpPr>
            <a:xfrm>
              <a:off x="3157811" y="2564132"/>
              <a:ext cx="239041" cy="425329"/>
              <a:chOff x="3846513" y="1814513"/>
              <a:chExt cx="323850" cy="576262"/>
            </a:xfrm>
            <a:grpFill/>
          </p:grpSpPr>
          <p:sp>
            <p:nvSpPr>
              <p:cNvPr id="80" name="Freeform 137">
                <a:extLst>
                  <a:ext uri="{FF2B5EF4-FFF2-40B4-BE49-F238E27FC236}">
                    <a16:creationId xmlns="" xmlns:a16="http://schemas.microsoft.com/office/drawing/2014/main" id="{94348955-3CA8-4633-B655-68F07DB8557F}"/>
                  </a:ext>
                </a:extLst>
              </p:cNvPr>
              <p:cNvSpPr>
                <a:spLocks noEditPoints="1"/>
              </p:cNvSpPr>
              <p:nvPr/>
            </p:nvSpPr>
            <p:spPr bwMode="auto">
              <a:xfrm>
                <a:off x="3846513" y="1814513"/>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1" name="Freeform 138">
                <a:extLst>
                  <a:ext uri="{FF2B5EF4-FFF2-40B4-BE49-F238E27FC236}">
                    <a16:creationId xmlns="" xmlns:a16="http://schemas.microsoft.com/office/drawing/2014/main" id="{3C96243A-0E72-4782-A023-BD225D01C8BE}"/>
                  </a:ext>
                </a:extLst>
              </p:cNvPr>
              <p:cNvSpPr>
                <a:spLocks/>
              </p:cNvSpPr>
              <p:nvPr/>
            </p:nvSpPr>
            <p:spPr bwMode="auto">
              <a:xfrm>
                <a:off x="3994151" y="2119313"/>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Lst>
                <a:ahLst/>
                <a:cxnLst>
                  <a:cxn ang="0">
                    <a:pos x="T0" y="T1"/>
                  </a:cxn>
                  <a:cxn ang="0">
                    <a:pos x="T2" y="T3"/>
                  </a:cxn>
                  <a:cxn ang="0">
                    <a:pos x="T4" y="T5"/>
                  </a:cxn>
                  <a:cxn ang="0">
                    <a:pos x="T6" y="T7"/>
                  </a:cxn>
                  <a:cxn ang="0">
                    <a:pos x="T8" y="T9"/>
                  </a:cxn>
                </a:cxnLst>
                <a:rect l="0" t="0" r="r" b="b"/>
                <a:pathLst>
                  <a:path w="33" h="102">
                    <a:moveTo>
                      <a:pt x="6" y="102"/>
                    </a:moveTo>
                    <a:lnTo>
                      <a:pt x="33" y="100"/>
                    </a:lnTo>
                    <a:lnTo>
                      <a:pt x="27" y="0"/>
                    </a:lnTo>
                    <a:lnTo>
                      <a:pt x="0" y="2"/>
                    </a:lnTo>
                    <a:lnTo>
                      <a:pt x="6" y="10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2" name="Freeform 139">
                <a:extLst>
                  <a:ext uri="{FF2B5EF4-FFF2-40B4-BE49-F238E27FC236}">
                    <a16:creationId xmlns="" xmlns:a16="http://schemas.microsoft.com/office/drawing/2014/main" id="{ACE08527-1F59-4247-8BB7-EE3AD3FC1A18}"/>
                  </a:ext>
                </a:extLst>
              </p:cNvPr>
              <p:cNvSpPr>
                <a:spLocks/>
              </p:cNvSpPr>
              <p:nvPr/>
            </p:nvSpPr>
            <p:spPr bwMode="auto">
              <a:xfrm>
                <a:off x="3986213" y="2171700"/>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16" name="Freeform 140">
              <a:extLst>
                <a:ext uri="{FF2B5EF4-FFF2-40B4-BE49-F238E27FC236}">
                  <a16:creationId xmlns="" xmlns:a16="http://schemas.microsoft.com/office/drawing/2014/main" id="{CE21184B-4FDB-4797-8BEF-2F1BBCEC537C}"/>
                </a:ext>
              </a:extLst>
            </p:cNvPr>
            <p:cNvSpPr>
              <a:spLocks/>
            </p:cNvSpPr>
            <p:nvPr/>
          </p:nvSpPr>
          <p:spPr bwMode="auto">
            <a:xfrm>
              <a:off x="2212189" y="2080214"/>
              <a:ext cx="380827" cy="310504"/>
            </a:xfrm>
            <a:custGeom>
              <a:avLst/>
              <a:gdLst>
                <a:gd name="T0" fmla="*/ 166 w 325"/>
                <a:gd name="T1" fmla="*/ 265 h 265"/>
                <a:gd name="T2" fmla="*/ 166 w 325"/>
                <a:gd name="T3" fmla="*/ 265 h 265"/>
                <a:gd name="T4" fmla="*/ 169 w 325"/>
                <a:gd name="T5" fmla="*/ 263 h 265"/>
                <a:gd name="T6" fmla="*/ 177 w 325"/>
                <a:gd name="T7" fmla="*/ 257 h 265"/>
                <a:gd name="T8" fmla="*/ 189 w 325"/>
                <a:gd name="T9" fmla="*/ 250 h 265"/>
                <a:gd name="T10" fmla="*/ 198 w 325"/>
                <a:gd name="T11" fmla="*/ 246 h 265"/>
                <a:gd name="T12" fmla="*/ 207 w 325"/>
                <a:gd name="T13" fmla="*/ 244 h 265"/>
                <a:gd name="T14" fmla="*/ 218 w 325"/>
                <a:gd name="T15" fmla="*/ 241 h 265"/>
                <a:gd name="T16" fmla="*/ 230 w 325"/>
                <a:gd name="T17" fmla="*/ 240 h 265"/>
                <a:gd name="T18" fmla="*/ 242 w 325"/>
                <a:gd name="T19" fmla="*/ 240 h 265"/>
                <a:gd name="T20" fmla="*/ 257 w 325"/>
                <a:gd name="T21" fmla="*/ 241 h 265"/>
                <a:gd name="T22" fmla="*/ 272 w 325"/>
                <a:gd name="T23" fmla="*/ 242 h 265"/>
                <a:gd name="T24" fmla="*/ 288 w 325"/>
                <a:gd name="T25" fmla="*/ 248 h 265"/>
                <a:gd name="T26" fmla="*/ 306 w 325"/>
                <a:gd name="T27" fmla="*/ 255 h 265"/>
                <a:gd name="T28" fmla="*/ 325 w 325"/>
                <a:gd name="T29" fmla="*/ 263 h 265"/>
                <a:gd name="T30" fmla="*/ 325 w 325"/>
                <a:gd name="T31" fmla="*/ 26 h 265"/>
                <a:gd name="T32" fmla="*/ 325 w 325"/>
                <a:gd name="T33" fmla="*/ 26 h 265"/>
                <a:gd name="T34" fmla="*/ 307 w 325"/>
                <a:gd name="T35" fmla="*/ 18 h 265"/>
                <a:gd name="T36" fmla="*/ 288 w 325"/>
                <a:gd name="T37" fmla="*/ 9 h 265"/>
                <a:gd name="T38" fmla="*/ 265 w 325"/>
                <a:gd name="T39" fmla="*/ 4 h 265"/>
                <a:gd name="T40" fmla="*/ 253 w 325"/>
                <a:gd name="T41" fmla="*/ 1 h 265"/>
                <a:gd name="T42" fmla="*/ 240 w 325"/>
                <a:gd name="T43" fmla="*/ 0 h 265"/>
                <a:gd name="T44" fmla="*/ 226 w 325"/>
                <a:gd name="T45" fmla="*/ 0 h 265"/>
                <a:gd name="T46" fmla="*/ 212 w 325"/>
                <a:gd name="T47" fmla="*/ 1 h 265"/>
                <a:gd name="T48" fmla="*/ 199 w 325"/>
                <a:gd name="T49" fmla="*/ 4 h 265"/>
                <a:gd name="T50" fmla="*/ 187 w 325"/>
                <a:gd name="T51" fmla="*/ 8 h 265"/>
                <a:gd name="T52" fmla="*/ 175 w 325"/>
                <a:gd name="T53" fmla="*/ 16 h 265"/>
                <a:gd name="T54" fmla="*/ 162 w 325"/>
                <a:gd name="T55" fmla="*/ 26 h 265"/>
                <a:gd name="T56" fmla="*/ 0 w 325"/>
                <a:gd name="T57" fmla="*/ 26 h 265"/>
                <a:gd name="T58" fmla="*/ 0 w 325"/>
                <a:gd name="T59" fmla="*/ 264 h 265"/>
                <a:gd name="T60" fmla="*/ 166 w 325"/>
                <a:gd name="T6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7" name="Freeform 141">
              <a:extLst>
                <a:ext uri="{FF2B5EF4-FFF2-40B4-BE49-F238E27FC236}">
                  <a16:creationId xmlns="" xmlns:a16="http://schemas.microsoft.com/office/drawing/2014/main" id="{DFA69D70-78E9-49D2-A955-2DED6023C363}"/>
                </a:ext>
              </a:extLst>
            </p:cNvPr>
            <p:cNvSpPr>
              <a:spLocks noEditPoints="1"/>
            </p:cNvSpPr>
            <p:nvPr/>
          </p:nvSpPr>
          <p:spPr bwMode="auto">
            <a:xfrm>
              <a:off x="2242658" y="3979557"/>
              <a:ext cx="464023" cy="383149"/>
            </a:xfrm>
            <a:custGeom>
              <a:avLst/>
              <a:gdLst>
                <a:gd name="T0" fmla="*/ 365 w 396"/>
                <a:gd name="T1" fmla="*/ 0 h 327"/>
                <a:gd name="T2" fmla="*/ 383 w 396"/>
                <a:gd name="T3" fmla="*/ 5 h 327"/>
                <a:gd name="T4" fmla="*/ 394 w 396"/>
                <a:gd name="T5" fmla="*/ 19 h 327"/>
                <a:gd name="T6" fmla="*/ 396 w 396"/>
                <a:gd name="T7" fmla="*/ 197 h 327"/>
                <a:gd name="T8" fmla="*/ 394 w 396"/>
                <a:gd name="T9" fmla="*/ 210 h 327"/>
                <a:gd name="T10" fmla="*/ 383 w 396"/>
                <a:gd name="T11" fmla="*/ 224 h 327"/>
                <a:gd name="T12" fmla="*/ 365 w 396"/>
                <a:gd name="T13" fmla="*/ 230 h 327"/>
                <a:gd name="T14" fmla="*/ 295 w 396"/>
                <a:gd name="T15" fmla="*/ 260 h 327"/>
                <a:gd name="T16" fmla="*/ 307 w 396"/>
                <a:gd name="T17" fmla="*/ 262 h 327"/>
                <a:gd name="T18" fmla="*/ 321 w 396"/>
                <a:gd name="T19" fmla="*/ 273 h 327"/>
                <a:gd name="T20" fmla="*/ 326 w 396"/>
                <a:gd name="T21" fmla="*/ 291 h 327"/>
                <a:gd name="T22" fmla="*/ 326 w 396"/>
                <a:gd name="T23" fmla="*/ 302 h 327"/>
                <a:gd name="T24" fmla="*/ 318 w 396"/>
                <a:gd name="T25" fmla="*/ 318 h 327"/>
                <a:gd name="T26" fmla="*/ 302 w 396"/>
                <a:gd name="T27" fmla="*/ 326 h 327"/>
                <a:gd name="T28" fmla="*/ 199 w 396"/>
                <a:gd name="T29" fmla="*/ 208 h 327"/>
                <a:gd name="T30" fmla="*/ 348 w 396"/>
                <a:gd name="T31" fmla="*/ 208 h 327"/>
                <a:gd name="T32" fmla="*/ 361 w 396"/>
                <a:gd name="T33" fmla="*/ 204 h 327"/>
                <a:gd name="T34" fmla="*/ 371 w 396"/>
                <a:gd name="T35" fmla="*/ 192 h 327"/>
                <a:gd name="T36" fmla="*/ 373 w 396"/>
                <a:gd name="T37" fmla="*/ 47 h 327"/>
                <a:gd name="T38" fmla="*/ 371 w 396"/>
                <a:gd name="T39" fmla="*/ 36 h 327"/>
                <a:gd name="T40" fmla="*/ 361 w 396"/>
                <a:gd name="T41" fmla="*/ 25 h 327"/>
                <a:gd name="T42" fmla="*/ 348 w 396"/>
                <a:gd name="T43" fmla="*/ 20 h 327"/>
                <a:gd name="T44" fmla="*/ 127 w 396"/>
                <a:gd name="T45" fmla="*/ 260 h 327"/>
                <a:gd name="T46" fmla="*/ 127 w 396"/>
                <a:gd name="T47" fmla="*/ 230 h 327"/>
                <a:gd name="T48" fmla="*/ 199 w 396"/>
                <a:gd name="T49" fmla="*/ 327 h 327"/>
                <a:gd name="T50" fmla="*/ 154 w 396"/>
                <a:gd name="T51" fmla="*/ 288 h 327"/>
                <a:gd name="T52" fmla="*/ 158 w 396"/>
                <a:gd name="T53" fmla="*/ 287 h 327"/>
                <a:gd name="T54" fmla="*/ 159 w 396"/>
                <a:gd name="T55" fmla="*/ 283 h 327"/>
                <a:gd name="T56" fmla="*/ 155 w 396"/>
                <a:gd name="T57" fmla="*/ 277 h 327"/>
                <a:gd name="T58" fmla="*/ 127 w 396"/>
                <a:gd name="T59" fmla="*/ 260 h 327"/>
                <a:gd name="T60" fmla="*/ 199 w 396"/>
                <a:gd name="T61" fmla="*/ 0 h 327"/>
                <a:gd name="T62" fmla="*/ 127 w 396"/>
                <a:gd name="T63" fmla="*/ 0 h 327"/>
                <a:gd name="T64" fmla="*/ 127 w 396"/>
                <a:gd name="T65" fmla="*/ 276 h 327"/>
                <a:gd name="T66" fmla="*/ 97 w 396"/>
                <a:gd name="T67" fmla="*/ 277 h 327"/>
                <a:gd name="T68" fmla="*/ 94 w 396"/>
                <a:gd name="T69" fmla="*/ 283 h 327"/>
                <a:gd name="T70" fmla="*/ 96 w 396"/>
                <a:gd name="T71" fmla="*/ 287 h 327"/>
                <a:gd name="T72" fmla="*/ 100 w 396"/>
                <a:gd name="T73" fmla="*/ 288 h 327"/>
                <a:gd name="T74" fmla="*/ 101 w 396"/>
                <a:gd name="T75" fmla="*/ 327 h 327"/>
                <a:gd name="T76" fmla="*/ 88 w 396"/>
                <a:gd name="T77" fmla="*/ 325 h 327"/>
                <a:gd name="T78" fmla="*/ 74 w 396"/>
                <a:gd name="T79" fmla="*/ 314 h 327"/>
                <a:gd name="T80" fmla="*/ 69 w 396"/>
                <a:gd name="T81" fmla="*/ 295 h 327"/>
                <a:gd name="T82" fmla="*/ 70 w 396"/>
                <a:gd name="T83" fmla="*/ 285 h 327"/>
                <a:gd name="T84" fmla="*/ 78 w 396"/>
                <a:gd name="T85" fmla="*/ 269 h 327"/>
                <a:gd name="T86" fmla="*/ 94 w 396"/>
                <a:gd name="T87" fmla="*/ 260 h 327"/>
                <a:gd name="T88" fmla="*/ 127 w 396"/>
                <a:gd name="T89" fmla="*/ 230 h 327"/>
                <a:gd name="T90" fmla="*/ 25 w 396"/>
                <a:gd name="T91" fmla="*/ 229 h 327"/>
                <a:gd name="T92" fmla="*/ 9 w 396"/>
                <a:gd name="T93" fmla="*/ 220 h 327"/>
                <a:gd name="T94" fmla="*/ 1 w 396"/>
                <a:gd name="T95" fmla="*/ 204 h 327"/>
                <a:gd name="T96" fmla="*/ 0 w 396"/>
                <a:gd name="T97" fmla="*/ 31 h 327"/>
                <a:gd name="T98" fmla="*/ 5 w 396"/>
                <a:gd name="T99" fmla="*/ 13 h 327"/>
                <a:gd name="T100" fmla="*/ 20 w 396"/>
                <a:gd name="T101" fmla="*/ 2 h 327"/>
                <a:gd name="T102" fmla="*/ 127 w 396"/>
                <a:gd name="T103" fmla="*/ 0 h 327"/>
                <a:gd name="T104" fmla="*/ 50 w 396"/>
                <a:gd name="T105" fmla="*/ 20 h 327"/>
                <a:gd name="T106" fmla="*/ 35 w 396"/>
                <a:gd name="T107" fmla="*/ 25 h 327"/>
                <a:gd name="T108" fmla="*/ 25 w 396"/>
                <a:gd name="T109" fmla="*/ 36 h 327"/>
                <a:gd name="T110" fmla="*/ 24 w 396"/>
                <a:gd name="T111" fmla="*/ 182 h 327"/>
                <a:gd name="T112" fmla="*/ 25 w 396"/>
                <a:gd name="T113" fmla="*/ 192 h 327"/>
                <a:gd name="T114" fmla="*/ 35 w 396"/>
                <a:gd name="T115" fmla="*/ 204 h 327"/>
                <a:gd name="T116" fmla="*/ 50 w 396"/>
                <a:gd name="T117" fmla="*/ 20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8" name="Freeform 142">
              <a:extLst>
                <a:ext uri="{FF2B5EF4-FFF2-40B4-BE49-F238E27FC236}">
                  <a16:creationId xmlns="" xmlns:a16="http://schemas.microsoft.com/office/drawing/2014/main" id="{3C0A2BF5-C6B4-48BB-891E-AA0019F4137D}"/>
                </a:ext>
              </a:extLst>
            </p:cNvPr>
            <p:cNvSpPr>
              <a:spLocks noEditPoints="1"/>
            </p:cNvSpPr>
            <p:nvPr/>
          </p:nvSpPr>
          <p:spPr bwMode="auto">
            <a:xfrm>
              <a:off x="1288834" y="3210915"/>
              <a:ext cx="596433" cy="694825"/>
            </a:xfrm>
            <a:custGeom>
              <a:avLst/>
              <a:gdLst>
                <a:gd name="T0" fmla="*/ 92 w 509"/>
                <a:gd name="T1" fmla="*/ 126 h 593"/>
                <a:gd name="T2" fmla="*/ 147 w 509"/>
                <a:gd name="T3" fmla="*/ 94 h 593"/>
                <a:gd name="T4" fmla="*/ 137 w 509"/>
                <a:gd name="T5" fmla="*/ 133 h 593"/>
                <a:gd name="T6" fmla="*/ 168 w 509"/>
                <a:gd name="T7" fmla="*/ 120 h 593"/>
                <a:gd name="T8" fmla="*/ 157 w 509"/>
                <a:gd name="T9" fmla="*/ 157 h 593"/>
                <a:gd name="T10" fmla="*/ 189 w 509"/>
                <a:gd name="T11" fmla="*/ 144 h 593"/>
                <a:gd name="T12" fmla="*/ 177 w 509"/>
                <a:gd name="T13" fmla="*/ 183 h 593"/>
                <a:gd name="T14" fmla="*/ 210 w 509"/>
                <a:gd name="T15" fmla="*/ 170 h 593"/>
                <a:gd name="T16" fmla="*/ 174 w 509"/>
                <a:gd name="T17" fmla="*/ 228 h 593"/>
                <a:gd name="T18" fmla="*/ 230 w 509"/>
                <a:gd name="T19" fmla="*/ 195 h 593"/>
                <a:gd name="T20" fmla="*/ 219 w 509"/>
                <a:gd name="T21" fmla="*/ 235 h 593"/>
                <a:gd name="T22" fmla="*/ 252 w 509"/>
                <a:gd name="T23" fmla="*/ 221 h 593"/>
                <a:gd name="T24" fmla="*/ 239 w 509"/>
                <a:gd name="T25" fmla="*/ 259 h 593"/>
                <a:gd name="T26" fmla="*/ 272 w 509"/>
                <a:gd name="T27" fmla="*/ 245 h 593"/>
                <a:gd name="T28" fmla="*/ 261 w 509"/>
                <a:gd name="T29" fmla="*/ 285 h 593"/>
                <a:gd name="T30" fmla="*/ 294 w 509"/>
                <a:gd name="T31" fmla="*/ 271 h 593"/>
                <a:gd name="T32" fmla="*/ 258 w 509"/>
                <a:gd name="T33" fmla="*/ 329 h 593"/>
                <a:gd name="T34" fmla="*/ 314 w 509"/>
                <a:gd name="T35" fmla="*/ 297 h 593"/>
                <a:gd name="T36" fmla="*/ 302 w 509"/>
                <a:gd name="T37" fmla="*/ 336 h 593"/>
                <a:gd name="T38" fmla="*/ 334 w 509"/>
                <a:gd name="T39" fmla="*/ 323 h 593"/>
                <a:gd name="T40" fmla="*/ 323 w 509"/>
                <a:gd name="T41" fmla="*/ 362 h 593"/>
                <a:gd name="T42" fmla="*/ 356 w 509"/>
                <a:gd name="T43" fmla="*/ 347 h 593"/>
                <a:gd name="T44" fmla="*/ 344 w 509"/>
                <a:gd name="T45" fmla="*/ 386 h 593"/>
                <a:gd name="T46" fmla="*/ 376 w 509"/>
                <a:gd name="T47" fmla="*/ 373 h 593"/>
                <a:gd name="T48" fmla="*/ 341 w 509"/>
                <a:gd name="T49" fmla="*/ 431 h 593"/>
                <a:gd name="T50" fmla="*/ 397 w 509"/>
                <a:gd name="T51" fmla="*/ 398 h 593"/>
                <a:gd name="T52" fmla="*/ 386 w 509"/>
                <a:gd name="T53" fmla="*/ 438 h 593"/>
                <a:gd name="T54" fmla="*/ 418 w 509"/>
                <a:gd name="T55" fmla="*/ 424 h 593"/>
                <a:gd name="T56" fmla="*/ 406 w 509"/>
                <a:gd name="T57" fmla="*/ 463 h 593"/>
                <a:gd name="T58" fmla="*/ 438 w 509"/>
                <a:gd name="T59" fmla="*/ 450 h 593"/>
                <a:gd name="T60" fmla="*/ 426 w 509"/>
                <a:gd name="T61" fmla="*/ 488 h 593"/>
                <a:gd name="T62" fmla="*/ 459 w 509"/>
                <a:gd name="T63" fmla="*/ 474 h 593"/>
                <a:gd name="T64" fmla="*/ 424 w 509"/>
                <a:gd name="T65" fmla="*/ 532 h 593"/>
                <a:gd name="T66" fmla="*/ 480 w 509"/>
                <a:gd name="T67" fmla="*/ 500 h 593"/>
                <a:gd name="T68" fmla="*/ 437 w 509"/>
                <a:gd name="T69" fmla="*/ 593 h 593"/>
                <a:gd name="T70" fmla="*/ 70 w 509"/>
                <a:gd name="T71" fmla="*/ 82 h 593"/>
                <a:gd name="T72" fmla="*/ 77 w 509"/>
                <a:gd name="T73" fmla="*/ 80 h 593"/>
                <a:gd name="T74" fmla="*/ 82 w 509"/>
                <a:gd name="T75" fmla="*/ 78 h 593"/>
                <a:gd name="T76" fmla="*/ 88 w 509"/>
                <a:gd name="T77" fmla="*/ 65 h 593"/>
                <a:gd name="T78" fmla="*/ 84 w 509"/>
                <a:gd name="T79" fmla="*/ 52 h 593"/>
                <a:gd name="T80" fmla="*/ 81 w 509"/>
                <a:gd name="T81" fmla="*/ 49 h 593"/>
                <a:gd name="T82" fmla="*/ 74 w 509"/>
                <a:gd name="T83" fmla="*/ 45 h 593"/>
                <a:gd name="T84" fmla="*/ 70 w 509"/>
                <a:gd name="T85" fmla="*/ 2 h 593"/>
                <a:gd name="T86" fmla="*/ 141 w 509"/>
                <a:gd name="T87" fmla="*/ 86 h 593"/>
                <a:gd name="T88" fmla="*/ 0 w 509"/>
                <a:gd name="T89" fmla="*/ 59 h 593"/>
                <a:gd name="T90" fmla="*/ 70 w 509"/>
                <a:gd name="T91" fmla="*/ 45 h 593"/>
                <a:gd name="T92" fmla="*/ 65 w 509"/>
                <a:gd name="T93" fmla="*/ 46 h 593"/>
                <a:gd name="T94" fmla="*/ 59 w 509"/>
                <a:gd name="T95" fmla="*/ 49 h 593"/>
                <a:gd name="T96" fmla="*/ 53 w 509"/>
                <a:gd name="T97" fmla="*/ 61 h 593"/>
                <a:gd name="T98" fmla="*/ 57 w 509"/>
                <a:gd name="T99" fmla="*/ 75 h 593"/>
                <a:gd name="T100" fmla="*/ 57 w 509"/>
                <a:gd name="T101" fmla="*/ 75 h 593"/>
                <a:gd name="T102" fmla="*/ 63 w 509"/>
                <a:gd name="T103" fmla="*/ 79 h 593"/>
                <a:gd name="T104" fmla="*/ 70 w 509"/>
                <a:gd name="T105" fmla="*/ 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9" name="Freeform 143">
              <a:extLst>
                <a:ext uri="{FF2B5EF4-FFF2-40B4-BE49-F238E27FC236}">
                  <a16:creationId xmlns="" xmlns:a16="http://schemas.microsoft.com/office/drawing/2014/main" id="{4D01C828-F3AE-4C91-A4AA-1836628A0498}"/>
                </a:ext>
              </a:extLst>
            </p:cNvPr>
            <p:cNvSpPr>
              <a:spLocks noEditPoints="1"/>
            </p:cNvSpPr>
            <p:nvPr/>
          </p:nvSpPr>
          <p:spPr bwMode="auto">
            <a:xfrm>
              <a:off x="1182201" y="3415963"/>
              <a:ext cx="250760" cy="505008"/>
            </a:xfrm>
            <a:custGeom>
              <a:avLst/>
              <a:gdLst>
                <a:gd name="T0" fmla="*/ 194 w 214"/>
                <a:gd name="T1" fmla="*/ 431 h 431"/>
                <a:gd name="T2" fmla="*/ 169 w 214"/>
                <a:gd name="T3" fmla="*/ 408 h 431"/>
                <a:gd name="T4" fmla="*/ 209 w 214"/>
                <a:gd name="T5" fmla="*/ 349 h 431"/>
                <a:gd name="T6" fmla="*/ 203 w 214"/>
                <a:gd name="T7" fmla="*/ 341 h 431"/>
                <a:gd name="T8" fmla="*/ 188 w 214"/>
                <a:gd name="T9" fmla="*/ 337 h 431"/>
                <a:gd name="T10" fmla="*/ 180 w 214"/>
                <a:gd name="T11" fmla="*/ 344 h 431"/>
                <a:gd name="T12" fmla="*/ 179 w 214"/>
                <a:gd name="T13" fmla="*/ 353 h 431"/>
                <a:gd name="T14" fmla="*/ 171 w 214"/>
                <a:gd name="T15" fmla="*/ 347 h 431"/>
                <a:gd name="T16" fmla="*/ 125 w 214"/>
                <a:gd name="T17" fmla="*/ 385 h 431"/>
                <a:gd name="T18" fmla="*/ 50 w 214"/>
                <a:gd name="T19" fmla="*/ 194 h 431"/>
                <a:gd name="T20" fmla="*/ 54 w 214"/>
                <a:gd name="T21" fmla="*/ 186 h 431"/>
                <a:gd name="T22" fmla="*/ 81 w 214"/>
                <a:gd name="T23" fmla="*/ 176 h 431"/>
                <a:gd name="T24" fmla="*/ 74 w 214"/>
                <a:gd name="T25" fmla="*/ 173 h 431"/>
                <a:gd name="T26" fmla="*/ 50 w 214"/>
                <a:gd name="T27" fmla="*/ 115 h 431"/>
                <a:gd name="T28" fmla="*/ 99 w 214"/>
                <a:gd name="T29" fmla="*/ 61 h 431"/>
                <a:gd name="T30" fmla="*/ 111 w 214"/>
                <a:gd name="T31" fmla="*/ 65 h 431"/>
                <a:gd name="T32" fmla="*/ 144 w 214"/>
                <a:gd name="T33" fmla="*/ 146 h 431"/>
                <a:gd name="T34" fmla="*/ 144 w 214"/>
                <a:gd name="T35" fmla="*/ 156 h 431"/>
                <a:gd name="T36" fmla="*/ 168 w 214"/>
                <a:gd name="T37" fmla="*/ 347 h 431"/>
                <a:gd name="T38" fmla="*/ 163 w 214"/>
                <a:gd name="T39" fmla="*/ 348 h 431"/>
                <a:gd name="T40" fmla="*/ 153 w 214"/>
                <a:gd name="T41" fmla="*/ 357 h 431"/>
                <a:gd name="T42" fmla="*/ 150 w 214"/>
                <a:gd name="T43" fmla="*/ 359 h 431"/>
                <a:gd name="T44" fmla="*/ 135 w 214"/>
                <a:gd name="T45" fmla="*/ 357 h 431"/>
                <a:gd name="T46" fmla="*/ 129 w 214"/>
                <a:gd name="T47" fmla="*/ 366 h 431"/>
                <a:gd name="T48" fmla="*/ 130 w 214"/>
                <a:gd name="T49" fmla="*/ 381 h 431"/>
                <a:gd name="T50" fmla="*/ 125 w 214"/>
                <a:gd name="T51" fmla="*/ 385 h 431"/>
                <a:gd name="T52" fmla="*/ 50 w 214"/>
                <a:gd name="T53" fmla="*/ 77 h 431"/>
                <a:gd name="T54" fmla="*/ 87 w 214"/>
                <a:gd name="T55" fmla="*/ 28 h 431"/>
                <a:gd name="T56" fmla="*/ 77 w 214"/>
                <a:gd name="T57" fmla="*/ 14 h 431"/>
                <a:gd name="T58" fmla="*/ 62 w 214"/>
                <a:gd name="T59" fmla="*/ 3 h 431"/>
                <a:gd name="T60" fmla="*/ 50 w 214"/>
                <a:gd name="T61" fmla="*/ 0 h 431"/>
                <a:gd name="T62" fmla="*/ 45 w 214"/>
                <a:gd name="T63" fmla="*/ 191 h 431"/>
                <a:gd name="T64" fmla="*/ 11 w 214"/>
                <a:gd name="T65" fmla="*/ 108 h 431"/>
                <a:gd name="T66" fmla="*/ 12 w 214"/>
                <a:gd name="T67" fmla="*/ 96 h 431"/>
                <a:gd name="T68" fmla="*/ 4 w 214"/>
                <a:gd name="T69" fmla="*/ 61 h 431"/>
                <a:gd name="T70" fmla="*/ 1 w 214"/>
                <a:gd name="T71" fmla="*/ 35 h 431"/>
                <a:gd name="T72" fmla="*/ 15 w 214"/>
                <a:gd name="T73" fmla="*/ 12 h 431"/>
                <a:gd name="T74" fmla="*/ 30 w 214"/>
                <a:gd name="T75" fmla="*/ 3 h 431"/>
                <a:gd name="T76" fmla="*/ 50 w 214"/>
                <a:gd name="T77" fmla="*/ 77 h 431"/>
                <a:gd name="T78" fmla="*/ 50 w 214"/>
                <a:gd name="T79" fmla="*/ 115 h 431"/>
                <a:gd name="T80" fmla="*/ 43 w 214"/>
                <a:gd name="T81" fmla="*/ 98 h 431"/>
                <a:gd name="T82" fmla="*/ 47 w 214"/>
                <a:gd name="T83" fmla="*/ 88 h 431"/>
                <a:gd name="T84" fmla="*/ 22 w 214"/>
                <a:gd name="T85" fmla="*/ 99 h 431"/>
                <a:gd name="T86" fmla="*/ 19 w 214"/>
                <a:gd name="T87" fmla="*/ 111 h 431"/>
                <a:gd name="T88" fmla="*/ 47 w 214"/>
                <a:gd name="T89" fmla="*/ 18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0" name="组合 260">
              <a:extLst>
                <a:ext uri="{FF2B5EF4-FFF2-40B4-BE49-F238E27FC236}">
                  <a16:creationId xmlns="" xmlns:a16="http://schemas.microsoft.com/office/drawing/2014/main" id="{AE6B0B65-F158-45E0-A255-0D916185BEDB}"/>
                </a:ext>
              </a:extLst>
            </p:cNvPr>
            <p:cNvGrpSpPr/>
            <p:nvPr/>
          </p:nvGrpSpPr>
          <p:grpSpPr>
            <a:xfrm>
              <a:off x="1911046" y="3479235"/>
              <a:ext cx="421839" cy="424160"/>
              <a:chOff x="2157413" y="3054350"/>
              <a:chExt cx="571500" cy="574675"/>
            </a:xfrm>
            <a:grpFill/>
          </p:grpSpPr>
          <p:sp>
            <p:nvSpPr>
              <p:cNvPr id="78" name="Freeform 144">
                <a:extLst>
                  <a:ext uri="{FF2B5EF4-FFF2-40B4-BE49-F238E27FC236}">
                    <a16:creationId xmlns="" xmlns:a16="http://schemas.microsoft.com/office/drawing/2014/main" id="{3C7835A0-10D1-4488-9F17-4BA11973BEA3}"/>
                  </a:ext>
                </a:extLst>
              </p:cNvPr>
              <p:cNvSpPr>
                <a:spLocks noEditPoints="1"/>
              </p:cNvSpPr>
              <p:nvPr/>
            </p:nvSpPr>
            <p:spPr bwMode="auto">
              <a:xfrm>
                <a:off x="2157413" y="305435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9" name="Freeform 145">
                <a:extLst>
                  <a:ext uri="{FF2B5EF4-FFF2-40B4-BE49-F238E27FC236}">
                    <a16:creationId xmlns="" xmlns:a16="http://schemas.microsoft.com/office/drawing/2014/main" id="{3F799EDE-F6DB-4491-9CD3-094E86417F15}"/>
                  </a:ext>
                </a:extLst>
              </p:cNvPr>
              <p:cNvSpPr>
                <a:spLocks/>
              </p:cNvSpPr>
              <p:nvPr/>
            </p:nvSpPr>
            <p:spPr bwMode="auto">
              <a:xfrm>
                <a:off x="2336801" y="3235325"/>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21" name="组合 263">
              <a:extLst>
                <a:ext uri="{FF2B5EF4-FFF2-40B4-BE49-F238E27FC236}">
                  <a16:creationId xmlns="" xmlns:a16="http://schemas.microsoft.com/office/drawing/2014/main" id="{23E6359C-2D19-4611-982A-9F2C22C5C6C4}"/>
                </a:ext>
              </a:extLst>
            </p:cNvPr>
            <p:cNvGrpSpPr/>
            <p:nvPr/>
          </p:nvGrpSpPr>
          <p:grpSpPr>
            <a:xfrm>
              <a:off x="1832534" y="4024082"/>
              <a:ext cx="330440" cy="311675"/>
              <a:chOff x="2051051" y="3792538"/>
              <a:chExt cx="447675" cy="422275"/>
            </a:xfrm>
            <a:grpFill/>
          </p:grpSpPr>
          <p:sp>
            <p:nvSpPr>
              <p:cNvPr id="76" name="Freeform 146">
                <a:extLst>
                  <a:ext uri="{FF2B5EF4-FFF2-40B4-BE49-F238E27FC236}">
                    <a16:creationId xmlns="" xmlns:a16="http://schemas.microsoft.com/office/drawing/2014/main" id="{A3363154-738B-48EE-9720-CB112DBD2C3A}"/>
                  </a:ext>
                </a:extLst>
              </p:cNvPr>
              <p:cNvSpPr>
                <a:spLocks/>
              </p:cNvSpPr>
              <p:nvPr/>
            </p:nvSpPr>
            <p:spPr bwMode="auto">
              <a:xfrm>
                <a:off x="2051051" y="3879850"/>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7" name="Freeform 147">
                <a:extLst>
                  <a:ext uri="{FF2B5EF4-FFF2-40B4-BE49-F238E27FC236}">
                    <a16:creationId xmlns="" xmlns:a16="http://schemas.microsoft.com/office/drawing/2014/main" id="{0B8215DC-CD4B-4CAB-BFB5-AF20A29628F0}"/>
                  </a:ext>
                </a:extLst>
              </p:cNvPr>
              <p:cNvSpPr>
                <a:spLocks/>
              </p:cNvSpPr>
              <p:nvPr/>
            </p:nvSpPr>
            <p:spPr bwMode="auto">
              <a:xfrm>
                <a:off x="2178051" y="3792538"/>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22" name="组合 266">
              <a:extLst>
                <a:ext uri="{FF2B5EF4-FFF2-40B4-BE49-F238E27FC236}">
                  <a16:creationId xmlns="" xmlns:a16="http://schemas.microsoft.com/office/drawing/2014/main" id="{2259CAD8-FB29-47E3-A58E-AB6D3B4B21A0}"/>
                </a:ext>
              </a:extLst>
            </p:cNvPr>
            <p:cNvGrpSpPr/>
            <p:nvPr/>
          </p:nvGrpSpPr>
          <p:grpSpPr>
            <a:xfrm>
              <a:off x="2673869" y="2132943"/>
              <a:ext cx="499176" cy="410099"/>
              <a:chOff x="3190876" y="1230313"/>
              <a:chExt cx="676275" cy="555625"/>
            </a:xfrm>
            <a:grpFill/>
          </p:grpSpPr>
          <p:sp>
            <p:nvSpPr>
              <p:cNvPr id="73" name="Freeform 148">
                <a:extLst>
                  <a:ext uri="{FF2B5EF4-FFF2-40B4-BE49-F238E27FC236}">
                    <a16:creationId xmlns="" xmlns:a16="http://schemas.microsoft.com/office/drawing/2014/main" id="{4EA2DF11-88DE-4B93-B625-5193F3E32450}"/>
                  </a:ext>
                </a:extLst>
              </p:cNvPr>
              <p:cNvSpPr>
                <a:spLocks/>
              </p:cNvSpPr>
              <p:nvPr/>
            </p:nvSpPr>
            <p:spPr bwMode="auto">
              <a:xfrm>
                <a:off x="3209926" y="1257300"/>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4" name="Freeform 149">
                <a:extLst>
                  <a:ext uri="{FF2B5EF4-FFF2-40B4-BE49-F238E27FC236}">
                    <a16:creationId xmlns="" xmlns:a16="http://schemas.microsoft.com/office/drawing/2014/main" id="{41A0B2D8-E88D-4BDD-ACE2-ABBC50D4179B}"/>
                  </a:ext>
                </a:extLst>
              </p:cNvPr>
              <p:cNvSpPr>
                <a:spLocks/>
              </p:cNvSpPr>
              <p:nvPr/>
            </p:nvSpPr>
            <p:spPr bwMode="auto">
              <a:xfrm>
                <a:off x="3190876" y="1230313"/>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5" name="Freeform 150">
                <a:extLst>
                  <a:ext uri="{FF2B5EF4-FFF2-40B4-BE49-F238E27FC236}">
                    <a16:creationId xmlns="" xmlns:a16="http://schemas.microsoft.com/office/drawing/2014/main" id="{D34817D2-9B12-4D09-AFCD-E726D9BF67E2}"/>
                  </a:ext>
                </a:extLst>
              </p:cNvPr>
              <p:cNvSpPr>
                <a:spLocks/>
              </p:cNvSpPr>
              <p:nvPr/>
            </p:nvSpPr>
            <p:spPr bwMode="auto">
              <a:xfrm>
                <a:off x="3287713" y="1400175"/>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3" name="Freeform 151">
              <a:extLst>
                <a:ext uri="{FF2B5EF4-FFF2-40B4-BE49-F238E27FC236}">
                  <a16:creationId xmlns="" xmlns:a16="http://schemas.microsoft.com/office/drawing/2014/main" id="{C6D7B42E-D16D-40A9-B433-2703EC4ACB49}"/>
                </a:ext>
              </a:extLst>
            </p:cNvPr>
            <p:cNvSpPr>
              <a:spLocks noEditPoints="1"/>
            </p:cNvSpPr>
            <p:nvPr/>
          </p:nvSpPr>
          <p:spPr bwMode="auto">
            <a:xfrm>
              <a:off x="1464599" y="3905740"/>
              <a:ext cx="281225" cy="487431"/>
            </a:xfrm>
            <a:custGeom>
              <a:avLst/>
              <a:gdLst>
                <a:gd name="T0" fmla="*/ 144 w 240"/>
                <a:gd name="T1" fmla="*/ 352 h 416"/>
                <a:gd name="T2" fmla="*/ 154 w 240"/>
                <a:gd name="T3" fmla="*/ 354 h 416"/>
                <a:gd name="T4" fmla="*/ 164 w 240"/>
                <a:gd name="T5" fmla="*/ 359 h 416"/>
                <a:gd name="T6" fmla="*/ 171 w 240"/>
                <a:gd name="T7" fmla="*/ 366 h 416"/>
                <a:gd name="T8" fmla="*/ 175 w 240"/>
                <a:gd name="T9" fmla="*/ 375 h 416"/>
                <a:gd name="T10" fmla="*/ 176 w 240"/>
                <a:gd name="T11" fmla="*/ 382 h 416"/>
                <a:gd name="T12" fmla="*/ 175 w 240"/>
                <a:gd name="T13" fmla="*/ 394 h 416"/>
                <a:gd name="T14" fmla="*/ 168 w 240"/>
                <a:gd name="T15" fmla="*/ 405 h 416"/>
                <a:gd name="T16" fmla="*/ 158 w 240"/>
                <a:gd name="T17" fmla="*/ 413 h 416"/>
                <a:gd name="T18" fmla="*/ 152 w 240"/>
                <a:gd name="T19" fmla="*/ 415 h 416"/>
                <a:gd name="T20" fmla="*/ 144 w 240"/>
                <a:gd name="T21" fmla="*/ 352 h 416"/>
                <a:gd name="T22" fmla="*/ 144 w 240"/>
                <a:gd name="T23" fmla="*/ 325 h 416"/>
                <a:gd name="T24" fmla="*/ 144 w 240"/>
                <a:gd name="T25" fmla="*/ 141 h 416"/>
                <a:gd name="T26" fmla="*/ 163 w 240"/>
                <a:gd name="T27" fmla="*/ 160 h 416"/>
                <a:gd name="T28" fmla="*/ 175 w 240"/>
                <a:gd name="T29" fmla="*/ 189 h 416"/>
                <a:gd name="T30" fmla="*/ 188 w 240"/>
                <a:gd name="T31" fmla="*/ 243 h 416"/>
                <a:gd name="T32" fmla="*/ 192 w 240"/>
                <a:gd name="T33" fmla="*/ 251 h 416"/>
                <a:gd name="T34" fmla="*/ 205 w 240"/>
                <a:gd name="T35" fmla="*/ 260 h 416"/>
                <a:gd name="T36" fmla="*/ 225 w 240"/>
                <a:gd name="T37" fmla="*/ 264 h 416"/>
                <a:gd name="T38" fmla="*/ 240 w 240"/>
                <a:gd name="T39" fmla="*/ 300 h 416"/>
                <a:gd name="T40" fmla="*/ 135 w 240"/>
                <a:gd name="T41" fmla="*/ 352 h 416"/>
                <a:gd name="T42" fmla="*/ 144 w 240"/>
                <a:gd name="T43" fmla="*/ 352 h 416"/>
                <a:gd name="T44" fmla="*/ 144 w 240"/>
                <a:gd name="T45" fmla="*/ 416 h 416"/>
                <a:gd name="T46" fmla="*/ 134 w 240"/>
                <a:gd name="T47" fmla="*/ 415 h 416"/>
                <a:gd name="T48" fmla="*/ 125 w 240"/>
                <a:gd name="T49" fmla="*/ 409 h 416"/>
                <a:gd name="T50" fmla="*/ 118 w 240"/>
                <a:gd name="T51" fmla="*/ 403 h 416"/>
                <a:gd name="T52" fmla="*/ 112 w 240"/>
                <a:gd name="T53" fmla="*/ 392 h 416"/>
                <a:gd name="T54" fmla="*/ 112 w 240"/>
                <a:gd name="T55" fmla="*/ 386 h 416"/>
                <a:gd name="T56" fmla="*/ 114 w 240"/>
                <a:gd name="T57" fmla="*/ 374 h 416"/>
                <a:gd name="T58" fmla="*/ 121 w 240"/>
                <a:gd name="T59" fmla="*/ 363 h 416"/>
                <a:gd name="T60" fmla="*/ 130 w 240"/>
                <a:gd name="T61" fmla="*/ 355 h 416"/>
                <a:gd name="T62" fmla="*/ 135 w 240"/>
                <a:gd name="T63" fmla="*/ 352 h 416"/>
                <a:gd name="T64" fmla="*/ 144 w 240"/>
                <a:gd name="T65" fmla="*/ 141 h 416"/>
                <a:gd name="T66" fmla="*/ 122 w 240"/>
                <a:gd name="T67" fmla="*/ 130 h 416"/>
                <a:gd name="T68" fmla="*/ 98 w 240"/>
                <a:gd name="T69" fmla="*/ 126 h 416"/>
                <a:gd name="T70" fmla="*/ 69 w 240"/>
                <a:gd name="T71" fmla="*/ 19 h 416"/>
                <a:gd name="T72" fmla="*/ 65 w 240"/>
                <a:gd name="T73" fmla="*/ 10 h 416"/>
                <a:gd name="T74" fmla="*/ 58 w 240"/>
                <a:gd name="T75" fmla="*/ 4 h 416"/>
                <a:gd name="T76" fmla="*/ 49 w 240"/>
                <a:gd name="T77" fmla="*/ 0 h 416"/>
                <a:gd name="T78" fmla="*/ 39 w 240"/>
                <a:gd name="T79" fmla="*/ 2 h 416"/>
                <a:gd name="T80" fmla="*/ 34 w 240"/>
                <a:gd name="T81" fmla="*/ 3 h 416"/>
                <a:gd name="T82" fmla="*/ 26 w 240"/>
                <a:gd name="T83" fmla="*/ 10 h 416"/>
                <a:gd name="T84" fmla="*/ 22 w 240"/>
                <a:gd name="T85" fmla="*/ 18 h 416"/>
                <a:gd name="T86" fmla="*/ 20 w 240"/>
                <a:gd name="T87" fmla="*/ 27 h 416"/>
                <a:gd name="T88" fmla="*/ 49 w 240"/>
                <a:gd name="T89" fmla="*/ 139 h 416"/>
                <a:gd name="T90" fmla="*/ 38 w 240"/>
                <a:gd name="T91" fmla="*/ 145 h 416"/>
                <a:gd name="T92" fmla="*/ 20 w 240"/>
                <a:gd name="T93" fmla="*/ 164 h 416"/>
                <a:gd name="T94" fmla="*/ 11 w 240"/>
                <a:gd name="T95" fmla="*/ 187 h 416"/>
                <a:gd name="T96" fmla="*/ 8 w 240"/>
                <a:gd name="T97" fmla="*/ 216 h 416"/>
                <a:gd name="T98" fmla="*/ 11 w 240"/>
                <a:gd name="T99" fmla="*/ 232 h 416"/>
                <a:gd name="T100" fmla="*/ 26 w 240"/>
                <a:gd name="T101" fmla="*/ 285 h 416"/>
                <a:gd name="T102" fmla="*/ 26 w 240"/>
                <a:gd name="T103" fmla="*/ 294 h 416"/>
                <a:gd name="T104" fmla="*/ 20 w 240"/>
                <a:gd name="T105" fmla="*/ 308 h 416"/>
                <a:gd name="T106" fmla="*/ 5 w 240"/>
                <a:gd name="T107" fmla="*/ 321 h 416"/>
                <a:gd name="T108" fmla="*/ 10 w 240"/>
                <a:gd name="T109" fmla="*/ 361 h 416"/>
                <a:gd name="T110" fmla="*/ 144 w 240"/>
                <a:gd name="T111" fmla="*/ 14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4" name="Freeform 152">
              <a:extLst>
                <a:ext uri="{FF2B5EF4-FFF2-40B4-BE49-F238E27FC236}">
                  <a16:creationId xmlns="" xmlns:a16="http://schemas.microsoft.com/office/drawing/2014/main" id="{847260AA-A4FA-42EC-82E1-FD5A707B43DE}"/>
                </a:ext>
              </a:extLst>
            </p:cNvPr>
            <p:cNvSpPr>
              <a:spLocks noEditPoints="1"/>
            </p:cNvSpPr>
            <p:nvPr/>
          </p:nvSpPr>
          <p:spPr bwMode="auto">
            <a:xfrm>
              <a:off x="3215230" y="3268328"/>
              <a:ext cx="404263" cy="439392"/>
            </a:xfrm>
            <a:custGeom>
              <a:avLst/>
              <a:gdLst>
                <a:gd name="T0" fmla="*/ 268 w 345"/>
                <a:gd name="T1" fmla="*/ 172 h 375"/>
                <a:gd name="T2" fmla="*/ 258 w 345"/>
                <a:gd name="T3" fmla="*/ 130 h 375"/>
                <a:gd name="T4" fmla="*/ 264 w 345"/>
                <a:gd name="T5" fmla="*/ 252 h 375"/>
                <a:gd name="T6" fmla="*/ 296 w 345"/>
                <a:gd name="T7" fmla="*/ 291 h 375"/>
                <a:gd name="T8" fmla="*/ 281 w 345"/>
                <a:gd name="T9" fmla="*/ 295 h 375"/>
                <a:gd name="T10" fmla="*/ 281 w 345"/>
                <a:gd name="T11" fmla="*/ 50 h 375"/>
                <a:gd name="T12" fmla="*/ 296 w 345"/>
                <a:gd name="T13" fmla="*/ 53 h 375"/>
                <a:gd name="T14" fmla="*/ 264 w 345"/>
                <a:gd name="T15" fmla="*/ 94 h 375"/>
                <a:gd name="T16" fmla="*/ 284 w 345"/>
                <a:gd name="T17" fmla="*/ 172 h 375"/>
                <a:gd name="T18" fmla="*/ 336 w 345"/>
                <a:gd name="T19" fmla="*/ 164 h 375"/>
                <a:gd name="T20" fmla="*/ 344 w 345"/>
                <a:gd name="T21" fmla="*/ 176 h 375"/>
                <a:gd name="T22" fmla="*/ 289 w 345"/>
                <a:gd name="T23" fmla="*/ 180 h 375"/>
                <a:gd name="T24" fmla="*/ 173 w 345"/>
                <a:gd name="T25" fmla="*/ 77 h 375"/>
                <a:gd name="T26" fmla="*/ 243 w 345"/>
                <a:gd name="T27" fmla="*/ 108 h 375"/>
                <a:gd name="T28" fmla="*/ 245 w 345"/>
                <a:gd name="T29" fmla="*/ 236 h 375"/>
                <a:gd name="T30" fmla="*/ 222 w 345"/>
                <a:gd name="T31" fmla="*/ 345 h 375"/>
                <a:gd name="T32" fmla="*/ 178 w 345"/>
                <a:gd name="T33" fmla="*/ 375 h 375"/>
                <a:gd name="T34" fmla="*/ 207 w 345"/>
                <a:gd name="T35" fmla="*/ 242 h 375"/>
                <a:gd name="T36" fmla="*/ 238 w 345"/>
                <a:gd name="T37" fmla="*/ 211 h 375"/>
                <a:gd name="T38" fmla="*/ 248 w 345"/>
                <a:gd name="T39" fmla="*/ 157 h 375"/>
                <a:gd name="T40" fmla="*/ 203 w 345"/>
                <a:gd name="T41" fmla="*/ 103 h 375"/>
                <a:gd name="T42" fmla="*/ 173 w 345"/>
                <a:gd name="T43" fmla="*/ 77 h 375"/>
                <a:gd name="T44" fmla="*/ 250 w 345"/>
                <a:gd name="T45" fmla="*/ 91 h 375"/>
                <a:gd name="T46" fmla="*/ 258 w 345"/>
                <a:gd name="T47" fmla="*/ 73 h 375"/>
                <a:gd name="T48" fmla="*/ 250 w 345"/>
                <a:gd name="T49" fmla="*/ 255 h 375"/>
                <a:gd name="T50" fmla="*/ 258 w 345"/>
                <a:gd name="T51" fmla="*/ 249 h 375"/>
                <a:gd name="T52" fmla="*/ 180 w 345"/>
                <a:gd name="T53" fmla="*/ 6 h 375"/>
                <a:gd name="T54" fmla="*/ 176 w 345"/>
                <a:gd name="T55" fmla="*/ 60 h 375"/>
                <a:gd name="T56" fmla="*/ 157 w 345"/>
                <a:gd name="T57" fmla="*/ 374 h 375"/>
                <a:gd name="T58" fmla="*/ 120 w 345"/>
                <a:gd name="T59" fmla="*/ 337 h 375"/>
                <a:gd name="T60" fmla="*/ 93 w 345"/>
                <a:gd name="T61" fmla="*/ 224 h 375"/>
                <a:gd name="T62" fmla="*/ 111 w 345"/>
                <a:gd name="T63" fmla="*/ 100 h 375"/>
                <a:gd name="T64" fmla="*/ 173 w 345"/>
                <a:gd name="T65" fmla="*/ 96 h 375"/>
                <a:gd name="T66" fmla="*/ 119 w 345"/>
                <a:gd name="T67" fmla="*/ 119 h 375"/>
                <a:gd name="T68" fmla="*/ 97 w 345"/>
                <a:gd name="T69" fmla="*/ 183 h 375"/>
                <a:gd name="T70" fmla="*/ 126 w 345"/>
                <a:gd name="T71" fmla="*/ 232 h 375"/>
                <a:gd name="T72" fmla="*/ 139 w 345"/>
                <a:gd name="T73" fmla="*/ 290 h 375"/>
                <a:gd name="T74" fmla="*/ 173 w 345"/>
                <a:gd name="T75" fmla="*/ 60 h 375"/>
                <a:gd name="T76" fmla="*/ 164 w 345"/>
                <a:gd name="T77" fmla="*/ 54 h 375"/>
                <a:gd name="T78" fmla="*/ 169 w 345"/>
                <a:gd name="T79" fmla="*/ 0 h 375"/>
                <a:gd name="T80" fmla="*/ 93 w 345"/>
                <a:gd name="T81" fmla="*/ 264 h 375"/>
                <a:gd name="T82" fmla="*/ 93 w 345"/>
                <a:gd name="T83" fmla="*/ 252 h 375"/>
                <a:gd name="T84" fmla="*/ 86 w 345"/>
                <a:gd name="T85" fmla="*/ 96 h 375"/>
                <a:gd name="T86" fmla="*/ 94 w 345"/>
                <a:gd name="T87" fmla="*/ 84 h 375"/>
                <a:gd name="T88" fmla="*/ 82 w 345"/>
                <a:gd name="T89" fmla="*/ 203 h 375"/>
                <a:gd name="T90" fmla="*/ 80 w 345"/>
                <a:gd name="T91" fmla="*/ 152 h 375"/>
                <a:gd name="T92" fmla="*/ 86 w 345"/>
                <a:gd name="T93" fmla="*/ 96 h 375"/>
                <a:gd name="T94" fmla="*/ 50 w 345"/>
                <a:gd name="T95" fmla="*/ 64 h 375"/>
                <a:gd name="T96" fmla="*/ 53 w 345"/>
                <a:gd name="T97" fmla="*/ 49 h 375"/>
                <a:gd name="T98" fmla="*/ 86 w 345"/>
                <a:gd name="T99" fmla="*/ 249 h 375"/>
                <a:gd name="T100" fmla="*/ 53 w 345"/>
                <a:gd name="T101" fmla="*/ 297 h 375"/>
                <a:gd name="T102" fmla="*/ 50 w 345"/>
                <a:gd name="T103" fmla="*/ 282 h 375"/>
                <a:gd name="T104" fmla="*/ 86 w 345"/>
                <a:gd name="T105" fmla="*/ 249 h 375"/>
                <a:gd name="T106" fmla="*/ 57 w 345"/>
                <a:gd name="T107" fmla="*/ 167 h 375"/>
                <a:gd name="T108" fmla="*/ 54 w 345"/>
                <a:gd name="T109" fmla="*/ 180 h 375"/>
                <a:gd name="T110" fmla="*/ 0 w 345"/>
                <a:gd name="T111" fmla="*/ 176 h 375"/>
                <a:gd name="T112" fmla="*/ 8 w 345"/>
                <a:gd name="T113" fmla="*/ 1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5" name="Freeform 153">
              <a:extLst>
                <a:ext uri="{FF2B5EF4-FFF2-40B4-BE49-F238E27FC236}">
                  <a16:creationId xmlns="" xmlns:a16="http://schemas.microsoft.com/office/drawing/2014/main" id="{C030793D-BBD0-48F8-8550-6AEB3F0251C2}"/>
                </a:ext>
              </a:extLst>
            </p:cNvPr>
            <p:cNvSpPr>
              <a:spLocks noEditPoints="1"/>
            </p:cNvSpPr>
            <p:nvPr/>
          </p:nvSpPr>
          <p:spPr bwMode="auto">
            <a:xfrm>
              <a:off x="1742309" y="2128255"/>
              <a:ext cx="380827" cy="372603"/>
            </a:xfrm>
            <a:custGeom>
              <a:avLst/>
              <a:gdLst>
                <a:gd name="T0" fmla="*/ 200 w 325"/>
                <a:gd name="T1" fmla="*/ 35 h 318"/>
                <a:gd name="T2" fmla="*/ 214 w 325"/>
                <a:gd name="T3" fmla="*/ 29 h 318"/>
                <a:gd name="T4" fmla="*/ 215 w 325"/>
                <a:gd name="T5" fmla="*/ 16 h 318"/>
                <a:gd name="T6" fmla="*/ 321 w 325"/>
                <a:gd name="T7" fmla="*/ 177 h 318"/>
                <a:gd name="T8" fmla="*/ 325 w 325"/>
                <a:gd name="T9" fmla="*/ 196 h 318"/>
                <a:gd name="T10" fmla="*/ 314 w 325"/>
                <a:gd name="T11" fmla="*/ 218 h 318"/>
                <a:gd name="T12" fmla="*/ 291 w 325"/>
                <a:gd name="T13" fmla="*/ 158 h 318"/>
                <a:gd name="T14" fmla="*/ 293 w 325"/>
                <a:gd name="T15" fmla="*/ 154 h 318"/>
                <a:gd name="T16" fmla="*/ 194 w 325"/>
                <a:gd name="T17" fmla="*/ 174 h 318"/>
                <a:gd name="T18" fmla="*/ 276 w 325"/>
                <a:gd name="T19" fmla="*/ 126 h 318"/>
                <a:gd name="T20" fmla="*/ 194 w 325"/>
                <a:gd name="T21" fmla="*/ 168 h 318"/>
                <a:gd name="T22" fmla="*/ 261 w 325"/>
                <a:gd name="T23" fmla="*/ 98 h 318"/>
                <a:gd name="T24" fmla="*/ 257 w 325"/>
                <a:gd name="T25" fmla="*/ 96 h 318"/>
                <a:gd name="T26" fmla="*/ 244 w 325"/>
                <a:gd name="T27" fmla="*/ 73 h 318"/>
                <a:gd name="T28" fmla="*/ 244 w 325"/>
                <a:gd name="T29" fmla="*/ 67 h 318"/>
                <a:gd name="T30" fmla="*/ 15 w 325"/>
                <a:gd name="T31" fmla="*/ 116 h 318"/>
                <a:gd name="T32" fmla="*/ 16 w 325"/>
                <a:gd name="T33" fmla="*/ 126 h 318"/>
                <a:gd name="T34" fmla="*/ 34 w 325"/>
                <a:gd name="T35" fmla="*/ 131 h 318"/>
                <a:gd name="T36" fmla="*/ 41 w 325"/>
                <a:gd name="T37" fmla="*/ 117 h 318"/>
                <a:gd name="T38" fmla="*/ 31 w 325"/>
                <a:gd name="T39" fmla="*/ 107 h 318"/>
                <a:gd name="T40" fmla="*/ 51 w 325"/>
                <a:gd name="T41" fmla="*/ 107 h 318"/>
                <a:gd name="T42" fmla="*/ 64 w 325"/>
                <a:gd name="T43" fmla="*/ 113 h 318"/>
                <a:gd name="T44" fmla="*/ 76 w 325"/>
                <a:gd name="T45" fmla="*/ 104 h 318"/>
                <a:gd name="T46" fmla="*/ 70 w 325"/>
                <a:gd name="T47" fmla="*/ 89 h 318"/>
                <a:gd name="T48" fmla="*/ 85 w 325"/>
                <a:gd name="T49" fmla="*/ 81 h 318"/>
                <a:gd name="T50" fmla="*/ 95 w 325"/>
                <a:gd name="T51" fmla="*/ 93 h 318"/>
                <a:gd name="T52" fmla="*/ 108 w 325"/>
                <a:gd name="T53" fmla="*/ 88 h 318"/>
                <a:gd name="T54" fmla="*/ 110 w 325"/>
                <a:gd name="T55" fmla="*/ 74 h 318"/>
                <a:gd name="T56" fmla="*/ 121 w 325"/>
                <a:gd name="T57" fmla="*/ 56 h 318"/>
                <a:gd name="T58" fmla="*/ 125 w 325"/>
                <a:gd name="T59" fmla="*/ 71 h 318"/>
                <a:gd name="T60" fmla="*/ 140 w 325"/>
                <a:gd name="T61" fmla="*/ 73 h 318"/>
                <a:gd name="T62" fmla="*/ 145 w 325"/>
                <a:gd name="T63" fmla="*/ 54 h 318"/>
                <a:gd name="T64" fmla="*/ 156 w 325"/>
                <a:gd name="T65" fmla="*/ 38 h 318"/>
                <a:gd name="T66" fmla="*/ 157 w 325"/>
                <a:gd name="T67" fmla="*/ 47 h 318"/>
                <a:gd name="T68" fmla="*/ 175 w 325"/>
                <a:gd name="T69" fmla="*/ 52 h 318"/>
                <a:gd name="T70" fmla="*/ 181 w 325"/>
                <a:gd name="T71" fmla="*/ 40 h 318"/>
                <a:gd name="T72" fmla="*/ 172 w 325"/>
                <a:gd name="T73" fmla="*/ 28 h 318"/>
                <a:gd name="T74" fmla="*/ 192 w 325"/>
                <a:gd name="T75" fmla="*/ 28 h 318"/>
                <a:gd name="T76" fmla="*/ 47 w 325"/>
                <a:gd name="T77" fmla="*/ 174 h 318"/>
                <a:gd name="T78" fmla="*/ 46 w 325"/>
                <a:gd name="T79" fmla="*/ 178 h 318"/>
                <a:gd name="T80" fmla="*/ 194 w 325"/>
                <a:gd name="T81" fmla="*/ 100 h 318"/>
                <a:gd name="T82" fmla="*/ 62 w 325"/>
                <a:gd name="T83" fmla="*/ 204 h 318"/>
                <a:gd name="T84" fmla="*/ 66 w 325"/>
                <a:gd name="T85" fmla="*/ 208 h 318"/>
                <a:gd name="T86" fmla="*/ 80 w 325"/>
                <a:gd name="T87" fmla="*/ 231 h 318"/>
                <a:gd name="T88" fmla="*/ 79 w 325"/>
                <a:gd name="T89" fmla="*/ 235 h 318"/>
                <a:gd name="T90" fmla="*/ 194 w 325"/>
                <a:gd name="T91" fmla="*/ 174 h 318"/>
                <a:gd name="T92" fmla="*/ 93 w 325"/>
                <a:gd name="T93" fmla="*/ 261 h 318"/>
                <a:gd name="T94" fmla="*/ 98 w 325"/>
                <a:gd name="T95" fmla="*/ 265 h 318"/>
                <a:gd name="T96" fmla="*/ 142 w 325"/>
                <a:gd name="T97" fmla="*/ 314 h 318"/>
                <a:gd name="T98" fmla="*/ 123 w 325"/>
                <a:gd name="T99" fmla="*/ 318 h 318"/>
                <a:gd name="T100" fmla="*/ 102 w 325"/>
                <a:gd name="T101" fmla="*/ 30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6" name="Freeform 154">
              <a:extLst>
                <a:ext uri="{FF2B5EF4-FFF2-40B4-BE49-F238E27FC236}">
                  <a16:creationId xmlns="" xmlns:a16="http://schemas.microsoft.com/office/drawing/2014/main" id="{E2515503-914E-4E91-875D-FF55128D4F33}"/>
                </a:ext>
              </a:extLst>
            </p:cNvPr>
            <p:cNvSpPr>
              <a:spLocks noEditPoints="1"/>
            </p:cNvSpPr>
            <p:nvPr/>
          </p:nvSpPr>
          <p:spPr bwMode="auto">
            <a:xfrm>
              <a:off x="3080473" y="3717094"/>
              <a:ext cx="360907" cy="378461"/>
            </a:xfrm>
            <a:custGeom>
              <a:avLst/>
              <a:gdLst>
                <a:gd name="T0" fmla="*/ 306 w 308"/>
                <a:gd name="T1" fmla="*/ 96 h 323"/>
                <a:gd name="T2" fmla="*/ 218 w 308"/>
                <a:gd name="T3" fmla="*/ 308 h 323"/>
                <a:gd name="T4" fmla="*/ 227 w 308"/>
                <a:gd name="T5" fmla="*/ 224 h 323"/>
                <a:gd name="T6" fmla="*/ 233 w 308"/>
                <a:gd name="T7" fmla="*/ 209 h 323"/>
                <a:gd name="T8" fmla="*/ 246 w 308"/>
                <a:gd name="T9" fmla="*/ 184 h 323"/>
                <a:gd name="T10" fmla="*/ 250 w 308"/>
                <a:gd name="T11" fmla="*/ 159 h 323"/>
                <a:gd name="T12" fmla="*/ 280 w 308"/>
                <a:gd name="T13" fmla="*/ 109 h 323"/>
                <a:gd name="T14" fmla="*/ 218 w 308"/>
                <a:gd name="T15" fmla="*/ 75 h 323"/>
                <a:gd name="T16" fmla="*/ 201 w 308"/>
                <a:gd name="T17" fmla="*/ 320 h 323"/>
                <a:gd name="T18" fmla="*/ 197 w 308"/>
                <a:gd name="T19" fmla="*/ 289 h 323"/>
                <a:gd name="T20" fmla="*/ 208 w 308"/>
                <a:gd name="T21" fmla="*/ 262 h 323"/>
                <a:gd name="T22" fmla="*/ 218 w 308"/>
                <a:gd name="T23" fmla="*/ 248 h 323"/>
                <a:gd name="T24" fmla="*/ 203 w 308"/>
                <a:gd name="T25" fmla="*/ 161 h 323"/>
                <a:gd name="T26" fmla="*/ 189 w 308"/>
                <a:gd name="T27" fmla="*/ 184 h 323"/>
                <a:gd name="T28" fmla="*/ 186 w 308"/>
                <a:gd name="T29" fmla="*/ 202 h 323"/>
                <a:gd name="T30" fmla="*/ 185 w 308"/>
                <a:gd name="T31" fmla="*/ 155 h 323"/>
                <a:gd name="T32" fmla="*/ 180 w 308"/>
                <a:gd name="T33" fmla="*/ 26 h 323"/>
                <a:gd name="T34" fmla="*/ 174 w 308"/>
                <a:gd name="T35" fmla="*/ 318 h 323"/>
                <a:gd name="T36" fmla="*/ 147 w 308"/>
                <a:gd name="T37" fmla="*/ 218 h 323"/>
                <a:gd name="T38" fmla="*/ 166 w 308"/>
                <a:gd name="T39" fmla="*/ 199 h 323"/>
                <a:gd name="T40" fmla="*/ 147 w 308"/>
                <a:gd name="T41" fmla="*/ 170 h 323"/>
                <a:gd name="T42" fmla="*/ 180 w 308"/>
                <a:gd name="T43" fmla="*/ 170 h 323"/>
                <a:gd name="T44" fmla="*/ 170 w 308"/>
                <a:gd name="T45" fmla="*/ 225 h 323"/>
                <a:gd name="T46" fmla="*/ 168 w 308"/>
                <a:gd name="T47" fmla="*/ 243 h 323"/>
                <a:gd name="T48" fmla="*/ 151 w 308"/>
                <a:gd name="T49" fmla="*/ 263 h 323"/>
                <a:gd name="T50" fmla="*/ 180 w 308"/>
                <a:gd name="T51" fmla="*/ 321 h 323"/>
                <a:gd name="T52" fmla="*/ 147 w 308"/>
                <a:gd name="T53" fmla="*/ 10 h 323"/>
                <a:gd name="T54" fmla="*/ 119 w 308"/>
                <a:gd name="T55" fmla="*/ 0 h 323"/>
                <a:gd name="T56" fmla="*/ 132 w 308"/>
                <a:gd name="T57" fmla="*/ 260 h 323"/>
                <a:gd name="T58" fmla="*/ 147 w 308"/>
                <a:gd name="T59" fmla="*/ 306 h 323"/>
                <a:gd name="T60" fmla="*/ 139 w 308"/>
                <a:gd name="T61" fmla="*/ 134 h 323"/>
                <a:gd name="T62" fmla="*/ 128 w 308"/>
                <a:gd name="T63" fmla="*/ 159 h 323"/>
                <a:gd name="T64" fmla="*/ 121 w 308"/>
                <a:gd name="T65" fmla="*/ 174 h 323"/>
                <a:gd name="T66" fmla="*/ 123 w 308"/>
                <a:gd name="T67" fmla="*/ 125 h 323"/>
                <a:gd name="T68" fmla="*/ 147 w 308"/>
                <a:gd name="T69" fmla="*/ 235 h 323"/>
                <a:gd name="T70" fmla="*/ 98 w 308"/>
                <a:gd name="T71" fmla="*/ 283 h 323"/>
                <a:gd name="T72" fmla="*/ 103 w 308"/>
                <a:gd name="T73" fmla="*/ 4 h 323"/>
                <a:gd name="T74" fmla="*/ 111 w 308"/>
                <a:gd name="T75" fmla="*/ 34 h 323"/>
                <a:gd name="T76" fmla="*/ 119 w 308"/>
                <a:gd name="T77" fmla="*/ 122 h 323"/>
                <a:gd name="T78" fmla="*/ 119 w 308"/>
                <a:gd name="T79" fmla="*/ 141 h 323"/>
                <a:gd name="T80" fmla="*/ 109 w 308"/>
                <a:gd name="T81" fmla="*/ 197 h 323"/>
                <a:gd name="T82" fmla="*/ 107 w 308"/>
                <a:gd name="T83" fmla="*/ 214 h 323"/>
                <a:gd name="T84" fmla="*/ 105 w 308"/>
                <a:gd name="T85" fmla="*/ 171 h 323"/>
                <a:gd name="T86" fmla="*/ 98 w 308"/>
                <a:gd name="T87" fmla="*/ 147 h 323"/>
                <a:gd name="T88" fmla="*/ 119 w 308"/>
                <a:gd name="T89" fmla="*/ 141 h 323"/>
                <a:gd name="T90" fmla="*/ 86 w 308"/>
                <a:gd name="T91" fmla="*/ 206 h 323"/>
                <a:gd name="T92" fmla="*/ 97 w 308"/>
                <a:gd name="T93" fmla="*/ 188 h 323"/>
                <a:gd name="T94" fmla="*/ 90 w 308"/>
                <a:gd name="T95" fmla="*/ 239 h 323"/>
                <a:gd name="T96" fmla="*/ 86 w 308"/>
                <a:gd name="T97" fmla="*/ 22 h 323"/>
                <a:gd name="T98" fmla="*/ 93 w 308"/>
                <a:gd name="T99" fmla="*/ 68 h 323"/>
                <a:gd name="T100" fmla="*/ 86 w 308"/>
                <a:gd name="T101" fmla="*/ 22 h 323"/>
                <a:gd name="T102" fmla="*/ 86 w 308"/>
                <a:gd name="T103" fmla="*/ 278 h 323"/>
                <a:gd name="T104" fmla="*/ 77 w 308"/>
                <a:gd name="T105" fmla="*/ 230 h 323"/>
                <a:gd name="T106" fmla="*/ 86 w 308"/>
                <a:gd name="T107" fmla="*/ 107 h 323"/>
                <a:gd name="T108" fmla="*/ 67 w 308"/>
                <a:gd name="T109" fmla="*/ 126 h 323"/>
                <a:gd name="T110" fmla="*/ 86 w 308"/>
                <a:gd name="T111" fmla="*/ 141 h 323"/>
                <a:gd name="T112" fmla="*/ 58 w 308"/>
                <a:gd name="T113" fmla="*/ 83 h 323"/>
                <a:gd name="T114" fmla="*/ 86 w 308"/>
                <a:gd name="T115" fmla="*/ 190 h 323"/>
                <a:gd name="T116" fmla="*/ 2 w 308"/>
                <a:gd name="T117" fmla="*/ 226 h 323"/>
                <a:gd name="T118" fmla="*/ 58 w 308"/>
                <a:gd name="T119" fmla="*/ 147 h 323"/>
                <a:gd name="T120" fmla="*/ 50 w 308"/>
                <a:gd name="T121" fmla="*/ 172 h 323"/>
                <a:gd name="T122" fmla="*/ 42 w 308"/>
                <a:gd name="T123" fmla="*/ 186 h 323"/>
                <a:gd name="T124" fmla="*/ 29 w 308"/>
                <a:gd name="T125" fmla="*/ 21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7" name="组合 274">
              <a:extLst>
                <a:ext uri="{FF2B5EF4-FFF2-40B4-BE49-F238E27FC236}">
                  <a16:creationId xmlns="" xmlns:a16="http://schemas.microsoft.com/office/drawing/2014/main" id="{100CD119-A672-423F-BC06-F98E455AEA9D}"/>
                </a:ext>
              </a:extLst>
            </p:cNvPr>
            <p:cNvGrpSpPr/>
            <p:nvPr/>
          </p:nvGrpSpPr>
          <p:grpSpPr>
            <a:xfrm>
              <a:off x="1577088" y="2889867"/>
              <a:ext cx="456992" cy="480400"/>
              <a:chOff x="1704976" y="2255838"/>
              <a:chExt cx="619125" cy="650875"/>
            </a:xfrm>
            <a:grpFill/>
          </p:grpSpPr>
          <p:sp>
            <p:nvSpPr>
              <p:cNvPr id="60" name="Rectangle 155">
                <a:extLst>
                  <a:ext uri="{FF2B5EF4-FFF2-40B4-BE49-F238E27FC236}">
                    <a16:creationId xmlns="" xmlns:a16="http://schemas.microsoft.com/office/drawing/2014/main" id="{662C0C60-55EC-4B8F-B05D-5124B4E439E2}"/>
                  </a:ext>
                </a:extLst>
              </p:cNvPr>
              <p:cNvSpPr>
                <a:spLocks noChangeArrowheads="1"/>
              </p:cNvSpPr>
              <p:nvPr/>
            </p:nvSpPr>
            <p:spPr bwMode="auto">
              <a:xfrm>
                <a:off x="1704976" y="2873375"/>
                <a:ext cx="619125" cy="33338"/>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1" name="Rectangle 156">
                <a:extLst>
                  <a:ext uri="{FF2B5EF4-FFF2-40B4-BE49-F238E27FC236}">
                    <a16:creationId xmlns="" xmlns:a16="http://schemas.microsoft.com/office/drawing/2014/main" id="{D647918F-F7E6-4D7A-84E5-5AC082D9FC13}"/>
                  </a:ext>
                </a:extLst>
              </p:cNvPr>
              <p:cNvSpPr>
                <a:spLocks noChangeArrowheads="1"/>
              </p:cNvSpPr>
              <p:nvPr/>
            </p:nvSpPr>
            <p:spPr bwMode="auto">
              <a:xfrm>
                <a:off x="1730376" y="2811463"/>
                <a:ext cx="568325" cy="33338"/>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2" name="Rectangle 157">
                <a:extLst>
                  <a:ext uri="{FF2B5EF4-FFF2-40B4-BE49-F238E27FC236}">
                    <a16:creationId xmlns="" xmlns:a16="http://schemas.microsoft.com/office/drawing/2014/main" id="{329F50E8-2B61-45C0-8807-8E65BE200FAD}"/>
                  </a:ext>
                </a:extLst>
              </p:cNvPr>
              <p:cNvSpPr>
                <a:spLocks noChangeArrowheads="1"/>
              </p:cNvSpPr>
              <p:nvPr/>
            </p:nvSpPr>
            <p:spPr bwMode="auto">
              <a:xfrm>
                <a:off x="1954213" y="2747963"/>
                <a:ext cx="120650"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3" name="Rectangle 158">
                <a:extLst>
                  <a:ext uri="{FF2B5EF4-FFF2-40B4-BE49-F238E27FC236}">
                    <a16:creationId xmlns="" xmlns:a16="http://schemas.microsoft.com/office/drawing/2014/main" id="{F51D6CE1-2398-4861-9EC7-0DAC6D1B2112}"/>
                  </a:ext>
                </a:extLst>
              </p:cNvPr>
              <p:cNvSpPr>
                <a:spLocks noChangeArrowheads="1"/>
              </p:cNvSpPr>
              <p:nvPr/>
            </p:nvSpPr>
            <p:spPr bwMode="auto">
              <a:xfrm>
                <a:off x="1976438" y="2517775"/>
                <a:ext cx="77788" cy="250825"/>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4" name="Rectangle 159">
                <a:extLst>
                  <a:ext uri="{FF2B5EF4-FFF2-40B4-BE49-F238E27FC236}">
                    <a16:creationId xmlns="" xmlns:a16="http://schemas.microsoft.com/office/drawing/2014/main" id="{A857EA7C-EB7F-45D5-B11F-B2251882DF28}"/>
                  </a:ext>
                </a:extLst>
              </p:cNvPr>
              <p:cNvSpPr>
                <a:spLocks noChangeArrowheads="1"/>
              </p:cNvSpPr>
              <p:nvPr/>
            </p:nvSpPr>
            <p:spPr bwMode="auto">
              <a:xfrm>
                <a:off x="1954213" y="2505075"/>
                <a:ext cx="120650"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5" name="Rectangle 160">
                <a:extLst>
                  <a:ext uri="{FF2B5EF4-FFF2-40B4-BE49-F238E27FC236}">
                    <a16:creationId xmlns="" xmlns:a16="http://schemas.microsoft.com/office/drawing/2014/main" id="{496E3C85-AC88-467F-A7FD-C29FC3DD2B7E}"/>
                  </a:ext>
                </a:extLst>
              </p:cNvPr>
              <p:cNvSpPr>
                <a:spLocks noChangeArrowheads="1"/>
              </p:cNvSpPr>
              <p:nvPr/>
            </p:nvSpPr>
            <p:spPr bwMode="auto">
              <a:xfrm>
                <a:off x="1774826" y="2747963"/>
                <a:ext cx="119063"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6" name="Rectangle 161">
                <a:extLst>
                  <a:ext uri="{FF2B5EF4-FFF2-40B4-BE49-F238E27FC236}">
                    <a16:creationId xmlns="" xmlns:a16="http://schemas.microsoft.com/office/drawing/2014/main" id="{6AFE8BAE-4476-41D4-9A5B-C22E96CDF38E}"/>
                  </a:ext>
                </a:extLst>
              </p:cNvPr>
              <p:cNvSpPr>
                <a:spLocks noChangeArrowheads="1"/>
              </p:cNvSpPr>
              <p:nvPr/>
            </p:nvSpPr>
            <p:spPr bwMode="auto">
              <a:xfrm>
                <a:off x="1795463" y="2517775"/>
                <a:ext cx="77788" cy="250825"/>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7" name="Rectangle 162">
                <a:extLst>
                  <a:ext uri="{FF2B5EF4-FFF2-40B4-BE49-F238E27FC236}">
                    <a16:creationId xmlns="" xmlns:a16="http://schemas.microsoft.com/office/drawing/2014/main" id="{467F1A03-DAB6-4083-A54B-B55373A249F0}"/>
                  </a:ext>
                </a:extLst>
              </p:cNvPr>
              <p:cNvSpPr>
                <a:spLocks noChangeArrowheads="1"/>
              </p:cNvSpPr>
              <p:nvPr/>
            </p:nvSpPr>
            <p:spPr bwMode="auto">
              <a:xfrm>
                <a:off x="1774826" y="2505075"/>
                <a:ext cx="119063"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8" name="Rectangle 163">
                <a:extLst>
                  <a:ext uri="{FF2B5EF4-FFF2-40B4-BE49-F238E27FC236}">
                    <a16:creationId xmlns="" xmlns:a16="http://schemas.microsoft.com/office/drawing/2014/main" id="{CD686AF8-1C46-4DE9-A75F-775123828FDB}"/>
                  </a:ext>
                </a:extLst>
              </p:cNvPr>
              <p:cNvSpPr>
                <a:spLocks noChangeArrowheads="1"/>
              </p:cNvSpPr>
              <p:nvPr/>
            </p:nvSpPr>
            <p:spPr bwMode="auto">
              <a:xfrm>
                <a:off x="2135188" y="2747963"/>
                <a:ext cx="120650"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9" name="Rectangle 164">
                <a:extLst>
                  <a:ext uri="{FF2B5EF4-FFF2-40B4-BE49-F238E27FC236}">
                    <a16:creationId xmlns="" xmlns:a16="http://schemas.microsoft.com/office/drawing/2014/main" id="{9F6A904C-CDFD-43C0-AACF-B177CEDF672B}"/>
                  </a:ext>
                </a:extLst>
              </p:cNvPr>
              <p:cNvSpPr>
                <a:spLocks noChangeArrowheads="1"/>
              </p:cNvSpPr>
              <p:nvPr/>
            </p:nvSpPr>
            <p:spPr bwMode="auto">
              <a:xfrm>
                <a:off x="2157413" y="2517775"/>
                <a:ext cx="76200" cy="250825"/>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0" name="Rectangle 165">
                <a:extLst>
                  <a:ext uri="{FF2B5EF4-FFF2-40B4-BE49-F238E27FC236}">
                    <a16:creationId xmlns="" xmlns:a16="http://schemas.microsoft.com/office/drawing/2014/main" id="{FAB80214-6CC1-4886-A49C-9354018DD1B6}"/>
                  </a:ext>
                </a:extLst>
              </p:cNvPr>
              <p:cNvSpPr>
                <a:spLocks noChangeArrowheads="1"/>
              </p:cNvSpPr>
              <p:nvPr/>
            </p:nvSpPr>
            <p:spPr bwMode="auto">
              <a:xfrm>
                <a:off x="2135188" y="2505075"/>
                <a:ext cx="120650" cy="31750"/>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1" name="Rectangle 166">
                <a:extLst>
                  <a:ext uri="{FF2B5EF4-FFF2-40B4-BE49-F238E27FC236}">
                    <a16:creationId xmlns="" xmlns:a16="http://schemas.microsoft.com/office/drawing/2014/main" id="{4668BDB4-E0B8-48FE-A9CD-8419FE31506E}"/>
                  </a:ext>
                </a:extLst>
              </p:cNvPr>
              <p:cNvSpPr>
                <a:spLocks noChangeArrowheads="1"/>
              </p:cNvSpPr>
              <p:nvPr/>
            </p:nvSpPr>
            <p:spPr bwMode="auto">
              <a:xfrm>
                <a:off x="1730376" y="2435225"/>
                <a:ext cx="568325" cy="33338"/>
              </a:xfrm>
              <a:prstGeom prst="rect">
                <a:avLst/>
              </a:pr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2" name="Freeform 167">
                <a:extLst>
                  <a:ext uri="{FF2B5EF4-FFF2-40B4-BE49-F238E27FC236}">
                    <a16:creationId xmlns="" xmlns:a16="http://schemas.microsoft.com/office/drawing/2014/main" id="{AE3D5D93-4DCF-4959-B1FD-2D169DC81A43}"/>
                  </a:ext>
                </a:extLst>
              </p:cNvPr>
              <p:cNvSpPr>
                <a:spLocks/>
              </p:cNvSpPr>
              <p:nvPr/>
            </p:nvSpPr>
            <p:spPr bwMode="auto">
              <a:xfrm>
                <a:off x="1730376" y="2255838"/>
                <a:ext cx="568325" cy="179388"/>
              </a:xfrm>
              <a:custGeom>
                <a:avLst/>
                <a:gdLst>
                  <a:gd name="T0" fmla="*/ 179 w 358"/>
                  <a:gd name="T1" fmla="*/ 0 h 113"/>
                  <a:gd name="T2" fmla="*/ 0 w 358"/>
                  <a:gd name="T3" fmla="*/ 113 h 113"/>
                  <a:gd name="T4" fmla="*/ 358 w 358"/>
                  <a:gd name="T5" fmla="*/ 113 h 113"/>
                  <a:gd name="T6" fmla="*/ 179 w 358"/>
                  <a:gd name="T7" fmla="*/ 0 h 113"/>
                </a:gdLst>
                <a:ahLst/>
                <a:cxnLst>
                  <a:cxn ang="0">
                    <a:pos x="T0" y="T1"/>
                  </a:cxn>
                  <a:cxn ang="0">
                    <a:pos x="T2" y="T3"/>
                  </a:cxn>
                  <a:cxn ang="0">
                    <a:pos x="T4" y="T5"/>
                  </a:cxn>
                  <a:cxn ang="0">
                    <a:pos x="T6" y="T7"/>
                  </a:cxn>
                </a:cxnLst>
                <a:rect l="0" t="0" r="r" b="b"/>
                <a:pathLst>
                  <a:path w="358" h="113">
                    <a:moveTo>
                      <a:pt x="179" y="0"/>
                    </a:moveTo>
                    <a:lnTo>
                      <a:pt x="0" y="113"/>
                    </a:lnTo>
                    <a:lnTo>
                      <a:pt x="358" y="113"/>
                    </a:lnTo>
                    <a:lnTo>
                      <a:pt x="179"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8" name="Freeform 168">
              <a:extLst>
                <a:ext uri="{FF2B5EF4-FFF2-40B4-BE49-F238E27FC236}">
                  <a16:creationId xmlns="" xmlns:a16="http://schemas.microsoft.com/office/drawing/2014/main" id="{1E6DF8D1-ADA0-470A-B2E0-3E52B2D5C2DA}"/>
                </a:ext>
              </a:extLst>
            </p:cNvPr>
            <p:cNvSpPr>
              <a:spLocks noEditPoints="1"/>
            </p:cNvSpPr>
            <p:nvPr/>
          </p:nvSpPr>
          <p:spPr bwMode="auto">
            <a:xfrm>
              <a:off x="2585986" y="3009382"/>
              <a:ext cx="582372" cy="380805"/>
            </a:xfrm>
            <a:custGeom>
              <a:avLst/>
              <a:gdLst>
                <a:gd name="T0" fmla="*/ 497 w 497"/>
                <a:gd name="T1" fmla="*/ 0 h 325"/>
                <a:gd name="T2" fmla="*/ 386 w 497"/>
                <a:gd name="T3" fmla="*/ 37 h 325"/>
                <a:gd name="T4" fmla="*/ 386 w 497"/>
                <a:gd name="T5" fmla="*/ 210 h 325"/>
                <a:gd name="T6" fmla="*/ 386 w 497"/>
                <a:gd name="T7" fmla="*/ 210 h 325"/>
                <a:gd name="T8" fmla="*/ 397 w 497"/>
                <a:gd name="T9" fmla="*/ 209 h 325"/>
                <a:gd name="T10" fmla="*/ 405 w 497"/>
                <a:gd name="T11" fmla="*/ 206 h 325"/>
                <a:gd name="T12" fmla="*/ 409 w 497"/>
                <a:gd name="T13" fmla="*/ 204 h 325"/>
                <a:gd name="T14" fmla="*/ 411 w 497"/>
                <a:gd name="T15" fmla="*/ 201 h 325"/>
                <a:gd name="T16" fmla="*/ 413 w 497"/>
                <a:gd name="T17" fmla="*/ 197 h 325"/>
                <a:gd name="T18" fmla="*/ 413 w 497"/>
                <a:gd name="T19" fmla="*/ 194 h 325"/>
                <a:gd name="T20" fmla="*/ 413 w 497"/>
                <a:gd name="T21" fmla="*/ 118 h 325"/>
                <a:gd name="T22" fmla="*/ 399 w 497"/>
                <a:gd name="T23" fmla="*/ 118 h 325"/>
                <a:gd name="T24" fmla="*/ 399 w 497"/>
                <a:gd name="T25" fmla="*/ 86 h 325"/>
                <a:gd name="T26" fmla="*/ 413 w 497"/>
                <a:gd name="T27" fmla="*/ 86 h 325"/>
                <a:gd name="T28" fmla="*/ 447 w 497"/>
                <a:gd name="T29" fmla="*/ 86 h 325"/>
                <a:gd name="T30" fmla="*/ 462 w 497"/>
                <a:gd name="T31" fmla="*/ 86 h 325"/>
                <a:gd name="T32" fmla="*/ 462 w 497"/>
                <a:gd name="T33" fmla="*/ 118 h 325"/>
                <a:gd name="T34" fmla="*/ 447 w 497"/>
                <a:gd name="T35" fmla="*/ 118 h 325"/>
                <a:gd name="T36" fmla="*/ 447 w 497"/>
                <a:gd name="T37" fmla="*/ 194 h 325"/>
                <a:gd name="T38" fmla="*/ 447 w 497"/>
                <a:gd name="T39" fmla="*/ 194 h 325"/>
                <a:gd name="T40" fmla="*/ 446 w 497"/>
                <a:gd name="T41" fmla="*/ 204 h 325"/>
                <a:gd name="T42" fmla="*/ 442 w 497"/>
                <a:gd name="T43" fmla="*/ 212 h 325"/>
                <a:gd name="T44" fmla="*/ 436 w 497"/>
                <a:gd name="T45" fmla="*/ 220 h 325"/>
                <a:gd name="T46" fmla="*/ 430 w 497"/>
                <a:gd name="T47" fmla="*/ 227 h 325"/>
                <a:gd name="T48" fmla="*/ 420 w 497"/>
                <a:gd name="T49" fmla="*/ 232 h 325"/>
                <a:gd name="T50" fmla="*/ 411 w 497"/>
                <a:gd name="T51" fmla="*/ 236 h 325"/>
                <a:gd name="T52" fmla="*/ 399 w 497"/>
                <a:gd name="T53" fmla="*/ 239 h 325"/>
                <a:gd name="T54" fmla="*/ 386 w 497"/>
                <a:gd name="T55" fmla="*/ 239 h 325"/>
                <a:gd name="T56" fmla="*/ 386 w 497"/>
                <a:gd name="T57" fmla="*/ 289 h 325"/>
                <a:gd name="T58" fmla="*/ 497 w 497"/>
                <a:gd name="T59" fmla="*/ 325 h 325"/>
                <a:gd name="T60" fmla="*/ 497 w 497"/>
                <a:gd name="T61" fmla="*/ 0 h 325"/>
                <a:gd name="T62" fmla="*/ 386 w 497"/>
                <a:gd name="T63" fmla="*/ 37 h 325"/>
                <a:gd name="T64" fmla="*/ 0 w 497"/>
                <a:gd name="T65" fmla="*/ 163 h 325"/>
                <a:gd name="T66" fmla="*/ 386 w 497"/>
                <a:gd name="T67" fmla="*/ 289 h 325"/>
                <a:gd name="T68" fmla="*/ 386 w 497"/>
                <a:gd name="T69" fmla="*/ 239 h 325"/>
                <a:gd name="T70" fmla="*/ 386 w 497"/>
                <a:gd name="T71" fmla="*/ 239 h 325"/>
                <a:gd name="T72" fmla="*/ 374 w 497"/>
                <a:gd name="T73" fmla="*/ 239 h 325"/>
                <a:gd name="T74" fmla="*/ 363 w 497"/>
                <a:gd name="T75" fmla="*/ 236 h 325"/>
                <a:gd name="T76" fmla="*/ 353 w 497"/>
                <a:gd name="T77" fmla="*/ 232 h 325"/>
                <a:gd name="T78" fmla="*/ 343 w 497"/>
                <a:gd name="T79" fmla="*/ 227 h 325"/>
                <a:gd name="T80" fmla="*/ 336 w 497"/>
                <a:gd name="T81" fmla="*/ 220 h 325"/>
                <a:gd name="T82" fmla="*/ 331 w 497"/>
                <a:gd name="T83" fmla="*/ 212 h 325"/>
                <a:gd name="T84" fmla="*/ 327 w 497"/>
                <a:gd name="T85" fmla="*/ 204 h 325"/>
                <a:gd name="T86" fmla="*/ 325 w 497"/>
                <a:gd name="T87" fmla="*/ 194 h 325"/>
                <a:gd name="T88" fmla="*/ 325 w 497"/>
                <a:gd name="T89" fmla="*/ 118 h 325"/>
                <a:gd name="T90" fmla="*/ 311 w 497"/>
                <a:gd name="T91" fmla="*/ 118 h 325"/>
                <a:gd name="T92" fmla="*/ 311 w 497"/>
                <a:gd name="T93" fmla="*/ 86 h 325"/>
                <a:gd name="T94" fmla="*/ 325 w 497"/>
                <a:gd name="T95" fmla="*/ 86 h 325"/>
                <a:gd name="T96" fmla="*/ 359 w 497"/>
                <a:gd name="T97" fmla="*/ 86 h 325"/>
                <a:gd name="T98" fmla="*/ 376 w 497"/>
                <a:gd name="T99" fmla="*/ 86 h 325"/>
                <a:gd name="T100" fmla="*/ 376 w 497"/>
                <a:gd name="T101" fmla="*/ 118 h 325"/>
                <a:gd name="T102" fmla="*/ 359 w 497"/>
                <a:gd name="T103" fmla="*/ 118 h 325"/>
                <a:gd name="T104" fmla="*/ 359 w 497"/>
                <a:gd name="T105" fmla="*/ 194 h 325"/>
                <a:gd name="T106" fmla="*/ 359 w 497"/>
                <a:gd name="T107" fmla="*/ 194 h 325"/>
                <a:gd name="T108" fmla="*/ 361 w 497"/>
                <a:gd name="T109" fmla="*/ 197 h 325"/>
                <a:gd name="T110" fmla="*/ 362 w 497"/>
                <a:gd name="T111" fmla="*/ 201 h 325"/>
                <a:gd name="T112" fmla="*/ 365 w 497"/>
                <a:gd name="T113" fmla="*/ 204 h 325"/>
                <a:gd name="T114" fmla="*/ 367 w 497"/>
                <a:gd name="T115" fmla="*/ 206 h 325"/>
                <a:gd name="T116" fmla="*/ 376 w 497"/>
                <a:gd name="T117" fmla="*/ 209 h 325"/>
                <a:gd name="T118" fmla="*/ 386 w 497"/>
                <a:gd name="T119" fmla="*/ 210 h 325"/>
                <a:gd name="T120" fmla="*/ 386 w 497"/>
                <a:gd name="T121"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9" name="Freeform 169">
              <a:extLst>
                <a:ext uri="{FF2B5EF4-FFF2-40B4-BE49-F238E27FC236}">
                  <a16:creationId xmlns="" xmlns:a16="http://schemas.microsoft.com/office/drawing/2014/main" id="{E198134C-DA61-4216-9FAD-2216E2210B60}"/>
                </a:ext>
              </a:extLst>
            </p:cNvPr>
            <p:cNvSpPr>
              <a:spLocks noEditPoints="1"/>
            </p:cNvSpPr>
            <p:nvPr/>
          </p:nvSpPr>
          <p:spPr bwMode="auto">
            <a:xfrm>
              <a:off x="1746997" y="3428853"/>
              <a:ext cx="137097" cy="236685"/>
            </a:xfrm>
            <a:custGeom>
              <a:avLst/>
              <a:gdLst>
                <a:gd name="T0" fmla="*/ 71 w 117"/>
                <a:gd name="T1" fmla="*/ 170 h 202"/>
                <a:gd name="T2" fmla="*/ 80 w 117"/>
                <a:gd name="T3" fmla="*/ 173 h 202"/>
                <a:gd name="T4" fmla="*/ 85 w 117"/>
                <a:gd name="T5" fmla="*/ 181 h 202"/>
                <a:gd name="T6" fmla="*/ 85 w 117"/>
                <a:gd name="T7" fmla="*/ 188 h 202"/>
                <a:gd name="T8" fmla="*/ 80 w 117"/>
                <a:gd name="T9" fmla="*/ 199 h 202"/>
                <a:gd name="T10" fmla="*/ 75 w 117"/>
                <a:gd name="T11" fmla="*/ 202 h 202"/>
                <a:gd name="T12" fmla="*/ 71 w 117"/>
                <a:gd name="T13" fmla="*/ 170 h 202"/>
                <a:gd name="T14" fmla="*/ 71 w 117"/>
                <a:gd name="T15" fmla="*/ 157 h 202"/>
                <a:gd name="T16" fmla="*/ 71 w 117"/>
                <a:gd name="T17" fmla="*/ 68 h 202"/>
                <a:gd name="T18" fmla="*/ 80 w 117"/>
                <a:gd name="T19" fmla="*/ 77 h 202"/>
                <a:gd name="T20" fmla="*/ 85 w 117"/>
                <a:gd name="T21" fmla="*/ 91 h 202"/>
                <a:gd name="T22" fmla="*/ 92 w 117"/>
                <a:gd name="T23" fmla="*/ 116 h 202"/>
                <a:gd name="T24" fmla="*/ 94 w 117"/>
                <a:gd name="T25" fmla="*/ 120 h 202"/>
                <a:gd name="T26" fmla="*/ 100 w 117"/>
                <a:gd name="T27" fmla="*/ 126 h 202"/>
                <a:gd name="T28" fmla="*/ 110 w 117"/>
                <a:gd name="T29" fmla="*/ 127 h 202"/>
                <a:gd name="T30" fmla="*/ 117 w 117"/>
                <a:gd name="T31" fmla="*/ 145 h 202"/>
                <a:gd name="T32" fmla="*/ 66 w 117"/>
                <a:gd name="T33" fmla="*/ 170 h 202"/>
                <a:gd name="T34" fmla="*/ 71 w 117"/>
                <a:gd name="T35" fmla="*/ 170 h 202"/>
                <a:gd name="T36" fmla="*/ 71 w 117"/>
                <a:gd name="T37" fmla="*/ 202 h 202"/>
                <a:gd name="T38" fmla="*/ 61 w 117"/>
                <a:gd name="T39" fmla="*/ 199 h 202"/>
                <a:gd name="T40" fmla="*/ 56 w 117"/>
                <a:gd name="T41" fmla="*/ 189 h 202"/>
                <a:gd name="T42" fmla="*/ 56 w 117"/>
                <a:gd name="T43" fmla="*/ 184 h 202"/>
                <a:gd name="T44" fmla="*/ 61 w 117"/>
                <a:gd name="T45" fmla="*/ 173 h 202"/>
                <a:gd name="T46" fmla="*/ 66 w 117"/>
                <a:gd name="T47" fmla="*/ 170 h 202"/>
                <a:gd name="T48" fmla="*/ 71 w 117"/>
                <a:gd name="T49" fmla="*/ 68 h 202"/>
                <a:gd name="T50" fmla="*/ 60 w 117"/>
                <a:gd name="T51" fmla="*/ 62 h 202"/>
                <a:gd name="T52" fmla="*/ 47 w 117"/>
                <a:gd name="T53" fmla="*/ 61 h 202"/>
                <a:gd name="T54" fmla="*/ 34 w 117"/>
                <a:gd name="T55" fmla="*/ 8 h 202"/>
                <a:gd name="T56" fmla="*/ 29 w 117"/>
                <a:gd name="T57" fmla="*/ 1 h 202"/>
                <a:gd name="T58" fmla="*/ 19 w 117"/>
                <a:gd name="T59" fmla="*/ 0 h 202"/>
                <a:gd name="T60" fmla="*/ 15 w 117"/>
                <a:gd name="T61" fmla="*/ 1 h 202"/>
                <a:gd name="T62" fmla="*/ 10 w 117"/>
                <a:gd name="T63" fmla="*/ 9 h 202"/>
                <a:gd name="T64" fmla="*/ 24 w 117"/>
                <a:gd name="T65" fmla="*/ 66 h 202"/>
                <a:gd name="T66" fmla="*/ 19 w 117"/>
                <a:gd name="T67" fmla="*/ 70 h 202"/>
                <a:gd name="T68" fmla="*/ 11 w 117"/>
                <a:gd name="T69" fmla="*/ 78 h 202"/>
                <a:gd name="T70" fmla="*/ 6 w 117"/>
                <a:gd name="T71" fmla="*/ 91 h 202"/>
                <a:gd name="T72" fmla="*/ 4 w 117"/>
                <a:gd name="T73" fmla="*/ 104 h 202"/>
                <a:gd name="T74" fmla="*/ 6 w 117"/>
                <a:gd name="T75" fmla="*/ 111 h 202"/>
                <a:gd name="T76" fmla="*/ 12 w 117"/>
                <a:gd name="T77" fmla="*/ 138 h 202"/>
                <a:gd name="T78" fmla="*/ 12 w 117"/>
                <a:gd name="T79" fmla="*/ 142 h 202"/>
                <a:gd name="T80" fmla="*/ 10 w 117"/>
                <a:gd name="T81" fmla="*/ 149 h 202"/>
                <a:gd name="T82" fmla="*/ 3 w 117"/>
                <a:gd name="T83" fmla="*/ 156 h 202"/>
                <a:gd name="T84" fmla="*/ 6 w 117"/>
                <a:gd name="T85" fmla="*/ 175 h 202"/>
                <a:gd name="T86" fmla="*/ 71 w 117"/>
                <a:gd name="T87" fmla="*/ 6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202">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0" name="Freeform 170">
              <a:extLst>
                <a:ext uri="{FF2B5EF4-FFF2-40B4-BE49-F238E27FC236}">
                  <a16:creationId xmlns="" xmlns:a16="http://schemas.microsoft.com/office/drawing/2014/main" id="{E8523DB5-5BA4-424C-841C-F1FDB89114AA}"/>
                </a:ext>
              </a:extLst>
            </p:cNvPr>
            <p:cNvSpPr>
              <a:spLocks noEditPoints="1"/>
            </p:cNvSpPr>
            <p:nvPr/>
          </p:nvSpPr>
          <p:spPr bwMode="auto">
            <a:xfrm>
              <a:off x="2805108" y="2609828"/>
              <a:ext cx="273024" cy="336281"/>
            </a:xfrm>
            <a:custGeom>
              <a:avLst/>
              <a:gdLst>
                <a:gd name="T0" fmla="*/ 164 w 233"/>
                <a:gd name="T1" fmla="*/ 0 h 287"/>
                <a:gd name="T2" fmla="*/ 233 w 233"/>
                <a:gd name="T3" fmla="*/ 248 h 287"/>
                <a:gd name="T4" fmla="*/ 216 w 233"/>
                <a:gd name="T5" fmla="*/ 280 h 287"/>
                <a:gd name="T6" fmla="*/ 164 w 233"/>
                <a:gd name="T7" fmla="*/ 226 h 287"/>
                <a:gd name="T8" fmla="*/ 179 w 233"/>
                <a:gd name="T9" fmla="*/ 218 h 287"/>
                <a:gd name="T10" fmla="*/ 194 w 233"/>
                <a:gd name="T11" fmla="*/ 191 h 287"/>
                <a:gd name="T12" fmla="*/ 194 w 233"/>
                <a:gd name="T13" fmla="*/ 157 h 287"/>
                <a:gd name="T14" fmla="*/ 178 w 233"/>
                <a:gd name="T15" fmla="*/ 148 h 287"/>
                <a:gd name="T16" fmla="*/ 164 w 233"/>
                <a:gd name="T17" fmla="*/ 118 h 287"/>
                <a:gd name="T18" fmla="*/ 167 w 233"/>
                <a:gd name="T19" fmla="*/ 210 h 287"/>
                <a:gd name="T20" fmla="*/ 180 w 233"/>
                <a:gd name="T21" fmla="*/ 175 h 287"/>
                <a:gd name="T22" fmla="*/ 175 w 233"/>
                <a:gd name="T23" fmla="*/ 160 h 287"/>
                <a:gd name="T24" fmla="*/ 164 w 233"/>
                <a:gd name="T25" fmla="*/ 160 h 287"/>
                <a:gd name="T26" fmla="*/ 133 w 233"/>
                <a:gd name="T27" fmla="*/ 14 h 287"/>
                <a:gd name="T28" fmla="*/ 164 w 233"/>
                <a:gd name="T29" fmla="*/ 118 h 287"/>
                <a:gd name="T30" fmla="*/ 136 w 233"/>
                <a:gd name="T31" fmla="*/ 111 h 287"/>
                <a:gd name="T32" fmla="*/ 133 w 233"/>
                <a:gd name="T33" fmla="*/ 287 h 287"/>
                <a:gd name="T34" fmla="*/ 140 w 233"/>
                <a:gd name="T35" fmla="*/ 224 h 287"/>
                <a:gd name="T36" fmla="*/ 164 w 233"/>
                <a:gd name="T37" fmla="*/ 287 h 287"/>
                <a:gd name="T38" fmla="*/ 153 w 233"/>
                <a:gd name="T39" fmla="*/ 201 h 287"/>
                <a:gd name="T40" fmla="*/ 156 w 233"/>
                <a:gd name="T41" fmla="*/ 210 h 287"/>
                <a:gd name="T42" fmla="*/ 164 w 233"/>
                <a:gd name="T43" fmla="*/ 160 h 287"/>
                <a:gd name="T44" fmla="*/ 96 w 233"/>
                <a:gd name="T45" fmla="*/ 0 h 287"/>
                <a:gd name="T46" fmla="*/ 133 w 233"/>
                <a:gd name="T47" fmla="*/ 110 h 287"/>
                <a:gd name="T48" fmla="*/ 103 w 233"/>
                <a:gd name="T49" fmla="*/ 115 h 287"/>
                <a:gd name="T50" fmla="*/ 96 w 233"/>
                <a:gd name="T51" fmla="*/ 287 h 287"/>
                <a:gd name="T52" fmla="*/ 132 w 233"/>
                <a:gd name="T53" fmla="*/ 198 h 287"/>
                <a:gd name="T54" fmla="*/ 133 w 233"/>
                <a:gd name="T55" fmla="*/ 218 h 287"/>
                <a:gd name="T56" fmla="*/ 101 w 233"/>
                <a:gd name="T57" fmla="*/ 169 h 287"/>
                <a:gd name="T58" fmla="*/ 96 w 233"/>
                <a:gd name="T59" fmla="*/ 160 h 287"/>
                <a:gd name="T60" fmla="*/ 96 w 233"/>
                <a:gd name="T61" fmla="*/ 133 h 287"/>
                <a:gd name="T62" fmla="*/ 82 w 233"/>
                <a:gd name="T63" fmla="*/ 14 h 287"/>
                <a:gd name="T64" fmla="*/ 96 w 233"/>
                <a:gd name="T65" fmla="*/ 121 h 287"/>
                <a:gd name="T66" fmla="*/ 82 w 233"/>
                <a:gd name="T67" fmla="*/ 50 h 287"/>
                <a:gd name="T68" fmla="*/ 82 w 233"/>
                <a:gd name="T69" fmla="*/ 164 h 287"/>
                <a:gd name="T70" fmla="*/ 96 w 233"/>
                <a:gd name="T71" fmla="*/ 226 h 287"/>
                <a:gd name="T72" fmla="*/ 90 w 233"/>
                <a:gd name="T73" fmla="*/ 144 h 287"/>
                <a:gd name="T74" fmla="*/ 40 w 233"/>
                <a:gd name="T75" fmla="*/ 0 h 287"/>
                <a:gd name="T76" fmla="*/ 27 w 233"/>
                <a:gd name="T77" fmla="*/ 15 h 287"/>
                <a:gd name="T78" fmla="*/ 17 w 233"/>
                <a:gd name="T79" fmla="*/ 31 h 287"/>
                <a:gd name="T80" fmla="*/ 82 w 233"/>
                <a:gd name="T81" fmla="*/ 50 h 287"/>
                <a:gd name="T82" fmla="*/ 61 w 233"/>
                <a:gd name="T83" fmla="*/ 155 h 287"/>
                <a:gd name="T84" fmla="*/ 38 w 233"/>
                <a:gd name="T85" fmla="*/ 160 h 287"/>
                <a:gd name="T86" fmla="*/ 29 w 233"/>
                <a:gd name="T87" fmla="*/ 174 h 287"/>
                <a:gd name="T88" fmla="*/ 40 w 233"/>
                <a:gd name="T89" fmla="*/ 183 h 287"/>
                <a:gd name="T90" fmla="*/ 46 w 233"/>
                <a:gd name="T91" fmla="*/ 179 h 287"/>
                <a:gd name="T92" fmla="*/ 45 w 233"/>
                <a:gd name="T93" fmla="*/ 172 h 287"/>
                <a:gd name="T94" fmla="*/ 57 w 233"/>
                <a:gd name="T95" fmla="*/ 164 h 287"/>
                <a:gd name="T96" fmla="*/ 48 w 233"/>
                <a:gd name="T97" fmla="*/ 195 h 287"/>
                <a:gd name="T98" fmla="*/ 41 w 233"/>
                <a:gd name="T99" fmla="*/ 233 h 287"/>
                <a:gd name="T100" fmla="*/ 53 w 233"/>
                <a:gd name="T101" fmla="*/ 244 h 287"/>
                <a:gd name="T102" fmla="*/ 60 w 233"/>
                <a:gd name="T103" fmla="*/ 236 h 287"/>
                <a:gd name="T104" fmla="*/ 73 w 233"/>
                <a:gd name="T105" fmla="*/ 179 h 287"/>
                <a:gd name="T106" fmla="*/ 40 w 233"/>
                <a:gd name="T107" fmla="*/ 287 h 287"/>
                <a:gd name="T108" fmla="*/ 13 w 233"/>
                <a:gd name="T109" fmla="*/ 275 h 287"/>
                <a:gd name="T110" fmla="*/ 0 w 233"/>
                <a:gd name="T111" fmla="*/ 39 h 287"/>
                <a:gd name="T112" fmla="*/ 13 w 233"/>
                <a:gd name="T113" fmla="*/ 12 h 287"/>
                <a:gd name="T114" fmla="*/ 40 w 233"/>
                <a:gd name="T11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1" name="Freeform 171">
              <a:extLst>
                <a:ext uri="{FF2B5EF4-FFF2-40B4-BE49-F238E27FC236}">
                  <a16:creationId xmlns="" xmlns:a16="http://schemas.microsoft.com/office/drawing/2014/main" id="{89A6FCB1-20B3-4F0B-A972-5ED57C3ACE4C}"/>
                </a:ext>
              </a:extLst>
            </p:cNvPr>
            <p:cNvSpPr>
              <a:spLocks noEditPoints="1"/>
            </p:cNvSpPr>
            <p:nvPr/>
          </p:nvSpPr>
          <p:spPr bwMode="auto">
            <a:xfrm>
              <a:off x="2132509" y="2962513"/>
              <a:ext cx="414808" cy="417129"/>
            </a:xfrm>
            <a:custGeom>
              <a:avLst/>
              <a:gdLst>
                <a:gd name="T0" fmla="*/ 337 w 354"/>
                <a:gd name="T1" fmla="*/ 299 h 356"/>
                <a:gd name="T2" fmla="*/ 352 w 354"/>
                <a:gd name="T3" fmla="*/ 91 h 356"/>
                <a:gd name="T4" fmla="*/ 339 w 354"/>
                <a:gd name="T5" fmla="*/ 154 h 356"/>
                <a:gd name="T6" fmla="*/ 333 w 354"/>
                <a:gd name="T7" fmla="*/ 150 h 356"/>
                <a:gd name="T8" fmla="*/ 333 w 354"/>
                <a:gd name="T9" fmla="*/ 206 h 356"/>
                <a:gd name="T10" fmla="*/ 289 w 354"/>
                <a:gd name="T11" fmla="*/ 221 h 356"/>
                <a:gd name="T12" fmla="*/ 306 w 354"/>
                <a:gd name="T13" fmla="*/ 244 h 356"/>
                <a:gd name="T14" fmla="*/ 283 w 354"/>
                <a:gd name="T15" fmla="*/ 267 h 356"/>
                <a:gd name="T16" fmla="*/ 306 w 354"/>
                <a:gd name="T17" fmla="*/ 338 h 356"/>
                <a:gd name="T18" fmla="*/ 283 w 354"/>
                <a:gd name="T19" fmla="*/ 59 h 356"/>
                <a:gd name="T20" fmla="*/ 317 w 354"/>
                <a:gd name="T21" fmla="*/ 59 h 356"/>
                <a:gd name="T22" fmla="*/ 271 w 354"/>
                <a:gd name="T23" fmla="*/ 47 h 356"/>
                <a:gd name="T24" fmla="*/ 263 w 354"/>
                <a:gd name="T25" fmla="*/ 12 h 356"/>
                <a:gd name="T26" fmla="*/ 272 w 354"/>
                <a:gd name="T27" fmla="*/ 223 h 356"/>
                <a:gd name="T28" fmla="*/ 283 w 354"/>
                <a:gd name="T29" fmla="*/ 68 h 356"/>
                <a:gd name="T30" fmla="*/ 272 w 354"/>
                <a:gd name="T31" fmla="*/ 264 h 356"/>
                <a:gd name="T32" fmla="*/ 274 w 354"/>
                <a:gd name="T33" fmla="*/ 356 h 356"/>
                <a:gd name="T34" fmla="*/ 263 w 354"/>
                <a:gd name="T35" fmla="*/ 28 h 356"/>
                <a:gd name="T36" fmla="*/ 259 w 354"/>
                <a:gd name="T37" fmla="*/ 50 h 356"/>
                <a:gd name="T38" fmla="*/ 236 w 354"/>
                <a:gd name="T39" fmla="*/ 50 h 356"/>
                <a:gd name="T40" fmla="*/ 230 w 354"/>
                <a:gd name="T41" fmla="*/ 28 h 356"/>
                <a:gd name="T42" fmla="*/ 263 w 354"/>
                <a:gd name="T43" fmla="*/ 68 h 356"/>
                <a:gd name="T44" fmla="*/ 263 w 354"/>
                <a:gd name="T45" fmla="*/ 231 h 356"/>
                <a:gd name="T46" fmla="*/ 228 w 354"/>
                <a:gd name="T47" fmla="*/ 269 h 356"/>
                <a:gd name="T48" fmla="*/ 228 w 354"/>
                <a:gd name="T49" fmla="*/ 216 h 356"/>
                <a:gd name="T50" fmla="*/ 263 w 354"/>
                <a:gd name="T51" fmla="*/ 348 h 356"/>
                <a:gd name="T52" fmla="*/ 228 w 354"/>
                <a:gd name="T53" fmla="*/ 28 h 356"/>
                <a:gd name="T54" fmla="*/ 225 w 354"/>
                <a:gd name="T55" fmla="*/ 49 h 356"/>
                <a:gd name="T56" fmla="*/ 228 w 354"/>
                <a:gd name="T57" fmla="*/ 4 h 356"/>
                <a:gd name="T58" fmla="*/ 179 w 354"/>
                <a:gd name="T59" fmla="*/ 68 h 356"/>
                <a:gd name="T60" fmla="*/ 228 w 354"/>
                <a:gd name="T61" fmla="*/ 216 h 356"/>
                <a:gd name="T62" fmla="*/ 228 w 354"/>
                <a:gd name="T63" fmla="*/ 299 h 356"/>
                <a:gd name="T64" fmla="*/ 133 w 354"/>
                <a:gd name="T65" fmla="*/ 43 h 356"/>
                <a:gd name="T66" fmla="*/ 126 w 354"/>
                <a:gd name="T67" fmla="*/ 4 h 356"/>
                <a:gd name="T68" fmla="*/ 179 w 354"/>
                <a:gd name="T69" fmla="*/ 68 h 356"/>
                <a:gd name="T70" fmla="*/ 179 w 354"/>
                <a:gd name="T71" fmla="*/ 242 h 356"/>
                <a:gd name="T72" fmla="*/ 171 w 354"/>
                <a:gd name="T73" fmla="*/ 162 h 356"/>
                <a:gd name="T74" fmla="*/ 115 w 354"/>
                <a:gd name="T75" fmla="*/ 31 h 356"/>
                <a:gd name="T76" fmla="*/ 123 w 354"/>
                <a:gd name="T77" fmla="*/ 50 h 356"/>
                <a:gd name="T78" fmla="*/ 100 w 354"/>
                <a:gd name="T79" fmla="*/ 43 h 356"/>
                <a:gd name="T80" fmla="*/ 90 w 354"/>
                <a:gd name="T81" fmla="*/ 12 h 356"/>
                <a:gd name="T82" fmla="*/ 126 w 354"/>
                <a:gd name="T83" fmla="*/ 96 h 356"/>
                <a:gd name="T84" fmla="*/ 90 w 354"/>
                <a:gd name="T85" fmla="*/ 256 h 356"/>
                <a:gd name="T86" fmla="*/ 126 w 354"/>
                <a:gd name="T87" fmla="*/ 162 h 356"/>
                <a:gd name="T88" fmla="*/ 90 w 354"/>
                <a:gd name="T89" fmla="*/ 348 h 356"/>
                <a:gd name="T90" fmla="*/ 79 w 354"/>
                <a:gd name="T91" fmla="*/ 39 h 356"/>
                <a:gd name="T92" fmla="*/ 71 w 354"/>
                <a:gd name="T93" fmla="*/ 20 h 356"/>
                <a:gd name="T94" fmla="*/ 90 w 354"/>
                <a:gd name="T95" fmla="*/ 162 h 356"/>
                <a:gd name="T96" fmla="*/ 90 w 354"/>
                <a:gd name="T97" fmla="*/ 68 h 356"/>
                <a:gd name="T98" fmla="*/ 81 w 354"/>
                <a:gd name="T99" fmla="*/ 264 h 356"/>
                <a:gd name="T100" fmla="*/ 84 w 354"/>
                <a:gd name="T101" fmla="*/ 353 h 356"/>
                <a:gd name="T102" fmla="*/ 37 w 354"/>
                <a:gd name="T103" fmla="*/ 59 h 356"/>
                <a:gd name="T104" fmla="*/ 71 w 354"/>
                <a:gd name="T105" fmla="*/ 20 h 356"/>
                <a:gd name="T106" fmla="*/ 54 w 354"/>
                <a:gd name="T107" fmla="*/ 227 h 356"/>
                <a:gd name="T108" fmla="*/ 50 w 354"/>
                <a:gd name="T109" fmla="*/ 257 h 356"/>
                <a:gd name="T110" fmla="*/ 16 w 354"/>
                <a:gd name="T111" fmla="*/ 299 h 356"/>
                <a:gd name="T112" fmla="*/ 71 w 354"/>
                <a:gd name="T113" fmla="*/ 68 h 356"/>
                <a:gd name="T114" fmla="*/ 49 w 354"/>
                <a:gd name="T115" fmla="*/ 345 h 356"/>
                <a:gd name="T116" fmla="*/ 20 w 354"/>
                <a:gd name="T117" fmla="*/ 150 h 356"/>
                <a:gd name="T118" fmla="*/ 16 w 354"/>
                <a:gd name="T119" fmla="*/ 154 h 356"/>
                <a:gd name="T120" fmla="*/ 0 w 354"/>
                <a:gd name="T121" fmla="*/ 95 h 356"/>
                <a:gd name="T122" fmla="*/ 16 w 354"/>
                <a:gd name="T123" fmla="*/ 96 h 356"/>
                <a:gd name="T124" fmla="*/ 16 w 354"/>
                <a:gd name="T125" fmla="*/ 21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2" name="Freeform 172">
              <a:extLst>
                <a:ext uri="{FF2B5EF4-FFF2-40B4-BE49-F238E27FC236}">
                  <a16:creationId xmlns="" xmlns:a16="http://schemas.microsoft.com/office/drawing/2014/main" id="{0C12CE69-0B8E-4196-9450-004DFCF474D5}"/>
                </a:ext>
              </a:extLst>
            </p:cNvPr>
            <p:cNvSpPr>
              <a:spLocks noEditPoints="1"/>
            </p:cNvSpPr>
            <p:nvPr/>
          </p:nvSpPr>
          <p:spPr bwMode="auto">
            <a:xfrm>
              <a:off x="2439513" y="3497983"/>
              <a:ext cx="467539" cy="356200"/>
            </a:xfrm>
            <a:custGeom>
              <a:avLst/>
              <a:gdLst>
                <a:gd name="T0" fmla="*/ 396 w 399"/>
                <a:gd name="T1" fmla="*/ 285 h 304"/>
                <a:gd name="T2" fmla="*/ 390 w 399"/>
                <a:gd name="T3" fmla="*/ 10 h 304"/>
                <a:gd name="T4" fmla="*/ 349 w 399"/>
                <a:gd name="T5" fmla="*/ 22 h 304"/>
                <a:gd name="T6" fmla="*/ 376 w 399"/>
                <a:gd name="T7" fmla="*/ 48 h 304"/>
                <a:gd name="T8" fmla="*/ 360 w 399"/>
                <a:gd name="T9" fmla="*/ 281 h 304"/>
                <a:gd name="T10" fmla="*/ 304 w 399"/>
                <a:gd name="T11" fmla="*/ 256 h 304"/>
                <a:gd name="T12" fmla="*/ 345 w 399"/>
                <a:gd name="T13" fmla="*/ 42 h 304"/>
                <a:gd name="T14" fmla="*/ 357 w 399"/>
                <a:gd name="T15" fmla="*/ 251 h 304"/>
                <a:gd name="T16" fmla="*/ 254 w 399"/>
                <a:gd name="T17" fmla="*/ 22 h 304"/>
                <a:gd name="T18" fmla="*/ 254 w 399"/>
                <a:gd name="T19" fmla="*/ 304 h 304"/>
                <a:gd name="T20" fmla="*/ 254 w 399"/>
                <a:gd name="T21" fmla="*/ 264 h 304"/>
                <a:gd name="T22" fmla="*/ 277 w 399"/>
                <a:gd name="T23" fmla="*/ 167 h 304"/>
                <a:gd name="T24" fmla="*/ 274 w 399"/>
                <a:gd name="T25" fmla="*/ 133 h 304"/>
                <a:gd name="T26" fmla="*/ 273 w 399"/>
                <a:gd name="T27" fmla="*/ 109 h 304"/>
                <a:gd name="T28" fmla="*/ 254 w 399"/>
                <a:gd name="T29" fmla="*/ 41 h 304"/>
                <a:gd name="T30" fmla="*/ 260 w 399"/>
                <a:gd name="T31" fmla="*/ 171 h 304"/>
                <a:gd name="T32" fmla="*/ 254 w 399"/>
                <a:gd name="T33" fmla="*/ 137 h 304"/>
                <a:gd name="T34" fmla="*/ 257 w 399"/>
                <a:gd name="T35" fmla="*/ 103 h 304"/>
                <a:gd name="T36" fmla="*/ 200 w 399"/>
                <a:gd name="T37" fmla="*/ 0 h 304"/>
                <a:gd name="T38" fmla="*/ 200 w 399"/>
                <a:gd name="T39" fmla="*/ 282 h 304"/>
                <a:gd name="T40" fmla="*/ 241 w 399"/>
                <a:gd name="T41" fmla="*/ 93 h 304"/>
                <a:gd name="T42" fmla="*/ 226 w 399"/>
                <a:gd name="T43" fmla="*/ 121 h 304"/>
                <a:gd name="T44" fmla="*/ 230 w 399"/>
                <a:gd name="T45" fmla="*/ 144 h 304"/>
                <a:gd name="T46" fmla="*/ 232 w 399"/>
                <a:gd name="T47" fmla="*/ 178 h 304"/>
                <a:gd name="T48" fmla="*/ 200 w 399"/>
                <a:gd name="T49" fmla="*/ 186 h 304"/>
                <a:gd name="T50" fmla="*/ 254 w 399"/>
                <a:gd name="T51" fmla="*/ 41 h 304"/>
                <a:gd name="T52" fmla="*/ 242 w 399"/>
                <a:gd name="T53" fmla="*/ 103 h 304"/>
                <a:gd name="T54" fmla="*/ 251 w 399"/>
                <a:gd name="T55" fmla="*/ 128 h 304"/>
                <a:gd name="T56" fmla="*/ 251 w 399"/>
                <a:gd name="T57" fmla="*/ 136 h 304"/>
                <a:gd name="T58" fmla="*/ 246 w 399"/>
                <a:gd name="T59" fmla="*/ 170 h 304"/>
                <a:gd name="T60" fmla="*/ 135 w 399"/>
                <a:gd name="T61" fmla="*/ 22 h 304"/>
                <a:gd name="T62" fmla="*/ 135 w 399"/>
                <a:gd name="T63" fmla="*/ 304 h 304"/>
                <a:gd name="T64" fmla="*/ 173 w 399"/>
                <a:gd name="T65" fmla="*/ 178 h 304"/>
                <a:gd name="T66" fmla="*/ 139 w 399"/>
                <a:gd name="T67" fmla="*/ 213 h 304"/>
                <a:gd name="T68" fmla="*/ 162 w 399"/>
                <a:gd name="T69" fmla="*/ 183 h 304"/>
                <a:gd name="T70" fmla="*/ 148 w 399"/>
                <a:gd name="T71" fmla="*/ 153 h 304"/>
                <a:gd name="T72" fmla="*/ 136 w 399"/>
                <a:gd name="T73" fmla="*/ 126 h 304"/>
                <a:gd name="T74" fmla="*/ 143 w 399"/>
                <a:gd name="T75" fmla="*/ 136 h 304"/>
                <a:gd name="T76" fmla="*/ 150 w 399"/>
                <a:gd name="T77" fmla="*/ 122 h 304"/>
                <a:gd name="T78" fmla="*/ 200 w 399"/>
                <a:gd name="T79" fmla="*/ 41 h 304"/>
                <a:gd name="T80" fmla="*/ 147 w 399"/>
                <a:gd name="T81" fmla="*/ 193 h 304"/>
                <a:gd name="T82" fmla="*/ 139 w 399"/>
                <a:gd name="T83" fmla="*/ 164 h 304"/>
                <a:gd name="T84" fmla="*/ 25 w 399"/>
                <a:gd name="T85" fmla="*/ 2 h 304"/>
                <a:gd name="T86" fmla="*/ 0 w 399"/>
                <a:gd name="T87" fmla="*/ 273 h 304"/>
                <a:gd name="T88" fmla="*/ 25 w 399"/>
                <a:gd name="T89" fmla="*/ 304 h 304"/>
                <a:gd name="T90" fmla="*/ 40 w 399"/>
                <a:gd name="T91" fmla="*/ 281 h 304"/>
                <a:gd name="T92" fmla="*/ 24 w 399"/>
                <a:gd name="T93" fmla="*/ 48 h 304"/>
                <a:gd name="T94" fmla="*/ 50 w 399"/>
                <a:gd name="T95" fmla="*/ 22 h 304"/>
                <a:gd name="T96" fmla="*/ 124 w 399"/>
                <a:gd name="T97" fmla="*/ 125 h 304"/>
                <a:gd name="T98" fmla="*/ 106 w 399"/>
                <a:gd name="T99" fmla="*/ 175 h 304"/>
                <a:gd name="T100" fmla="*/ 117 w 399"/>
                <a:gd name="T101" fmla="*/ 209 h 304"/>
                <a:gd name="T102" fmla="*/ 54 w 399"/>
                <a:gd name="T103" fmla="*/ 262 h 304"/>
                <a:gd name="T104" fmla="*/ 43 w 399"/>
                <a:gd name="T105" fmla="*/ 53 h 304"/>
                <a:gd name="T106" fmla="*/ 135 w 399"/>
                <a:gd name="T107" fmla="*/ 156 h 304"/>
                <a:gd name="T108" fmla="*/ 131 w 399"/>
                <a:gd name="T109" fmla="*/ 176 h 304"/>
                <a:gd name="T110" fmla="*/ 128 w 399"/>
                <a:gd name="T111" fmla="*/ 199 h 304"/>
                <a:gd name="T112" fmla="*/ 127 w 399"/>
                <a:gd name="T113" fmla="*/ 13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33" name="组合 293">
              <a:extLst>
                <a:ext uri="{FF2B5EF4-FFF2-40B4-BE49-F238E27FC236}">
                  <a16:creationId xmlns="" xmlns:a16="http://schemas.microsoft.com/office/drawing/2014/main" id="{1557FE41-2B08-4AFF-A3BD-219748593146}"/>
                </a:ext>
              </a:extLst>
            </p:cNvPr>
            <p:cNvGrpSpPr/>
            <p:nvPr/>
          </p:nvGrpSpPr>
          <p:grpSpPr>
            <a:xfrm>
              <a:off x="2601218" y="2949624"/>
              <a:ext cx="154675" cy="147636"/>
              <a:chOff x="3092451" y="2336800"/>
              <a:chExt cx="209550" cy="200025"/>
            </a:xfrm>
            <a:grpFill/>
          </p:grpSpPr>
          <p:sp>
            <p:nvSpPr>
              <p:cNvPr id="58" name="Freeform 173">
                <a:extLst>
                  <a:ext uri="{FF2B5EF4-FFF2-40B4-BE49-F238E27FC236}">
                    <a16:creationId xmlns="" xmlns:a16="http://schemas.microsoft.com/office/drawing/2014/main" id="{5EA4811B-7FC0-4BAB-8B3F-B3CF22451408}"/>
                  </a:ext>
                </a:extLst>
              </p:cNvPr>
              <p:cNvSpPr>
                <a:spLocks/>
              </p:cNvSpPr>
              <p:nvPr/>
            </p:nvSpPr>
            <p:spPr bwMode="auto">
              <a:xfrm>
                <a:off x="3092451" y="23780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9" name="Freeform 174">
                <a:extLst>
                  <a:ext uri="{FF2B5EF4-FFF2-40B4-BE49-F238E27FC236}">
                    <a16:creationId xmlns="" xmlns:a16="http://schemas.microsoft.com/office/drawing/2014/main" id="{BA375A8D-D2B8-4F57-B77A-F027CBA79880}"/>
                  </a:ext>
                </a:extLst>
              </p:cNvPr>
              <p:cNvSpPr>
                <a:spLocks/>
              </p:cNvSpPr>
              <p:nvPr/>
            </p:nvSpPr>
            <p:spPr bwMode="auto">
              <a:xfrm>
                <a:off x="3149601" y="233680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34" name="Freeform 175">
              <a:extLst>
                <a:ext uri="{FF2B5EF4-FFF2-40B4-BE49-F238E27FC236}">
                  <a16:creationId xmlns="" xmlns:a16="http://schemas.microsoft.com/office/drawing/2014/main" id="{8975287A-5B37-41F8-BA9E-B42886CC289F}"/>
                </a:ext>
              </a:extLst>
            </p:cNvPr>
            <p:cNvSpPr>
              <a:spLocks noEditPoints="1"/>
            </p:cNvSpPr>
            <p:nvPr/>
          </p:nvSpPr>
          <p:spPr bwMode="auto">
            <a:xfrm>
              <a:off x="2765267" y="3925658"/>
              <a:ext cx="160533" cy="223797"/>
            </a:xfrm>
            <a:custGeom>
              <a:avLst/>
              <a:gdLst>
                <a:gd name="T0" fmla="*/ 125 w 137"/>
                <a:gd name="T1" fmla="*/ 55 h 191"/>
                <a:gd name="T2" fmla="*/ 126 w 137"/>
                <a:gd name="T3" fmla="*/ 51 h 191"/>
                <a:gd name="T4" fmla="*/ 133 w 137"/>
                <a:gd name="T5" fmla="*/ 34 h 191"/>
                <a:gd name="T6" fmla="*/ 136 w 137"/>
                <a:gd name="T7" fmla="*/ 29 h 191"/>
                <a:gd name="T8" fmla="*/ 137 w 137"/>
                <a:gd name="T9" fmla="*/ 21 h 191"/>
                <a:gd name="T10" fmla="*/ 136 w 137"/>
                <a:gd name="T11" fmla="*/ 13 h 191"/>
                <a:gd name="T12" fmla="*/ 132 w 137"/>
                <a:gd name="T13" fmla="*/ 6 h 191"/>
                <a:gd name="T14" fmla="*/ 128 w 137"/>
                <a:gd name="T15" fmla="*/ 4 h 191"/>
                <a:gd name="T16" fmla="*/ 116 w 137"/>
                <a:gd name="T17" fmla="*/ 0 h 191"/>
                <a:gd name="T18" fmla="*/ 103 w 137"/>
                <a:gd name="T19" fmla="*/ 4 h 191"/>
                <a:gd name="T20" fmla="*/ 113 w 137"/>
                <a:gd name="T21" fmla="*/ 39 h 191"/>
                <a:gd name="T22" fmla="*/ 103 w 137"/>
                <a:gd name="T23" fmla="*/ 59 h 191"/>
                <a:gd name="T24" fmla="*/ 110 w 137"/>
                <a:gd name="T25" fmla="*/ 48 h 191"/>
                <a:gd name="T26" fmla="*/ 110 w 137"/>
                <a:gd name="T27" fmla="*/ 42 h 191"/>
                <a:gd name="T28" fmla="*/ 120 w 137"/>
                <a:gd name="T29" fmla="*/ 48 h 191"/>
                <a:gd name="T30" fmla="*/ 121 w 137"/>
                <a:gd name="T31" fmla="*/ 52 h 191"/>
                <a:gd name="T32" fmla="*/ 121 w 137"/>
                <a:gd name="T33" fmla="*/ 57 h 191"/>
                <a:gd name="T34" fmla="*/ 103 w 137"/>
                <a:gd name="T35" fmla="*/ 89 h 191"/>
                <a:gd name="T36" fmla="*/ 97 w 137"/>
                <a:gd name="T37" fmla="*/ 93 h 191"/>
                <a:gd name="T38" fmla="*/ 99 w 137"/>
                <a:gd name="T39" fmla="*/ 92 h 191"/>
                <a:gd name="T40" fmla="*/ 103 w 137"/>
                <a:gd name="T41" fmla="*/ 89 h 191"/>
                <a:gd name="T42" fmla="*/ 101 w 137"/>
                <a:gd name="T43" fmla="*/ 85 h 191"/>
                <a:gd name="T44" fmla="*/ 99 w 137"/>
                <a:gd name="T45" fmla="*/ 86 h 191"/>
                <a:gd name="T46" fmla="*/ 95 w 137"/>
                <a:gd name="T47" fmla="*/ 88 h 191"/>
                <a:gd name="T48" fmla="*/ 84 w 137"/>
                <a:gd name="T49" fmla="*/ 81 h 191"/>
                <a:gd name="T50" fmla="*/ 84 w 137"/>
                <a:gd name="T51" fmla="*/ 81 h 191"/>
                <a:gd name="T52" fmla="*/ 90 w 137"/>
                <a:gd name="T53" fmla="*/ 78 h 191"/>
                <a:gd name="T54" fmla="*/ 103 w 137"/>
                <a:gd name="T55" fmla="*/ 34 h 191"/>
                <a:gd name="T56" fmla="*/ 88 w 137"/>
                <a:gd name="T57" fmla="*/ 23 h 191"/>
                <a:gd name="T58" fmla="*/ 80 w 137"/>
                <a:gd name="T59" fmla="*/ 25 h 191"/>
                <a:gd name="T60" fmla="*/ 57 w 137"/>
                <a:gd name="T61" fmla="*/ 59 h 191"/>
                <a:gd name="T62" fmla="*/ 57 w 137"/>
                <a:gd name="T63" fmla="*/ 66 h 191"/>
                <a:gd name="T64" fmla="*/ 22 w 137"/>
                <a:gd name="T65" fmla="*/ 153 h 191"/>
                <a:gd name="T66" fmla="*/ 26 w 137"/>
                <a:gd name="T67" fmla="*/ 154 h 191"/>
                <a:gd name="T68" fmla="*/ 29 w 137"/>
                <a:gd name="T69" fmla="*/ 155 h 191"/>
                <a:gd name="T70" fmla="*/ 29 w 137"/>
                <a:gd name="T71" fmla="*/ 162 h 191"/>
                <a:gd name="T72" fmla="*/ 33 w 137"/>
                <a:gd name="T73" fmla="*/ 161 h 191"/>
                <a:gd name="T74" fmla="*/ 38 w 137"/>
                <a:gd name="T75" fmla="*/ 162 h 191"/>
                <a:gd name="T76" fmla="*/ 40 w 137"/>
                <a:gd name="T77" fmla="*/ 163 h 191"/>
                <a:gd name="T78" fmla="*/ 41 w 137"/>
                <a:gd name="T79" fmla="*/ 169 h 191"/>
                <a:gd name="T80" fmla="*/ 38 w 137"/>
                <a:gd name="T81" fmla="*/ 173 h 191"/>
                <a:gd name="T82" fmla="*/ 22 w 137"/>
                <a:gd name="T83" fmla="*/ 182 h 191"/>
                <a:gd name="T84" fmla="*/ 41 w 137"/>
                <a:gd name="T85" fmla="*/ 176 h 191"/>
                <a:gd name="T86" fmla="*/ 103 w 137"/>
                <a:gd name="T87" fmla="*/ 29 h 191"/>
                <a:gd name="T88" fmla="*/ 97 w 137"/>
                <a:gd name="T89" fmla="*/ 9 h 191"/>
                <a:gd name="T90" fmla="*/ 103 w 137"/>
                <a:gd name="T91" fmla="*/ 4 h 191"/>
                <a:gd name="T92" fmla="*/ 22 w 137"/>
                <a:gd name="T93" fmla="*/ 117 h 191"/>
                <a:gd name="T94" fmla="*/ 2 w 137"/>
                <a:gd name="T95" fmla="*/ 191 h 191"/>
                <a:gd name="T96" fmla="*/ 22 w 137"/>
                <a:gd name="T97" fmla="*/ 180 h 191"/>
                <a:gd name="T98" fmla="*/ 5 w 137"/>
                <a:gd name="T99" fmla="*/ 174 h 191"/>
                <a:gd name="T100" fmla="*/ 5 w 137"/>
                <a:gd name="T101" fmla="*/ 150 h 191"/>
                <a:gd name="T102" fmla="*/ 6 w 137"/>
                <a:gd name="T103" fmla="*/ 149 h 191"/>
                <a:gd name="T104" fmla="*/ 10 w 137"/>
                <a:gd name="T105" fmla="*/ 146 h 191"/>
                <a:gd name="T106" fmla="*/ 15 w 137"/>
                <a:gd name="T107" fmla="*/ 146 h 191"/>
                <a:gd name="T108" fmla="*/ 17 w 137"/>
                <a:gd name="T109" fmla="*/ 149 h 191"/>
                <a:gd name="T110" fmla="*/ 18 w 137"/>
                <a:gd name="T111" fmla="*/ 155 h 191"/>
                <a:gd name="T112" fmla="*/ 19 w 137"/>
                <a:gd name="T113" fmla="*/ 154 h 191"/>
                <a:gd name="T114" fmla="*/ 22 w 137"/>
                <a:gd name="T115" fmla="*/ 1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5" name="Freeform 176">
              <a:extLst>
                <a:ext uri="{FF2B5EF4-FFF2-40B4-BE49-F238E27FC236}">
                  <a16:creationId xmlns="" xmlns:a16="http://schemas.microsoft.com/office/drawing/2014/main" id="{197A38D2-4F39-4FFE-87C3-3E889FBAE19B}"/>
                </a:ext>
              </a:extLst>
            </p:cNvPr>
            <p:cNvSpPr>
              <a:spLocks noEditPoints="1"/>
            </p:cNvSpPr>
            <p:nvPr/>
          </p:nvSpPr>
          <p:spPr bwMode="auto">
            <a:xfrm>
              <a:off x="1463425" y="2756291"/>
              <a:ext cx="206232" cy="223797"/>
            </a:xfrm>
            <a:custGeom>
              <a:avLst/>
              <a:gdLst>
                <a:gd name="T0" fmla="*/ 138 w 176"/>
                <a:gd name="T1" fmla="*/ 88 h 191"/>
                <a:gd name="T2" fmla="*/ 132 w 176"/>
                <a:gd name="T3" fmla="*/ 138 h 191"/>
                <a:gd name="T4" fmla="*/ 150 w 176"/>
                <a:gd name="T5" fmla="*/ 143 h 191"/>
                <a:gd name="T6" fmla="*/ 147 w 176"/>
                <a:gd name="T7" fmla="*/ 151 h 191"/>
                <a:gd name="T8" fmla="*/ 132 w 176"/>
                <a:gd name="T9" fmla="*/ 36 h 191"/>
                <a:gd name="T10" fmla="*/ 150 w 176"/>
                <a:gd name="T11" fmla="*/ 26 h 191"/>
                <a:gd name="T12" fmla="*/ 135 w 176"/>
                <a:gd name="T13" fmla="*/ 47 h 191"/>
                <a:gd name="T14" fmla="*/ 146 w 176"/>
                <a:gd name="T15" fmla="*/ 88 h 191"/>
                <a:gd name="T16" fmla="*/ 174 w 176"/>
                <a:gd name="T17" fmla="*/ 85 h 191"/>
                <a:gd name="T18" fmla="*/ 150 w 176"/>
                <a:gd name="T19" fmla="*/ 92 h 191"/>
                <a:gd name="T20" fmla="*/ 88 w 176"/>
                <a:gd name="T21" fmla="*/ 39 h 191"/>
                <a:gd name="T22" fmla="*/ 115 w 176"/>
                <a:gd name="T23" fmla="*/ 46 h 191"/>
                <a:gd name="T24" fmla="*/ 132 w 176"/>
                <a:gd name="T25" fmla="*/ 109 h 191"/>
                <a:gd name="T26" fmla="*/ 115 w 176"/>
                <a:gd name="T27" fmla="*/ 128 h 191"/>
                <a:gd name="T28" fmla="*/ 111 w 176"/>
                <a:gd name="T29" fmla="*/ 180 h 191"/>
                <a:gd name="T30" fmla="*/ 90 w 176"/>
                <a:gd name="T31" fmla="*/ 191 h 191"/>
                <a:gd name="T32" fmla="*/ 105 w 176"/>
                <a:gd name="T33" fmla="*/ 126 h 191"/>
                <a:gd name="T34" fmla="*/ 122 w 176"/>
                <a:gd name="T35" fmla="*/ 107 h 191"/>
                <a:gd name="T36" fmla="*/ 124 w 176"/>
                <a:gd name="T37" fmla="*/ 73 h 191"/>
                <a:gd name="T38" fmla="*/ 104 w 176"/>
                <a:gd name="T39" fmla="*/ 51 h 191"/>
                <a:gd name="T40" fmla="*/ 88 w 176"/>
                <a:gd name="T41" fmla="*/ 39 h 191"/>
                <a:gd name="T42" fmla="*/ 127 w 176"/>
                <a:gd name="T43" fmla="*/ 43 h 191"/>
                <a:gd name="T44" fmla="*/ 132 w 176"/>
                <a:gd name="T45" fmla="*/ 36 h 191"/>
                <a:gd name="T46" fmla="*/ 128 w 176"/>
                <a:gd name="T47" fmla="*/ 128 h 191"/>
                <a:gd name="T48" fmla="*/ 132 w 176"/>
                <a:gd name="T49" fmla="*/ 127 h 191"/>
                <a:gd name="T50" fmla="*/ 92 w 176"/>
                <a:gd name="T51" fmla="*/ 1 h 191"/>
                <a:gd name="T52" fmla="*/ 88 w 176"/>
                <a:gd name="T53" fmla="*/ 30 h 191"/>
                <a:gd name="T54" fmla="*/ 80 w 176"/>
                <a:gd name="T55" fmla="*/ 191 h 191"/>
                <a:gd name="T56" fmla="*/ 62 w 176"/>
                <a:gd name="T57" fmla="*/ 176 h 191"/>
                <a:gd name="T58" fmla="*/ 55 w 176"/>
                <a:gd name="T59" fmla="*/ 124 h 191"/>
                <a:gd name="T60" fmla="*/ 44 w 176"/>
                <a:gd name="T61" fmla="*/ 67 h 191"/>
                <a:gd name="T62" fmla="*/ 67 w 176"/>
                <a:gd name="T63" fmla="*/ 43 h 191"/>
                <a:gd name="T64" fmla="*/ 88 w 176"/>
                <a:gd name="T65" fmla="*/ 49 h 191"/>
                <a:gd name="T66" fmla="*/ 61 w 176"/>
                <a:gd name="T67" fmla="*/ 61 h 191"/>
                <a:gd name="T68" fmla="*/ 50 w 176"/>
                <a:gd name="T69" fmla="*/ 88 h 191"/>
                <a:gd name="T70" fmla="*/ 69 w 176"/>
                <a:gd name="T71" fmla="*/ 120 h 191"/>
                <a:gd name="T72" fmla="*/ 88 w 176"/>
                <a:gd name="T73" fmla="*/ 147 h 191"/>
                <a:gd name="T74" fmla="*/ 88 w 176"/>
                <a:gd name="T75" fmla="*/ 30 h 191"/>
                <a:gd name="T76" fmla="*/ 84 w 176"/>
                <a:gd name="T77" fmla="*/ 26 h 191"/>
                <a:gd name="T78" fmla="*/ 88 w 176"/>
                <a:gd name="T79" fmla="*/ 0 h 191"/>
                <a:gd name="T80" fmla="*/ 47 w 176"/>
                <a:gd name="T81" fmla="*/ 135 h 191"/>
                <a:gd name="T82" fmla="*/ 44 w 176"/>
                <a:gd name="T83" fmla="*/ 138 h 191"/>
                <a:gd name="T84" fmla="*/ 47 w 176"/>
                <a:gd name="T85" fmla="*/ 47 h 191"/>
                <a:gd name="T86" fmla="*/ 44 w 176"/>
                <a:gd name="T87" fmla="*/ 108 h 191"/>
                <a:gd name="T88" fmla="*/ 40 w 176"/>
                <a:gd name="T89" fmla="*/ 77 h 191"/>
                <a:gd name="T90" fmla="*/ 44 w 176"/>
                <a:gd name="T91" fmla="*/ 49 h 191"/>
                <a:gd name="T92" fmla="*/ 25 w 176"/>
                <a:gd name="T93" fmla="*/ 31 h 191"/>
                <a:gd name="T94" fmla="*/ 32 w 176"/>
                <a:gd name="T95" fmla="*/ 26 h 191"/>
                <a:gd name="T96" fmla="*/ 32 w 176"/>
                <a:gd name="T97" fmla="*/ 150 h 191"/>
                <a:gd name="T98" fmla="*/ 24 w 176"/>
                <a:gd name="T99" fmla="*/ 147 h 191"/>
                <a:gd name="T100" fmla="*/ 44 w 176"/>
                <a:gd name="T101" fmla="*/ 127 h 191"/>
                <a:gd name="T102" fmla="*/ 25 w 176"/>
                <a:gd name="T103" fmla="*/ 84 h 191"/>
                <a:gd name="T104" fmla="*/ 25 w 176"/>
                <a:gd name="T105" fmla="*/ 92 h 191"/>
                <a:gd name="T106" fmla="*/ 0 w 176"/>
                <a:gd name="T107" fmla="*/ 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6" name="Freeform 177">
              <a:extLst>
                <a:ext uri="{FF2B5EF4-FFF2-40B4-BE49-F238E27FC236}">
                  <a16:creationId xmlns="" xmlns:a16="http://schemas.microsoft.com/office/drawing/2014/main" id="{E11553FE-743F-4066-BBD1-E61A37A41DEB}"/>
                </a:ext>
              </a:extLst>
            </p:cNvPr>
            <p:cNvSpPr>
              <a:spLocks noEditPoints="1"/>
            </p:cNvSpPr>
            <p:nvPr/>
          </p:nvSpPr>
          <p:spPr bwMode="auto">
            <a:xfrm>
              <a:off x="2387958" y="2451648"/>
              <a:ext cx="309348" cy="447593"/>
            </a:xfrm>
            <a:custGeom>
              <a:avLst/>
              <a:gdLst>
                <a:gd name="T0" fmla="*/ 132 w 264"/>
                <a:gd name="T1" fmla="*/ 7 h 382"/>
                <a:gd name="T2" fmla="*/ 140 w 264"/>
                <a:gd name="T3" fmla="*/ 126 h 382"/>
                <a:gd name="T4" fmla="*/ 156 w 264"/>
                <a:gd name="T5" fmla="*/ 128 h 382"/>
                <a:gd name="T6" fmla="*/ 186 w 264"/>
                <a:gd name="T7" fmla="*/ 142 h 382"/>
                <a:gd name="T8" fmla="*/ 206 w 264"/>
                <a:gd name="T9" fmla="*/ 166 h 382"/>
                <a:gd name="T10" fmla="*/ 218 w 264"/>
                <a:gd name="T11" fmla="*/ 196 h 382"/>
                <a:gd name="T12" fmla="*/ 220 w 264"/>
                <a:gd name="T13" fmla="*/ 212 h 382"/>
                <a:gd name="T14" fmla="*/ 220 w 264"/>
                <a:gd name="T15" fmla="*/ 222 h 382"/>
                <a:gd name="T16" fmla="*/ 215 w 264"/>
                <a:gd name="T17" fmla="*/ 239 h 382"/>
                <a:gd name="T18" fmla="*/ 210 w 264"/>
                <a:gd name="T19" fmla="*/ 254 h 382"/>
                <a:gd name="T20" fmla="*/ 194 w 264"/>
                <a:gd name="T21" fmla="*/ 275 h 382"/>
                <a:gd name="T22" fmla="*/ 174 w 264"/>
                <a:gd name="T23" fmla="*/ 290 h 382"/>
                <a:gd name="T24" fmla="*/ 159 w 264"/>
                <a:gd name="T25" fmla="*/ 296 h 382"/>
                <a:gd name="T26" fmla="*/ 141 w 264"/>
                <a:gd name="T27" fmla="*/ 300 h 382"/>
                <a:gd name="T28" fmla="*/ 132 w 264"/>
                <a:gd name="T29" fmla="*/ 300 h 382"/>
                <a:gd name="T30" fmla="*/ 132 w 264"/>
                <a:gd name="T31" fmla="*/ 327 h 382"/>
                <a:gd name="T32" fmla="*/ 144 w 264"/>
                <a:gd name="T33" fmla="*/ 333 h 382"/>
                <a:gd name="T34" fmla="*/ 149 w 264"/>
                <a:gd name="T35" fmla="*/ 345 h 382"/>
                <a:gd name="T36" fmla="*/ 148 w 264"/>
                <a:gd name="T37" fmla="*/ 353 h 382"/>
                <a:gd name="T38" fmla="*/ 138 w 264"/>
                <a:gd name="T39" fmla="*/ 363 h 382"/>
                <a:gd name="T40" fmla="*/ 132 w 264"/>
                <a:gd name="T41" fmla="*/ 382 h 382"/>
                <a:gd name="T42" fmla="*/ 228 w 264"/>
                <a:gd name="T43" fmla="*/ 361 h 382"/>
                <a:gd name="T44" fmla="*/ 228 w 264"/>
                <a:gd name="T45" fmla="*/ 357 h 382"/>
                <a:gd name="T46" fmla="*/ 221 w 264"/>
                <a:gd name="T47" fmla="*/ 349 h 382"/>
                <a:gd name="T48" fmla="*/ 201 w 264"/>
                <a:gd name="T49" fmla="*/ 340 h 382"/>
                <a:gd name="T50" fmla="*/ 182 w 264"/>
                <a:gd name="T51" fmla="*/ 336 h 382"/>
                <a:gd name="T52" fmla="*/ 214 w 264"/>
                <a:gd name="T53" fmla="*/ 315 h 382"/>
                <a:gd name="T54" fmla="*/ 241 w 264"/>
                <a:gd name="T55" fmla="*/ 287 h 382"/>
                <a:gd name="T56" fmla="*/ 257 w 264"/>
                <a:gd name="T57" fmla="*/ 253 h 382"/>
                <a:gd name="T58" fmla="*/ 264 w 264"/>
                <a:gd name="T59" fmla="*/ 212 h 382"/>
                <a:gd name="T60" fmla="*/ 263 w 264"/>
                <a:gd name="T61" fmla="*/ 200 h 382"/>
                <a:gd name="T62" fmla="*/ 259 w 264"/>
                <a:gd name="T63" fmla="*/ 177 h 382"/>
                <a:gd name="T64" fmla="*/ 251 w 264"/>
                <a:gd name="T65" fmla="*/ 156 h 382"/>
                <a:gd name="T66" fmla="*/ 240 w 264"/>
                <a:gd name="T67" fmla="*/ 137 h 382"/>
                <a:gd name="T68" fmla="*/ 225 w 264"/>
                <a:gd name="T69" fmla="*/ 119 h 382"/>
                <a:gd name="T70" fmla="*/ 207 w 264"/>
                <a:gd name="T71" fmla="*/ 104 h 382"/>
                <a:gd name="T72" fmla="*/ 187 w 264"/>
                <a:gd name="T73" fmla="*/ 93 h 382"/>
                <a:gd name="T74" fmla="*/ 165 w 264"/>
                <a:gd name="T75" fmla="*/ 85 h 382"/>
                <a:gd name="T76" fmla="*/ 174 w 264"/>
                <a:gd name="T77" fmla="*/ 20 h 382"/>
                <a:gd name="T78" fmla="*/ 111 w 264"/>
                <a:gd name="T79" fmla="*/ 0 h 382"/>
                <a:gd name="T80" fmla="*/ 118 w 264"/>
                <a:gd name="T81" fmla="*/ 195 h 382"/>
                <a:gd name="T82" fmla="*/ 132 w 264"/>
                <a:gd name="T83" fmla="*/ 7 h 382"/>
                <a:gd name="T84" fmla="*/ 132 w 264"/>
                <a:gd name="T85" fmla="*/ 300 h 382"/>
                <a:gd name="T86" fmla="*/ 118 w 264"/>
                <a:gd name="T87" fmla="*/ 299 h 382"/>
                <a:gd name="T88" fmla="*/ 92 w 264"/>
                <a:gd name="T89" fmla="*/ 291 h 382"/>
                <a:gd name="T90" fmla="*/ 119 w 264"/>
                <a:gd name="T91" fmla="*/ 284 h 382"/>
                <a:gd name="T92" fmla="*/ 58 w 264"/>
                <a:gd name="T93" fmla="*/ 260 h 382"/>
                <a:gd name="T94" fmla="*/ 0 w 264"/>
                <a:gd name="T95" fmla="*/ 260 h 382"/>
                <a:gd name="T96" fmla="*/ 22 w 264"/>
                <a:gd name="T97" fmla="*/ 284 h 382"/>
                <a:gd name="T98" fmla="*/ 34 w 264"/>
                <a:gd name="T99" fmla="*/ 300 h 382"/>
                <a:gd name="T100" fmla="*/ 65 w 264"/>
                <a:gd name="T101" fmla="*/ 326 h 382"/>
                <a:gd name="T102" fmla="*/ 83 w 264"/>
                <a:gd name="T103" fmla="*/ 336 h 382"/>
                <a:gd name="T104" fmla="*/ 49 w 264"/>
                <a:gd name="T105" fmla="*/ 345 h 382"/>
                <a:gd name="T106" fmla="*/ 39 w 264"/>
                <a:gd name="T107" fmla="*/ 353 h 382"/>
                <a:gd name="T108" fmla="*/ 35 w 264"/>
                <a:gd name="T109" fmla="*/ 361 h 382"/>
                <a:gd name="T110" fmla="*/ 132 w 264"/>
                <a:gd name="T111" fmla="*/ 382 h 382"/>
                <a:gd name="T112" fmla="*/ 132 w 264"/>
                <a:gd name="T113" fmla="*/ 364 h 382"/>
                <a:gd name="T114" fmla="*/ 119 w 264"/>
                <a:gd name="T115" fmla="*/ 359 h 382"/>
                <a:gd name="T116" fmla="*/ 114 w 264"/>
                <a:gd name="T117" fmla="*/ 345 h 382"/>
                <a:gd name="T118" fmla="*/ 115 w 264"/>
                <a:gd name="T119" fmla="*/ 338 h 382"/>
                <a:gd name="T120" fmla="*/ 125 w 264"/>
                <a:gd name="T121" fmla="*/ 329 h 382"/>
                <a:gd name="T122" fmla="*/ 132 w 264"/>
                <a:gd name="T123" fmla="*/ 30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37" name="组合 299">
              <a:extLst>
                <a:ext uri="{FF2B5EF4-FFF2-40B4-BE49-F238E27FC236}">
                  <a16:creationId xmlns="" xmlns:a16="http://schemas.microsoft.com/office/drawing/2014/main" id="{13760441-4146-45F7-8940-5893312D0785}"/>
                </a:ext>
              </a:extLst>
            </p:cNvPr>
            <p:cNvGrpSpPr/>
            <p:nvPr/>
          </p:nvGrpSpPr>
          <p:grpSpPr>
            <a:xfrm>
              <a:off x="2638717" y="2389546"/>
              <a:ext cx="268336" cy="162868"/>
              <a:chOff x="3143251" y="1577975"/>
              <a:chExt cx="363538" cy="220663"/>
            </a:xfrm>
            <a:grpFill/>
          </p:grpSpPr>
          <p:sp>
            <p:nvSpPr>
              <p:cNvPr id="55" name="Freeform 178">
                <a:extLst>
                  <a:ext uri="{FF2B5EF4-FFF2-40B4-BE49-F238E27FC236}">
                    <a16:creationId xmlns="" xmlns:a16="http://schemas.microsoft.com/office/drawing/2014/main" id="{6461E6DA-2D3A-4164-9CBF-6F15E94D31AC}"/>
                  </a:ext>
                </a:extLst>
              </p:cNvPr>
              <p:cNvSpPr>
                <a:spLocks noEditPoints="1"/>
              </p:cNvSpPr>
              <p:nvPr/>
            </p:nvSpPr>
            <p:spPr bwMode="auto">
              <a:xfrm>
                <a:off x="3143251" y="1577975"/>
                <a:ext cx="215900" cy="212725"/>
              </a:xfrm>
              <a:custGeom>
                <a:avLst/>
                <a:gdLst>
                  <a:gd name="T0" fmla="*/ 68 w 136"/>
                  <a:gd name="T1" fmla="*/ 0 h 134"/>
                  <a:gd name="T2" fmla="*/ 94 w 136"/>
                  <a:gd name="T3" fmla="*/ 4 h 134"/>
                  <a:gd name="T4" fmla="*/ 106 w 136"/>
                  <a:gd name="T5" fmla="*/ 11 h 134"/>
                  <a:gd name="T6" fmla="*/ 125 w 136"/>
                  <a:gd name="T7" fmla="*/ 28 h 134"/>
                  <a:gd name="T8" fmla="*/ 134 w 136"/>
                  <a:gd name="T9" fmla="*/ 53 h 134"/>
                  <a:gd name="T10" fmla="*/ 134 w 136"/>
                  <a:gd name="T11" fmla="*/ 79 h 134"/>
                  <a:gd name="T12" fmla="*/ 131 w 136"/>
                  <a:gd name="T13" fmla="*/ 92 h 134"/>
                  <a:gd name="T14" fmla="*/ 121 w 136"/>
                  <a:gd name="T15" fmla="*/ 110 h 134"/>
                  <a:gd name="T16" fmla="*/ 106 w 136"/>
                  <a:gd name="T17" fmla="*/ 123 h 134"/>
                  <a:gd name="T18" fmla="*/ 88 w 136"/>
                  <a:gd name="T19" fmla="*/ 131 h 134"/>
                  <a:gd name="T20" fmla="*/ 68 w 136"/>
                  <a:gd name="T21" fmla="*/ 134 h 134"/>
                  <a:gd name="T22" fmla="*/ 68 w 136"/>
                  <a:gd name="T23" fmla="*/ 122 h 134"/>
                  <a:gd name="T24" fmla="*/ 84 w 136"/>
                  <a:gd name="T25" fmla="*/ 119 h 134"/>
                  <a:gd name="T26" fmla="*/ 99 w 136"/>
                  <a:gd name="T27" fmla="*/ 112 h 134"/>
                  <a:gd name="T28" fmla="*/ 111 w 136"/>
                  <a:gd name="T29" fmla="*/ 102 h 134"/>
                  <a:gd name="T30" fmla="*/ 119 w 136"/>
                  <a:gd name="T31" fmla="*/ 87 h 134"/>
                  <a:gd name="T32" fmla="*/ 119 w 136"/>
                  <a:gd name="T33" fmla="*/ 87 h 134"/>
                  <a:gd name="T34" fmla="*/ 123 w 136"/>
                  <a:gd name="T35" fmla="*/ 66 h 134"/>
                  <a:gd name="T36" fmla="*/ 119 w 136"/>
                  <a:gd name="T37" fmla="*/ 45 h 134"/>
                  <a:gd name="T38" fmla="*/ 107 w 136"/>
                  <a:gd name="T39" fmla="*/ 28 h 134"/>
                  <a:gd name="T40" fmla="*/ 88 w 136"/>
                  <a:gd name="T41" fmla="*/ 16 h 134"/>
                  <a:gd name="T42" fmla="*/ 79 w 136"/>
                  <a:gd name="T43" fmla="*/ 14 h 134"/>
                  <a:gd name="T44" fmla="*/ 68 w 136"/>
                  <a:gd name="T45" fmla="*/ 0 h 134"/>
                  <a:gd name="T46" fmla="*/ 6 w 136"/>
                  <a:gd name="T47" fmla="*/ 42 h 134"/>
                  <a:gd name="T48" fmla="*/ 16 w 136"/>
                  <a:gd name="T49" fmla="*/ 24 h 134"/>
                  <a:gd name="T50" fmla="*/ 31 w 136"/>
                  <a:gd name="T51" fmla="*/ 11 h 134"/>
                  <a:gd name="T52" fmla="*/ 49 w 136"/>
                  <a:gd name="T53" fmla="*/ 3 h 134"/>
                  <a:gd name="T54" fmla="*/ 68 w 136"/>
                  <a:gd name="T55" fmla="*/ 0 h 134"/>
                  <a:gd name="T56" fmla="*/ 68 w 136"/>
                  <a:gd name="T57" fmla="*/ 12 h 134"/>
                  <a:gd name="T58" fmla="*/ 52 w 136"/>
                  <a:gd name="T59" fmla="*/ 15 h 134"/>
                  <a:gd name="T60" fmla="*/ 38 w 136"/>
                  <a:gd name="T61" fmla="*/ 22 h 134"/>
                  <a:gd name="T62" fmla="*/ 26 w 136"/>
                  <a:gd name="T63" fmla="*/ 33 h 134"/>
                  <a:gd name="T64" fmla="*/ 18 w 136"/>
                  <a:gd name="T65" fmla="*/ 46 h 134"/>
                  <a:gd name="T66" fmla="*/ 14 w 136"/>
                  <a:gd name="T67" fmla="*/ 57 h 134"/>
                  <a:gd name="T68" fmla="*/ 15 w 136"/>
                  <a:gd name="T69" fmla="*/ 79 h 134"/>
                  <a:gd name="T70" fmla="*/ 23 w 136"/>
                  <a:gd name="T71" fmla="*/ 98 h 134"/>
                  <a:gd name="T72" fmla="*/ 38 w 136"/>
                  <a:gd name="T73" fmla="*/ 112 h 134"/>
                  <a:gd name="T74" fmla="*/ 48 w 136"/>
                  <a:gd name="T75" fmla="*/ 118 h 134"/>
                  <a:gd name="T76" fmla="*/ 68 w 136"/>
                  <a:gd name="T77" fmla="*/ 122 h 134"/>
                  <a:gd name="T78" fmla="*/ 68 w 136"/>
                  <a:gd name="T79" fmla="*/ 134 h 134"/>
                  <a:gd name="T80" fmla="*/ 43 w 136"/>
                  <a:gd name="T81" fmla="*/ 130 h 134"/>
                  <a:gd name="T82" fmla="*/ 31 w 136"/>
                  <a:gd name="T83" fmla="*/ 123 h 134"/>
                  <a:gd name="T84" fmla="*/ 12 w 136"/>
                  <a:gd name="T85" fmla="*/ 104 h 134"/>
                  <a:gd name="T86" fmla="*/ 3 w 136"/>
                  <a:gd name="T87" fmla="*/ 81 h 134"/>
                  <a:gd name="T88" fmla="*/ 1 w 136"/>
                  <a:gd name="T89" fmla="*/ 56 h 134"/>
                  <a:gd name="T90" fmla="*/ 6 w 136"/>
                  <a:gd name="T91" fmla="*/ 4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6" name="Freeform 179">
                <a:extLst>
                  <a:ext uri="{FF2B5EF4-FFF2-40B4-BE49-F238E27FC236}">
                    <a16:creationId xmlns="" xmlns:a16="http://schemas.microsoft.com/office/drawing/2014/main" id="{6F67C63D-FA9E-4115-93B7-93136482FB63}"/>
                  </a:ext>
                </a:extLst>
              </p:cNvPr>
              <p:cNvSpPr>
                <a:spLocks/>
              </p:cNvSpPr>
              <p:nvPr/>
            </p:nvSpPr>
            <p:spPr bwMode="auto">
              <a:xfrm>
                <a:off x="3335338" y="1706563"/>
                <a:ext cx="106363" cy="65088"/>
              </a:xfrm>
              <a:custGeom>
                <a:avLst/>
                <a:gdLst>
                  <a:gd name="T0" fmla="*/ 61 w 67"/>
                  <a:gd name="T1" fmla="*/ 41 h 41"/>
                  <a:gd name="T2" fmla="*/ 67 w 67"/>
                  <a:gd name="T3" fmla="*/ 25 h 41"/>
                  <a:gd name="T4" fmla="*/ 6 w 67"/>
                  <a:gd name="T5" fmla="*/ 0 h 41"/>
                  <a:gd name="T6" fmla="*/ 0 w 67"/>
                  <a:gd name="T7" fmla="*/ 17 h 41"/>
                  <a:gd name="T8" fmla="*/ 61 w 67"/>
                  <a:gd name="T9" fmla="*/ 41 h 41"/>
                </a:gdLst>
                <a:ahLst/>
                <a:cxnLst>
                  <a:cxn ang="0">
                    <a:pos x="T0" y="T1"/>
                  </a:cxn>
                  <a:cxn ang="0">
                    <a:pos x="T2" y="T3"/>
                  </a:cxn>
                  <a:cxn ang="0">
                    <a:pos x="T4" y="T5"/>
                  </a:cxn>
                  <a:cxn ang="0">
                    <a:pos x="T6" y="T7"/>
                  </a:cxn>
                  <a:cxn ang="0">
                    <a:pos x="T8" y="T9"/>
                  </a:cxn>
                </a:cxnLst>
                <a:rect l="0" t="0" r="r" b="b"/>
                <a:pathLst>
                  <a:path w="67" h="41">
                    <a:moveTo>
                      <a:pt x="61" y="41"/>
                    </a:moveTo>
                    <a:lnTo>
                      <a:pt x="67" y="25"/>
                    </a:lnTo>
                    <a:lnTo>
                      <a:pt x="6" y="0"/>
                    </a:lnTo>
                    <a:lnTo>
                      <a:pt x="0" y="17"/>
                    </a:lnTo>
                    <a:lnTo>
                      <a:pt x="61" y="4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7" name="Freeform 180">
                <a:extLst>
                  <a:ext uri="{FF2B5EF4-FFF2-40B4-BE49-F238E27FC236}">
                    <a16:creationId xmlns="" xmlns:a16="http://schemas.microsoft.com/office/drawing/2014/main" id="{CBE8DD57-E09C-4695-8673-82908D5B527D}"/>
                  </a:ext>
                </a:extLst>
              </p:cNvPr>
              <p:cNvSpPr>
                <a:spLocks/>
              </p:cNvSpPr>
              <p:nvPr/>
            </p:nvSpPr>
            <p:spPr bwMode="auto">
              <a:xfrm>
                <a:off x="3368676" y="1717675"/>
                <a:ext cx="138113" cy="80963"/>
              </a:xfrm>
              <a:custGeom>
                <a:avLst/>
                <a:gdLst>
                  <a:gd name="T0" fmla="*/ 67 w 87"/>
                  <a:gd name="T1" fmla="*/ 51 h 51"/>
                  <a:gd name="T2" fmla="*/ 67 w 87"/>
                  <a:gd name="T3" fmla="*/ 51 h 51"/>
                  <a:gd name="T4" fmla="*/ 73 w 87"/>
                  <a:gd name="T5" fmla="*/ 51 h 51"/>
                  <a:gd name="T6" fmla="*/ 79 w 87"/>
                  <a:gd name="T7" fmla="*/ 51 h 51"/>
                  <a:gd name="T8" fmla="*/ 83 w 87"/>
                  <a:gd name="T9" fmla="*/ 47 h 51"/>
                  <a:gd name="T10" fmla="*/ 86 w 87"/>
                  <a:gd name="T11" fmla="*/ 43 h 51"/>
                  <a:gd name="T12" fmla="*/ 86 w 87"/>
                  <a:gd name="T13" fmla="*/ 43 h 51"/>
                  <a:gd name="T14" fmla="*/ 87 w 87"/>
                  <a:gd name="T15" fmla="*/ 37 h 51"/>
                  <a:gd name="T16" fmla="*/ 86 w 87"/>
                  <a:gd name="T17" fmla="*/ 31 h 51"/>
                  <a:gd name="T18" fmla="*/ 83 w 87"/>
                  <a:gd name="T19" fmla="*/ 27 h 51"/>
                  <a:gd name="T20" fmla="*/ 78 w 87"/>
                  <a:gd name="T21" fmla="*/ 24 h 51"/>
                  <a:gd name="T22" fmla="*/ 21 w 87"/>
                  <a:gd name="T23" fmla="*/ 1 h 51"/>
                  <a:gd name="T24" fmla="*/ 21 w 87"/>
                  <a:gd name="T25" fmla="*/ 1 h 51"/>
                  <a:gd name="T26" fmla="*/ 15 w 87"/>
                  <a:gd name="T27" fmla="*/ 0 h 51"/>
                  <a:gd name="T28" fmla="*/ 10 w 87"/>
                  <a:gd name="T29" fmla="*/ 1 h 51"/>
                  <a:gd name="T30" fmla="*/ 4 w 87"/>
                  <a:gd name="T31" fmla="*/ 4 h 51"/>
                  <a:gd name="T32" fmla="*/ 2 w 87"/>
                  <a:gd name="T33" fmla="*/ 10 h 51"/>
                  <a:gd name="T34" fmla="*/ 2 w 87"/>
                  <a:gd name="T35" fmla="*/ 10 h 51"/>
                  <a:gd name="T36" fmla="*/ 0 w 87"/>
                  <a:gd name="T37" fmla="*/ 15 h 51"/>
                  <a:gd name="T38" fmla="*/ 2 w 87"/>
                  <a:gd name="T39" fmla="*/ 20 h 51"/>
                  <a:gd name="T40" fmla="*/ 4 w 87"/>
                  <a:gd name="T41" fmla="*/ 24 h 51"/>
                  <a:gd name="T42" fmla="*/ 10 w 87"/>
                  <a:gd name="T43" fmla="*/ 28 h 51"/>
                  <a:gd name="T44" fmla="*/ 67 w 87"/>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38" name="Freeform 181">
              <a:extLst>
                <a:ext uri="{FF2B5EF4-FFF2-40B4-BE49-F238E27FC236}">
                  <a16:creationId xmlns="" xmlns:a16="http://schemas.microsoft.com/office/drawing/2014/main" id="{7FC6C3BA-41E6-424A-96FC-015E9A3AB66B}"/>
                </a:ext>
              </a:extLst>
            </p:cNvPr>
            <p:cNvSpPr>
              <a:spLocks noEditPoints="1"/>
            </p:cNvSpPr>
            <p:nvPr/>
          </p:nvSpPr>
          <p:spPr bwMode="auto">
            <a:xfrm>
              <a:off x="2648091" y="3336289"/>
              <a:ext cx="322239" cy="114828"/>
            </a:xfrm>
            <a:custGeom>
              <a:avLst/>
              <a:gdLst>
                <a:gd name="T0" fmla="*/ 239 w 275"/>
                <a:gd name="T1" fmla="*/ 40 h 98"/>
                <a:gd name="T2" fmla="*/ 258 w 275"/>
                <a:gd name="T3" fmla="*/ 65 h 98"/>
                <a:gd name="T4" fmla="*/ 239 w 275"/>
                <a:gd name="T5" fmla="*/ 88 h 98"/>
                <a:gd name="T6" fmla="*/ 275 w 275"/>
                <a:gd name="T7" fmla="*/ 78 h 98"/>
                <a:gd name="T8" fmla="*/ 239 w 275"/>
                <a:gd name="T9" fmla="*/ 40 h 98"/>
                <a:gd name="T10" fmla="*/ 118 w 275"/>
                <a:gd name="T11" fmla="*/ 15 h 98"/>
                <a:gd name="T12" fmla="*/ 111 w 275"/>
                <a:gd name="T13" fmla="*/ 11 h 98"/>
                <a:gd name="T14" fmla="*/ 84 w 275"/>
                <a:gd name="T15" fmla="*/ 8 h 98"/>
                <a:gd name="T16" fmla="*/ 107 w 275"/>
                <a:gd name="T17" fmla="*/ 14 h 98"/>
                <a:gd name="T18" fmla="*/ 113 w 275"/>
                <a:gd name="T19" fmla="*/ 17 h 98"/>
                <a:gd name="T20" fmla="*/ 113 w 275"/>
                <a:gd name="T21" fmla="*/ 22 h 98"/>
                <a:gd name="T22" fmla="*/ 110 w 275"/>
                <a:gd name="T23" fmla="*/ 36 h 98"/>
                <a:gd name="T24" fmla="*/ 109 w 275"/>
                <a:gd name="T25" fmla="*/ 33 h 98"/>
                <a:gd name="T26" fmla="*/ 84 w 275"/>
                <a:gd name="T27" fmla="*/ 26 h 98"/>
                <a:gd name="T28" fmla="*/ 99 w 275"/>
                <a:gd name="T29" fmla="*/ 76 h 98"/>
                <a:gd name="T30" fmla="*/ 103 w 275"/>
                <a:gd name="T31" fmla="*/ 76 h 98"/>
                <a:gd name="T32" fmla="*/ 228 w 275"/>
                <a:gd name="T33" fmla="*/ 98 h 98"/>
                <a:gd name="T34" fmla="*/ 239 w 275"/>
                <a:gd name="T35" fmla="*/ 88 h 98"/>
                <a:gd name="T36" fmla="*/ 228 w 275"/>
                <a:gd name="T37" fmla="*/ 94 h 98"/>
                <a:gd name="T38" fmla="*/ 225 w 275"/>
                <a:gd name="T39" fmla="*/ 92 h 98"/>
                <a:gd name="T40" fmla="*/ 220 w 275"/>
                <a:gd name="T41" fmla="*/ 90 h 98"/>
                <a:gd name="T42" fmla="*/ 218 w 275"/>
                <a:gd name="T43" fmla="*/ 83 h 98"/>
                <a:gd name="T44" fmla="*/ 220 w 275"/>
                <a:gd name="T45" fmla="*/ 80 h 98"/>
                <a:gd name="T46" fmla="*/ 224 w 275"/>
                <a:gd name="T47" fmla="*/ 76 h 98"/>
                <a:gd name="T48" fmla="*/ 226 w 275"/>
                <a:gd name="T49" fmla="*/ 76 h 98"/>
                <a:gd name="T50" fmla="*/ 222 w 275"/>
                <a:gd name="T51" fmla="*/ 72 h 98"/>
                <a:gd name="T52" fmla="*/ 221 w 275"/>
                <a:gd name="T53" fmla="*/ 67 h 98"/>
                <a:gd name="T54" fmla="*/ 222 w 275"/>
                <a:gd name="T55" fmla="*/ 64 h 98"/>
                <a:gd name="T56" fmla="*/ 226 w 275"/>
                <a:gd name="T57" fmla="*/ 60 h 98"/>
                <a:gd name="T58" fmla="*/ 230 w 275"/>
                <a:gd name="T59" fmla="*/ 60 h 98"/>
                <a:gd name="T60" fmla="*/ 225 w 275"/>
                <a:gd name="T61" fmla="*/ 56 h 98"/>
                <a:gd name="T62" fmla="*/ 225 w 275"/>
                <a:gd name="T63" fmla="*/ 49 h 98"/>
                <a:gd name="T64" fmla="*/ 226 w 275"/>
                <a:gd name="T65" fmla="*/ 46 h 98"/>
                <a:gd name="T66" fmla="*/ 232 w 275"/>
                <a:gd name="T67" fmla="*/ 42 h 98"/>
                <a:gd name="T68" fmla="*/ 237 w 275"/>
                <a:gd name="T69" fmla="*/ 44 h 98"/>
                <a:gd name="T70" fmla="*/ 239 w 275"/>
                <a:gd name="T71" fmla="*/ 40 h 98"/>
                <a:gd name="T72" fmla="*/ 63 w 275"/>
                <a:gd name="T73" fmla="*/ 0 h 98"/>
                <a:gd name="T74" fmla="*/ 60 w 275"/>
                <a:gd name="T75" fmla="*/ 0 h 98"/>
                <a:gd name="T76" fmla="*/ 54 w 275"/>
                <a:gd name="T77" fmla="*/ 3 h 98"/>
                <a:gd name="T78" fmla="*/ 33 w 275"/>
                <a:gd name="T79" fmla="*/ 2 h 98"/>
                <a:gd name="T80" fmla="*/ 27 w 275"/>
                <a:gd name="T81" fmla="*/ 0 h 98"/>
                <a:gd name="T82" fmla="*/ 18 w 275"/>
                <a:gd name="T83" fmla="*/ 3 h 98"/>
                <a:gd name="T84" fmla="*/ 8 w 275"/>
                <a:gd name="T85" fmla="*/ 8 h 98"/>
                <a:gd name="T86" fmla="*/ 3 w 275"/>
                <a:gd name="T87" fmla="*/ 18 h 98"/>
                <a:gd name="T88" fmla="*/ 2 w 275"/>
                <a:gd name="T89" fmla="*/ 22 h 98"/>
                <a:gd name="T90" fmla="*/ 2 w 275"/>
                <a:gd name="T91" fmla="*/ 33 h 98"/>
                <a:gd name="T92" fmla="*/ 6 w 275"/>
                <a:gd name="T93" fmla="*/ 44 h 98"/>
                <a:gd name="T94" fmla="*/ 12 w 275"/>
                <a:gd name="T95" fmla="*/ 50 h 98"/>
                <a:gd name="T96" fmla="*/ 23 w 275"/>
                <a:gd name="T97" fmla="*/ 54 h 98"/>
                <a:gd name="T98" fmla="*/ 50 w 275"/>
                <a:gd name="T99" fmla="*/ 23 h 98"/>
                <a:gd name="T100" fmla="*/ 42 w 275"/>
                <a:gd name="T101" fmla="*/ 59 h 98"/>
                <a:gd name="T102" fmla="*/ 45 w 275"/>
                <a:gd name="T103" fmla="*/ 64 h 98"/>
                <a:gd name="T104" fmla="*/ 49 w 275"/>
                <a:gd name="T105" fmla="*/ 67 h 98"/>
                <a:gd name="T106" fmla="*/ 84 w 275"/>
                <a:gd name="T107" fmla="*/ 26 h 98"/>
                <a:gd name="T108" fmla="*/ 61 w 275"/>
                <a:gd name="T109" fmla="*/ 22 h 98"/>
                <a:gd name="T110" fmla="*/ 54 w 275"/>
                <a:gd name="T111" fmla="*/ 25 h 98"/>
                <a:gd name="T112" fmla="*/ 57 w 275"/>
                <a:gd name="T113" fmla="*/ 11 h 98"/>
                <a:gd name="T114" fmla="*/ 60 w 275"/>
                <a:gd name="T115" fmla="*/ 7 h 98"/>
                <a:gd name="T116" fmla="*/ 65 w 275"/>
                <a:gd name="T117" fmla="*/ 6 h 98"/>
                <a:gd name="T118" fmla="*/ 84 w 275"/>
                <a:gd name="T119"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39" name="组合 304">
              <a:extLst>
                <a:ext uri="{FF2B5EF4-FFF2-40B4-BE49-F238E27FC236}">
                  <a16:creationId xmlns="" xmlns:a16="http://schemas.microsoft.com/office/drawing/2014/main" id="{8447F728-BDC8-4444-B622-44ABA16392B3}"/>
                </a:ext>
              </a:extLst>
            </p:cNvPr>
            <p:cNvGrpSpPr/>
            <p:nvPr/>
          </p:nvGrpSpPr>
          <p:grpSpPr>
            <a:xfrm>
              <a:off x="1437647" y="3625701"/>
              <a:ext cx="182797" cy="230825"/>
              <a:chOff x="1516063" y="3252788"/>
              <a:chExt cx="247651" cy="312737"/>
            </a:xfrm>
            <a:grpFill/>
          </p:grpSpPr>
          <p:sp>
            <p:nvSpPr>
              <p:cNvPr id="52" name="Freeform 182">
                <a:extLst>
                  <a:ext uri="{FF2B5EF4-FFF2-40B4-BE49-F238E27FC236}">
                    <a16:creationId xmlns="" xmlns:a16="http://schemas.microsoft.com/office/drawing/2014/main" id="{144A34AF-2761-49F8-814B-9D730AD14F6C}"/>
                  </a:ext>
                </a:extLst>
              </p:cNvPr>
              <p:cNvSpPr>
                <a:spLocks/>
              </p:cNvSpPr>
              <p:nvPr/>
            </p:nvSpPr>
            <p:spPr bwMode="auto">
              <a:xfrm>
                <a:off x="1527176" y="3263900"/>
                <a:ext cx="236538" cy="301625"/>
              </a:xfrm>
              <a:custGeom>
                <a:avLst/>
                <a:gdLst>
                  <a:gd name="T0" fmla="*/ 0 w 149"/>
                  <a:gd name="T1" fmla="*/ 33 h 190"/>
                  <a:gd name="T2" fmla="*/ 7 w 149"/>
                  <a:gd name="T3" fmla="*/ 28 h 190"/>
                  <a:gd name="T4" fmla="*/ 96 w 149"/>
                  <a:gd name="T5" fmla="*/ 171 h 190"/>
                  <a:gd name="T6" fmla="*/ 96 w 149"/>
                  <a:gd name="T7" fmla="*/ 171 h 190"/>
                  <a:gd name="T8" fmla="*/ 99 w 149"/>
                  <a:gd name="T9" fmla="*/ 176 h 190"/>
                  <a:gd name="T10" fmla="*/ 101 w 149"/>
                  <a:gd name="T11" fmla="*/ 178 h 190"/>
                  <a:gd name="T12" fmla="*/ 105 w 149"/>
                  <a:gd name="T13" fmla="*/ 180 h 190"/>
                  <a:gd name="T14" fmla="*/ 109 w 149"/>
                  <a:gd name="T15" fmla="*/ 181 h 190"/>
                  <a:gd name="T16" fmla="*/ 114 w 149"/>
                  <a:gd name="T17" fmla="*/ 181 h 190"/>
                  <a:gd name="T18" fmla="*/ 119 w 149"/>
                  <a:gd name="T19" fmla="*/ 181 h 190"/>
                  <a:gd name="T20" fmla="*/ 123 w 149"/>
                  <a:gd name="T21" fmla="*/ 180 h 190"/>
                  <a:gd name="T22" fmla="*/ 127 w 149"/>
                  <a:gd name="T23" fmla="*/ 177 h 190"/>
                  <a:gd name="T24" fmla="*/ 127 w 149"/>
                  <a:gd name="T25" fmla="*/ 177 h 190"/>
                  <a:gd name="T26" fmla="*/ 131 w 149"/>
                  <a:gd name="T27" fmla="*/ 174 h 190"/>
                  <a:gd name="T28" fmla="*/ 135 w 149"/>
                  <a:gd name="T29" fmla="*/ 171 h 190"/>
                  <a:gd name="T30" fmla="*/ 137 w 149"/>
                  <a:gd name="T31" fmla="*/ 167 h 190"/>
                  <a:gd name="T32" fmla="*/ 138 w 149"/>
                  <a:gd name="T33" fmla="*/ 163 h 190"/>
                  <a:gd name="T34" fmla="*/ 139 w 149"/>
                  <a:gd name="T35" fmla="*/ 159 h 190"/>
                  <a:gd name="T36" fmla="*/ 139 w 149"/>
                  <a:gd name="T37" fmla="*/ 155 h 190"/>
                  <a:gd name="T38" fmla="*/ 138 w 149"/>
                  <a:gd name="T39" fmla="*/ 150 h 190"/>
                  <a:gd name="T40" fmla="*/ 137 w 149"/>
                  <a:gd name="T41" fmla="*/ 146 h 190"/>
                  <a:gd name="T42" fmla="*/ 49 w 149"/>
                  <a:gd name="T43" fmla="*/ 4 h 190"/>
                  <a:gd name="T44" fmla="*/ 54 w 149"/>
                  <a:gd name="T45" fmla="*/ 0 h 190"/>
                  <a:gd name="T46" fmla="*/ 145 w 149"/>
                  <a:gd name="T47" fmla="*/ 144 h 190"/>
                  <a:gd name="T48" fmla="*/ 145 w 149"/>
                  <a:gd name="T49" fmla="*/ 144 h 190"/>
                  <a:gd name="T50" fmla="*/ 147 w 149"/>
                  <a:gd name="T51" fmla="*/ 150 h 190"/>
                  <a:gd name="T52" fmla="*/ 149 w 149"/>
                  <a:gd name="T53" fmla="*/ 155 h 190"/>
                  <a:gd name="T54" fmla="*/ 149 w 149"/>
                  <a:gd name="T55" fmla="*/ 161 h 190"/>
                  <a:gd name="T56" fmla="*/ 147 w 149"/>
                  <a:gd name="T57" fmla="*/ 166 h 190"/>
                  <a:gd name="T58" fmla="*/ 145 w 149"/>
                  <a:gd name="T59" fmla="*/ 171 h 190"/>
                  <a:gd name="T60" fmla="*/ 142 w 149"/>
                  <a:gd name="T61" fmla="*/ 177 h 190"/>
                  <a:gd name="T62" fmla="*/ 138 w 149"/>
                  <a:gd name="T63" fmla="*/ 181 h 190"/>
                  <a:gd name="T64" fmla="*/ 133 w 149"/>
                  <a:gd name="T65" fmla="*/ 185 h 190"/>
                  <a:gd name="T66" fmla="*/ 133 w 149"/>
                  <a:gd name="T67" fmla="*/ 185 h 190"/>
                  <a:gd name="T68" fmla="*/ 127 w 149"/>
                  <a:gd name="T69" fmla="*/ 188 h 190"/>
                  <a:gd name="T70" fmla="*/ 120 w 149"/>
                  <a:gd name="T71" fmla="*/ 190 h 190"/>
                  <a:gd name="T72" fmla="*/ 115 w 149"/>
                  <a:gd name="T73" fmla="*/ 190 h 190"/>
                  <a:gd name="T74" fmla="*/ 108 w 149"/>
                  <a:gd name="T75" fmla="*/ 190 h 190"/>
                  <a:gd name="T76" fmla="*/ 103 w 149"/>
                  <a:gd name="T77" fmla="*/ 189 h 190"/>
                  <a:gd name="T78" fmla="*/ 97 w 149"/>
                  <a:gd name="T79" fmla="*/ 186 h 190"/>
                  <a:gd name="T80" fmla="*/ 93 w 149"/>
                  <a:gd name="T81" fmla="*/ 182 h 190"/>
                  <a:gd name="T82" fmla="*/ 91 w 149"/>
                  <a:gd name="T83" fmla="*/ 178 h 190"/>
                  <a:gd name="T84" fmla="*/ 0 w 149"/>
                  <a:gd name="T8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3" name="Freeform 183">
                <a:extLst>
                  <a:ext uri="{FF2B5EF4-FFF2-40B4-BE49-F238E27FC236}">
                    <a16:creationId xmlns="" xmlns:a16="http://schemas.microsoft.com/office/drawing/2014/main" id="{E1327683-0621-4D75-A752-E42B93CA22FD}"/>
                  </a:ext>
                </a:extLst>
              </p:cNvPr>
              <p:cNvSpPr>
                <a:spLocks/>
              </p:cNvSpPr>
              <p:nvPr/>
            </p:nvSpPr>
            <p:spPr bwMode="auto">
              <a:xfrm>
                <a:off x="1516063" y="3252788"/>
                <a:ext cx="114300" cy="79375"/>
              </a:xfrm>
              <a:custGeom>
                <a:avLst/>
                <a:gdLst>
                  <a:gd name="T0" fmla="*/ 0 w 72"/>
                  <a:gd name="T1" fmla="*/ 47 h 50"/>
                  <a:gd name="T2" fmla="*/ 0 w 72"/>
                  <a:gd name="T3" fmla="*/ 47 h 50"/>
                  <a:gd name="T4" fmla="*/ 1 w 72"/>
                  <a:gd name="T5" fmla="*/ 49 h 50"/>
                  <a:gd name="T6" fmla="*/ 4 w 72"/>
                  <a:gd name="T7" fmla="*/ 50 h 50"/>
                  <a:gd name="T8" fmla="*/ 5 w 72"/>
                  <a:gd name="T9" fmla="*/ 50 h 50"/>
                  <a:gd name="T10" fmla="*/ 8 w 72"/>
                  <a:gd name="T11" fmla="*/ 49 h 50"/>
                  <a:gd name="T12" fmla="*/ 69 w 72"/>
                  <a:gd name="T13" fmla="*/ 11 h 50"/>
                  <a:gd name="T14" fmla="*/ 69 w 72"/>
                  <a:gd name="T15" fmla="*/ 11 h 50"/>
                  <a:gd name="T16" fmla="*/ 70 w 72"/>
                  <a:gd name="T17" fmla="*/ 9 h 50"/>
                  <a:gd name="T18" fmla="*/ 72 w 72"/>
                  <a:gd name="T19" fmla="*/ 8 h 50"/>
                  <a:gd name="T20" fmla="*/ 72 w 72"/>
                  <a:gd name="T21" fmla="*/ 5 h 50"/>
                  <a:gd name="T22" fmla="*/ 70 w 72"/>
                  <a:gd name="T23" fmla="*/ 2 h 50"/>
                  <a:gd name="T24" fmla="*/ 70 w 72"/>
                  <a:gd name="T25" fmla="*/ 2 h 50"/>
                  <a:gd name="T26" fmla="*/ 69 w 72"/>
                  <a:gd name="T27" fmla="*/ 1 h 50"/>
                  <a:gd name="T28" fmla="*/ 68 w 72"/>
                  <a:gd name="T29" fmla="*/ 0 h 50"/>
                  <a:gd name="T30" fmla="*/ 65 w 72"/>
                  <a:gd name="T31" fmla="*/ 0 h 50"/>
                  <a:gd name="T32" fmla="*/ 64 w 72"/>
                  <a:gd name="T33" fmla="*/ 1 h 50"/>
                  <a:gd name="T34" fmla="*/ 1 w 72"/>
                  <a:gd name="T35" fmla="*/ 39 h 50"/>
                  <a:gd name="T36" fmla="*/ 1 w 72"/>
                  <a:gd name="T37" fmla="*/ 39 h 50"/>
                  <a:gd name="T38" fmla="*/ 0 w 72"/>
                  <a:gd name="T39" fmla="*/ 40 h 50"/>
                  <a:gd name="T40" fmla="*/ 0 w 72"/>
                  <a:gd name="T41" fmla="*/ 43 h 50"/>
                  <a:gd name="T42" fmla="*/ 0 w 72"/>
                  <a:gd name="T43" fmla="*/ 44 h 50"/>
                  <a:gd name="T44" fmla="*/ 0 w 72"/>
                  <a:gd name="T45" fmla="*/ 47 h 50"/>
                  <a:gd name="T46" fmla="*/ 0 w 72"/>
                  <a:gd name="T4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4" name="Freeform 184">
                <a:extLst>
                  <a:ext uri="{FF2B5EF4-FFF2-40B4-BE49-F238E27FC236}">
                    <a16:creationId xmlns="" xmlns:a16="http://schemas.microsoft.com/office/drawing/2014/main" id="{541A0083-FCE8-4C56-AF4A-C9D420944EAB}"/>
                  </a:ext>
                </a:extLst>
              </p:cNvPr>
              <p:cNvSpPr>
                <a:spLocks/>
              </p:cNvSpPr>
              <p:nvPr/>
            </p:nvSpPr>
            <p:spPr bwMode="auto">
              <a:xfrm>
                <a:off x="1560513" y="3316288"/>
                <a:ext cx="161925" cy="219075"/>
              </a:xfrm>
              <a:custGeom>
                <a:avLst/>
                <a:gdLst>
                  <a:gd name="T0" fmla="*/ 0 w 102"/>
                  <a:gd name="T1" fmla="*/ 6 h 138"/>
                  <a:gd name="T2" fmla="*/ 9 w 102"/>
                  <a:gd name="T3" fmla="*/ 0 h 138"/>
                  <a:gd name="T4" fmla="*/ 88 w 102"/>
                  <a:gd name="T5" fmla="*/ 128 h 138"/>
                  <a:gd name="T6" fmla="*/ 88 w 102"/>
                  <a:gd name="T7" fmla="*/ 128 h 138"/>
                  <a:gd name="T8" fmla="*/ 91 w 102"/>
                  <a:gd name="T9" fmla="*/ 132 h 138"/>
                  <a:gd name="T10" fmla="*/ 94 w 102"/>
                  <a:gd name="T11" fmla="*/ 133 h 138"/>
                  <a:gd name="T12" fmla="*/ 98 w 102"/>
                  <a:gd name="T13" fmla="*/ 134 h 138"/>
                  <a:gd name="T14" fmla="*/ 102 w 102"/>
                  <a:gd name="T15" fmla="*/ 136 h 138"/>
                  <a:gd name="T16" fmla="*/ 102 w 102"/>
                  <a:gd name="T17" fmla="*/ 136 h 138"/>
                  <a:gd name="T18" fmla="*/ 101 w 102"/>
                  <a:gd name="T19" fmla="*/ 136 h 138"/>
                  <a:gd name="T20" fmla="*/ 101 w 102"/>
                  <a:gd name="T21" fmla="*/ 136 h 138"/>
                  <a:gd name="T22" fmla="*/ 95 w 102"/>
                  <a:gd name="T23" fmla="*/ 138 h 138"/>
                  <a:gd name="T24" fmla="*/ 88 w 102"/>
                  <a:gd name="T25" fmla="*/ 138 h 138"/>
                  <a:gd name="T26" fmla="*/ 83 w 102"/>
                  <a:gd name="T27" fmla="*/ 136 h 138"/>
                  <a:gd name="T28" fmla="*/ 79 w 102"/>
                  <a:gd name="T29" fmla="*/ 132 h 138"/>
                  <a:gd name="T30" fmla="*/ 0 w 102"/>
                  <a:gd name="T31"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40" name="Freeform 185">
              <a:extLst>
                <a:ext uri="{FF2B5EF4-FFF2-40B4-BE49-F238E27FC236}">
                  <a16:creationId xmlns="" xmlns:a16="http://schemas.microsoft.com/office/drawing/2014/main" id="{4576E3F2-2DB9-490E-A909-37B2AAC0B8B6}"/>
                </a:ext>
              </a:extLst>
            </p:cNvPr>
            <p:cNvSpPr>
              <a:spLocks noEditPoints="1"/>
            </p:cNvSpPr>
            <p:nvPr/>
          </p:nvSpPr>
          <p:spPr bwMode="auto">
            <a:xfrm>
              <a:off x="1716531" y="2734028"/>
              <a:ext cx="147644" cy="113656"/>
            </a:xfrm>
            <a:custGeom>
              <a:avLst/>
              <a:gdLst>
                <a:gd name="T0" fmla="*/ 124 w 126"/>
                <a:gd name="T1" fmla="*/ 38 h 97"/>
                <a:gd name="T2" fmla="*/ 105 w 126"/>
                <a:gd name="T3" fmla="*/ 15 h 97"/>
                <a:gd name="T4" fmla="*/ 99 w 126"/>
                <a:gd name="T5" fmla="*/ 34 h 97"/>
                <a:gd name="T6" fmla="*/ 111 w 126"/>
                <a:gd name="T7" fmla="*/ 39 h 97"/>
                <a:gd name="T8" fmla="*/ 113 w 126"/>
                <a:gd name="T9" fmla="*/ 55 h 97"/>
                <a:gd name="T10" fmla="*/ 99 w 126"/>
                <a:gd name="T11" fmla="*/ 63 h 97"/>
                <a:gd name="T12" fmla="*/ 113 w 126"/>
                <a:gd name="T13" fmla="*/ 72 h 97"/>
                <a:gd name="T14" fmla="*/ 125 w 126"/>
                <a:gd name="T15" fmla="*/ 58 h 97"/>
                <a:gd name="T16" fmla="*/ 99 w 126"/>
                <a:gd name="T17" fmla="*/ 12 h 97"/>
                <a:gd name="T18" fmla="*/ 40 w 126"/>
                <a:gd name="T19" fmla="*/ 1 h 97"/>
                <a:gd name="T20" fmla="*/ 42 w 126"/>
                <a:gd name="T21" fmla="*/ 5 h 97"/>
                <a:gd name="T22" fmla="*/ 46 w 126"/>
                <a:gd name="T23" fmla="*/ 13 h 97"/>
                <a:gd name="T24" fmla="*/ 40 w 126"/>
                <a:gd name="T25" fmla="*/ 20 h 97"/>
                <a:gd name="T26" fmla="*/ 40 w 126"/>
                <a:gd name="T27" fmla="*/ 84 h 97"/>
                <a:gd name="T28" fmla="*/ 59 w 126"/>
                <a:gd name="T29" fmla="*/ 82 h 97"/>
                <a:gd name="T30" fmla="*/ 79 w 126"/>
                <a:gd name="T31" fmla="*/ 76 h 97"/>
                <a:gd name="T32" fmla="*/ 99 w 126"/>
                <a:gd name="T33" fmla="*/ 63 h 97"/>
                <a:gd name="T34" fmla="*/ 92 w 126"/>
                <a:gd name="T35" fmla="*/ 62 h 97"/>
                <a:gd name="T36" fmla="*/ 86 w 126"/>
                <a:gd name="T37" fmla="*/ 42 h 97"/>
                <a:gd name="T38" fmla="*/ 95 w 126"/>
                <a:gd name="T39" fmla="*/ 35 h 97"/>
                <a:gd name="T40" fmla="*/ 40 w 126"/>
                <a:gd name="T41" fmla="*/ 1 h 97"/>
                <a:gd name="T42" fmla="*/ 33 w 126"/>
                <a:gd name="T43" fmla="*/ 9 h 97"/>
                <a:gd name="T44" fmla="*/ 40 w 126"/>
                <a:gd name="T45" fmla="*/ 1 h 97"/>
                <a:gd name="T46" fmla="*/ 40 w 126"/>
                <a:gd name="T47" fmla="*/ 96 h 97"/>
                <a:gd name="T48" fmla="*/ 38 w 126"/>
                <a:gd name="T49" fmla="*/ 85 h 97"/>
                <a:gd name="T50" fmla="*/ 33 w 126"/>
                <a:gd name="T51" fmla="*/ 97 h 97"/>
                <a:gd name="T52" fmla="*/ 37 w 126"/>
                <a:gd name="T53" fmla="*/ 72 h 97"/>
                <a:gd name="T54" fmla="*/ 33 w 126"/>
                <a:gd name="T55" fmla="*/ 32 h 97"/>
                <a:gd name="T56" fmla="*/ 33 w 126"/>
                <a:gd name="T57" fmla="*/ 15 h 97"/>
                <a:gd name="T58" fmla="*/ 36 w 126"/>
                <a:gd name="T59" fmla="*/ 19 h 97"/>
                <a:gd name="T60" fmla="*/ 33 w 126"/>
                <a:gd name="T61" fmla="*/ 3 h 97"/>
                <a:gd name="T62" fmla="*/ 27 w 126"/>
                <a:gd name="T63" fmla="*/ 20 h 97"/>
                <a:gd name="T64" fmla="*/ 33 w 126"/>
                <a:gd name="T65" fmla="*/ 15 h 97"/>
                <a:gd name="T66" fmla="*/ 33 w 126"/>
                <a:gd name="T67" fmla="*/ 3 h 97"/>
                <a:gd name="T68" fmla="*/ 27 w 126"/>
                <a:gd name="T69" fmla="*/ 97 h 97"/>
                <a:gd name="T70" fmla="*/ 27 w 126"/>
                <a:gd name="T71" fmla="*/ 92 h 97"/>
                <a:gd name="T72" fmla="*/ 33 w 126"/>
                <a:gd name="T73" fmla="*/ 32 h 97"/>
                <a:gd name="T74" fmla="*/ 23 w 126"/>
                <a:gd name="T75" fmla="*/ 69 h 97"/>
                <a:gd name="T76" fmla="*/ 27 w 126"/>
                <a:gd name="T77" fmla="*/ 59 h 97"/>
                <a:gd name="T78" fmla="*/ 26 w 126"/>
                <a:gd name="T79" fmla="*/ 47 h 97"/>
                <a:gd name="T80" fmla="*/ 23 w 126"/>
                <a:gd name="T81" fmla="*/ 39 h 97"/>
                <a:gd name="T82" fmla="*/ 33 w 126"/>
                <a:gd name="T83" fmla="*/ 32 h 97"/>
                <a:gd name="T84" fmla="*/ 17 w 126"/>
                <a:gd name="T85" fmla="*/ 11 h 97"/>
                <a:gd name="T86" fmla="*/ 2 w 126"/>
                <a:gd name="T87" fmla="*/ 40 h 97"/>
                <a:gd name="T88" fmla="*/ 8 w 126"/>
                <a:gd name="T89" fmla="*/ 88 h 97"/>
                <a:gd name="T90" fmla="*/ 23 w 126"/>
                <a:gd name="T91" fmla="*/ 97 h 97"/>
                <a:gd name="T92" fmla="*/ 22 w 126"/>
                <a:gd name="T93" fmla="*/ 91 h 97"/>
                <a:gd name="T94" fmla="*/ 17 w 126"/>
                <a:gd name="T95" fmla="*/ 74 h 97"/>
                <a:gd name="T96" fmla="*/ 23 w 126"/>
                <a:gd name="T97" fmla="*/ 65 h 97"/>
                <a:gd name="T98" fmla="*/ 13 w 126"/>
                <a:gd name="T99" fmla="*/ 65 h 97"/>
                <a:gd name="T100" fmla="*/ 7 w 126"/>
                <a:gd name="T101" fmla="*/ 54 h 97"/>
                <a:gd name="T102" fmla="*/ 14 w 126"/>
                <a:gd name="T103" fmla="*/ 43 h 97"/>
                <a:gd name="T104" fmla="*/ 23 w 126"/>
                <a:gd name="T105" fmla="*/ 39 h 97"/>
                <a:gd name="T106" fmla="*/ 14 w 126"/>
                <a:gd name="T107" fmla="*/ 32 h 97"/>
                <a:gd name="T108" fmla="*/ 14 w 126"/>
                <a:gd name="T10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97">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41" name="组合 309">
              <a:extLst>
                <a:ext uri="{FF2B5EF4-FFF2-40B4-BE49-F238E27FC236}">
                  <a16:creationId xmlns="" xmlns:a16="http://schemas.microsoft.com/office/drawing/2014/main" id="{8037FB7D-B6AC-4D29-A3D3-998FF2F13767}"/>
                </a:ext>
              </a:extLst>
            </p:cNvPr>
            <p:cNvGrpSpPr/>
            <p:nvPr/>
          </p:nvGrpSpPr>
          <p:grpSpPr>
            <a:xfrm>
              <a:off x="3024231" y="3513218"/>
              <a:ext cx="195687" cy="247231"/>
              <a:chOff x="3665538" y="3100388"/>
              <a:chExt cx="265113" cy="334963"/>
            </a:xfrm>
            <a:grpFill/>
          </p:grpSpPr>
          <p:sp>
            <p:nvSpPr>
              <p:cNvPr id="49" name="Freeform 186">
                <a:extLst>
                  <a:ext uri="{FF2B5EF4-FFF2-40B4-BE49-F238E27FC236}">
                    <a16:creationId xmlns="" xmlns:a16="http://schemas.microsoft.com/office/drawing/2014/main" id="{DB2C6605-BA63-4260-B1DB-88B59E0A02D5}"/>
                  </a:ext>
                </a:extLst>
              </p:cNvPr>
              <p:cNvSpPr>
                <a:spLocks/>
              </p:cNvSpPr>
              <p:nvPr/>
            </p:nvSpPr>
            <p:spPr bwMode="auto">
              <a:xfrm>
                <a:off x="3665538" y="3109913"/>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0" name="Freeform 187">
                <a:extLst>
                  <a:ext uri="{FF2B5EF4-FFF2-40B4-BE49-F238E27FC236}">
                    <a16:creationId xmlns="" xmlns:a16="http://schemas.microsoft.com/office/drawing/2014/main" id="{884BF516-E7D3-4CE5-A6F2-62689DB3C8C9}"/>
                  </a:ext>
                </a:extLst>
              </p:cNvPr>
              <p:cNvSpPr>
                <a:spLocks/>
              </p:cNvSpPr>
              <p:nvPr/>
            </p:nvSpPr>
            <p:spPr bwMode="auto">
              <a:xfrm>
                <a:off x="3808413" y="3100388"/>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1" name="Freeform 188">
                <a:extLst>
                  <a:ext uri="{FF2B5EF4-FFF2-40B4-BE49-F238E27FC236}">
                    <a16:creationId xmlns="" xmlns:a16="http://schemas.microsoft.com/office/drawing/2014/main" id="{98FDBBB0-D3C1-4D8D-8BC8-F3CEB7336640}"/>
                  </a:ext>
                </a:extLst>
              </p:cNvPr>
              <p:cNvSpPr>
                <a:spLocks/>
              </p:cNvSpPr>
              <p:nvPr/>
            </p:nvSpPr>
            <p:spPr bwMode="auto">
              <a:xfrm>
                <a:off x="3708401" y="3168650"/>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42" name="Freeform 189">
              <a:extLst>
                <a:ext uri="{FF2B5EF4-FFF2-40B4-BE49-F238E27FC236}">
                  <a16:creationId xmlns="" xmlns:a16="http://schemas.microsoft.com/office/drawing/2014/main" id="{22AF4482-4DE2-495A-9E4C-A2EDE61CFCB8}"/>
                </a:ext>
              </a:extLst>
            </p:cNvPr>
            <p:cNvSpPr>
              <a:spLocks noEditPoints="1"/>
            </p:cNvSpPr>
            <p:nvPr/>
          </p:nvSpPr>
          <p:spPr bwMode="auto">
            <a:xfrm>
              <a:off x="2065717" y="4706017"/>
              <a:ext cx="160533" cy="172241"/>
            </a:xfrm>
            <a:custGeom>
              <a:avLst/>
              <a:gdLst>
                <a:gd name="T0" fmla="*/ 107 w 137"/>
                <a:gd name="T1" fmla="*/ 68 h 147"/>
                <a:gd name="T2" fmla="*/ 103 w 137"/>
                <a:gd name="T3" fmla="*/ 51 h 147"/>
                <a:gd name="T4" fmla="*/ 103 w 137"/>
                <a:gd name="T5" fmla="*/ 99 h 147"/>
                <a:gd name="T6" fmla="*/ 117 w 137"/>
                <a:gd name="T7" fmla="*/ 111 h 147"/>
                <a:gd name="T8" fmla="*/ 115 w 137"/>
                <a:gd name="T9" fmla="*/ 118 h 147"/>
                <a:gd name="T10" fmla="*/ 103 w 137"/>
                <a:gd name="T11" fmla="*/ 38 h 147"/>
                <a:gd name="T12" fmla="*/ 115 w 137"/>
                <a:gd name="T13" fmla="*/ 19 h 147"/>
                <a:gd name="T14" fmla="*/ 117 w 137"/>
                <a:gd name="T15" fmla="*/ 24 h 147"/>
                <a:gd name="T16" fmla="*/ 103 w 137"/>
                <a:gd name="T17" fmla="*/ 38 h 147"/>
                <a:gd name="T18" fmla="*/ 114 w 137"/>
                <a:gd name="T19" fmla="*/ 68 h 147"/>
                <a:gd name="T20" fmla="*/ 134 w 137"/>
                <a:gd name="T21" fmla="*/ 65 h 147"/>
                <a:gd name="T22" fmla="*/ 136 w 137"/>
                <a:gd name="T23" fmla="*/ 70 h 147"/>
                <a:gd name="T24" fmla="*/ 114 w 137"/>
                <a:gd name="T25" fmla="*/ 70 h 147"/>
                <a:gd name="T26" fmla="*/ 69 w 137"/>
                <a:gd name="T27" fmla="*/ 30 h 147"/>
                <a:gd name="T28" fmla="*/ 103 w 137"/>
                <a:gd name="T29" fmla="*/ 51 h 147"/>
                <a:gd name="T30" fmla="*/ 90 w 137"/>
                <a:gd name="T31" fmla="*/ 100 h 147"/>
                <a:gd name="T32" fmla="*/ 84 w 137"/>
                <a:gd name="T33" fmla="*/ 142 h 147"/>
                <a:gd name="T34" fmla="*/ 69 w 137"/>
                <a:gd name="T35" fmla="*/ 114 h 147"/>
                <a:gd name="T36" fmla="*/ 83 w 137"/>
                <a:gd name="T37" fmla="*/ 96 h 147"/>
                <a:gd name="T38" fmla="*/ 95 w 137"/>
                <a:gd name="T39" fmla="*/ 84 h 147"/>
                <a:gd name="T40" fmla="*/ 99 w 137"/>
                <a:gd name="T41" fmla="*/ 62 h 147"/>
                <a:gd name="T42" fmla="*/ 91 w 137"/>
                <a:gd name="T43" fmla="*/ 47 h 147"/>
                <a:gd name="T44" fmla="*/ 69 w 137"/>
                <a:gd name="T45" fmla="*/ 38 h 147"/>
                <a:gd name="T46" fmla="*/ 100 w 137"/>
                <a:gd name="T47" fmla="*/ 31 h 147"/>
                <a:gd name="T48" fmla="*/ 100 w 137"/>
                <a:gd name="T49" fmla="*/ 36 h 147"/>
                <a:gd name="T50" fmla="*/ 103 w 137"/>
                <a:gd name="T51" fmla="*/ 99 h 147"/>
                <a:gd name="T52" fmla="*/ 99 w 137"/>
                <a:gd name="T53" fmla="*/ 101 h 147"/>
                <a:gd name="T54" fmla="*/ 103 w 137"/>
                <a:gd name="T55" fmla="*/ 99 h 147"/>
                <a:gd name="T56" fmla="*/ 72 w 137"/>
                <a:gd name="T57" fmla="*/ 1 h 147"/>
                <a:gd name="T58" fmla="*/ 72 w 137"/>
                <a:gd name="T59" fmla="*/ 23 h 147"/>
                <a:gd name="T60" fmla="*/ 67 w 137"/>
                <a:gd name="T61" fmla="*/ 147 h 147"/>
                <a:gd name="T62" fmla="*/ 49 w 137"/>
                <a:gd name="T63" fmla="*/ 137 h 147"/>
                <a:gd name="T64" fmla="*/ 41 w 137"/>
                <a:gd name="T65" fmla="*/ 92 h 147"/>
                <a:gd name="T66" fmla="*/ 41 w 137"/>
                <a:gd name="T67" fmla="*/ 43 h 147"/>
                <a:gd name="T68" fmla="*/ 69 w 137"/>
                <a:gd name="T69" fmla="*/ 30 h 147"/>
                <a:gd name="T70" fmla="*/ 57 w 137"/>
                <a:gd name="T71" fmla="*/ 40 h 147"/>
                <a:gd name="T72" fmla="*/ 45 w 137"/>
                <a:gd name="T73" fmla="*/ 51 h 147"/>
                <a:gd name="T74" fmla="*/ 40 w 137"/>
                <a:gd name="T75" fmla="*/ 68 h 147"/>
                <a:gd name="T76" fmla="*/ 54 w 137"/>
                <a:gd name="T77" fmla="*/ 93 h 147"/>
                <a:gd name="T78" fmla="*/ 56 w 137"/>
                <a:gd name="T79" fmla="*/ 97 h 147"/>
                <a:gd name="T80" fmla="*/ 69 w 137"/>
                <a:gd name="T81" fmla="*/ 147 h 147"/>
                <a:gd name="T82" fmla="*/ 69 w 137"/>
                <a:gd name="T83" fmla="*/ 24 h 147"/>
                <a:gd name="T84" fmla="*/ 65 w 137"/>
                <a:gd name="T85" fmla="*/ 4 h 147"/>
                <a:gd name="T86" fmla="*/ 69 w 137"/>
                <a:gd name="T87" fmla="*/ 0 h 147"/>
                <a:gd name="T88" fmla="*/ 38 w 137"/>
                <a:gd name="T89" fmla="*/ 104 h 147"/>
                <a:gd name="T90" fmla="*/ 35 w 137"/>
                <a:gd name="T91" fmla="*/ 99 h 147"/>
                <a:gd name="T92" fmla="*/ 35 w 137"/>
                <a:gd name="T93" fmla="*/ 38 h 147"/>
                <a:gd name="T94" fmla="*/ 38 w 137"/>
                <a:gd name="T95" fmla="*/ 31 h 147"/>
                <a:gd name="T96" fmla="*/ 35 w 137"/>
                <a:gd name="T97" fmla="*/ 84 h 147"/>
                <a:gd name="T98" fmla="*/ 33 w 137"/>
                <a:gd name="T99" fmla="*/ 59 h 147"/>
                <a:gd name="T100" fmla="*/ 35 w 137"/>
                <a:gd name="T101" fmla="*/ 30 h 147"/>
                <a:gd name="T102" fmla="*/ 33 w 137"/>
                <a:gd name="T103" fmla="*/ 36 h 147"/>
                <a:gd name="T104" fmla="*/ 21 w 137"/>
                <a:gd name="T105" fmla="*/ 20 h 147"/>
                <a:gd name="T106" fmla="*/ 35 w 137"/>
                <a:gd name="T107" fmla="*/ 30 h 147"/>
                <a:gd name="T108" fmla="*/ 26 w 137"/>
                <a:gd name="T109" fmla="*/ 116 h 147"/>
                <a:gd name="T110" fmla="*/ 21 w 137"/>
                <a:gd name="T111" fmla="*/ 116 h 147"/>
                <a:gd name="T112" fmla="*/ 33 w 137"/>
                <a:gd name="T113" fmla="*/ 99 h 147"/>
                <a:gd name="T114" fmla="*/ 4 w 137"/>
                <a:gd name="T115" fmla="*/ 65 h 147"/>
                <a:gd name="T116" fmla="*/ 23 w 137"/>
                <a:gd name="T117" fmla="*/ 65 h 147"/>
                <a:gd name="T118" fmla="*/ 21 w 137"/>
                <a:gd name="T119" fmla="*/ 72 h 147"/>
                <a:gd name="T120" fmla="*/ 0 w 137"/>
                <a:gd name="T121" fmla="*/ 68 h 147"/>
                <a:gd name="T122" fmla="*/ 4 w 137"/>
                <a:gd name="T123" fmla="*/ 6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43" name="组合 314">
              <a:extLst>
                <a:ext uri="{FF2B5EF4-FFF2-40B4-BE49-F238E27FC236}">
                  <a16:creationId xmlns="" xmlns:a16="http://schemas.microsoft.com/office/drawing/2014/main" id="{1EAC607A-87B3-4B5B-95DB-EB68232E4196}"/>
                </a:ext>
              </a:extLst>
            </p:cNvPr>
            <p:cNvGrpSpPr/>
            <p:nvPr/>
          </p:nvGrpSpPr>
          <p:grpSpPr>
            <a:xfrm>
              <a:off x="2296557" y="3383155"/>
              <a:ext cx="118349" cy="188645"/>
              <a:chOff x="2679701" y="2924175"/>
              <a:chExt cx="160337" cy="255588"/>
            </a:xfrm>
            <a:grpFill/>
          </p:grpSpPr>
          <p:sp>
            <p:nvSpPr>
              <p:cNvPr id="45" name="Freeform 190">
                <a:extLst>
                  <a:ext uri="{FF2B5EF4-FFF2-40B4-BE49-F238E27FC236}">
                    <a16:creationId xmlns="" xmlns:a16="http://schemas.microsoft.com/office/drawing/2014/main" id="{CCDB7789-F9A8-4DCD-8306-652BC947C2C8}"/>
                  </a:ext>
                </a:extLst>
              </p:cNvPr>
              <p:cNvSpPr>
                <a:spLocks/>
              </p:cNvSpPr>
              <p:nvPr/>
            </p:nvSpPr>
            <p:spPr bwMode="auto">
              <a:xfrm>
                <a:off x="2770188" y="3103563"/>
                <a:ext cx="57150" cy="57150"/>
              </a:xfrm>
              <a:custGeom>
                <a:avLst/>
                <a:gdLst>
                  <a:gd name="T0" fmla="*/ 0 w 36"/>
                  <a:gd name="T1" fmla="*/ 22 h 36"/>
                  <a:gd name="T2" fmla="*/ 0 w 36"/>
                  <a:gd name="T3" fmla="*/ 22 h 36"/>
                  <a:gd name="T4" fmla="*/ 2 w 36"/>
                  <a:gd name="T5" fmla="*/ 27 h 36"/>
                  <a:gd name="T6" fmla="*/ 8 w 36"/>
                  <a:gd name="T7" fmla="*/ 33 h 36"/>
                  <a:gd name="T8" fmla="*/ 13 w 36"/>
                  <a:gd name="T9" fmla="*/ 36 h 36"/>
                  <a:gd name="T10" fmla="*/ 21 w 36"/>
                  <a:gd name="T11" fmla="*/ 36 h 36"/>
                  <a:gd name="T12" fmla="*/ 21 w 36"/>
                  <a:gd name="T13" fmla="*/ 36 h 36"/>
                  <a:gd name="T14" fmla="*/ 28 w 36"/>
                  <a:gd name="T15" fmla="*/ 33 h 36"/>
                  <a:gd name="T16" fmla="*/ 32 w 36"/>
                  <a:gd name="T17" fmla="*/ 29 h 36"/>
                  <a:gd name="T18" fmla="*/ 35 w 36"/>
                  <a:gd name="T19" fmla="*/ 22 h 36"/>
                  <a:gd name="T20" fmla="*/ 36 w 36"/>
                  <a:gd name="T21" fmla="*/ 15 h 36"/>
                  <a:gd name="T22" fmla="*/ 36 w 36"/>
                  <a:gd name="T23" fmla="*/ 15 h 36"/>
                  <a:gd name="T24" fmla="*/ 33 w 36"/>
                  <a:gd name="T25" fmla="*/ 8 h 36"/>
                  <a:gd name="T26" fmla="*/ 28 w 36"/>
                  <a:gd name="T27" fmla="*/ 3 h 36"/>
                  <a:gd name="T28" fmla="*/ 21 w 36"/>
                  <a:gd name="T29" fmla="*/ 0 h 36"/>
                  <a:gd name="T30" fmla="*/ 14 w 36"/>
                  <a:gd name="T31" fmla="*/ 0 h 36"/>
                  <a:gd name="T32" fmla="*/ 14 w 36"/>
                  <a:gd name="T33" fmla="*/ 0 h 36"/>
                  <a:gd name="T34" fmla="*/ 8 w 36"/>
                  <a:gd name="T35" fmla="*/ 3 h 36"/>
                  <a:gd name="T36" fmla="*/ 4 w 36"/>
                  <a:gd name="T37" fmla="*/ 8 h 36"/>
                  <a:gd name="T38" fmla="*/ 1 w 36"/>
                  <a:gd name="T39" fmla="*/ 14 h 36"/>
                  <a:gd name="T40" fmla="*/ 0 w 36"/>
                  <a:gd name="T41" fmla="*/ 22 h 36"/>
                  <a:gd name="T42" fmla="*/ 0 w 36"/>
                  <a:gd name="T4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6" name="Freeform 191">
                <a:extLst>
                  <a:ext uri="{FF2B5EF4-FFF2-40B4-BE49-F238E27FC236}">
                    <a16:creationId xmlns="" xmlns:a16="http://schemas.microsoft.com/office/drawing/2014/main" id="{670F485A-BC23-4B37-8F66-4CA975294446}"/>
                  </a:ext>
                </a:extLst>
              </p:cNvPr>
              <p:cNvSpPr>
                <a:spLocks/>
              </p:cNvSpPr>
              <p:nvPr/>
            </p:nvSpPr>
            <p:spPr bwMode="auto">
              <a:xfrm>
                <a:off x="2786063" y="2924175"/>
                <a:ext cx="53975" cy="192088"/>
              </a:xfrm>
              <a:custGeom>
                <a:avLst/>
                <a:gdLst>
                  <a:gd name="T0" fmla="*/ 0 w 34"/>
                  <a:gd name="T1" fmla="*/ 121 h 121"/>
                  <a:gd name="T2" fmla="*/ 0 w 34"/>
                  <a:gd name="T3" fmla="*/ 121 h 121"/>
                  <a:gd name="T4" fmla="*/ 21 w 34"/>
                  <a:gd name="T5" fmla="*/ 17 h 121"/>
                  <a:gd name="T6" fmla="*/ 21 w 34"/>
                  <a:gd name="T7" fmla="*/ 17 h 121"/>
                  <a:gd name="T8" fmla="*/ 27 w 34"/>
                  <a:gd name="T9" fmla="*/ 9 h 121"/>
                  <a:gd name="T10" fmla="*/ 31 w 34"/>
                  <a:gd name="T11" fmla="*/ 2 h 121"/>
                  <a:gd name="T12" fmla="*/ 34 w 34"/>
                  <a:gd name="T13" fmla="*/ 0 h 121"/>
                  <a:gd name="T14" fmla="*/ 34 w 34"/>
                  <a:gd name="T15" fmla="*/ 0 h 121"/>
                  <a:gd name="T16" fmla="*/ 31 w 34"/>
                  <a:gd name="T17" fmla="*/ 19 h 121"/>
                  <a:gd name="T18" fmla="*/ 25 w 34"/>
                  <a:gd name="T19" fmla="*/ 61 h 121"/>
                  <a:gd name="T20" fmla="*/ 14 w 34"/>
                  <a:gd name="T21" fmla="*/ 121 h 121"/>
                  <a:gd name="T22" fmla="*/ 0 w 34"/>
                  <a:gd name="T2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7" name="Freeform 192">
                <a:extLst>
                  <a:ext uri="{FF2B5EF4-FFF2-40B4-BE49-F238E27FC236}">
                    <a16:creationId xmlns="" xmlns:a16="http://schemas.microsoft.com/office/drawing/2014/main" id="{DAD2C6F1-3DA7-41B2-B8F0-AD1841FBA4EA}"/>
                  </a:ext>
                </a:extLst>
              </p:cNvPr>
              <p:cNvSpPr>
                <a:spLocks/>
              </p:cNvSpPr>
              <p:nvPr/>
            </p:nvSpPr>
            <p:spPr bwMode="auto">
              <a:xfrm>
                <a:off x="2679701" y="2954338"/>
                <a:ext cx="123825" cy="166688"/>
              </a:xfrm>
              <a:custGeom>
                <a:avLst/>
                <a:gdLst>
                  <a:gd name="T0" fmla="*/ 77 w 78"/>
                  <a:gd name="T1" fmla="*/ 98 h 105"/>
                  <a:gd name="T2" fmla="*/ 19 w 78"/>
                  <a:gd name="T3" fmla="*/ 13 h 105"/>
                  <a:gd name="T4" fmla="*/ 0 w 78"/>
                  <a:gd name="T5" fmla="*/ 0 h 105"/>
                  <a:gd name="T6" fmla="*/ 8 w 78"/>
                  <a:gd name="T7" fmla="*/ 20 h 105"/>
                  <a:gd name="T8" fmla="*/ 66 w 78"/>
                  <a:gd name="T9" fmla="*/ 105 h 105"/>
                  <a:gd name="T10" fmla="*/ 78 w 78"/>
                  <a:gd name="T11" fmla="*/ 98 h 105"/>
                  <a:gd name="T12" fmla="*/ 77 w 78"/>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78" h="105">
                    <a:moveTo>
                      <a:pt x="77" y="98"/>
                    </a:moveTo>
                    <a:lnTo>
                      <a:pt x="19" y="13"/>
                    </a:lnTo>
                    <a:lnTo>
                      <a:pt x="0" y="0"/>
                    </a:lnTo>
                    <a:lnTo>
                      <a:pt x="8" y="20"/>
                    </a:lnTo>
                    <a:lnTo>
                      <a:pt x="66" y="105"/>
                    </a:lnTo>
                    <a:lnTo>
                      <a:pt x="78" y="98"/>
                    </a:lnTo>
                    <a:lnTo>
                      <a:pt x="77" y="98"/>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8" name="Freeform 193">
                <a:extLst>
                  <a:ext uri="{FF2B5EF4-FFF2-40B4-BE49-F238E27FC236}">
                    <a16:creationId xmlns="" xmlns:a16="http://schemas.microsoft.com/office/drawing/2014/main" id="{EC3B14D8-9855-4F0A-A49F-A8F9743A1339}"/>
                  </a:ext>
                </a:extLst>
              </p:cNvPr>
              <p:cNvSpPr>
                <a:spLocks/>
              </p:cNvSpPr>
              <p:nvPr/>
            </p:nvSpPr>
            <p:spPr bwMode="auto">
              <a:xfrm>
                <a:off x="2798763" y="3149600"/>
                <a:ext cx="14288" cy="30163"/>
              </a:xfrm>
              <a:custGeom>
                <a:avLst/>
                <a:gdLst>
                  <a:gd name="T0" fmla="*/ 7 w 9"/>
                  <a:gd name="T1" fmla="*/ 2 h 19"/>
                  <a:gd name="T2" fmla="*/ 7 w 9"/>
                  <a:gd name="T3" fmla="*/ 2 h 19"/>
                  <a:gd name="T4" fmla="*/ 6 w 9"/>
                  <a:gd name="T5" fmla="*/ 0 h 19"/>
                  <a:gd name="T6" fmla="*/ 3 w 9"/>
                  <a:gd name="T7" fmla="*/ 0 h 19"/>
                  <a:gd name="T8" fmla="*/ 3 w 9"/>
                  <a:gd name="T9" fmla="*/ 0 h 19"/>
                  <a:gd name="T10" fmla="*/ 0 w 9"/>
                  <a:gd name="T11" fmla="*/ 1 h 19"/>
                  <a:gd name="T12" fmla="*/ 0 w 9"/>
                  <a:gd name="T13" fmla="*/ 4 h 19"/>
                  <a:gd name="T14" fmla="*/ 3 w 9"/>
                  <a:gd name="T15" fmla="*/ 16 h 19"/>
                  <a:gd name="T16" fmla="*/ 3 w 9"/>
                  <a:gd name="T17" fmla="*/ 16 h 19"/>
                  <a:gd name="T18" fmla="*/ 3 w 9"/>
                  <a:gd name="T19" fmla="*/ 19 h 19"/>
                  <a:gd name="T20" fmla="*/ 6 w 9"/>
                  <a:gd name="T21" fmla="*/ 19 h 19"/>
                  <a:gd name="T22" fmla="*/ 6 w 9"/>
                  <a:gd name="T23" fmla="*/ 19 h 19"/>
                  <a:gd name="T24" fmla="*/ 9 w 9"/>
                  <a:gd name="T25" fmla="*/ 17 h 19"/>
                  <a:gd name="T26" fmla="*/ 9 w 9"/>
                  <a:gd name="T27" fmla="*/ 15 h 19"/>
                  <a:gd name="T28" fmla="*/ 7 w 9"/>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grpFill/>
              <a:ln w="12700" cap="flat" cmpd="sng" algn="ctr">
                <a:noFill/>
                <a:prstDash val="solid"/>
                <a:miter lim="800000"/>
              </a:ln>
              <a:effectLst/>
            </p:spPr>
            <p:txBody>
              <a:bodyPr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44" name="Freeform 194">
              <a:extLst>
                <a:ext uri="{FF2B5EF4-FFF2-40B4-BE49-F238E27FC236}">
                  <a16:creationId xmlns="" xmlns:a16="http://schemas.microsoft.com/office/drawing/2014/main" id="{7D52E7D0-F830-4CED-B011-8CECBC5C6C9A}"/>
                </a:ext>
              </a:extLst>
            </p:cNvPr>
            <p:cNvSpPr>
              <a:spLocks noEditPoints="1"/>
            </p:cNvSpPr>
            <p:nvPr/>
          </p:nvSpPr>
          <p:spPr bwMode="auto">
            <a:xfrm>
              <a:off x="2283668" y="2416497"/>
              <a:ext cx="160533" cy="174585"/>
            </a:xfrm>
            <a:custGeom>
              <a:avLst/>
              <a:gdLst>
                <a:gd name="T0" fmla="*/ 105 w 137"/>
                <a:gd name="T1" fmla="*/ 69 h 149"/>
                <a:gd name="T2" fmla="*/ 103 w 137"/>
                <a:gd name="T3" fmla="*/ 51 h 149"/>
                <a:gd name="T4" fmla="*/ 103 w 137"/>
                <a:gd name="T5" fmla="*/ 99 h 149"/>
                <a:gd name="T6" fmla="*/ 116 w 137"/>
                <a:gd name="T7" fmla="*/ 112 h 149"/>
                <a:gd name="T8" fmla="*/ 114 w 137"/>
                <a:gd name="T9" fmla="*/ 118 h 149"/>
                <a:gd name="T10" fmla="*/ 103 w 137"/>
                <a:gd name="T11" fmla="*/ 38 h 149"/>
                <a:gd name="T12" fmla="*/ 114 w 137"/>
                <a:gd name="T13" fmla="*/ 19 h 149"/>
                <a:gd name="T14" fmla="*/ 116 w 137"/>
                <a:gd name="T15" fmla="*/ 26 h 149"/>
                <a:gd name="T16" fmla="*/ 103 w 137"/>
                <a:gd name="T17" fmla="*/ 38 h 149"/>
                <a:gd name="T18" fmla="*/ 112 w 137"/>
                <a:gd name="T19" fmla="*/ 69 h 149"/>
                <a:gd name="T20" fmla="*/ 133 w 137"/>
                <a:gd name="T21" fmla="*/ 65 h 149"/>
                <a:gd name="T22" fmla="*/ 135 w 137"/>
                <a:gd name="T23" fmla="*/ 72 h 149"/>
                <a:gd name="T24" fmla="*/ 114 w 137"/>
                <a:gd name="T25" fmla="*/ 72 h 149"/>
                <a:gd name="T26" fmla="*/ 69 w 137"/>
                <a:gd name="T27" fmla="*/ 31 h 149"/>
                <a:gd name="T28" fmla="*/ 103 w 137"/>
                <a:gd name="T29" fmla="*/ 51 h 149"/>
                <a:gd name="T30" fmla="*/ 89 w 137"/>
                <a:gd name="T31" fmla="*/ 100 h 149"/>
                <a:gd name="T32" fmla="*/ 84 w 137"/>
                <a:gd name="T33" fmla="*/ 144 h 149"/>
                <a:gd name="T34" fmla="*/ 69 w 137"/>
                <a:gd name="T35" fmla="*/ 115 h 149"/>
                <a:gd name="T36" fmla="*/ 81 w 137"/>
                <a:gd name="T37" fmla="*/ 96 h 149"/>
                <a:gd name="T38" fmla="*/ 95 w 137"/>
                <a:gd name="T39" fmla="*/ 84 h 149"/>
                <a:gd name="T40" fmla="*/ 97 w 137"/>
                <a:gd name="T41" fmla="*/ 62 h 149"/>
                <a:gd name="T42" fmla="*/ 89 w 137"/>
                <a:gd name="T43" fmla="*/ 47 h 149"/>
                <a:gd name="T44" fmla="*/ 69 w 137"/>
                <a:gd name="T45" fmla="*/ 39 h 149"/>
                <a:gd name="T46" fmla="*/ 100 w 137"/>
                <a:gd name="T47" fmla="*/ 33 h 149"/>
                <a:gd name="T48" fmla="*/ 100 w 137"/>
                <a:gd name="T49" fmla="*/ 38 h 149"/>
                <a:gd name="T50" fmla="*/ 103 w 137"/>
                <a:gd name="T51" fmla="*/ 99 h 149"/>
                <a:gd name="T52" fmla="*/ 99 w 137"/>
                <a:gd name="T53" fmla="*/ 103 h 149"/>
                <a:gd name="T54" fmla="*/ 103 w 137"/>
                <a:gd name="T55" fmla="*/ 99 h 149"/>
                <a:gd name="T56" fmla="*/ 70 w 137"/>
                <a:gd name="T57" fmla="*/ 1 h 149"/>
                <a:gd name="T58" fmla="*/ 70 w 137"/>
                <a:gd name="T59" fmla="*/ 23 h 149"/>
                <a:gd name="T60" fmla="*/ 66 w 137"/>
                <a:gd name="T61" fmla="*/ 149 h 149"/>
                <a:gd name="T62" fmla="*/ 49 w 137"/>
                <a:gd name="T63" fmla="*/ 137 h 149"/>
                <a:gd name="T64" fmla="*/ 39 w 137"/>
                <a:gd name="T65" fmla="*/ 93 h 149"/>
                <a:gd name="T66" fmla="*/ 40 w 137"/>
                <a:gd name="T67" fmla="*/ 43 h 149"/>
                <a:gd name="T68" fmla="*/ 69 w 137"/>
                <a:gd name="T69" fmla="*/ 31 h 149"/>
                <a:gd name="T70" fmla="*/ 57 w 137"/>
                <a:gd name="T71" fmla="*/ 41 h 149"/>
                <a:gd name="T72" fmla="*/ 43 w 137"/>
                <a:gd name="T73" fmla="*/ 51 h 149"/>
                <a:gd name="T74" fmla="*/ 38 w 137"/>
                <a:gd name="T75" fmla="*/ 69 h 149"/>
                <a:gd name="T76" fmla="*/ 53 w 137"/>
                <a:gd name="T77" fmla="*/ 95 h 149"/>
                <a:gd name="T78" fmla="*/ 55 w 137"/>
                <a:gd name="T79" fmla="*/ 98 h 149"/>
                <a:gd name="T80" fmla="*/ 69 w 137"/>
                <a:gd name="T81" fmla="*/ 149 h 149"/>
                <a:gd name="T82" fmla="*/ 68 w 137"/>
                <a:gd name="T83" fmla="*/ 24 h 149"/>
                <a:gd name="T84" fmla="*/ 65 w 137"/>
                <a:gd name="T85" fmla="*/ 4 h 149"/>
                <a:gd name="T86" fmla="*/ 69 w 137"/>
                <a:gd name="T87" fmla="*/ 0 h 149"/>
                <a:gd name="T88" fmla="*/ 36 w 137"/>
                <a:gd name="T89" fmla="*/ 106 h 149"/>
                <a:gd name="T90" fmla="*/ 34 w 137"/>
                <a:gd name="T91" fmla="*/ 99 h 149"/>
                <a:gd name="T92" fmla="*/ 34 w 137"/>
                <a:gd name="T93" fmla="*/ 38 h 149"/>
                <a:gd name="T94" fmla="*/ 36 w 137"/>
                <a:gd name="T95" fmla="*/ 33 h 149"/>
                <a:gd name="T96" fmla="*/ 34 w 137"/>
                <a:gd name="T97" fmla="*/ 85 h 149"/>
                <a:gd name="T98" fmla="*/ 31 w 137"/>
                <a:gd name="T99" fmla="*/ 61 h 149"/>
                <a:gd name="T100" fmla="*/ 34 w 137"/>
                <a:gd name="T101" fmla="*/ 30 h 149"/>
                <a:gd name="T102" fmla="*/ 31 w 137"/>
                <a:gd name="T103" fmla="*/ 38 h 149"/>
                <a:gd name="T104" fmla="*/ 20 w 137"/>
                <a:gd name="T105" fmla="*/ 20 h 149"/>
                <a:gd name="T106" fmla="*/ 34 w 137"/>
                <a:gd name="T107" fmla="*/ 30 h 149"/>
                <a:gd name="T108" fmla="*/ 24 w 137"/>
                <a:gd name="T109" fmla="*/ 116 h 149"/>
                <a:gd name="T110" fmla="*/ 20 w 137"/>
                <a:gd name="T111" fmla="*/ 116 h 149"/>
                <a:gd name="T112" fmla="*/ 31 w 137"/>
                <a:gd name="T113" fmla="*/ 100 h 149"/>
                <a:gd name="T114" fmla="*/ 4 w 137"/>
                <a:gd name="T115" fmla="*/ 65 h 149"/>
                <a:gd name="T116" fmla="*/ 23 w 137"/>
                <a:gd name="T117" fmla="*/ 66 h 149"/>
                <a:gd name="T118" fmla="*/ 20 w 137"/>
                <a:gd name="T119" fmla="*/ 72 h 149"/>
                <a:gd name="T120" fmla="*/ 0 w 137"/>
                <a:gd name="T121" fmla="*/ 69 h 149"/>
                <a:gd name="T122" fmla="*/ 4 w 137"/>
                <a:gd name="T123" fmla="*/ 6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107" eaLnBrk="1" fontAlgn="auto" latinLnBrk="0" hangingPunct="1">
                <a:lnSpc>
                  <a:spcPct val="100000"/>
                </a:lnSpc>
                <a:spcBef>
                  <a:spcPts val="0"/>
                </a:spcBef>
                <a:spcAft>
                  <a:spcPts val="0"/>
                </a:spcAft>
                <a:buClrTx/>
                <a:buSzTx/>
                <a:buFontTx/>
                <a:buNone/>
                <a:tabLst/>
                <a:defRPr/>
              </a:pPr>
              <a:endParaRPr kumimoji="0" lang="zh-CN" altLang="en-US" sz="2371"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13" name="Shape 2525">
            <a:extLst>
              <a:ext uri="{FF2B5EF4-FFF2-40B4-BE49-F238E27FC236}">
                <a16:creationId xmlns="" xmlns:a16="http://schemas.microsoft.com/office/drawing/2014/main" id="{A122799C-A10D-4734-BE4A-6CDF44EDA35E}"/>
              </a:ext>
            </a:extLst>
          </p:cNvPr>
          <p:cNvSpPr/>
          <p:nvPr/>
        </p:nvSpPr>
        <p:spPr>
          <a:xfrm>
            <a:off x="2977121" y="3055099"/>
            <a:ext cx="501191" cy="501191"/>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214" name="组合 213">
            <a:extLst>
              <a:ext uri="{FF2B5EF4-FFF2-40B4-BE49-F238E27FC236}">
                <a16:creationId xmlns="" xmlns:a16="http://schemas.microsoft.com/office/drawing/2014/main" id="{A4F92B27-70C9-48A0-83EF-2DE523E0268D}"/>
              </a:ext>
            </a:extLst>
          </p:cNvPr>
          <p:cNvGrpSpPr/>
          <p:nvPr/>
        </p:nvGrpSpPr>
        <p:grpSpPr>
          <a:xfrm>
            <a:off x="1959064" y="3764789"/>
            <a:ext cx="2486025" cy="934828"/>
            <a:chOff x="1692763" y="3444238"/>
            <a:chExt cx="2486025" cy="934828"/>
          </a:xfrm>
        </p:grpSpPr>
        <p:sp>
          <p:nvSpPr>
            <p:cNvPr id="215" name="文本框 214">
              <a:extLst>
                <a:ext uri="{FF2B5EF4-FFF2-40B4-BE49-F238E27FC236}">
                  <a16:creationId xmlns="" xmlns:a16="http://schemas.microsoft.com/office/drawing/2014/main" id="{1837832B-0A3D-46A2-BAB0-287310ECBE01}"/>
                </a:ext>
              </a:extLst>
            </p:cNvPr>
            <p:cNvSpPr txBox="1"/>
            <p:nvPr/>
          </p:nvSpPr>
          <p:spPr>
            <a:xfrm>
              <a:off x="1692763" y="3444238"/>
              <a:ext cx="2486025"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YOUR </a:t>
              </a:r>
              <a:r>
                <a:rPr lang="en-US" altLang="zh-CN" sz="1600" b="1" dirty="0">
                  <a:solidFill>
                    <a:schemeClr val="tx1">
                      <a:lumMod val="85000"/>
                      <a:lumOff val="15000"/>
                    </a:schemeClr>
                  </a:solidFill>
                  <a:latin typeface="Arial" panose="020B0604020202020204" pitchFamily="34" charset="0"/>
                  <a:ea typeface="Open Sans" panose="020B0606030504020204" pitchFamily="34" charset="0"/>
                  <a:cs typeface="Arial" panose="020B0604020202020204" pitchFamily="34" charset="0"/>
                </a:rPr>
                <a:t>TITLE</a:t>
              </a: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HERE</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16" name="Rectangle 23">
              <a:extLst>
                <a:ext uri="{FF2B5EF4-FFF2-40B4-BE49-F238E27FC236}">
                  <a16:creationId xmlns="" xmlns:a16="http://schemas.microsoft.com/office/drawing/2014/main" id="{3E166A6E-471E-4808-AAB2-C63B323AC670}"/>
                </a:ext>
              </a:extLst>
            </p:cNvPr>
            <p:cNvSpPr/>
            <p:nvPr/>
          </p:nvSpPr>
          <p:spPr>
            <a:xfrm>
              <a:off x="1777703" y="3825068"/>
              <a:ext cx="2367424" cy="553998"/>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Open Sans" panose="020B0606030504020204" pitchFamily="34" charset="0"/>
                  <a:cs typeface="Arial" panose="020B0604020202020204" pitchFamily="34" charset="0"/>
                </a:rPr>
                <a:t>Lorem ipsum dolor sit amet, contur adipiscing elit. Nulla volutpat dui at fermentum.</a:t>
              </a:r>
            </a:p>
          </p:txBody>
        </p:sp>
      </p:grpSp>
      <p:sp>
        <p:nvSpPr>
          <p:cNvPr id="217" name="Shape 2547">
            <a:extLst>
              <a:ext uri="{FF2B5EF4-FFF2-40B4-BE49-F238E27FC236}">
                <a16:creationId xmlns="" xmlns:a16="http://schemas.microsoft.com/office/drawing/2014/main" id="{71690445-1CA4-46DC-AC60-6D7A3F1ADAF5}"/>
              </a:ext>
            </a:extLst>
          </p:cNvPr>
          <p:cNvSpPr/>
          <p:nvPr/>
        </p:nvSpPr>
        <p:spPr>
          <a:xfrm>
            <a:off x="8893711" y="3073171"/>
            <a:ext cx="501191" cy="501191"/>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218" name="组合 217">
            <a:extLst>
              <a:ext uri="{FF2B5EF4-FFF2-40B4-BE49-F238E27FC236}">
                <a16:creationId xmlns="" xmlns:a16="http://schemas.microsoft.com/office/drawing/2014/main" id="{3E476148-B67E-469C-8DC5-B60FF1849B3D}"/>
              </a:ext>
            </a:extLst>
          </p:cNvPr>
          <p:cNvGrpSpPr/>
          <p:nvPr/>
        </p:nvGrpSpPr>
        <p:grpSpPr>
          <a:xfrm>
            <a:off x="7851735" y="3764789"/>
            <a:ext cx="2486025" cy="934828"/>
            <a:chOff x="8013211" y="3435349"/>
            <a:chExt cx="2486025" cy="934828"/>
          </a:xfrm>
        </p:grpSpPr>
        <p:sp>
          <p:nvSpPr>
            <p:cNvPr id="219" name="文本框 218">
              <a:extLst>
                <a:ext uri="{FF2B5EF4-FFF2-40B4-BE49-F238E27FC236}">
                  <a16:creationId xmlns="" xmlns:a16="http://schemas.microsoft.com/office/drawing/2014/main" id="{22DA52F2-149C-4C47-A3B0-8999DA7275F2}"/>
                </a:ext>
              </a:extLst>
            </p:cNvPr>
            <p:cNvSpPr txBox="1"/>
            <p:nvPr/>
          </p:nvSpPr>
          <p:spPr>
            <a:xfrm>
              <a:off x="8013211" y="3435349"/>
              <a:ext cx="2486025"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YOUR </a:t>
              </a:r>
              <a:r>
                <a:rPr lang="en-US" altLang="zh-CN" sz="1600" b="1" dirty="0">
                  <a:solidFill>
                    <a:schemeClr val="tx1">
                      <a:lumMod val="85000"/>
                      <a:lumOff val="15000"/>
                    </a:schemeClr>
                  </a:solidFill>
                  <a:latin typeface="Arial" panose="020B0604020202020204" pitchFamily="34" charset="0"/>
                  <a:ea typeface="Open Sans" panose="020B0606030504020204" pitchFamily="34" charset="0"/>
                  <a:cs typeface="Arial" panose="020B0604020202020204" pitchFamily="34" charset="0"/>
                </a:rPr>
                <a:t>TITLE</a:t>
              </a:r>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 HERE</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20" name="Rectangle 23">
              <a:extLst>
                <a:ext uri="{FF2B5EF4-FFF2-40B4-BE49-F238E27FC236}">
                  <a16:creationId xmlns="" xmlns:a16="http://schemas.microsoft.com/office/drawing/2014/main" id="{6066FD4B-846F-4C89-83EC-A1B8BDB9E442}"/>
                </a:ext>
              </a:extLst>
            </p:cNvPr>
            <p:cNvSpPr/>
            <p:nvPr/>
          </p:nvSpPr>
          <p:spPr>
            <a:xfrm>
              <a:off x="8098151" y="3816179"/>
              <a:ext cx="2367424" cy="553998"/>
            </a:xfrm>
            <a:prstGeom prst="rect">
              <a:avLst/>
            </a:prstGeom>
          </p:spPr>
          <p:txBody>
            <a:bodyPr wrap="square">
              <a:spAutoFit/>
            </a:bodyPr>
            <a:lstStyle/>
            <a:p>
              <a:pPr algn="ctr"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Open Sans" panose="020B0606030504020204" pitchFamily="34" charset="0"/>
                  <a:cs typeface="Arial" panose="020B0604020202020204" pitchFamily="34" charset="0"/>
                </a:rPr>
                <a:t>Lorem ipsum dolor sit amet, contur adipiscing elit. Nulla volutpat dui at fermentum.</a:t>
              </a:r>
            </a:p>
          </p:txBody>
        </p:sp>
      </p:grpSp>
      <p:pic>
        <p:nvPicPr>
          <p:cNvPr id="229" name="图片 228">
            <a:extLst>
              <a:ext uri="{FF2B5EF4-FFF2-40B4-BE49-F238E27FC236}">
                <a16:creationId xmlns="" xmlns:a16="http://schemas.microsoft.com/office/drawing/2014/main" id="{82E86E23-AE82-4C59-A1B1-F3F9ABA7CBB1}"/>
              </a:ext>
            </a:extLst>
          </p:cNvPr>
          <p:cNvPicPr>
            <a:picLocks noChangeAspect="1"/>
          </p:cNvPicPr>
          <p:nvPr/>
        </p:nvPicPr>
        <p:blipFill>
          <a:blip r:embed="rId3"/>
          <a:stretch>
            <a:fillRect/>
          </a:stretch>
        </p:blipFill>
        <p:spPr>
          <a:xfrm flipV="1">
            <a:off x="8893711" y="389981"/>
            <a:ext cx="1707028" cy="1725318"/>
          </a:xfrm>
          <a:prstGeom prst="rect">
            <a:avLst/>
          </a:prstGeom>
        </p:spPr>
      </p:pic>
    </p:spTree>
    <p:extLst>
      <p:ext uri="{BB962C8B-B14F-4D97-AF65-F5344CB8AC3E}">
        <p14:creationId xmlns:p14="http://schemas.microsoft.com/office/powerpoint/2010/main" val="3558215813"/>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53" presetClass="entr" presetSubtype="16" fill="hold" grpId="0" nodeType="afterEffect">
                                  <p:stCondLst>
                                    <p:cond delay="0"/>
                                  </p:stCondLst>
                                  <p:childTnLst>
                                    <p:set>
                                      <p:cBhvr>
                                        <p:cTn id="21" dur="1" fill="hold">
                                          <p:stCondLst>
                                            <p:cond delay="0"/>
                                          </p:stCondLst>
                                        </p:cTn>
                                        <p:tgtEl>
                                          <p:spTgt spid="213"/>
                                        </p:tgtEl>
                                        <p:attrNameLst>
                                          <p:attrName>style.visibility</p:attrName>
                                        </p:attrNameLst>
                                      </p:cBhvr>
                                      <p:to>
                                        <p:strVal val="visible"/>
                                      </p:to>
                                    </p:set>
                                    <p:anim calcmode="lin" valueType="num">
                                      <p:cBhvr>
                                        <p:cTn id="22" dur="500" fill="hold"/>
                                        <p:tgtEl>
                                          <p:spTgt spid="213"/>
                                        </p:tgtEl>
                                        <p:attrNameLst>
                                          <p:attrName>ppt_w</p:attrName>
                                        </p:attrNameLst>
                                      </p:cBhvr>
                                      <p:tavLst>
                                        <p:tav tm="0">
                                          <p:val>
                                            <p:fltVal val="0"/>
                                          </p:val>
                                        </p:tav>
                                        <p:tav tm="100000">
                                          <p:val>
                                            <p:strVal val="#ppt_w"/>
                                          </p:val>
                                        </p:tav>
                                      </p:tavLst>
                                    </p:anim>
                                    <p:anim calcmode="lin" valueType="num">
                                      <p:cBhvr>
                                        <p:cTn id="23" dur="500" fill="hold"/>
                                        <p:tgtEl>
                                          <p:spTgt spid="213"/>
                                        </p:tgtEl>
                                        <p:attrNameLst>
                                          <p:attrName>ppt_h</p:attrName>
                                        </p:attrNameLst>
                                      </p:cBhvr>
                                      <p:tavLst>
                                        <p:tav tm="0">
                                          <p:val>
                                            <p:fltVal val="0"/>
                                          </p:val>
                                        </p:tav>
                                        <p:tav tm="100000">
                                          <p:val>
                                            <p:strVal val="#ppt_h"/>
                                          </p:val>
                                        </p:tav>
                                      </p:tavLst>
                                    </p:anim>
                                    <p:animEffect transition="in" filter="fade">
                                      <p:cBhvr>
                                        <p:cTn id="24" dur="500"/>
                                        <p:tgtEl>
                                          <p:spTgt spid="213"/>
                                        </p:tgtEl>
                                      </p:cBhvr>
                                    </p:animEffect>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214"/>
                                        </p:tgtEl>
                                        <p:attrNameLst>
                                          <p:attrName>style.visibility</p:attrName>
                                        </p:attrNameLst>
                                      </p:cBhvr>
                                      <p:to>
                                        <p:strVal val="visible"/>
                                      </p:to>
                                    </p:set>
                                    <p:animEffect transition="in" filter="fade">
                                      <p:cBhvr>
                                        <p:cTn id="28" dur="1000"/>
                                        <p:tgtEl>
                                          <p:spTgt spid="214"/>
                                        </p:tgtEl>
                                      </p:cBhvr>
                                    </p:animEffect>
                                    <p:anim calcmode="lin" valueType="num">
                                      <p:cBhvr>
                                        <p:cTn id="29" dur="1000" fill="hold"/>
                                        <p:tgtEl>
                                          <p:spTgt spid="214"/>
                                        </p:tgtEl>
                                        <p:attrNameLst>
                                          <p:attrName>ppt_x</p:attrName>
                                        </p:attrNameLst>
                                      </p:cBhvr>
                                      <p:tavLst>
                                        <p:tav tm="0">
                                          <p:val>
                                            <p:strVal val="#ppt_x"/>
                                          </p:val>
                                        </p:tav>
                                        <p:tav tm="100000">
                                          <p:val>
                                            <p:strVal val="#ppt_x"/>
                                          </p:val>
                                        </p:tav>
                                      </p:tavLst>
                                    </p:anim>
                                    <p:anim calcmode="lin" valueType="num">
                                      <p:cBhvr>
                                        <p:cTn id="30" dur="1000" fill="hold"/>
                                        <p:tgtEl>
                                          <p:spTgt spid="214"/>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53" presetClass="entr" presetSubtype="16" fill="hold" grpId="0" nodeType="afterEffect">
                                  <p:stCondLst>
                                    <p:cond delay="0"/>
                                  </p:stCondLst>
                                  <p:childTnLst>
                                    <p:set>
                                      <p:cBhvr>
                                        <p:cTn id="33" dur="1" fill="hold">
                                          <p:stCondLst>
                                            <p:cond delay="0"/>
                                          </p:stCondLst>
                                        </p:cTn>
                                        <p:tgtEl>
                                          <p:spTgt spid="217"/>
                                        </p:tgtEl>
                                        <p:attrNameLst>
                                          <p:attrName>style.visibility</p:attrName>
                                        </p:attrNameLst>
                                      </p:cBhvr>
                                      <p:to>
                                        <p:strVal val="visible"/>
                                      </p:to>
                                    </p:set>
                                    <p:anim calcmode="lin" valueType="num">
                                      <p:cBhvr>
                                        <p:cTn id="34" dur="500" fill="hold"/>
                                        <p:tgtEl>
                                          <p:spTgt spid="217"/>
                                        </p:tgtEl>
                                        <p:attrNameLst>
                                          <p:attrName>ppt_w</p:attrName>
                                        </p:attrNameLst>
                                      </p:cBhvr>
                                      <p:tavLst>
                                        <p:tav tm="0">
                                          <p:val>
                                            <p:fltVal val="0"/>
                                          </p:val>
                                        </p:tav>
                                        <p:tav tm="100000">
                                          <p:val>
                                            <p:strVal val="#ppt_w"/>
                                          </p:val>
                                        </p:tav>
                                      </p:tavLst>
                                    </p:anim>
                                    <p:anim calcmode="lin" valueType="num">
                                      <p:cBhvr>
                                        <p:cTn id="35" dur="500" fill="hold"/>
                                        <p:tgtEl>
                                          <p:spTgt spid="217"/>
                                        </p:tgtEl>
                                        <p:attrNameLst>
                                          <p:attrName>ppt_h</p:attrName>
                                        </p:attrNameLst>
                                      </p:cBhvr>
                                      <p:tavLst>
                                        <p:tav tm="0">
                                          <p:val>
                                            <p:fltVal val="0"/>
                                          </p:val>
                                        </p:tav>
                                        <p:tav tm="100000">
                                          <p:val>
                                            <p:strVal val="#ppt_h"/>
                                          </p:val>
                                        </p:tav>
                                      </p:tavLst>
                                    </p:anim>
                                    <p:animEffect transition="in" filter="fade">
                                      <p:cBhvr>
                                        <p:cTn id="36" dur="500"/>
                                        <p:tgtEl>
                                          <p:spTgt spid="217"/>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218"/>
                                        </p:tgtEl>
                                        <p:attrNameLst>
                                          <p:attrName>style.visibility</p:attrName>
                                        </p:attrNameLst>
                                      </p:cBhvr>
                                      <p:to>
                                        <p:strVal val="visible"/>
                                      </p:to>
                                    </p:set>
                                    <p:animEffect transition="in" filter="fade">
                                      <p:cBhvr>
                                        <p:cTn id="40" dur="1000"/>
                                        <p:tgtEl>
                                          <p:spTgt spid="218"/>
                                        </p:tgtEl>
                                      </p:cBhvr>
                                    </p:animEffect>
                                    <p:anim calcmode="lin" valueType="num">
                                      <p:cBhvr>
                                        <p:cTn id="41" dur="1000" fill="hold"/>
                                        <p:tgtEl>
                                          <p:spTgt spid="218"/>
                                        </p:tgtEl>
                                        <p:attrNameLst>
                                          <p:attrName>ppt_x</p:attrName>
                                        </p:attrNameLst>
                                      </p:cBhvr>
                                      <p:tavLst>
                                        <p:tav tm="0">
                                          <p:val>
                                            <p:strVal val="#ppt_x"/>
                                          </p:val>
                                        </p:tav>
                                        <p:tav tm="100000">
                                          <p:val>
                                            <p:strVal val="#ppt_x"/>
                                          </p:val>
                                        </p:tav>
                                      </p:tavLst>
                                    </p:anim>
                                    <p:anim calcmode="lin" valueType="num">
                                      <p:cBhvr>
                                        <p:cTn id="42" dur="1000" fill="hold"/>
                                        <p:tgtEl>
                                          <p:spTgt spid="218"/>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2" presetClass="entr" presetSubtype="3" decel="100000" fill="hold" nodeType="afterEffect">
                                  <p:stCondLst>
                                    <p:cond delay="0"/>
                                  </p:stCondLst>
                                  <p:childTnLst>
                                    <p:set>
                                      <p:cBhvr>
                                        <p:cTn id="45" dur="1" fill="hold">
                                          <p:stCondLst>
                                            <p:cond delay="0"/>
                                          </p:stCondLst>
                                        </p:cTn>
                                        <p:tgtEl>
                                          <p:spTgt spid="229"/>
                                        </p:tgtEl>
                                        <p:attrNameLst>
                                          <p:attrName>style.visibility</p:attrName>
                                        </p:attrNameLst>
                                      </p:cBhvr>
                                      <p:to>
                                        <p:strVal val="visible"/>
                                      </p:to>
                                    </p:set>
                                    <p:anim calcmode="lin" valueType="num">
                                      <p:cBhvr additive="base">
                                        <p:cTn id="46" dur="1500" fill="hold"/>
                                        <p:tgtEl>
                                          <p:spTgt spid="229"/>
                                        </p:tgtEl>
                                        <p:attrNameLst>
                                          <p:attrName>ppt_x</p:attrName>
                                        </p:attrNameLst>
                                      </p:cBhvr>
                                      <p:tavLst>
                                        <p:tav tm="0">
                                          <p:val>
                                            <p:strVal val="1+#ppt_w/2"/>
                                          </p:val>
                                        </p:tav>
                                        <p:tav tm="100000">
                                          <p:val>
                                            <p:strVal val="#ppt_x"/>
                                          </p:val>
                                        </p:tav>
                                      </p:tavLst>
                                    </p:anim>
                                    <p:anim calcmode="lin" valueType="num">
                                      <p:cBhvr additive="base">
                                        <p:cTn id="47" dur="1500" fill="hold"/>
                                        <p:tgtEl>
                                          <p:spTgt spid="2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3" grpId="0" animBg="1"/>
      <p:bldP spid="2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8DDA297-9155-4A15-B3A9-C2BD1FDDE364}"/>
              </a:ext>
            </a:extLst>
          </p:cNvPr>
          <p:cNvSpPr txBox="1"/>
          <p:nvPr/>
        </p:nvSpPr>
        <p:spPr>
          <a:xfrm>
            <a:off x="1649897" y="923288"/>
            <a:ext cx="1338470" cy="1323439"/>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01</a:t>
            </a:r>
            <a:endParaRPr lang="zh-CN" altLang="en-US" sz="8000" b="1" spc="600" dirty="0">
              <a:solidFill>
                <a:schemeClr val="bg1"/>
              </a:solidFill>
              <a:latin typeface="Chiller" panose="04020404031007020602" pitchFamily="82" charset="0"/>
            </a:endParaRPr>
          </a:p>
        </p:txBody>
      </p:sp>
      <p:sp>
        <p:nvSpPr>
          <p:cNvPr id="3" name="文本框 2">
            <a:extLst>
              <a:ext uri="{FF2B5EF4-FFF2-40B4-BE49-F238E27FC236}">
                <a16:creationId xmlns="" xmlns:a16="http://schemas.microsoft.com/office/drawing/2014/main" id="{D718F0C9-301E-475C-9A26-6FE401CA0E12}"/>
              </a:ext>
            </a:extLst>
          </p:cNvPr>
          <p:cNvSpPr txBox="1"/>
          <p:nvPr/>
        </p:nvSpPr>
        <p:spPr>
          <a:xfrm>
            <a:off x="2764852" y="1332567"/>
            <a:ext cx="2236510" cy="646331"/>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项目介绍</a:t>
            </a:r>
          </a:p>
        </p:txBody>
      </p:sp>
      <p:sp>
        <p:nvSpPr>
          <p:cNvPr id="4" name="矩形 3">
            <a:extLst>
              <a:ext uri="{FF2B5EF4-FFF2-40B4-BE49-F238E27FC236}">
                <a16:creationId xmlns="" xmlns:a16="http://schemas.microsoft.com/office/drawing/2014/main" id="{1B8264F0-A981-4EF4-8136-452CEC4F090E}"/>
              </a:ext>
            </a:extLst>
          </p:cNvPr>
          <p:cNvSpPr/>
          <p:nvPr/>
        </p:nvSpPr>
        <p:spPr>
          <a:xfrm>
            <a:off x="2087411" y="2836534"/>
            <a:ext cx="4486729" cy="1036759"/>
          </a:xfrm>
          <a:prstGeom prst="rect">
            <a:avLst/>
          </a:prstGeom>
        </p:spPr>
        <p:txBody>
          <a:bodyPr wrap="square">
            <a:spAutoFit/>
          </a:bodyPr>
          <a:lstStyle/>
          <a:p>
            <a:pPr>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5" name="矩形 4">
            <a:extLst>
              <a:ext uri="{FF2B5EF4-FFF2-40B4-BE49-F238E27FC236}">
                <a16:creationId xmlns="" xmlns:a16="http://schemas.microsoft.com/office/drawing/2014/main" id="{87D39C4B-8CD5-4549-8110-37FB72A3E846}"/>
              </a:ext>
            </a:extLst>
          </p:cNvPr>
          <p:cNvSpPr/>
          <p:nvPr/>
        </p:nvSpPr>
        <p:spPr>
          <a:xfrm>
            <a:off x="2087411" y="4604741"/>
            <a:ext cx="4664572" cy="1036759"/>
          </a:xfrm>
          <a:prstGeom prst="rect">
            <a:avLst/>
          </a:prstGeom>
        </p:spPr>
        <p:txBody>
          <a:bodyPr wrap="square">
            <a:spAutoFit/>
          </a:bodyPr>
          <a:lstStyle/>
          <a:p>
            <a:pPr>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6" name="Rounded Rectangle 48">
            <a:extLst>
              <a:ext uri="{FF2B5EF4-FFF2-40B4-BE49-F238E27FC236}">
                <a16:creationId xmlns="" xmlns:a16="http://schemas.microsoft.com/office/drawing/2014/main" id="{B052B327-7B0D-4553-A6F9-496DE0311B29}"/>
              </a:ext>
            </a:extLst>
          </p:cNvPr>
          <p:cNvSpPr/>
          <p:nvPr/>
        </p:nvSpPr>
        <p:spPr>
          <a:xfrm>
            <a:off x="2087411" y="2327777"/>
            <a:ext cx="2493177" cy="404023"/>
          </a:xfrm>
          <a:prstGeom prst="roundRect">
            <a:avLst>
              <a:gd name="adj" fmla="val 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bg1"/>
              </a:solidFill>
              <a:latin typeface="Open Sans" panose="020B0606030504020204" pitchFamily="34" charset="0"/>
              <a:cs typeface="Open Sans" panose="020B0606030504020204" pitchFamily="34" charset="0"/>
            </a:endParaRPr>
          </a:p>
        </p:txBody>
      </p:sp>
      <p:sp>
        <p:nvSpPr>
          <p:cNvPr id="7" name="Rounded Rectangle 48">
            <a:extLst>
              <a:ext uri="{FF2B5EF4-FFF2-40B4-BE49-F238E27FC236}">
                <a16:creationId xmlns="" xmlns:a16="http://schemas.microsoft.com/office/drawing/2014/main" id="{A8804501-1B35-43F2-A693-D786FD008E88}"/>
              </a:ext>
            </a:extLst>
          </p:cNvPr>
          <p:cNvSpPr/>
          <p:nvPr/>
        </p:nvSpPr>
        <p:spPr>
          <a:xfrm>
            <a:off x="2087411" y="4100705"/>
            <a:ext cx="2592000" cy="404023"/>
          </a:xfrm>
          <a:prstGeom prst="roundRect">
            <a:avLst>
              <a:gd name="adj" fmla="val 0"/>
            </a:avLst>
          </a:prstGeom>
          <a:solidFill>
            <a:srgbClr val="9DA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bg1"/>
              </a:solidFill>
              <a:latin typeface="Open Sans" panose="020B0606030504020204" pitchFamily="34" charset="0"/>
              <a:cs typeface="Open Sans" panose="020B0606030504020204" pitchFamily="34" charset="0"/>
            </a:endParaRPr>
          </a:p>
        </p:txBody>
      </p:sp>
      <p:pic>
        <p:nvPicPr>
          <p:cNvPr id="8" name="图片 7">
            <a:extLst>
              <a:ext uri="{FF2B5EF4-FFF2-40B4-BE49-F238E27FC236}">
                <a16:creationId xmlns="" xmlns:a16="http://schemas.microsoft.com/office/drawing/2014/main" id="{B235411E-742E-4BD6-A3B1-53F24208DCB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72398" y="471063"/>
            <a:ext cx="2755813" cy="5767699"/>
          </a:xfrm>
          <a:custGeom>
            <a:avLst/>
            <a:gdLst>
              <a:gd name="connsiteX0" fmla="*/ 0 w 2758301"/>
              <a:gd name="connsiteY0" fmla="*/ 0 h 5767699"/>
              <a:gd name="connsiteX1" fmla="*/ 2758301 w 2758301"/>
              <a:gd name="connsiteY1" fmla="*/ 0 h 5767699"/>
              <a:gd name="connsiteX2" fmla="*/ 2758301 w 2758301"/>
              <a:gd name="connsiteY2" fmla="*/ 5767699 h 5767699"/>
              <a:gd name="connsiteX3" fmla="*/ 353890 w 2758301"/>
              <a:gd name="connsiteY3" fmla="*/ 5767699 h 5767699"/>
              <a:gd name="connsiteX4" fmla="*/ 353890 w 2758301"/>
              <a:gd name="connsiteY4" fmla="*/ 4966383 h 5767699"/>
              <a:gd name="connsiteX5" fmla="*/ 0 w 2758301"/>
              <a:gd name="connsiteY5" fmla="*/ 4966383 h 576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8301" h="5767699">
                <a:moveTo>
                  <a:pt x="0" y="0"/>
                </a:moveTo>
                <a:lnTo>
                  <a:pt x="2758301" y="0"/>
                </a:lnTo>
                <a:lnTo>
                  <a:pt x="2758301" y="5767699"/>
                </a:lnTo>
                <a:lnTo>
                  <a:pt x="353890" y="5767699"/>
                </a:lnTo>
                <a:lnTo>
                  <a:pt x="353890" y="4966383"/>
                </a:lnTo>
                <a:lnTo>
                  <a:pt x="0" y="4966383"/>
                </a:lnTo>
                <a:close/>
              </a:path>
            </a:pathLst>
          </a:custGeom>
        </p:spPr>
      </p:pic>
    </p:spTree>
    <p:extLst>
      <p:ext uri="{BB962C8B-B14F-4D97-AF65-F5344CB8AC3E}">
        <p14:creationId xmlns:p14="http://schemas.microsoft.com/office/powerpoint/2010/main" val="303028536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accel="20000" decel="80000"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800"/>
                            </p:stCondLst>
                            <p:childTnLst>
                              <p:par>
                                <p:cTn id="23" presetID="14" presetClass="entr" presetSubtype="1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par>
                          <p:cTn id="26" fill="hold">
                            <p:stCondLst>
                              <p:cond delay="3300"/>
                            </p:stCondLst>
                            <p:childTnLst>
                              <p:par>
                                <p:cTn id="27" presetID="14" presetClass="entr" presetSubtype="1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childTnLst>
                          </p:cTn>
                        </p:par>
                        <p:par>
                          <p:cTn id="30" fill="hold">
                            <p:stCondLst>
                              <p:cond delay="3800"/>
                            </p:stCondLst>
                            <p:childTnLst>
                              <p:par>
                                <p:cTn id="31" presetID="42"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 xmlns:a16="http://schemas.microsoft.com/office/drawing/2014/main" id="{BE371BA0-37F7-4C10-A59E-06E377E22266}"/>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331851" y="53072"/>
            <a:ext cx="6804928" cy="6804928"/>
          </a:xfrm>
          <a:prstGeom prst="rect">
            <a:avLst/>
          </a:prstGeom>
        </p:spPr>
      </p:pic>
      <p:pic>
        <p:nvPicPr>
          <p:cNvPr id="11" name="图片 10">
            <a:extLst>
              <a:ext uri="{FF2B5EF4-FFF2-40B4-BE49-F238E27FC236}">
                <a16:creationId xmlns="" xmlns:a16="http://schemas.microsoft.com/office/drawing/2014/main" id="{7FA15FE3-8C37-4303-AED1-D56EE3D1D48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16737" y="602673"/>
            <a:ext cx="3124469" cy="5254788"/>
          </a:xfrm>
          <a:prstGeom prst="rect">
            <a:avLst/>
          </a:prstGeom>
        </p:spPr>
      </p:pic>
      <p:sp>
        <p:nvSpPr>
          <p:cNvPr id="18" name="文本框 17">
            <a:extLst>
              <a:ext uri="{FF2B5EF4-FFF2-40B4-BE49-F238E27FC236}">
                <a16:creationId xmlns="" xmlns:a16="http://schemas.microsoft.com/office/drawing/2014/main" id="{198A74B8-1921-43F0-8AA6-5BAF4C660F3E}"/>
              </a:ext>
            </a:extLst>
          </p:cNvPr>
          <p:cNvSpPr txBox="1"/>
          <p:nvPr/>
        </p:nvSpPr>
        <p:spPr>
          <a:xfrm>
            <a:off x="0" y="-50747"/>
            <a:ext cx="12192000" cy="4508927"/>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02</a:t>
            </a:r>
            <a:endParaRPr lang="zh-CN" altLang="en-US" sz="28700" b="1" spc="600" dirty="0">
              <a:solidFill>
                <a:schemeClr val="bg1"/>
              </a:solidFill>
              <a:latin typeface="Chiller" panose="04020404031007020602" pitchFamily="82" charset="0"/>
            </a:endParaRPr>
          </a:p>
        </p:txBody>
      </p:sp>
      <p:pic>
        <p:nvPicPr>
          <p:cNvPr id="15" name="图片 14">
            <a:extLst>
              <a:ext uri="{FF2B5EF4-FFF2-40B4-BE49-F238E27FC236}">
                <a16:creationId xmlns="" xmlns:a16="http://schemas.microsoft.com/office/drawing/2014/main" id="{AA12EF46-0893-4E0B-B750-6D89D039681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740090" y="2890950"/>
            <a:ext cx="8407020" cy="3097813"/>
          </a:xfrm>
          <a:prstGeom prst="rect">
            <a:avLst/>
          </a:prstGeom>
        </p:spPr>
      </p:pic>
      <p:sp>
        <p:nvSpPr>
          <p:cNvPr id="26" name="文本框 25">
            <a:extLst>
              <a:ext uri="{FF2B5EF4-FFF2-40B4-BE49-F238E27FC236}">
                <a16:creationId xmlns="" xmlns:a16="http://schemas.microsoft.com/office/drawing/2014/main" id="{A7DF9EDC-A40F-4903-AFB2-934C6ABAF30F}"/>
              </a:ext>
            </a:extLst>
          </p:cNvPr>
          <p:cNvSpPr txBox="1"/>
          <p:nvPr/>
        </p:nvSpPr>
        <p:spPr>
          <a:xfrm>
            <a:off x="3397184" y="3512549"/>
            <a:ext cx="5397631"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市场分析</a:t>
            </a:r>
          </a:p>
        </p:txBody>
      </p:sp>
      <p:sp>
        <p:nvSpPr>
          <p:cNvPr id="29" name="矩形 28">
            <a:extLst>
              <a:ext uri="{FF2B5EF4-FFF2-40B4-BE49-F238E27FC236}">
                <a16:creationId xmlns="" xmlns:a16="http://schemas.microsoft.com/office/drawing/2014/main" id="{270CB0DF-BFA4-4C32-BDE0-C70179108B28}"/>
              </a:ext>
            </a:extLst>
          </p:cNvPr>
          <p:cNvSpPr/>
          <p:nvPr/>
        </p:nvSpPr>
        <p:spPr>
          <a:xfrm>
            <a:off x="4000795" y="5002155"/>
            <a:ext cx="4572794" cy="507839"/>
          </a:xfrm>
          <a:prstGeom prst="rect">
            <a:avLst/>
          </a:prstGeom>
        </p:spPr>
        <p:txBody>
          <a:bodyPr lIns="91448" tIns="45724" rIns="91448" bIns="45724">
            <a:spAutoFit/>
          </a:bodyPr>
          <a:lstStyle/>
          <a:p>
            <a:pPr algn="ctr"/>
            <a:r>
              <a:rPr lang="en-US" altLang="zh-CN" sz="900" dirty="0">
                <a:solidFill>
                  <a:srgbClr val="9DAC6E"/>
                </a:solidFill>
              </a:rPr>
              <a:t>Chinese  companies  will no longer remain in the hard stage and they are also promoting a culture Chinese  companies  will no longer remain </a:t>
            </a:r>
          </a:p>
          <a:p>
            <a:pPr algn="ctr"/>
            <a:r>
              <a:rPr lang="en-US" altLang="zh-CN" sz="900" dirty="0">
                <a:solidFill>
                  <a:srgbClr val="9DAC6E"/>
                </a:solidFill>
              </a:rPr>
              <a:t>in the hard stage and they are also wang ling </a:t>
            </a:r>
            <a:r>
              <a:rPr lang="en-US" altLang="zh-CN" sz="900" dirty="0" err="1">
                <a:solidFill>
                  <a:srgbClr val="9DAC6E"/>
                </a:solidFill>
              </a:rPr>
              <a:t>yan</a:t>
            </a:r>
            <a:r>
              <a:rPr lang="en-US" altLang="zh-CN" sz="900" dirty="0">
                <a:solidFill>
                  <a:srgbClr val="9DAC6E"/>
                </a:solidFill>
              </a:rPr>
              <a:t> a culture</a:t>
            </a:r>
          </a:p>
        </p:txBody>
      </p:sp>
      <p:pic>
        <p:nvPicPr>
          <p:cNvPr id="31" name="图片 39">
            <a:extLst>
              <a:ext uri="{FF2B5EF4-FFF2-40B4-BE49-F238E27FC236}">
                <a16:creationId xmlns="" xmlns:a16="http://schemas.microsoft.com/office/drawing/2014/main" id="{1617C9FA-F1F7-4168-875E-DFAED5C4D6F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 xmlns:a16="http://schemas.microsoft.com/office/drawing/2014/main" id="{40CA592A-370A-457C-82BD-B82150F788B0}"/>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58000"/>
          <a:stretch/>
        </p:blipFill>
        <p:spPr>
          <a:xfrm>
            <a:off x="2659217" y="5082209"/>
            <a:ext cx="2938897" cy="1775791"/>
          </a:xfrm>
          <a:prstGeom prst="rect">
            <a:avLst/>
          </a:prstGeom>
        </p:spPr>
      </p:pic>
      <p:pic>
        <p:nvPicPr>
          <p:cNvPr id="9" name="图片 8">
            <a:extLst>
              <a:ext uri="{FF2B5EF4-FFF2-40B4-BE49-F238E27FC236}">
                <a16:creationId xmlns="" xmlns:a16="http://schemas.microsoft.com/office/drawing/2014/main" id="{FF709A22-757D-4D92-9A79-DDC3EACFBEC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949326" y="1728187"/>
            <a:ext cx="908420" cy="810453"/>
          </a:xfrm>
          <a:prstGeom prst="rect">
            <a:avLst/>
          </a:prstGeom>
        </p:spPr>
      </p:pic>
      <p:pic>
        <p:nvPicPr>
          <p:cNvPr id="12" name="图片 11">
            <a:extLst>
              <a:ext uri="{FF2B5EF4-FFF2-40B4-BE49-F238E27FC236}">
                <a16:creationId xmlns="" xmlns:a16="http://schemas.microsoft.com/office/drawing/2014/main" id="{79C34D47-2CC1-449A-AAE6-186A4D6DD4DE}"/>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t="63093"/>
          <a:stretch/>
        </p:blipFill>
        <p:spPr>
          <a:xfrm>
            <a:off x="193072" y="0"/>
            <a:ext cx="3526441" cy="1494182"/>
          </a:xfrm>
          <a:prstGeom prst="rect">
            <a:avLst/>
          </a:prstGeom>
        </p:spPr>
      </p:pic>
    </p:spTree>
    <p:extLst>
      <p:ext uri="{BB962C8B-B14F-4D97-AF65-F5344CB8AC3E}">
        <p14:creationId xmlns:p14="http://schemas.microsoft.com/office/powerpoint/2010/main" val="366673988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3650"/>
                            </p:stCondLst>
                            <p:childTnLst>
                              <p:par>
                                <p:cTn id="22" presetID="14" presetClass="entr" presetSubtype="1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randombar(horizontal)">
                                      <p:cBhvr>
                                        <p:cTn id="24" dur="500"/>
                                        <p:tgtEl>
                                          <p:spTgt spid="29"/>
                                        </p:tgtEl>
                                      </p:cBhvr>
                                    </p:animEffect>
                                  </p:childTnLst>
                                </p:cTn>
                              </p:par>
                            </p:childTnLst>
                          </p:cTn>
                        </p:par>
                        <p:par>
                          <p:cTn id="25" fill="hold">
                            <p:stCondLst>
                              <p:cond delay="4150"/>
                            </p:stCondLst>
                            <p:childTnLst>
                              <p:par>
                                <p:cTn id="26" presetID="2" presetClass="entr" presetSubtype="9" decel="10000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1500" fill="hold"/>
                                        <p:tgtEl>
                                          <p:spTgt spid="9"/>
                                        </p:tgtEl>
                                        <p:attrNameLst>
                                          <p:attrName>ppt_x</p:attrName>
                                        </p:attrNameLst>
                                      </p:cBhvr>
                                      <p:tavLst>
                                        <p:tav tm="0">
                                          <p:val>
                                            <p:strVal val="0-#ppt_w/2"/>
                                          </p:val>
                                        </p:tav>
                                        <p:tav tm="100000">
                                          <p:val>
                                            <p:strVal val="#ppt_x"/>
                                          </p:val>
                                        </p:tav>
                                      </p:tavLst>
                                    </p:anim>
                                    <p:anim calcmode="lin" valueType="num">
                                      <p:cBhvr additive="base">
                                        <p:cTn id="29" dur="1500" fill="hold"/>
                                        <p:tgtEl>
                                          <p:spTgt spid="9"/>
                                        </p:tgtEl>
                                        <p:attrNameLst>
                                          <p:attrName>ppt_y</p:attrName>
                                        </p:attrNameLst>
                                      </p:cBhvr>
                                      <p:tavLst>
                                        <p:tav tm="0">
                                          <p:val>
                                            <p:strVal val="0-#ppt_h/2"/>
                                          </p:val>
                                        </p:tav>
                                        <p:tav tm="100000">
                                          <p:val>
                                            <p:strVal val="#ppt_y"/>
                                          </p:val>
                                        </p:tav>
                                      </p:tavLst>
                                    </p:anim>
                                  </p:childTnLst>
                                </p:cTn>
                              </p:par>
                              <p:par>
                                <p:cTn id="30" presetID="50" presetClass="entr" presetSubtype="0" decel="10000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fill="hold"/>
                                        <p:tgtEl>
                                          <p:spTgt spid="27"/>
                                        </p:tgtEl>
                                        <p:attrNameLst>
                                          <p:attrName>ppt_w</p:attrName>
                                        </p:attrNameLst>
                                      </p:cBhvr>
                                      <p:tavLst>
                                        <p:tav tm="0">
                                          <p:val>
                                            <p:strVal val="#ppt_w+.3"/>
                                          </p:val>
                                        </p:tav>
                                        <p:tav tm="100000">
                                          <p:val>
                                            <p:strVal val="#ppt_w"/>
                                          </p:val>
                                        </p:tav>
                                      </p:tavLst>
                                    </p:anim>
                                    <p:anim calcmode="lin" valueType="num">
                                      <p:cBhvr>
                                        <p:cTn id="33" dur="1000" fill="hold"/>
                                        <p:tgtEl>
                                          <p:spTgt spid="27"/>
                                        </p:tgtEl>
                                        <p:attrNameLst>
                                          <p:attrName>ppt_h</p:attrName>
                                        </p:attrNameLst>
                                      </p:cBhvr>
                                      <p:tavLst>
                                        <p:tav tm="0">
                                          <p:val>
                                            <p:strVal val="#ppt_h"/>
                                          </p:val>
                                        </p:tav>
                                        <p:tav tm="100000">
                                          <p:val>
                                            <p:strVal val="#ppt_h"/>
                                          </p:val>
                                        </p:tav>
                                      </p:tavLst>
                                    </p:anim>
                                    <p:animEffect transition="in" filter="fade">
                                      <p:cBhvr>
                                        <p:cTn id="34" dur="1000"/>
                                        <p:tgtEl>
                                          <p:spTgt spid="27"/>
                                        </p:tgtEl>
                                      </p:cBhvr>
                                    </p:animEffect>
                                  </p:childTnLst>
                                </p:cTn>
                              </p:par>
                            </p:childTnLst>
                          </p:cTn>
                        </p:par>
                        <p:par>
                          <p:cTn id="35" fill="hold">
                            <p:stCondLst>
                              <p:cond delay="5650"/>
                            </p:stCondLst>
                            <p:childTnLst>
                              <p:par>
                                <p:cTn id="36" presetID="2" presetClass="entr" presetSubtype="6"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1500" fill="hold"/>
                                        <p:tgtEl>
                                          <p:spTgt spid="31"/>
                                        </p:tgtEl>
                                        <p:attrNameLst>
                                          <p:attrName>ppt_x</p:attrName>
                                        </p:attrNameLst>
                                      </p:cBhvr>
                                      <p:tavLst>
                                        <p:tav tm="0">
                                          <p:val>
                                            <p:strVal val="1+#ppt_w/2"/>
                                          </p:val>
                                        </p:tav>
                                        <p:tav tm="100000">
                                          <p:val>
                                            <p:strVal val="#ppt_x"/>
                                          </p:val>
                                        </p:tav>
                                      </p:tavLst>
                                    </p:anim>
                                    <p:anim calcmode="lin" valueType="num">
                                      <p:cBhvr additive="base">
                                        <p:cTn id="39"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rries">
    <a:dk1>
      <a:sysClr val="windowText" lastClr="000000"/>
    </a:dk1>
    <a:lt1>
      <a:sysClr val="window" lastClr="FFFFFF"/>
    </a:lt1>
    <a:dk2>
      <a:srgbClr val="44546A"/>
    </a:dk2>
    <a:lt2>
      <a:srgbClr val="E7E6E6"/>
    </a:lt2>
    <a:accent1>
      <a:srgbClr val="F64747"/>
    </a:accent1>
    <a:accent2>
      <a:srgbClr val="41C380"/>
    </a:accent2>
    <a:accent3>
      <a:srgbClr val="A5A5A5"/>
    </a:accent3>
    <a:accent4>
      <a:srgbClr val="FFC000"/>
    </a:accent4>
    <a:accent5>
      <a:srgbClr val="4472C4"/>
    </a:accent5>
    <a:accent6>
      <a:srgbClr val="70AD47"/>
    </a:accent6>
    <a:hlink>
      <a:srgbClr val="0563C1"/>
    </a:hlink>
    <a:folHlink>
      <a:srgbClr val="954F72"/>
    </a:folHlink>
  </a:clrScheme>
  <a:fontScheme name="Duk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288</TotalTime>
  <Words>1940</Words>
  <Application>Microsoft Office PowerPoint</Application>
  <PresentationFormat>宽屏</PresentationFormat>
  <Paragraphs>272</Paragraphs>
  <Slides>28</Slides>
  <Notes>28</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28</vt:i4>
      </vt:variant>
    </vt:vector>
  </HeadingPairs>
  <TitlesOfParts>
    <vt:vector size="52" baseType="lpstr">
      <vt:lpstr>Chelsea</vt:lpstr>
      <vt:lpstr>Gill Sans</vt:lpstr>
      <vt:lpstr>Meiryo</vt:lpstr>
      <vt:lpstr>Source Sans Pro ExtraLight</vt:lpstr>
      <vt:lpstr>yuweij Medium</vt:lpstr>
      <vt:lpstr>等线</vt:lpstr>
      <vt:lpstr>等线 Light</vt:lpstr>
      <vt:lpstr>华康圆体W5(P)</vt:lpstr>
      <vt:lpstr>华文细黑</vt:lpstr>
      <vt:lpstr>宋体</vt:lpstr>
      <vt:lpstr>微软雅黑</vt:lpstr>
      <vt:lpstr>微软雅黑 Light</vt:lpstr>
      <vt:lpstr>造字工房悦黑体验版纤细体</vt:lpstr>
      <vt:lpstr>Agency FB</vt:lpstr>
      <vt:lpstr>Arial</vt:lpstr>
      <vt:lpstr>Calibri</vt:lpstr>
      <vt:lpstr>Calibri Light</vt:lpstr>
      <vt:lpstr>Chiller</vt:lpstr>
      <vt:lpstr>Lato Regular</vt:lpstr>
      <vt:lpstr>Mistral</vt:lpstr>
      <vt:lpstr>Open Sans</vt:lpstr>
      <vt:lpstr>Open Sans Light</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212</cp:revision>
  <dcterms:created xsi:type="dcterms:W3CDTF">2019-08-02T15:16:59Z</dcterms:created>
  <dcterms:modified xsi:type="dcterms:W3CDTF">2021-03-10T03:36:41Z</dcterms:modified>
</cp:coreProperties>
</file>