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8" r:id="rId12"/>
    <p:sldId id="269" r:id="rId13"/>
    <p:sldId id="270" r:id="rId14"/>
    <p:sldId id="271" r:id="rId15"/>
    <p:sldId id="272" r:id="rId16"/>
    <p:sldId id="261" r:id="rId17"/>
    <p:sldId id="273" r:id="rId18"/>
    <p:sldId id="277" r:id="rId19"/>
    <p:sldId id="274" r:id="rId20"/>
    <p:sldId id="276" r:id="rId21"/>
    <p:sldId id="262" r:id="rId22"/>
    <p:sldId id="275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314" autoAdjust="0"/>
  </p:normalViewPr>
  <p:slideViewPr>
    <p:cSldViewPr snapToGrid="0" snapToObjects="1">
      <p:cViewPr varScale="1">
        <p:scale>
          <a:sx n="108" d="100"/>
          <a:sy n="108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FE65-5E73-0045-A27F-790AEF1DF083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C6F83-540D-334B-BB7A-347CE6723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03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03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47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318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21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911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11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627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642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64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897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0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946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617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44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151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613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43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635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13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57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21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5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70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59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9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72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0CFF9325-CF1A-7B4C-85D3-EF5FB4C0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69B9634-90EC-4349-B885-E497CA24F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FBEB224-2B26-C945-A39B-8BA1DF55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E167713-317D-464E-B8FE-E8ACD864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078A330-8F2B-0A4F-AAA9-07B09924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6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8270182-633A-C34D-9E67-85DA5794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53FBA115-B0FC-FA4F-9F14-D2D903924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FB44F62-EE8A-664B-9820-A4CFFACC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5861A109-68FA-5C46-9F60-D6B7B7F3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E521AAA0-1DB5-4C4B-8D87-5DE0D678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884C0E4-4A9C-E144-9DEF-E32CC475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8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DDA0455-2403-2E4B-927B-342B166C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D6D1F14-DE79-D14A-AA48-71A673F9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566A967-A52B-B642-891F-AEF183D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F74EFA8-2753-D440-AA94-5801019B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2F29A59-9029-ED42-B7B8-290BAFF5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31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098A37D-00D0-F54C-8FA4-88E3ADD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A97DB8B-5C79-DA49-919F-2318B2DAB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94C916A-55AD-B246-911E-3406A763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A3122273-CBCB-DD45-9604-7D627AD3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7FC97E4-CC56-F142-9AC8-6599A09A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93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3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5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3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1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44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5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645FEAC-EBAB-1C42-9539-9D2FB2C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17D483B-51AF-2247-9750-8FCA5994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C3390BC-756C-3645-89D5-C4F06FC3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95E5766-CE4B-FD43-B583-0BFD28EF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5E2B502-A6CE-BC44-8580-5730FD3C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0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48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7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CAA45A3-B3C4-7B42-A722-80008B3C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E1CD8B44-0E03-3A4E-BAB0-9924D3AB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5C5C798F-7736-5741-85BD-6EE5A3CE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00F2FEB-A3E8-4341-B252-C9F4291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51D39524-EC5D-4A49-9986-075E9C9A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46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FED4E57-45CF-8347-B457-5B632E9C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0E1E599C-03C8-FA4D-B951-1DFA68C9E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1A3385B-EA07-A444-9338-E787BB422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3EEFBE4-788B-154F-A9EE-F127C4B5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77E9C3A-18EC-9040-B976-18B5096E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01FEBFBD-B6E5-8C4F-AA21-4D82BE1C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ACA1B2E-14C6-2841-8795-FD7972C3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E04163A-3369-0641-B0D3-6ED9F8BF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ABE7FBA6-FF8B-2044-8AB1-D3769E634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EEF626E6-DF4A-2F44-91FF-F5E79DE4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8E96ADC-7F0C-4546-9697-4F857E852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A679827-B901-224B-A3DC-481650CB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038B239-3C3A-D641-8280-4CEAF14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A7025293-DB8C-9F4D-BDC2-C9E95337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30183" y="45958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31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450C43B-B2AA-8644-A3AD-36CBA536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A35B741-9F16-2243-90C1-C799C2E9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54A465EF-79BF-9B41-80E7-C5343F9C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9E130BBA-783C-2B4F-885F-92977496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39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F577DF9-E9AB-C247-83BA-B08A7D6485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96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923255F-06C2-354C-9AB5-A9DED13749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1AA28F71-45B1-E141-9699-E9D6356C9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37" y="17764"/>
            <a:ext cx="963555" cy="11117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35F7525E-1A0F-1D4D-B2A9-0838F6470656}"/>
              </a:ext>
            </a:extLst>
          </p:cNvPr>
          <p:cNvSpPr/>
          <p:nvPr userDrawn="1"/>
        </p:nvSpPr>
        <p:spPr>
          <a:xfrm>
            <a:off x="389965" y="0"/>
            <a:ext cx="309283" cy="537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81D327AD-E7F7-0343-8835-D98AB2D17677}"/>
              </a:ext>
            </a:extLst>
          </p:cNvPr>
          <p:cNvSpPr/>
          <p:nvPr userDrawn="1"/>
        </p:nvSpPr>
        <p:spPr>
          <a:xfrm>
            <a:off x="544605" y="150158"/>
            <a:ext cx="309283" cy="5378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1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ED211C5-88B1-DD40-BEBE-A3E8926B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3344087-386B-144E-94C4-C9C51729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C05B940-B9AD-9048-A716-29AFE0FB5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A4F046DD-C959-A549-8515-6700367C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3873A72-C117-FF46-95F8-C22EFAFC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A6D9CDD1-68D1-1F46-AF77-672DB83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93328A7-CC21-B349-9F01-56890ED6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ECF3680F-C92A-E34C-9494-119D90D6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CB19ADA-6B18-A041-B8D5-35C1DFD0F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7F02-9673-4B45-90AC-0B7D8224E4A7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FD2D7E9-8AF5-FE41-A074-6E93F293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05CB10ED-73D1-F644-9D17-1067948B0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3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5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9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sv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5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8.sv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64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62.svg"/><Relationship Id="rId4" Type="http://schemas.openxmlformats.org/officeDocument/2006/relationships/image" Target="../media/image46.png"/><Relationship Id="rId9" Type="http://schemas.openxmlformats.org/officeDocument/2006/relationships/image" Target="../media/image6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1.png"/><Relationship Id="rId1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E092BFF-F822-8B40-BC0B-0C5CF1E009E4}"/>
              </a:ext>
            </a:extLst>
          </p:cNvPr>
          <p:cNvSpPr/>
          <p:nvPr/>
        </p:nvSpPr>
        <p:spPr>
          <a:xfrm flipH="1">
            <a:off x="0" y="11284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8763000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63878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069566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7C7613D-8392-1742-AFB4-14562DE2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15" y="559550"/>
            <a:ext cx="3256956" cy="37580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9C31D06D-FB67-5643-A808-DCC9EA1B3ED5}"/>
              </a:ext>
            </a:extLst>
          </p:cNvPr>
          <p:cNvGrpSpPr/>
          <p:nvPr/>
        </p:nvGrpSpPr>
        <p:grpSpPr>
          <a:xfrm>
            <a:off x="5029388" y="1164749"/>
            <a:ext cx="2811491" cy="2811490"/>
            <a:chOff x="6246964" y="1260178"/>
            <a:chExt cx="2811490" cy="281149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7937A008-86C1-5946-B36C-940638BFFE0D}"/>
                </a:ext>
              </a:extLst>
            </p:cNvPr>
            <p:cNvSpPr/>
            <p:nvPr/>
          </p:nvSpPr>
          <p:spPr>
            <a:xfrm>
              <a:off x="6384627" y="1397841"/>
              <a:ext cx="2536164" cy="2536164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7BDD356-E40A-ED4D-845E-78198D4D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7027" y="1600241"/>
              <a:ext cx="2131365" cy="2131365"/>
            </a:xfrm>
            <a:prstGeom prst="ellipse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52EF0418-1D6A-CA43-A585-A4B6AE65C00A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ACBEAA8-22E2-B642-98D6-C1D86C76C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379" y="1292928"/>
            <a:ext cx="1982880" cy="726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EBB9057-8611-8D42-9C51-1DEE2A240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586" y="1950236"/>
            <a:ext cx="1284449" cy="11060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349B8F65-498A-BE43-A98E-ACC8287A69DD}"/>
              </a:ext>
            </a:extLst>
          </p:cNvPr>
          <p:cNvSpPr txBox="1"/>
          <p:nvPr/>
        </p:nvSpPr>
        <p:spPr>
          <a:xfrm>
            <a:off x="3113711" y="4317171"/>
            <a:ext cx="6642847" cy="11472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7500" spc="600" dirty="0" smtClean="0">
                <a:solidFill>
                  <a:schemeClr val="bg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个人</a:t>
            </a:r>
            <a:r>
              <a:rPr lang="zh-CN" altLang="en-US" sz="7500" spc="600" dirty="0">
                <a:solidFill>
                  <a:schemeClr val="bg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介绍</a:t>
            </a:r>
            <a:r>
              <a:rPr lang="zh-CN" altLang="en-US" sz="7500" spc="600" dirty="0" smtClean="0">
                <a:solidFill>
                  <a:schemeClr val="bg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模板</a:t>
            </a:r>
            <a:endParaRPr lang="zh-CN" altLang="en-US" sz="7500" spc="600" dirty="0">
              <a:solidFill>
                <a:schemeClr val="bg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5AA1AE6-C49D-0A4D-9994-819330FD3D45}"/>
              </a:ext>
            </a:extLst>
          </p:cNvPr>
          <p:cNvSpPr/>
          <p:nvPr/>
        </p:nvSpPr>
        <p:spPr>
          <a:xfrm>
            <a:off x="4055131" y="5608685"/>
            <a:ext cx="4760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2400" spc="3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2400" spc="3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65EED97-4659-9442-B730-59D682FB161E}"/>
              </a:ext>
            </a:extLst>
          </p:cNvPr>
          <p:cNvSpPr/>
          <p:nvPr/>
        </p:nvSpPr>
        <p:spPr>
          <a:xfrm rot="5400000">
            <a:off x="625947" y="446462"/>
            <a:ext cx="1297802" cy="1302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8F5B187-280F-FD4E-9F68-C9018A0B170C}"/>
              </a:ext>
            </a:extLst>
          </p:cNvPr>
          <p:cNvSpPr/>
          <p:nvPr/>
        </p:nvSpPr>
        <p:spPr>
          <a:xfrm rot="16200000">
            <a:off x="10323192" y="4629441"/>
            <a:ext cx="1297802" cy="1302111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252771F-2F86-3D42-B9F1-24C6BD27D123}"/>
              </a:ext>
            </a:extLst>
          </p:cNvPr>
          <p:cNvCxnSpPr/>
          <p:nvPr/>
        </p:nvCxnSpPr>
        <p:spPr>
          <a:xfrm>
            <a:off x="623792" y="1950235"/>
            <a:ext cx="0" cy="3630297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94E4886-0620-0242-9204-3C18386F971E}"/>
              </a:ext>
            </a:extLst>
          </p:cNvPr>
          <p:cNvCxnSpPr>
            <a:cxnSpLocks/>
          </p:cNvCxnSpPr>
          <p:nvPr/>
        </p:nvCxnSpPr>
        <p:spPr>
          <a:xfrm>
            <a:off x="11619412" y="2474263"/>
            <a:ext cx="0" cy="192636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093E3652-A335-CE47-9E8E-F8740D12B0E6}"/>
              </a:ext>
            </a:extLst>
          </p:cNvPr>
          <p:cNvGrpSpPr/>
          <p:nvPr/>
        </p:nvGrpSpPr>
        <p:grpSpPr>
          <a:xfrm>
            <a:off x="1194176" y="1819184"/>
            <a:ext cx="4816659" cy="3827183"/>
            <a:chOff x="1202764" y="1363382"/>
            <a:chExt cx="5776260" cy="458965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8591951-E5AF-E84C-93F9-B0537436F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2764" y="1363382"/>
              <a:ext cx="4165600" cy="14859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B89D5427-F2BD-6241-B4C6-B29B9A59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8352" y="3072195"/>
              <a:ext cx="4160672" cy="128465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7C9EF2E8-6AB1-2B42-B360-E90A5F446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2764" y="4579760"/>
              <a:ext cx="4160672" cy="137327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AAF94CA9-DC1B-2742-A930-C59CB2053DAB}"/>
                </a:ext>
              </a:extLst>
            </p:cNvPr>
            <p:cNvSpPr/>
            <p:nvPr/>
          </p:nvSpPr>
          <p:spPr>
            <a:xfrm>
              <a:off x="5363436" y="1363382"/>
              <a:ext cx="1615588" cy="148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73AE12C-F5FF-C141-80F2-89A0DAFCEA0F}"/>
                </a:ext>
              </a:extLst>
            </p:cNvPr>
            <p:cNvSpPr/>
            <p:nvPr/>
          </p:nvSpPr>
          <p:spPr>
            <a:xfrm>
              <a:off x="1202764" y="3072195"/>
              <a:ext cx="1615588" cy="12846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11" name="图形 10" descr="远足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6CCCA9DE-976E-B74D-B93D-DF5261D78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7"/>
                </a:ext>
              </a:extLst>
            </a:blip>
            <a:stretch>
              <a:fillRect/>
            </a:stretch>
          </p:blipFill>
          <p:spPr>
            <a:xfrm>
              <a:off x="1740127" y="3281552"/>
              <a:ext cx="572768" cy="51043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BE43474-9CC8-D146-AE9D-6EAD3ED6B11C}"/>
                </a:ext>
              </a:extLst>
            </p:cNvPr>
            <p:cNvSpPr/>
            <p:nvPr/>
          </p:nvSpPr>
          <p:spPr>
            <a:xfrm>
              <a:off x="5363436" y="4579760"/>
              <a:ext cx="1615588" cy="1373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7" name="图形 6" descr="打开的书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633B0E1B-C92E-0E46-8883-4738474A9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9"/>
                </a:ext>
              </a:extLst>
            </a:blip>
            <a:stretch>
              <a:fillRect/>
            </a:stretch>
          </p:blipFill>
          <p:spPr>
            <a:xfrm>
              <a:off x="5977400" y="4867834"/>
              <a:ext cx="479245" cy="479245"/>
            </a:xfrm>
            <a:prstGeom prst="rect">
              <a:avLst/>
            </a:prstGeom>
          </p:spPr>
        </p:pic>
        <p:pic>
          <p:nvPicPr>
            <p:cNvPr id="15" name="图形 14" descr="图像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B8622FA7-CD75-6747-BCF4-001068403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11"/>
                </a:ext>
              </a:extLst>
            </a:blip>
            <a:stretch>
              <a:fillRect/>
            </a:stretch>
          </p:blipFill>
          <p:spPr>
            <a:xfrm>
              <a:off x="5939678" y="1649132"/>
              <a:ext cx="457200" cy="4572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DA2803F-2EBC-9649-9A97-F7FDEE9FBF8B}"/>
                </a:ext>
              </a:extLst>
            </p:cNvPr>
            <p:cNvSpPr txBox="1"/>
            <p:nvPr/>
          </p:nvSpPr>
          <p:spPr>
            <a:xfrm>
              <a:off x="5636091" y="2299404"/>
              <a:ext cx="1064374" cy="3568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摄影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2FD5C61-1B7C-FC4B-947C-21946BBD3D37}"/>
                </a:ext>
              </a:extLst>
            </p:cNvPr>
            <p:cNvSpPr txBox="1"/>
            <p:nvPr/>
          </p:nvSpPr>
          <p:spPr>
            <a:xfrm>
              <a:off x="1501250" y="3836497"/>
              <a:ext cx="1064374" cy="3568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旅游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FFBC66D-7EB0-3640-A19C-AA000D838D03}"/>
                </a:ext>
              </a:extLst>
            </p:cNvPr>
            <p:cNvSpPr txBox="1"/>
            <p:nvPr/>
          </p:nvSpPr>
          <p:spPr>
            <a:xfrm>
              <a:off x="5684835" y="5391589"/>
              <a:ext cx="1064374" cy="3568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读书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2FB533E-B653-F74B-A46E-9AEB9C4256FF}"/>
              </a:ext>
            </a:extLst>
          </p:cNvPr>
          <p:cNvSpPr/>
          <p:nvPr/>
        </p:nvSpPr>
        <p:spPr>
          <a:xfrm>
            <a:off x="6438215" y="1890360"/>
            <a:ext cx="46287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在这里添加你的详细小段落文本内容，与标题相关并符合整体语言风格内容请简洁，控制好字数，与设计排版相符合，保持美观大方。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68845D2-490C-2C41-9456-8B60A3CFC3B8}"/>
              </a:ext>
            </a:extLst>
          </p:cNvPr>
          <p:cNvSpPr/>
          <p:nvPr/>
        </p:nvSpPr>
        <p:spPr>
          <a:xfrm>
            <a:off x="6438213" y="3255918"/>
            <a:ext cx="480165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在这里添加你的详细小段落文本内容，与标题相关并符合整体语言风格内容请简洁，控制好字数，与设计排版相符合，保持美观大方。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5531238-A322-434C-BCC4-3F0C9335DC65}"/>
              </a:ext>
            </a:extLst>
          </p:cNvPr>
          <p:cNvSpPr/>
          <p:nvPr/>
        </p:nvSpPr>
        <p:spPr>
          <a:xfrm>
            <a:off x="6438213" y="4557609"/>
            <a:ext cx="480165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在这里添加你的详细小段落文本内容，与标题相关并符合整体语言风格内容请简洁，控制好字数，与设计排版相符合，保持美观大方。</a:t>
            </a:r>
          </a:p>
        </p:txBody>
      </p:sp>
    </p:spTree>
    <p:extLst>
      <p:ext uri="{BB962C8B-B14F-4D97-AF65-F5344CB8AC3E}">
        <p14:creationId xmlns:p14="http://schemas.microsoft.com/office/powerpoint/2010/main" val="25059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4DD23DC-0D42-5448-8720-D135B9604F4B}"/>
              </a:ext>
            </a:extLst>
          </p:cNvPr>
          <p:cNvGrpSpPr/>
          <p:nvPr/>
        </p:nvGrpSpPr>
        <p:grpSpPr>
          <a:xfrm>
            <a:off x="1078753" y="1695082"/>
            <a:ext cx="3833883" cy="4249823"/>
            <a:chOff x="1011518" y="1559306"/>
            <a:chExt cx="3428559" cy="380052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954EB2F0-3D41-FB46-8D59-7B4A20B2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1518" y="2727885"/>
              <a:ext cx="3428559" cy="263194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9AD3DC4B-D6F3-134A-9B1C-1DC72D0A1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1518" y="1559306"/>
              <a:ext cx="1113234" cy="102832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F832496-7E07-944A-9A43-751E9CA3E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8749" y="1559307"/>
              <a:ext cx="1028326" cy="102832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14385211-6487-4447-BF10-32BF67C52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987" y="1559306"/>
              <a:ext cx="1057090" cy="1028326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8F994A46-37BC-4E49-83C1-EE488E32071D}"/>
              </a:ext>
            </a:extLst>
          </p:cNvPr>
          <p:cNvSpPr/>
          <p:nvPr/>
        </p:nvSpPr>
        <p:spPr>
          <a:xfrm>
            <a:off x="5425786" y="1658717"/>
            <a:ext cx="2400404" cy="547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输入你的标题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CE06A30-52C3-CF4B-9FB3-18C59EB71A02}"/>
              </a:ext>
            </a:extLst>
          </p:cNvPr>
          <p:cNvSpPr/>
          <p:nvPr/>
        </p:nvSpPr>
        <p:spPr>
          <a:xfrm>
            <a:off x="5354245" y="2352703"/>
            <a:ext cx="552442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在这里添加你的详细小段落文本内容，与标题相关并符合整体语言风格内容请简洁，尽量生动，将你需要表达的意思表述清楚完整，控制好字数，与设计排版相符合，保持美观大方。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在这里添加你的详细小段落文本内容，与标题相关并符合整体语言风格内容请简洁，尽量生动，将你需要表达的意思表述清楚完整，控制好字数，与设计排版相符合，保持美观大方。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在这里添加你的详细小段落文本内容，与标题相关并符合整体语言风格内容请简洁，尽量生动，将你需要表达的意思表述清楚完整，控制好字数，与设计排版相符合，保持美观大方。</a:t>
            </a:r>
          </a:p>
        </p:txBody>
      </p:sp>
    </p:spTree>
    <p:extLst>
      <p:ext uri="{BB962C8B-B14F-4D97-AF65-F5344CB8AC3E}">
        <p14:creationId xmlns:p14="http://schemas.microsoft.com/office/powerpoint/2010/main" val="39950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7A134E7-8D6D-AD4A-9294-2A3231106866}"/>
              </a:ext>
            </a:extLst>
          </p:cNvPr>
          <p:cNvSpPr/>
          <p:nvPr/>
        </p:nvSpPr>
        <p:spPr>
          <a:xfrm>
            <a:off x="7755423" y="2129366"/>
            <a:ext cx="2400404" cy="547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输入你的标题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21917BA-6593-5643-80B2-2BE9850F65F6}"/>
              </a:ext>
            </a:extLst>
          </p:cNvPr>
          <p:cNvSpPr/>
          <p:nvPr/>
        </p:nvSpPr>
        <p:spPr>
          <a:xfrm>
            <a:off x="7683884" y="2823352"/>
            <a:ext cx="27644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在这里添加你的详细小段落文本内容，与标题相关并符合整体语言风格内容请简洁，尽量生动，将你需要表达的意思表述清楚完整，控制好字数，与设计排版相符合，保持美观大方。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5CB8784F-D24A-A24E-96E2-667782CE3E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1160" y="1909486"/>
            <a:ext cx="2951064" cy="39668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99034B2-7D7D-D743-AFAB-D730EDF02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997" y="1909486"/>
            <a:ext cx="2579771" cy="39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565B2E6-4468-B24A-B7B9-87056DCBF114}"/>
              </a:ext>
            </a:extLst>
          </p:cNvPr>
          <p:cNvSpPr/>
          <p:nvPr/>
        </p:nvSpPr>
        <p:spPr>
          <a:xfrm>
            <a:off x="2128539" y="1983188"/>
            <a:ext cx="2400404" cy="547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输入你的标题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D7C86D62-974B-B349-A1D7-68E94E055F97}"/>
              </a:ext>
            </a:extLst>
          </p:cNvPr>
          <p:cNvSpPr/>
          <p:nvPr/>
        </p:nvSpPr>
        <p:spPr>
          <a:xfrm>
            <a:off x="2030105" y="2813287"/>
            <a:ext cx="28455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在这里添加你的详细小段落文本内容，与标题相关并符合整体语言风格内容请简洁，尽量生动，将你需要表达的意思表述清楚完整，控制好字数，与设计排版相符合，保持美观大方。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90785E3F-838B-5046-9200-274336B6C4C7}"/>
              </a:ext>
            </a:extLst>
          </p:cNvPr>
          <p:cNvGrpSpPr/>
          <p:nvPr/>
        </p:nvGrpSpPr>
        <p:grpSpPr>
          <a:xfrm>
            <a:off x="6454588" y="1421727"/>
            <a:ext cx="4268021" cy="4075542"/>
            <a:chOff x="5014932" y="1754937"/>
            <a:chExt cx="4055556" cy="387265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A93A0E67-BFBB-1A45-ABF0-CD7B560FE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696"/>
            <a:stretch/>
          </p:blipFill>
          <p:spPr>
            <a:xfrm>
              <a:off x="5014932" y="1754937"/>
              <a:ext cx="1892300" cy="18923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38154FD2-2FCF-1A42-81A2-88806EAA1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5788" y="3735295"/>
              <a:ext cx="2044700" cy="18923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AF187A9C-4F1A-4C40-A76A-A543FC2F6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44"/>
            <a:stretch/>
          </p:blipFill>
          <p:spPr>
            <a:xfrm>
              <a:off x="7025788" y="1754937"/>
              <a:ext cx="2044700" cy="18923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1D74435-1725-204F-90A3-17CAA4E0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14932" y="3735295"/>
              <a:ext cx="1900218" cy="1892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8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0D0BCCA7-43E1-8040-A592-AFFECD9C41BB}"/>
              </a:ext>
            </a:extLst>
          </p:cNvPr>
          <p:cNvSpPr/>
          <p:nvPr/>
        </p:nvSpPr>
        <p:spPr>
          <a:xfrm>
            <a:off x="1871474" y="2172900"/>
            <a:ext cx="3227295" cy="1143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23B559A-87CD-B344-B2F9-067F18C7C30A}"/>
              </a:ext>
            </a:extLst>
          </p:cNvPr>
          <p:cNvSpPr/>
          <p:nvPr/>
        </p:nvSpPr>
        <p:spPr>
          <a:xfrm>
            <a:off x="890019" y="2172896"/>
            <a:ext cx="1129552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01</a:t>
            </a:r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EEB5E0EE-B04A-DD4D-9D25-A2462F0B7C07}"/>
              </a:ext>
            </a:extLst>
          </p:cNvPr>
          <p:cNvSpPr/>
          <p:nvPr/>
        </p:nvSpPr>
        <p:spPr>
          <a:xfrm>
            <a:off x="2189906" y="2724678"/>
            <a:ext cx="2666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在这里添加你的详细小段落文本内容，与标题相关并符合控制好字数。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FB5A9E8-5CB4-F143-9A42-126FE450C757}"/>
              </a:ext>
            </a:extLst>
          </p:cNvPr>
          <p:cNvSpPr/>
          <p:nvPr/>
        </p:nvSpPr>
        <p:spPr>
          <a:xfrm>
            <a:off x="2221459" y="2249160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A4943250-8D23-2F46-87C3-BCC265B01FE0}"/>
              </a:ext>
            </a:extLst>
          </p:cNvPr>
          <p:cNvSpPr/>
          <p:nvPr/>
        </p:nvSpPr>
        <p:spPr>
          <a:xfrm>
            <a:off x="1871474" y="4088357"/>
            <a:ext cx="3227295" cy="1143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0520DD69-3580-3C40-8CAD-F1BB34476388}"/>
              </a:ext>
            </a:extLst>
          </p:cNvPr>
          <p:cNvSpPr/>
          <p:nvPr/>
        </p:nvSpPr>
        <p:spPr>
          <a:xfrm>
            <a:off x="890019" y="4088353"/>
            <a:ext cx="1129552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02</a:t>
            </a:r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86DBA7C-3592-F249-8233-FE55687B274F}"/>
              </a:ext>
            </a:extLst>
          </p:cNvPr>
          <p:cNvSpPr/>
          <p:nvPr/>
        </p:nvSpPr>
        <p:spPr>
          <a:xfrm>
            <a:off x="2189906" y="4640135"/>
            <a:ext cx="2666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在这里添加你的详细小段落文本内容，与标题相关并符合控制好字数。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7AA0F53-11FF-4449-AB53-EF1CB88BF4DB}"/>
              </a:ext>
            </a:extLst>
          </p:cNvPr>
          <p:cNvSpPr/>
          <p:nvPr/>
        </p:nvSpPr>
        <p:spPr>
          <a:xfrm>
            <a:off x="2221459" y="4164617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841D894-16AD-7E4E-88B9-4738B93E7706}"/>
              </a:ext>
            </a:extLst>
          </p:cNvPr>
          <p:cNvSpPr/>
          <p:nvPr/>
        </p:nvSpPr>
        <p:spPr>
          <a:xfrm>
            <a:off x="7288307" y="2172900"/>
            <a:ext cx="3101788" cy="1143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69AC410-FD88-BD4C-A3DE-6D87FB950FE1}"/>
              </a:ext>
            </a:extLst>
          </p:cNvPr>
          <p:cNvSpPr/>
          <p:nvPr/>
        </p:nvSpPr>
        <p:spPr>
          <a:xfrm>
            <a:off x="10390095" y="2172896"/>
            <a:ext cx="1129552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03</a:t>
            </a:r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E2A3145-4F92-C147-B6C1-8262CD5994C3}"/>
              </a:ext>
            </a:extLst>
          </p:cNvPr>
          <p:cNvSpPr/>
          <p:nvPr/>
        </p:nvSpPr>
        <p:spPr>
          <a:xfrm>
            <a:off x="7409329" y="2724678"/>
            <a:ext cx="2810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在这里添加你的详细小段落文本内容，与标题相关并符合控制好字数。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3D3E1AF-CD21-E249-A943-6399A99D189D}"/>
              </a:ext>
            </a:extLst>
          </p:cNvPr>
          <p:cNvSpPr/>
          <p:nvPr/>
        </p:nvSpPr>
        <p:spPr>
          <a:xfrm>
            <a:off x="8000612" y="2249160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BCA1D0A-DC71-DD42-98A9-A37F00E6979A}"/>
              </a:ext>
            </a:extLst>
          </p:cNvPr>
          <p:cNvSpPr/>
          <p:nvPr/>
        </p:nvSpPr>
        <p:spPr>
          <a:xfrm>
            <a:off x="7288307" y="4088357"/>
            <a:ext cx="3101788" cy="1143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79B4FC8-5149-BB46-B6E7-FF15C2629A1C}"/>
              </a:ext>
            </a:extLst>
          </p:cNvPr>
          <p:cNvSpPr/>
          <p:nvPr/>
        </p:nvSpPr>
        <p:spPr>
          <a:xfrm>
            <a:off x="10390095" y="4088353"/>
            <a:ext cx="1129552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04</a:t>
            </a:r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C399CA0-D782-4B42-A21E-B5E733B4FD1D}"/>
              </a:ext>
            </a:extLst>
          </p:cNvPr>
          <p:cNvSpPr/>
          <p:nvPr/>
        </p:nvSpPr>
        <p:spPr>
          <a:xfrm>
            <a:off x="7409329" y="4640135"/>
            <a:ext cx="2810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在这里添加你的详细小段落文本内容，与标题相关并符合控制好字数。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298FEA5-A480-A64E-85AE-CC31735CD46A}"/>
              </a:ext>
            </a:extLst>
          </p:cNvPr>
          <p:cNvSpPr/>
          <p:nvPr/>
        </p:nvSpPr>
        <p:spPr>
          <a:xfrm>
            <a:off x="8000612" y="4164617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FEA30AD-5CB4-F543-9EF7-4F9EB65432B1}"/>
              </a:ext>
            </a:extLst>
          </p:cNvPr>
          <p:cNvSpPr/>
          <p:nvPr/>
        </p:nvSpPr>
        <p:spPr>
          <a:xfrm>
            <a:off x="5500819" y="2442286"/>
            <a:ext cx="1384300" cy="564776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31" name="左右箭头 3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5E485DF-ECFA-9742-8C9F-1E31DA76F404}"/>
              </a:ext>
            </a:extLst>
          </p:cNvPr>
          <p:cNvSpPr/>
          <p:nvPr/>
        </p:nvSpPr>
        <p:spPr>
          <a:xfrm>
            <a:off x="5499687" y="4349032"/>
            <a:ext cx="1384300" cy="564776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4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3" grpId="0" animBg="1"/>
      <p:bldP spid="7" grpId="0"/>
      <p:bldP spid="10" grpId="0"/>
      <p:bldP spid="11" grpId="0" animBg="1"/>
      <p:bldP spid="12" grpId="0" animBg="1"/>
      <p:bldP spid="13" grpId="0"/>
      <p:bldP spid="14" grpId="0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5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26F0824-5BFC-DB44-BB60-18C0C434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30" y="1153844"/>
            <a:ext cx="2014353" cy="23242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335A778-4C4E-A141-8011-08FDC137E8DA}"/>
              </a:ext>
            </a:extLst>
          </p:cNvPr>
          <p:cNvSpPr/>
          <p:nvPr/>
        </p:nvSpPr>
        <p:spPr>
          <a:xfrm>
            <a:off x="4921624" y="1963274"/>
            <a:ext cx="7270376" cy="2191871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2E9C557-CCEC-7543-BD9F-AD0EBFFEFA53}"/>
              </a:ext>
            </a:extLst>
          </p:cNvPr>
          <p:cNvSpPr/>
          <p:nvPr/>
        </p:nvSpPr>
        <p:spPr>
          <a:xfrm>
            <a:off x="3" y="0"/>
            <a:ext cx="31466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BF9FD0D-96E6-484B-9349-42B5B0510939}"/>
              </a:ext>
            </a:extLst>
          </p:cNvPr>
          <p:cNvSpPr/>
          <p:nvPr/>
        </p:nvSpPr>
        <p:spPr>
          <a:xfrm>
            <a:off x="1775013" y="2114521"/>
            <a:ext cx="2074659" cy="14186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67ACDBB-AFCE-9746-8868-6896E43EDA58}"/>
              </a:ext>
            </a:extLst>
          </p:cNvPr>
          <p:cNvSpPr/>
          <p:nvPr/>
        </p:nvSpPr>
        <p:spPr>
          <a:xfrm>
            <a:off x="4921626" y="2397253"/>
            <a:ext cx="522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工作经验总结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56AA575-F8E7-084C-A9DA-23FC94FA056A}"/>
              </a:ext>
            </a:extLst>
          </p:cNvPr>
          <p:cNvSpPr/>
          <p:nvPr/>
        </p:nvSpPr>
        <p:spPr>
          <a:xfrm>
            <a:off x="5624683" y="3537417"/>
            <a:ext cx="3814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6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10DBE20-18A1-8B44-990F-3E272C24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84" y="4894730"/>
            <a:ext cx="1621149" cy="593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FF3941C-15C7-6649-BC1A-3D5936B3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3" y="1502828"/>
            <a:ext cx="667367" cy="57467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4D0AA02-36BE-7C49-9F66-85CC2AF355E9}"/>
              </a:ext>
            </a:extLst>
          </p:cNvPr>
          <p:cNvSpPr/>
          <p:nvPr/>
        </p:nvSpPr>
        <p:spPr>
          <a:xfrm>
            <a:off x="2082329" y="2218765"/>
            <a:ext cx="1603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3</a:t>
            </a:r>
            <a:endParaRPr kumimoji="1" lang="zh-CN" altLang="en-US" sz="66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0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968CA64-4AD9-804A-8CD9-366A668098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8301" y="1822937"/>
            <a:ext cx="2926416" cy="38113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1B56A837-239A-F440-A532-8F88A18AFAF7}"/>
              </a:ext>
            </a:extLst>
          </p:cNvPr>
          <p:cNvSpPr/>
          <p:nvPr/>
        </p:nvSpPr>
        <p:spPr>
          <a:xfrm>
            <a:off x="3550024" y="3161926"/>
            <a:ext cx="2447365" cy="22841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0A150E2-BB2D-174C-B9B8-574A41C9BC6D}"/>
              </a:ext>
            </a:extLst>
          </p:cNvPr>
          <p:cNvSpPr/>
          <p:nvPr/>
        </p:nvSpPr>
        <p:spPr>
          <a:xfrm>
            <a:off x="5221944" y="2702862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0" name="图形 9" descr="Internet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F1C7BF3-6E4D-DA4F-B2F5-438ADE447F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5"/>
              </a:ext>
            </a:extLst>
          </a:blip>
          <a:stretch>
            <a:fillRect/>
          </a:stretch>
        </p:blipFill>
        <p:spPr>
          <a:xfrm>
            <a:off x="4316505" y="3846792"/>
            <a:ext cx="914400" cy="914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36E5D15D-55F8-F04C-9D5A-9F8C829D77E3}"/>
              </a:ext>
            </a:extLst>
          </p:cNvPr>
          <p:cNvSpPr/>
          <p:nvPr/>
        </p:nvSpPr>
        <p:spPr>
          <a:xfrm>
            <a:off x="6476439" y="2636655"/>
            <a:ext cx="46711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将你需要表达的意思表述清楚完整，控制好字数，与设计排版相符合，保持美观大方。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0256CED-79D6-0E47-962A-7F54900AF600}"/>
              </a:ext>
            </a:extLst>
          </p:cNvPr>
          <p:cNvSpPr/>
          <p:nvPr/>
        </p:nvSpPr>
        <p:spPr>
          <a:xfrm>
            <a:off x="6476440" y="1682607"/>
            <a:ext cx="2463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7347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  <p:bldP spid="4" grpId="0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sp>
        <p:nvSpPr>
          <p:cNvPr id="3" name="椭圆形标注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EAE01AD-136B-C349-AACC-41E8802493AE}"/>
              </a:ext>
            </a:extLst>
          </p:cNvPr>
          <p:cNvSpPr/>
          <p:nvPr/>
        </p:nvSpPr>
        <p:spPr>
          <a:xfrm>
            <a:off x="1529337" y="1788459"/>
            <a:ext cx="1788063" cy="1410456"/>
          </a:xfrm>
          <a:prstGeom prst="wedgeEllipseCallout">
            <a:avLst>
              <a:gd name="adj1" fmla="val -42976"/>
              <a:gd name="adj2" fmla="val 778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261EE1C-BE71-EC4F-9DC9-8671EEF9F122}"/>
              </a:ext>
            </a:extLst>
          </p:cNvPr>
          <p:cNvSpPr/>
          <p:nvPr/>
        </p:nvSpPr>
        <p:spPr>
          <a:xfrm>
            <a:off x="1707997" y="1951326"/>
            <a:ext cx="1430739" cy="10968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01</a:t>
            </a:r>
            <a:endParaRPr kumimoji="1" lang="zh-CN" altLang="en-US" sz="2800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椭圆形标注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AC76DF0-3838-9E45-9C80-572766981A04}"/>
              </a:ext>
            </a:extLst>
          </p:cNvPr>
          <p:cNvSpPr/>
          <p:nvPr/>
        </p:nvSpPr>
        <p:spPr>
          <a:xfrm>
            <a:off x="5375282" y="1788459"/>
            <a:ext cx="1788063" cy="1410456"/>
          </a:xfrm>
          <a:prstGeom prst="wedgeEllipseCallout">
            <a:avLst>
              <a:gd name="adj1" fmla="val -42976"/>
              <a:gd name="adj2" fmla="val 778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D9419AC-E29B-144B-BE41-2EFFAAC6DE6A}"/>
              </a:ext>
            </a:extLst>
          </p:cNvPr>
          <p:cNvSpPr/>
          <p:nvPr/>
        </p:nvSpPr>
        <p:spPr>
          <a:xfrm>
            <a:off x="5553941" y="1951326"/>
            <a:ext cx="1430739" cy="10968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accent6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02</a:t>
            </a:r>
            <a:endParaRPr kumimoji="1" lang="zh-CN" altLang="en-US" sz="2800" dirty="0">
              <a:solidFill>
                <a:schemeClr val="accent6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1" name="椭圆形标注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411EB05-70BA-5B44-BF82-CF2DC1E0217F}"/>
              </a:ext>
            </a:extLst>
          </p:cNvPr>
          <p:cNvSpPr/>
          <p:nvPr/>
        </p:nvSpPr>
        <p:spPr>
          <a:xfrm>
            <a:off x="9221227" y="1788459"/>
            <a:ext cx="1788063" cy="1410456"/>
          </a:xfrm>
          <a:prstGeom prst="wedgeEllipseCallout">
            <a:avLst>
              <a:gd name="adj1" fmla="val -42976"/>
              <a:gd name="adj2" fmla="val 778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5B18D879-29F8-C743-ABA1-283E95E322B2}"/>
              </a:ext>
            </a:extLst>
          </p:cNvPr>
          <p:cNvSpPr/>
          <p:nvPr/>
        </p:nvSpPr>
        <p:spPr>
          <a:xfrm>
            <a:off x="9399885" y="1937879"/>
            <a:ext cx="1430739" cy="10968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03</a:t>
            </a:r>
            <a:endParaRPr kumimoji="1" lang="zh-CN" altLang="en-US" sz="2800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CF199E1-D742-D843-A08C-6B5C71D1C0F6}"/>
              </a:ext>
            </a:extLst>
          </p:cNvPr>
          <p:cNvSpPr/>
          <p:nvPr/>
        </p:nvSpPr>
        <p:spPr>
          <a:xfrm>
            <a:off x="933447" y="4705408"/>
            <a:ext cx="29798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9029200-67C8-994B-81F6-20771E08C9E7}"/>
              </a:ext>
            </a:extLst>
          </p:cNvPr>
          <p:cNvSpPr/>
          <p:nvPr/>
        </p:nvSpPr>
        <p:spPr>
          <a:xfrm>
            <a:off x="1367580" y="3789864"/>
            <a:ext cx="2111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ECF4116D-1443-C74E-AACD-C9A934D2FDA3}"/>
              </a:ext>
            </a:extLst>
          </p:cNvPr>
          <p:cNvSpPr/>
          <p:nvPr/>
        </p:nvSpPr>
        <p:spPr>
          <a:xfrm>
            <a:off x="1576204" y="4496212"/>
            <a:ext cx="1694329" cy="892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7B6FD4F-2402-CD4F-81F5-E7E57A2CAA41}"/>
              </a:ext>
            </a:extLst>
          </p:cNvPr>
          <p:cNvSpPr/>
          <p:nvPr/>
        </p:nvSpPr>
        <p:spPr>
          <a:xfrm>
            <a:off x="4779394" y="4705408"/>
            <a:ext cx="29798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EA0259E-2187-0A44-ACCD-25A33D8361FA}"/>
              </a:ext>
            </a:extLst>
          </p:cNvPr>
          <p:cNvSpPr/>
          <p:nvPr/>
        </p:nvSpPr>
        <p:spPr>
          <a:xfrm>
            <a:off x="5213524" y="3789864"/>
            <a:ext cx="2111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098043B-2B3B-BE44-897A-FEC237081A66}"/>
              </a:ext>
            </a:extLst>
          </p:cNvPr>
          <p:cNvSpPr/>
          <p:nvPr/>
        </p:nvSpPr>
        <p:spPr>
          <a:xfrm>
            <a:off x="5422149" y="4496212"/>
            <a:ext cx="1694329" cy="8923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91DE310-6333-234C-933A-81BE0364491B}"/>
              </a:ext>
            </a:extLst>
          </p:cNvPr>
          <p:cNvSpPr/>
          <p:nvPr/>
        </p:nvSpPr>
        <p:spPr>
          <a:xfrm>
            <a:off x="8625339" y="4705408"/>
            <a:ext cx="29798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3B44FD9-566F-B74B-838D-FC1E8D11E954}"/>
              </a:ext>
            </a:extLst>
          </p:cNvPr>
          <p:cNvSpPr/>
          <p:nvPr/>
        </p:nvSpPr>
        <p:spPr>
          <a:xfrm>
            <a:off x="9059471" y="3789864"/>
            <a:ext cx="2111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D2D71AE-EAC5-F644-96F0-4BEF8DBA65B6}"/>
              </a:ext>
            </a:extLst>
          </p:cNvPr>
          <p:cNvSpPr/>
          <p:nvPr/>
        </p:nvSpPr>
        <p:spPr>
          <a:xfrm>
            <a:off x="9268094" y="4496212"/>
            <a:ext cx="1694329" cy="892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4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/>
      <p:bldP spid="14" grpId="0"/>
      <p:bldP spid="5" grpId="0" animBg="1"/>
      <p:bldP spid="15" grpId="0"/>
      <p:bldP spid="16" grpId="0"/>
      <p:bldP spid="17" grpId="0" animBg="1"/>
      <p:bldP spid="18" grpId="0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B6D93BDF-7D94-E949-B4CF-1B79F62C890B}"/>
              </a:ext>
            </a:extLst>
          </p:cNvPr>
          <p:cNvSpPr/>
          <p:nvPr/>
        </p:nvSpPr>
        <p:spPr>
          <a:xfrm>
            <a:off x="8102791" y="1319678"/>
            <a:ext cx="2735540" cy="48256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3865C88-DADD-2B4A-AA76-F0AB898B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622611"/>
            <a:ext cx="2946400" cy="39624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1A118EC4-5105-8041-ADF8-2A68FFA0E27A}"/>
              </a:ext>
            </a:extLst>
          </p:cNvPr>
          <p:cNvSpPr/>
          <p:nvPr/>
        </p:nvSpPr>
        <p:spPr>
          <a:xfrm>
            <a:off x="6014668" y="5134538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377E8CB8-59B5-EE4B-8B8A-0CBCDD0A463E}"/>
              </a:ext>
            </a:extLst>
          </p:cNvPr>
          <p:cNvSpPr/>
          <p:nvPr/>
        </p:nvSpPr>
        <p:spPr>
          <a:xfrm>
            <a:off x="1482355" y="2693203"/>
            <a:ext cx="40802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将你需要表达的意思表述清楚完整，控制好字数，与设计排版相符合，保持美观大方。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641780FB-2EEE-C64F-B065-779DF5A0D859}"/>
              </a:ext>
            </a:extLst>
          </p:cNvPr>
          <p:cNvSpPr/>
          <p:nvPr/>
        </p:nvSpPr>
        <p:spPr>
          <a:xfrm>
            <a:off x="1482354" y="1739155"/>
            <a:ext cx="3304801" cy="723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400" dirty="0">
                <a:solidFill>
                  <a:schemeClr val="l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输入你的标题</a:t>
            </a:r>
          </a:p>
        </p:txBody>
      </p:sp>
      <p:pic>
        <p:nvPicPr>
          <p:cNvPr id="6" name="图形 5" descr="钥匙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CB2C277-47E9-2D41-9A65-959AA76EAE3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5"/>
              </a:ext>
            </a:extLst>
          </a:blip>
          <a:stretch>
            <a:fillRect/>
          </a:stretch>
        </p:blipFill>
        <p:spPr>
          <a:xfrm>
            <a:off x="6096003" y="5256683"/>
            <a:ext cx="656663" cy="6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  <p:bldP spid="7" grpId="0" animBg="1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517C2E29-CFF4-3D4A-B511-3EBE7AC31D7A}"/>
              </a:ext>
            </a:extLst>
          </p:cNvPr>
          <p:cNvSpPr/>
          <p:nvPr/>
        </p:nvSpPr>
        <p:spPr>
          <a:xfrm>
            <a:off x="1723839" y="1976718"/>
            <a:ext cx="3964268" cy="145228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56422DC9-1306-1247-841C-2E8EA843C653}"/>
              </a:ext>
            </a:extLst>
          </p:cNvPr>
          <p:cNvSpPr/>
          <p:nvPr/>
        </p:nvSpPr>
        <p:spPr>
          <a:xfrm>
            <a:off x="1175310" y="2197477"/>
            <a:ext cx="900953" cy="9009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56B4D44-3B19-B14B-A051-55E6F0199315}"/>
              </a:ext>
            </a:extLst>
          </p:cNvPr>
          <p:cNvSpPr/>
          <p:nvPr/>
        </p:nvSpPr>
        <p:spPr>
          <a:xfrm>
            <a:off x="6503897" y="1976718"/>
            <a:ext cx="4094257" cy="145228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30B4D756-61CF-384D-B7AC-A306AC6D8682}"/>
              </a:ext>
            </a:extLst>
          </p:cNvPr>
          <p:cNvSpPr/>
          <p:nvPr/>
        </p:nvSpPr>
        <p:spPr>
          <a:xfrm>
            <a:off x="10236765" y="2197477"/>
            <a:ext cx="900953" cy="9009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DD119572-CFE1-7749-B279-B8910A6C81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6472" y="2485956"/>
            <a:ext cx="2858059" cy="2489712"/>
          </a:xfrm>
          <a:prstGeom prst="ellipse">
            <a:avLst/>
          </a:prstGeom>
          <a:ln w="76200">
            <a:solidFill>
              <a:schemeClr val="accent3"/>
            </a:solidFill>
          </a:ln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437B576-B691-4F45-A443-A24306B37DD9}"/>
              </a:ext>
            </a:extLst>
          </p:cNvPr>
          <p:cNvSpPr/>
          <p:nvPr/>
        </p:nvSpPr>
        <p:spPr>
          <a:xfrm>
            <a:off x="1723839" y="4100232"/>
            <a:ext cx="3964268" cy="145228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A8541422-77C6-2542-855F-E82C520AF5D3}"/>
              </a:ext>
            </a:extLst>
          </p:cNvPr>
          <p:cNvSpPr/>
          <p:nvPr/>
        </p:nvSpPr>
        <p:spPr>
          <a:xfrm>
            <a:off x="1175310" y="4320991"/>
            <a:ext cx="900953" cy="9009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1C61B7F-6C7B-A14D-BAE2-73ECAED922EF}"/>
              </a:ext>
            </a:extLst>
          </p:cNvPr>
          <p:cNvSpPr/>
          <p:nvPr/>
        </p:nvSpPr>
        <p:spPr>
          <a:xfrm>
            <a:off x="6503897" y="4100232"/>
            <a:ext cx="4094257" cy="145228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69E15419-FBFD-6A45-BB71-466E3AE1A8CF}"/>
              </a:ext>
            </a:extLst>
          </p:cNvPr>
          <p:cNvSpPr/>
          <p:nvPr/>
        </p:nvSpPr>
        <p:spPr>
          <a:xfrm>
            <a:off x="10236765" y="4320991"/>
            <a:ext cx="900953" cy="9009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DF77231-8B30-8B43-8E3D-69FB2C17DB74}"/>
              </a:ext>
            </a:extLst>
          </p:cNvPr>
          <p:cNvSpPr/>
          <p:nvPr/>
        </p:nvSpPr>
        <p:spPr>
          <a:xfrm>
            <a:off x="2313827" y="2548973"/>
            <a:ext cx="2500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在这里添加你的文本内容与标题相关并符合控制好字数。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1C0E747B-C5B7-984A-8D47-2AE9D7B68069}"/>
              </a:ext>
            </a:extLst>
          </p:cNvPr>
          <p:cNvSpPr/>
          <p:nvPr/>
        </p:nvSpPr>
        <p:spPr>
          <a:xfrm>
            <a:off x="2313827" y="2085937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69993BB4-BBA3-1A48-B61E-EDA1D5575D08}"/>
              </a:ext>
            </a:extLst>
          </p:cNvPr>
          <p:cNvSpPr/>
          <p:nvPr/>
        </p:nvSpPr>
        <p:spPr>
          <a:xfrm>
            <a:off x="2313827" y="4678240"/>
            <a:ext cx="2500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在这里添加你的文本内容与标题相关并符合控制好字数。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BEEEBEB-0712-4344-9245-ED1ACC66C657}"/>
              </a:ext>
            </a:extLst>
          </p:cNvPr>
          <p:cNvSpPr/>
          <p:nvPr/>
        </p:nvSpPr>
        <p:spPr>
          <a:xfrm>
            <a:off x="2313827" y="4215204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59AEA943-9BC8-5B42-AA50-2A81168D27B1}"/>
              </a:ext>
            </a:extLst>
          </p:cNvPr>
          <p:cNvSpPr/>
          <p:nvPr/>
        </p:nvSpPr>
        <p:spPr>
          <a:xfrm>
            <a:off x="7498419" y="2551726"/>
            <a:ext cx="2500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在这里添加你的文本内容与标题相关并符合控制好字数。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E52EB5D-4757-624E-9B79-2ABDD36270E7}"/>
              </a:ext>
            </a:extLst>
          </p:cNvPr>
          <p:cNvSpPr/>
          <p:nvPr/>
        </p:nvSpPr>
        <p:spPr>
          <a:xfrm>
            <a:off x="7887068" y="2088690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77A9F1D-0E5D-5E49-A3AE-23D396761DA5}"/>
              </a:ext>
            </a:extLst>
          </p:cNvPr>
          <p:cNvSpPr/>
          <p:nvPr/>
        </p:nvSpPr>
        <p:spPr>
          <a:xfrm>
            <a:off x="7498419" y="4680993"/>
            <a:ext cx="2500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在这里添加你的文本内容与标题相关并符合控制好字数。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53EB5067-0348-864C-943B-51FCE2C49B93}"/>
              </a:ext>
            </a:extLst>
          </p:cNvPr>
          <p:cNvSpPr/>
          <p:nvPr/>
        </p:nvSpPr>
        <p:spPr>
          <a:xfrm>
            <a:off x="7887068" y="4217957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pic>
        <p:nvPicPr>
          <p:cNvPr id="24" name="图形 23" descr="灯泡和齿轮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BD01824F-62C1-8143-A29D-45495D336B0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5"/>
              </a:ext>
            </a:extLst>
          </a:blip>
          <a:stretch>
            <a:fillRect/>
          </a:stretch>
        </p:blipFill>
        <p:spPr>
          <a:xfrm>
            <a:off x="1348211" y="2377695"/>
            <a:ext cx="513135" cy="513135"/>
          </a:xfrm>
          <a:prstGeom prst="rect">
            <a:avLst/>
          </a:prstGeom>
        </p:spPr>
      </p:pic>
      <p:pic>
        <p:nvPicPr>
          <p:cNvPr id="26" name="图形 25" descr="带箭头的圆圈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A670A7CD-6301-9149-AE28-3F4427C0989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7"/>
              </a:ext>
            </a:extLst>
          </a:blip>
          <a:stretch>
            <a:fillRect/>
          </a:stretch>
        </p:blipFill>
        <p:spPr>
          <a:xfrm>
            <a:off x="1350493" y="4506070"/>
            <a:ext cx="548531" cy="548530"/>
          </a:xfrm>
          <a:prstGeom prst="rect">
            <a:avLst/>
          </a:prstGeom>
        </p:spPr>
      </p:pic>
      <p:pic>
        <p:nvPicPr>
          <p:cNvPr id="28" name="图形 27" descr="开锁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348D5926-B98E-E44C-8EEC-E4D739C1D58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9"/>
              </a:ext>
            </a:extLst>
          </a:blip>
          <a:stretch>
            <a:fillRect/>
          </a:stretch>
        </p:blipFill>
        <p:spPr>
          <a:xfrm>
            <a:off x="10499725" y="2478880"/>
            <a:ext cx="338139" cy="338138"/>
          </a:xfrm>
          <a:prstGeom prst="rect">
            <a:avLst/>
          </a:prstGeom>
        </p:spPr>
      </p:pic>
      <p:pic>
        <p:nvPicPr>
          <p:cNvPr id="30" name="图形 29" descr="云计算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B75F86E-64E6-D745-92D7-DD890541BEB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11"/>
              </a:ext>
            </a:extLst>
          </a:blip>
          <a:stretch>
            <a:fillRect/>
          </a:stretch>
        </p:blipFill>
        <p:spPr>
          <a:xfrm>
            <a:off x="10477409" y="4561637"/>
            <a:ext cx="419659" cy="4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CBCB1E8-9955-B346-925B-2CF6151286CC}"/>
              </a:ext>
            </a:extLst>
          </p:cNvPr>
          <p:cNvSpPr/>
          <p:nvPr/>
        </p:nvSpPr>
        <p:spPr>
          <a:xfrm>
            <a:off x="7657013" y="4970156"/>
            <a:ext cx="246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参与项目展示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effectLst/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4A38B3B-D2FE-8F47-A4DE-384535B16C7C}"/>
              </a:ext>
            </a:extLst>
          </p:cNvPr>
          <p:cNvSpPr/>
          <p:nvPr/>
        </p:nvSpPr>
        <p:spPr>
          <a:xfrm>
            <a:off x="1" y="0"/>
            <a:ext cx="21204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40C0B6E-2FEA-EA4C-BC3D-460F48E6F0B9}"/>
              </a:ext>
            </a:extLst>
          </p:cNvPr>
          <p:cNvSpPr/>
          <p:nvPr/>
        </p:nvSpPr>
        <p:spPr>
          <a:xfrm>
            <a:off x="658907" y="766483"/>
            <a:ext cx="2796988" cy="119678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5F2F048-57E3-F44B-95C2-9BB2BD680959}"/>
              </a:ext>
            </a:extLst>
          </p:cNvPr>
          <p:cNvGrpSpPr/>
          <p:nvPr/>
        </p:nvGrpSpPr>
        <p:grpSpPr>
          <a:xfrm>
            <a:off x="1224351" y="860611"/>
            <a:ext cx="2108780" cy="957338"/>
            <a:chOff x="9650387" y="3069273"/>
            <a:chExt cx="1521235" cy="95733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6846E25B-6BD4-F647-AF0E-DF4BD26AD5D2}"/>
                </a:ext>
              </a:extLst>
            </p:cNvPr>
            <p:cNvSpPr txBox="1"/>
            <p:nvPr/>
          </p:nvSpPr>
          <p:spPr>
            <a:xfrm>
              <a:off x="9711347" y="3069273"/>
              <a:ext cx="1441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目录</a:t>
              </a:r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F6E850B8-7692-5241-8976-8AFB3B15FBF3}"/>
                </a:ext>
              </a:extLst>
            </p:cNvPr>
            <p:cNvCxnSpPr>
              <a:cxnSpLocks/>
            </p:cNvCxnSpPr>
            <p:nvPr/>
          </p:nvCxnSpPr>
          <p:spPr>
            <a:xfrm>
              <a:off x="9650387" y="3191381"/>
              <a:ext cx="0" cy="789063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838FB87E-DB12-6042-A3C9-0700084F66E5}"/>
                </a:ext>
              </a:extLst>
            </p:cNvPr>
            <p:cNvSpPr txBox="1"/>
            <p:nvPr/>
          </p:nvSpPr>
          <p:spPr>
            <a:xfrm>
              <a:off x="9729829" y="3688057"/>
              <a:ext cx="1441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pc="600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CONTENTS</a:t>
              </a:r>
              <a:endParaRPr lang="zh-CN" altLang="en-US" sz="1600" spc="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47694DA-22A4-FB4C-9813-A0A7EEBA9848}"/>
              </a:ext>
            </a:extLst>
          </p:cNvPr>
          <p:cNvSpPr/>
          <p:nvPr/>
        </p:nvSpPr>
        <p:spPr>
          <a:xfrm>
            <a:off x="4049333" y="2393784"/>
            <a:ext cx="246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个人信息概述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3C99FAA-DFFF-8545-92B0-FD6953ACF3E9}"/>
              </a:ext>
            </a:extLst>
          </p:cNvPr>
          <p:cNvSpPr/>
          <p:nvPr/>
        </p:nvSpPr>
        <p:spPr>
          <a:xfrm>
            <a:off x="7657013" y="2407666"/>
            <a:ext cx="246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爱好特长介绍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8E60831-94C9-F64D-BAE1-88B89227877C}"/>
              </a:ext>
            </a:extLst>
          </p:cNvPr>
          <p:cNvSpPr/>
          <p:nvPr/>
        </p:nvSpPr>
        <p:spPr>
          <a:xfrm>
            <a:off x="4049333" y="4970156"/>
            <a:ext cx="246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工作经验总结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A637527-3E88-ED43-A599-DF9D801AEB38}"/>
              </a:ext>
            </a:extLst>
          </p:cNvPr>
          <p:cNvGrpSpPr/>
          <p:nvPr/>
        </p:nvGrpSpPr>
        <p:grpSpPr>
          <a:xfrm>
            <a:off x="4835865" y="1306626"/>
            <a:ext cx="892259" cy="892258"/>
            <a:chOff x="6246964" y="1260178"/>
            <a:chExt cx="2811490" cy="281149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AD5BC123-04D4-3646-A56B-8D0323BAFFE2}"/>
                </a:ext>
              </a:extLst>
            </p:cNvPr>
            <p:cNvSpPr/>
            <p:nvPr/>
          </p:nvSpPr>
          <p:spPr>
            <a:xfrm>
              <a:off x="6546266" y="1583907"/>
              <a:ext cx="2164030" cy="216403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1</a:t>
              </a:r>
              <a:endParaRPr kumimoji="1" lang="zh-CN" altLang="en-US" sz="2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F768710D-E28A-2C41-B0EB-FAC7E1B05FAF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A0E1A8AA-DCA8-074C-91C1-62DFF55CCA8F}"/>
              </a:ext>
            </a:extLst>
          </p:cNvPr>
          <p:cNvGrpSpPr/>
          <p:nvPr/>
        </p:nvGrpSpPr>
        <p:grpSpPr>
          <a:xfrm>
            <a:off x="8443545" y="1325653"/>
            <a:ext cx="892259" cy="892258"/>
            <a:chOff x="6246964" y="1260178"/>
            <a:chExt cx="2811490" cy="281149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B9B9661F-1FDC-644D-AD10-2C194616607F}"/>
                </a:ext>
              </a:extLst>
            </p:cNvPr>
            <p:cNvSpPr/>
            <p:nvPr/>
          </p:nvSpPr>
          <p:spPr>
            <a:xfrm>
              <a:off x="6546266" y="1583907"/>
              <a:ext cx="2164030" cy="216403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2</a:t>
              </a:r>
              <a:endParaRPr kumimoji="1" lang="zh-CN" altLang="en-US" sz="2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18C7B25B-51DB-9640-97DA-D8335D0EA32B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C401718-0819-D045-A421-E7733B8DCB89}"/>
              </a:ext>
            </a:extLst>
          </p:cNvPr>
          <p:cNvGrpSpPr/>
          <p:nvPr/>
        </p:nvGrpSpPr>
        <p:grpSpPr>
          <a:xfrm>
            <a:off x="4835865" y="3901748"/>
            <a:ext cx="892259" cy="892258"/>
            <a:chOff x="6246964" y="1260178"/>
            <a:chExt cx="2811490" cy="281149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0B3200D6-7B87-5542-9197-F26474453E73}"/>
                </a:ext>
              </a:extLst>
            </p:cNvPr>
            <p:cNvSpPr/>
            <p:nvPr/>
          </p:nvSpPr>
          <p:spPr>
            <a:xfrm>
              <a:off x="6546266" y="1583907"/>
              <a:ext cx="2164030" cy="216403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3</a:t>
              </a:r>
              <a:endParaRPr kumimoji="1" lang="zh-CN" altLang="en-US" sz="2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809C70AB-88E2-9F45-9BFD-56533E128D7D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66EA1CC-742F-A54D-9C3A-3CA1DC95EA81}"/>
              </a:ext>
            </a:extLst>
          </p:cNvPr>
          <p:cNvGrpSpPr/>
          <p:nvPr/>
        </p:nvGrpSpPr>
        <p:grpSpPr>
          <a:xfrm>
            <a:off x="8443545" y="3920775"/>
            <a:ext cx="892259" cy="892258"/>
            <a:chOff x="6246964" y="1260178"/>
            <a:chExt cx="2811490" cy="281149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5802B083-06F6-7345-8CA7-96A5F36AA7A1}"/>
                </a:ext>
              </a:extLst>
            </p:cNvPr>
            <p:cNvSpPr/>
            <p:nvPr/>
          </p:nvSpPr>
          <p:spPr>
            <a:xfrm>
              <a:off x="6546266" y="1583907"/>
              <a:ext cx="2164030" cy="216403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4</a:t>
              </a:r>
              <a:endParaRPr kumimoji="1" lang="zh-CN" altLang="en-US" sz="2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="" id="{B7C12298-5684-0A4F-91D3-D04FE4589A85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8AB7AC5-A9AF-5245-AF53-4C1374524A4A}"/>
              </a:ext>
            </a:extLst>
          </p:cNvPr>
          <p:cNvSpPr/>
          <p:nvPr/>
        </p:nvSpPr>
        <p:spPr>
          <a:xfrm>
            <a:off x="3957462" y="2888561"/>
            <a:ext cx="2649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1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D9BCB63-9EA3-DD48-9A2D-8480CF58D5F8}"/>
              </a:ext>
            </a:extLst>
          </p:cNvPr>
          <p:cNvSpPr/>
          <p:nvPr/>
        </p:nvSpPr>
        <p:spPr>
          <a:xfrm>
            <a:off x="7565142" y="2850200"/>
            <a:ext cx="2649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1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1CD63ED-632A-844A-9457-3A3437098DB5}"/>
              </a:ext>
            </a:extLst>
          </p:cNvPr>
          <p:cNvSpPr/>
          <p:nvPr/>
        </p:nvSpPr>
        <p:spPr>
          <a:xfrm>
            <a:off x="3957462" y="5437112"/>
            <a:ext cx="2649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1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85B23E0-41EF-9B43-803D-21FEC2E28617}"/>
              </a:ext>
            </a:extLst>
          </p:cNvPr>
          <p:cNvSpPr/>
          <p:nvPr/>
        </p:nvSpPr>
        <p:spPr>
          <a:xfrm>
            <a:off x="7565142" y="5398751"/>
            <a:ext cx="2649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1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0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1" grpId="0"/>
      <p:bldP spid="12" grpId="0"/>
      <p:bldP spid="13" grpId="0"/>
      <p:bldP spid="28" grpId="0"/>
      <p:bldP spid="29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26F0824-5BFC-DB44-BB60-18C0C434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30" y="1153844"/>
            <a:ext cx="2014353" cy="23242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335A778-4C4E-A141-8011-08FDC137E8DA}"/>
              </a:ext>
            </a:extLst>
          </p:cNvPr>
          <p:cNvSpPr/>
          <p:nvPr/>
        </p:nvSpPr>
        <p:spPr>
          <a:xfrm>
            <a:off x="4921624" y="1963274"/>
            <a:ext cx="7270376" cy="2191871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2E9C557-CCEC-7543-BD9F-AD0EBFFEFA53}"/>
              </a:ext>
            </a:extLst>
          </p:cNvPr>
          <p:cNvSpPr/>
          <p:nvPr/>
        </p:nvSpPr>
        <p:spPr>
          <a:xfrm>
            <a:off x="3" y="0"/>
            <a:ext cx="31466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BF9FD0D-96E6-484B-9349-42B5B0510939}"/>
              </a:ext>
            </a:extLst>
          </p:cNvPr>
          <p:cNvSpPr/>
          <p:nvPr/>
        </p:nvSpPr>
        <p:spPr>
          <a:xfrm>
            <a:off x="1775013" y="2114521"/>
            <a:ext cx="2074659" cy="14186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67ACDBB-AFCE-9746-8868-6896E43EDA58}"/>
              </a:ext>
            </a:extLst>
          </p:cNvPr>
          <p:cNvSpPr/>
          <p:nvPr/>
        </p:nvSpPr>
        <p:spPr>
          <a:xfrm>
            <a:off x="4921626" y="2397253"/>
            <a:ext cx="522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参与项目展示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56AA575-F8E7-084C-A9DA-23FC94FA056A}"/>
              </a:ext>
            </a:extLst>
          </p:cNvPr>
          <p:cNvSpPr/>
          <p:nvPr/>
        </p:nvSpPr>
        <p:spPr>
          <a:xfrm>
            <a:off x="5624683" y="3537417"/>
            <a:ext cx="3814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6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10DBE20-18A1-8B44-990F-3E272C24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84" y="4894730"/>
            <a:ext cx="1621149" cy="593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FF3941C-15C7-6649-BC1A-3D5936B3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3" y="1502828"/>
            <a:ext cx="667367" cy="57467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4D0AA02-36BE-7C49-9F66-85CC2AF355E9}"/>
              </a:ext>
            </a:extLst>
          </p:cNvPr>
          <p:cNvSpPr/>
          <p:nvPr/>
        </p:nvSpPr>
        <p:spPr>
          <a:xfrm>
            <a:off x="2082329" y="2218765"/>
            <a:ext cx="1603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4</a:t>
            </a:r>
            <a:endParaRPr kumimoji="1" lang="zh-CN" altLang="en-US" sz="66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4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85AA2A83-134D-BE47-9651-E544203591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9776" y="1866716"/>
            <a:ext cx="4786224" cy="37985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ADCC7C1-AAB2-DC41-8D2D-09211B5E824A}"/>
              </a:ext>
            </a:extLst>
          </p:cNvPr>
          <p:cNvSpPr/>
          <p:nvPr/>
        </p:nvSpPr>
        <p:spPr>
          <a:xfrm>
            <a:off x="5661491" y="2145500"/>
            <a:ext cx="5002028" cy="11526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输入你的标题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7C87BA7-A458-1349-8E34-4EC8EA71A7F5}"/>
              </a:ext>
            </a:extLst>
          </p:cNvPr>
          <p:cNvSpPr/>
          <p:nvPr/>
        </p:nvSpPr>
        <p:spPr>
          <a:xfrm>
            <a:off x="6460202" y="3816707"/>
            <a:ext cx="42033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在这里添加你的详细小段落文本内容，与标题相关并符合整体语言风格内容请简洁，尽量生动，将你需要表达的意思表述清楚完整，控制好字数，与设计排版相符合，保持美观大方。</a:t>
            </a:r>
          </a:p>
        </p:txBody>
      </p:sp>
    </p:spTree>
    <p:extLst>
      <p:ext uri="{BB962C8B-B14F-4D97-AF65-F5344CB8AC3E}">
        <p14:creationId xmlns:p14="http://schemas.microsoft.com/office/powerpoint/2010/main" val="321547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A0699BA-3499-E14C-AA86-AEC16584C1E0}"/>
              </a:ext>
            </a:extLst>
          </p:cNvPr>
          <p:cNvSpPr/>
          <p:nvPr/>
        </p:nvSpPr>
        <p:spPr>
          <a:xfrm>
            <a:off x="1336671" y="2191875"/>
            <a:ext cx="5494436" cy="33931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7FBABF0-79B8-1D4E-9970-B04426F90D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851" y="1383929"/>
            <a:ext cx="3693551" cy="41606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0C7A6FE-54B7-F940-B491-D3D327DAE731}"/>
              </a:ext>
            </a:extLst>
          </p:cNvPr>
          <p:cNvSpPr/>
          <p:nvPr/>
        </p:nvSpPr>
        <p:spPr>
          <a:xfrm>
            <a:off x="7404848" y="4804680"/>
            <a:ext cx="3693552" cy="78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D4F6199D-E96D-1744-8038-D2C282E0F9B1}"/>
              </a:ext>
            </a:extLst>
          </p:cNvPr>
          <p:cNvSpPr/>
          <p:nvPr/>
        </p:nvSpPr>
        <p:spPr>
          <a:xfrm>
            <a:off x="6954372" y="3888410"/>
            <a:ext cx="1225925" cy="12259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A29C647-EE89-B748-815E-1050E4D3512C}"/>
              </a:ext>
            </a:extLst>
          </p:cNvPr>
          <p:cNvSpPr/>
          <p:nvPr/>
        </p:nvSpPr>
        <p:spPr>
          <a:xfrm>
            <a:off x="1713192" y="3131101"/>
            <a:ext cx="47413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将你需要表达的意思表述清楚完整，控制好字数，与设计排版相符合，保持美观大方。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D5899AB-1542-9143-86C7-0EF6B7B0349E}"/>
              </a:ext>
            </a:extLst>
          </p:cNvPr>
          <p:cNvSpPr/>
          <p:nvPr/>
        </p:nvSpPr>
        <p:spPr>
          <a:xfrm>
            <a:off x="1778190" y="1830195"/>
            <a:ext cx="3304801" cy="723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400" dirty="0">
                <a:solidFill>
                  <a:schemeClr val="l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输入你的标题</a:t>
            </a:r>
          </a:p>
        </p:txBody>
      </p:sp>
      <p:pic>
        <p:nvPicPr>
          <p:cNvPr id="12" name="图形 11" descr="世界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57C8D852-7AC0-D942-B319-EBFF144BF26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5"/>
              </a:ext>
            </a:extLst>
          </a:blip>
          <a:stretch>
            <a:fillRect/>
          </a:stretch>
        </p:blipFill>
        <p:spPr>
          <a:xfrm>
            <a:off x="7110132" y="4044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5" grpId="0" animBg="1"/>
      <p:bldP spid="6" grpId="0" animBg="1"/>
      <p:bldP spid="7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3E5E79AA-C6F7-C144-9D80-CBC10118FE00}"/>
              </a:ext>
            </a:extLst>
          </p:cNvPr>
          <p:cNvSpPr/>
          <p:nvPr/>
        </p:nvSpPr>
        <p:spPr>
          <a:xfrm>
            <a:off x="4034117" y="2020018"/>
            <a:ext cx="6568227" cy="38725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242792A-D7B9-FE47-A576-67E35922BE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417" y="1826806"/>
            <a:ext cx="4045779" cy="38725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D52AC55E-6BDF-BF45-A03A-7DEA9FFD38C6}"/>
              </a:ext>
            </a:extLst>
          </p:cNvPr>
          <p:cNvSpPr/>
          <p:nvPr/>
        </p:nvSpPr>
        <p:spPr>
          <a:xfrm>
            <a:off x="6968086" y="2745287"/>
            <a:ext cx="3245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在这里添加你的文本内容与标题相关并符合控制好字数。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8E380327-AD05-864E-8AED-8E47B37178AE}"/>
              </a:ext>
            </a:extLst>
          </p:cNvPr>
          <p:cNvSpPr/>
          <p:nvPr/>
        </p:nvSpPr>
        <p:spPr>
          <a:xfrm>
            <a:off x="6994980" y="2282257"/>
            <a:ext cx="21115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1107D475-48E7-8046-8C0B-710414641A84}"/>
              </a:ext>
            </a:extLst>
          </p:cNvPr>
          <p:cNvSpPr/>
          <p:nvPr/>
        </p:nvSpPr>
        <p:spPr>
          <a:xfrm>
            <a:off x="6968086" y="3892034"/>
            <a:ext cx="3245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在这里添加你的文本内容与标题相关并符合控制好字数。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B0F4120-72F3-394F-8550-A4F8D28DFB79}"/>
              </a:ext>
            </a:extLst>
          </p:cNvPr>
          <p:cNvSpPr/>
          <p:nvPr/>
        </p:nvSpPr>
        <p:spPr>
          <a:xfrm>
            <a:off x="6994980" y="3429003"/>
            <a:ext cx="21115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D8049FDE-243A-564B-A32A-B66049AA0877}"/>
              </a:ext>
            </a:extLst>
          </p:cNvPr>
          <p:cNvSpPr/>
          <p:nvPr/>
        </p:nvSpPr>
        <p:spPr>
          <a:xfrm>
            <a:off x="6968086" y="5026300"/>
            <a:ext cx="3245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在这里添加你的文本内容与标题相关并符合控制好字数。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BD41129-AB59-2B4A-A89F-71002DEE756B}"/>
              </a:ext>
            </a:extLst>
          </p:cNvPr>
          <p:cNvSpPr/>
          <p:nvPr/>
        </p:nvSpPr>
        <p:spPr>
          <a:xfrm>
            <a:off x="6994980" y="4563270"/>
            <a:ext cx="21115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输入标题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156F045-9E29-C94F-94B9-70A36E97FF65}"/>
              </a:ext>
            </a:extLst>
          </p:cNvPr>
          <p:cNvSpPr/>
          <p:nvPr/>
        </p:nvSpPr>
        <p:spPr>
          <a:xfrm>
            <a:off x="5436433" y="2415531"/>
            <a:ext cx="1143000" cy="595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01</a:t>
            </a:r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BF06EE2-A48D-E249-8A4B-BC638B11F499}"/>
              </a:ext>
            </a:extLst>
          </p:cNvPr>
          <p:cNvSpPr/>
          <p:nvPr/>
        </p:nvSpPr>
        <p:spPr>
          <a:xfrm>
            <a:off x="5436433" y="3558226"/>
            <a:ext cx="1143000" cy="595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02</a:t>
            </a:r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7CDB40A-D021-D94E-8A27-2D9CDAEEC398}"/>
              </a:ext>
            </a:extLst>
          </p:cNvPr>
          <p:cNvSpPr/>
          <p:nvPr/>
        </p:nvSpPr>
        <p:spPr>
          <a:xfrm>
            <a:off x="5436433" y="4685910"/>
            <a:ext cx="1143000" cy="595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03</a:t>
            </a:r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0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7" grpId="0"/>
      <p:bldP spid="10" grpId="0"/>
      <p:bldP spid="11" grpId="0"/>
      <p:bldP spid="12" grpId="0"/>
      <p:bldP spid="13" grpId="0"/>
      <p:bldP spid="14" grpId="0"/>
      <p:bldP spid="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037786C9-054A-8643-8158-84F60192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226" y="1678641"/>
            <a:ext cx="3500719" cy="3500718"/>
          </a:xfrm>
          <a:prstGeom prst="ellipse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D037651-84D5-1146-9F6B-8A8E35E1728A}"/>
              </a:ext>
            </a:extLst>
          </p:cNvPr>
          <p:cNvSpPr/>
          <p:nvPr/>
        </p:nvSpPr>
        <p:spPr>
          <a:xfrm>
            <a:off x="1547935" y="3272125"/>
            <a:ext cx="4949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将你需要表达的意思表述清楚完整，控制好字数，与设计排版相符合，保持美观大方。</a:t>
            </a:r>
          </a:p>
        </p:txBody>
      </p:sp>
      <p:pic>
        <p:nvPicPr>
          <p:cNvPr id="5" name="图形 4" descr="地图指南针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97D834E-58A4-DF40-9D56-193415915A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5"/>
              </a:ext>
            </a:extLst>
          </a:blip>
          <a:stretch>
            <a:fillRect/>
          </a:stretch>
        </p:blipFill>
        <p:spPr>
          <a:xfrm>
            <a:off x="2788240" y="1935474"/>
            <a:ext cx="753939" cy="753938"/>
          </a:xfrm>
          <a:prstGeom prst="rect">
            <a:avLst/>
          </a:prstGeom>
        </p:spPr>
      </p:pic>
      <p:pic>
        <p:nvPicPr>
          <p:cNvPr id="10" name="图形 9" descr="带标记的地图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A4479FF1-67FE-FE46-9C06-75208C174DF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7"/>
              </a:ext>
            </a:extLst>
          </a:blip>
          <a:stretch>
            <a:fillRect/>
          </a:stretch>
        </p:blipFill>
        <p:spPr>
          <a:xfrm>
            <a:off x="1574640" y="1935474"/>
            <a:ext cx="753939" cy="753938"/>
          </a:xfrm>
          <a:prstGeom prst="rect">
            <a:avLst/>
          </a:prstGeom>
        </p:spPr>
      </p:pic>
      <p:pic>
        <p:nvPicPr>
          <p:cNvPr id="12" name="图形 11" descr="标志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128DB45-730D-D844-AA34-906D28384F9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9"/>
              </a:ext>
            </a:extLst>
          </a:blip>
          <a:stretch>
            <a:fillRect/>
          </a:stretch>
        </p:blipFill>
        <p:spPr>
          <a:xfrm>
            <a:off x="4001840" y="1935474"/>
            <a:ext cx="753939" cy="753938"/>
          </a:xfrm>
          <a:prstGeom prst="rect">
            <a:avLst/>
          </a:prstGeom>
        </p:spPr>
      </p:pic>
      <p:sp>
        <p:nvSpPr>
          <p:cNvPr id="13" name="圆角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20B44F1-657B-C04D-BC29-149817B987E5}"/>
              </a:ext>
            </a:extLst>
          </p:cNvPr>
          <p:cNvSpPr/>
          <p:nvPr/>
        </p:nvSpPr>
        <p:spPr>
          <a:xfrm flipV="1">
            <a:off x="1547937" y="2957912"/>
            <a:ext cx="4761377" cy="457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0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E092BFF-F822-8B40-BC0B-0C5CF1E009E4}"/>
              </a:ext>
            </a:extLst>
          </p:cNvPr>
          <p:cNvSpPr/>
          <p:nvPr/>
        </p:nvSpPr>
        <p:spPr>
          <a:xfrm flipH="1">
            <a:off x="0" y="11284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8763000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63878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069566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7C7613D-8392-1742-AFB4-14562DE2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15" y="559550"/>
            <a:ext cx="3256956" cy="37580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9C31D06D-FB67-5643-A808-DCC9EA1B3ED5}"/>
              </a:ext>
            </a:extLst>
          </p:cNvPr>
          <p:cNvGrpSpPr/>
          <p:nvPr/>
        </p:nvGrpSpPr>
        <p:grpSpPr>
          <a:xfrm>
            <a:off x="5029388" y="1164749"/>
            <a:ext cx="2811491" cy="2811490"/>
            <a:chOff x="6246964" y="1260178"/>
            <a:chExt cx="2811490" cy="281149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7937A008-86C1-5946-B36C-940638BFFE0D}"/>
                </a:ext>
              </a:extLst>
            </p:cNvPr>
            <p:cNvSpPr/>
            <p:nvPr/>
          </p:nvSpPr>
          <p:spPr>
            <a:xfrm>
              <a:off x="6384627" y="1397841"/>
              <a:ext cx="2536164" cy="2536164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7BDD356-E40A-ED4D-845E-78198D4D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7027" y="1600241"/>
              <a:ext cx="2131365" cy="2131365"/>
            </a:xfrm>
            <a:prstGeom prst="ellipse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52EF0418-1D6A-CA43-A585-A4B6AE65C00A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ACBEAA8-22E2-B642-98D6-C1D86C76C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379" y="1292928"/>
            <a:ext cx="1982880" cy="726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EBB9057-8611-8D42-9C51-1DEE2A240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586" y="1950236"/>
            <a:ext cx="1284449" cy="11060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349B8F65-498A-BE43-A98E-ACC8287A69DD}"/>
              </a:ext>
            </a:extLst>
          </p:cNvPr>
          <p:cNvSpPr txBox="1"/>
          <p:nvPr/>
        </p:nvSpPr>
        <p:spPr>
          <a:xfrm>
            <a:off x="3113711" y="4317171"/>
            <a:ext cx="6642847" cy="11472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7500" spc="600" dirty="0">
                <a:solidFill>
                  <a:schemeClr val="bg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感谢聆听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5AA1AE6-C49D-0A4D-9994-819330FD3D45}"/>
              </a:ext>
            </a:extLst>
          </p:cNvPr>
          <p:cNvSpPr/>
          <p:nvPr/>
        </p:nvSpPr>
        <p:spPr>
          <a:xfrm>
            <a:off x="4055131" y="5608685"/>
            <a:ext cx="4760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THANKS</a:t>
            </a:r>
            <a:endParaRPr lang="zh-CN" altLang="en-US" sz="2400" spc="3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65EED97-4659-9442-B730-59D682FB161E}"/>
              </a:ext>
            </a:extLst>
          </p:cNvPr>
          <p:cNvSpPr/>
          <p:nvPr/>
        </p:nvSpPr>
        <p:spPr>
          <a:xfrm rot="5400000">
            <a:off x="625947" y="446462"/>
            <a:ext cx="1297802" cy="1302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8F5B187-280F-FD4E-9F68-C9018A0B170C}"/>
              </a:ext>
            </a:extLst>
          </p:cNvPr>
          <p:cNvSpPr/>
          <p:nvPr/>
        </p:nvSpPr>
        <p:spPr>
          <a:xfrm rot="16200000">
            <a:off x="10323192" y="4629441"/>
            <a:ext cx="1297802" cy="1302111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252771F-2F86-3D42-B9F1-24C6BD27D123}"/>
              </a:ext>
            </a:extLst>
          </p:cNvPr>
          <p:cNvCxnSpPr/>
          <p:nvPr/>
        </p:nvCxnSpPr>
        <p:spPr>
          <a:xfrm>
            <a:off x="623792" y="1950235"/>
            <a:ext cx="0" cy="3630297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94E4886-0620-0242-9204-3C18386F971E}"/>
              </a:ext>
            </a:extLst>
          </p:cNvPr>
          <p:cNvCxnSpPr>
            <a:cxnSpLocks/>
          </p:cNvCxnSpPr>
          <p:nvPr/>
        </p:nvCxnSpPr>
        <p:spPr>
          <a:xfrm>
            <a:off x="11619412" y="2474263"/>
            <a:ext cx="0" cy="192636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0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26F0824-5BFC-DB44-BB60-18C0C434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30" y="1153844"/>
            <a:ext cx="2014353" cy="23242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335A778-4C4E-A141-8011-08FDC137E8DA}"/>
              </a:ext>
            </a:extLst>
          </p:cNvPr>
          <p:cNvSpPr/>
          <p:nvPr/>
        </p:nvSpPr>
        <p:spPr>
          <a:xfrm>
            <a:off x="4921624" y="1963274"/>
            <a:ext cx="7270376" cy="2191871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2E9C557-CCEC-7543-BD9F-AD0EBFFEFA53}"/>
              </a:ext>
            </a:extLst>
          </p:cNvPr>
          <p:cNvSpPr/>
          <p:nvPr/>
        </p:nvSpPr>
        <p:spPr>
          <a:xfrm>
            <a:off x="3" y="0"/>
            <a:ext cx="31466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BF9FD0D-96E6-484B-9349-42B5B0510939}"/>
              </a:ext>
            </a:extLst>
          </p:cNvPr>
          <p:cNvSpPr/>
          <p:nvPr/>
        </p:nvSpPr>
        <p:spPr>
          <a:xfrm>
            <a:off x="1775013" y="2114521"/>
            <a:ext cx="2074659" cy="14186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67ACDBB-AFCE-9746-8868-6896E43EDA58}"/>
              </a:ext>
            </a:extLst>
          </p:cNvPr>
          <p:cNvSpPr/>
          <p:nvPr/>
        </p:nvSpPr>
        <p:spPr>
          <a:xfrm>
            <a:off x="4921626" y="2397253"/>
            <a:ext cx="522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个人信息概述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56AA575-F8E7-084C-A9DA-23FC94FA056A}"/>
              </a:ext>
            </a:extLst>
          </p:cNvPr>
          <p:cNvSpPr/>
          <p:nvPr/>
        </p:nvSpPr>
        <p:spPr>
          <a:xfrm>
            <a:off x="5624683" y="3537417"/>
            <a:ext cx="3814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6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10DBE20-18A1-8B44-990F-3E272C24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84" y="4894730"/>
            <a:ext cx="1621149" cy="593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FF3941C-15C7-6649-BC1A-3D5936B3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3" y="1502828"/>
            <a:ext cx="667367" cy="57467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4D0AA02-36BE-7C49-9F66-85CC2AF355E9}"/>
              </a:ext>
            </a:extLst>
          </p:cNvPr>
          <p:cNvSpPr/>
          <p:nvPr/>
        </p:nvSpPr>
        <p:spPr>
          <a:xfrm>
            <a:off x="2082329" y="2218765"/>
            <a:ext cx="1603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1</a:t>
            </a:r>
            <a:endParaRPr kumimoji="1" lang="zh-CN" altLang="en-US" sz="66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90C03DC3-0360-734F-A807-7849EAB062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8876" y="1803482"/>
            <a:ext cx="4953125" cy="3668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DCEC3B90-EC20-1647-9608-D0AF13A938F9}"/>
              </a:ext>
            </a:extLst>
          </p:cNvPr>
          <p:cNvSpPr txBox="1"/>
          <p:nvPr/>
        </p:nvSpPr>
        <p:spPr>
          <a:xfrm>
            <a:off x="1331261" y="1828561"/>
            <a:ext cx="779931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姓名：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918453C-E218-FB4E-A3E2-946BCCB1B81B}"/>
              </a:ext>
            </a:extLst>
          </p:cNvPr>
          <p:cNvSpPr/>
          <p:nvPr/>
        </p:nvSpPr>
        <p:spPr>
          <a:xfrm>
            <a:off x="2048438" y="1828561"/>
            <a:ext cx="1390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Nancy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BAA3F968-0EE4-1E4A-ABB0-4E45D8669009}"/>
              </a:ext>
            </a:extLst>
          </p:cNvPr>
          <p:cNvSpPr txBox="1"/>
          <p:nvPr/>
        </p:nvSpPr>
        <p:spPr>
          <a:xfrm>
            <a:off x="3830029" y="1815115"/>
            <a:ext cx="1291107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工作经验：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1679298B-5E82-2F4C-BBB6-8DB9ACAEF728}"/>
              </a:ext>
            </a:extLst>
          </p:cNvPr>
          <p:cNvSpPr/>
          <p:nvPr/>
        </p:nvSpPr>
        <p:spPr>
          <a:xfrm>
            <a:off x="5080302" y="1855695"/>
            <a:ext cx="1390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年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4571EE1-78DF-7E46-8C62-DA7C24D522E3}"/>
              </a:ext>
            </a:extLst>
          </p:cNvPr>
          <p:cNvSpPr txBox="1"/>
          <p:nvPr/>
        </p:nvSpPr>
        <p:spPr>
          <a:xfrm>
            <a:off x="1331261" y="2294170"/>
            <a:ext cx="779931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年龄：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F33803E-4F3B-4E4E-8993-4F5F412C31A8}"/>
              </a:ext>
            </a:extLst>
          </p:cNvPr>
          <p:cNvSpPr/>
          <p:nvPr/>
        </p:nvSpPr>
        <p:spPr>
          <a:xfrm>
            <a:off x="2079816" y="2334600"/>
            <a:ext cx="1390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24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12078E9B-3EE6-9544-A260-B3D8EE08D6B3}"/>
              </a:ext>
            </a:extLst>
          </p:cNvPr>
          <p:cNvSpPr txBox="1"/>
          <p:nvPr/>
        </p:nvSpPr>
        <p:spPr>
          <a:xfrm>
            <a:off x="3830029" y="2280724"/>
            <a:ext cx="1291107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毕业院校：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6299418D-61CC-A24C-906A-A27036F80B77}"/>
              </a:ext>
            </a:extLst>
          </p:cNvPr>
          <p:cNvSpPr/>
          <p:nvPr/>
        </p:nvSpPr>
        <p:spPr>
          <a:xfrm>
            <a:off x="5058383" y="2334600"/>
            <a:ext cx="1972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XXXXXX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大学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1F56DC69-A68F-3F4A-B30E-F23CE621F149}"/>
              </a:ext>
            </a:extLst>
          </p:cNvPr>
          <p:cNvSpPr txBox="1"/>
          <p:nvPr/>
        </p:nvSpPr>
        <p:spPr>
          <a:xfrm>
            <a:off x="1337516" y="2809871"/>
            <a:ext cx="1291107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现居地：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23C6F9CB-7C99-324C-8D32-C87F67ADF65D}"/>
              </a:ext>
            </a:extLst>
          </p:cNvPr>
          <p:cNvSpPr/>
          <p:nvPr/>
        </p:nvSpPr>
        <p:spPr>
          <a:xfrm>
            <a:off x="2298576" y="2833634"/>
            <a:ext cx="1390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北京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8C2ECF59-F178-A748-9356-EB6A312D03DE}"/>
              </a:ext>
            </a:extLst>
          </p:cNvPr>
          <p:cNvSpPr txBox="1"/>
          <p:nvPr/>
        </p:nvSpPr>
        <p:spPr>
          <a:xfrm>
            <a:off x="3836284" y="2796425"/>
            <a:ext cx="1291107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主攻专业：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714A3DEC-F2D7-8642-AEDA-B942C4597CED}"/>
              </a:ext>
            </a:extLst>
          </p:cNvPr>
          <p:cNvSpPr/>
          <p:nvPr/>
        </p:nvSpPr>
        <p:spPr>
          <a:xfrm>
            <a:off x="5064638" y="2796425"/>
            <a:ext cx="1972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平面设计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4AD65B53-8541-1E48-990B-0F59C6261B82}"/>
              </a:ext>
            </a:extLst>
          </p:cNvPr>
          <p:cNvSpPr txBox="1"/>
          <p:nvPr/>
        </p:nvSpPr>
        <p:spPr>
          <a:xfrm>
            <a:off x="1363373" y="3285816"/>
            <a:ext cx="779931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手机：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E6B5A3AF-B195-0444-8096-831BDB0B5B44}"/>
              </a:ext>
            </a:extLst>
          </p:cNvPr>
          <p:cNvSpPr/>
          <p:nvPr/>
        </p:nvSpPr>
        <p:spPr>
          <a:xfrm>
            <a:off x="2088671" y="3333342"/>
            <a:ext cx="1716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18888888888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CAAC8030-B7E0-1443-8852-52BB7E36EE24}"/>
              </a:ext>
            </a:extLst>
          </p:cNvPr>
          <p:cNvSpPr txBox="1"/>
          <p:nvPr/>
        </p:nvSpPr>
        <p:spPr>
          <a:xfrm>
            <a:off x="3862141" y="3272370"/>
            <a:ext cx="779931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邮箱：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87B6DBD6-67ED-5444-A943-F69EBA0BF27A}"/>
              </a:ext>
            </a:extLst>
          </p:cNvPr>
          <p:cNvSpPr/>
          <p:nvPr/>
        </p:nvSpPr>
        <p:spPr>
          <a:xfrm>
            <a:off x="4564487" y="3285816"/>
            <a:ext cx="1972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Nancy@163.com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7AE83DAF-365D-F345-B497-F28FC0F73F5A}"/>
              </a:ext>
            </a:extLst>
          </p:cNvPr>
          <p:cNvSpPr/>
          <p:nvPr/>
        </p:nvSpPr>
        <p:spPr>
          <a:xfrm>
            <a:off x="1419341" y="4020496"/>
            <a:ext cx="1648577" cy="3899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自我评价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14="http://schemas.microsoft.com/office/drawing/2010/main" xmlns="" id="{85B01FDE-6B00-5248-BD15-A177D2034439}"/>
              </a:ext>
            </a:extLst>
          </p:cNvPr>
          <p:cNvSpPr/>
          <p:nvPr/>
        </p:nvSpPr>
        <p:spPr>
          <a:xfrm>
            <a:off x="1309778" y="4567543"/>
            <a:ext cx="52468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在这里添加你的详细小段落文本内容，与标题相关并符合整体语言风格内容请简洁，尽量生动，将你需要表达的意思表述清楚完整，控制好字数，与设计排版相符合，保持美观大方。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19891" y="417250"/>
            <a:ext cx="2982897" cy="372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>
                <a:solidFill>
                  <a:srgbClr val="FAFAFA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https://www.ypppt.com/</a:t>
            </a:r>
            <a:endParaRPr kumimoji="1" lang="zh-CN" altLang="en-US" dirty="0">
              <a:solidFill>
                <a:srgbClr val="FAFAFA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7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1F017CB-1129-B44E-98CB-52DA0CE592F6}"/>
              </a:ext>
            </a:extLst>
          </p:cNvPr>
          <p:cNvCxnSpPr>
            <a:cxnSpLocks/>
          </p:cNvCxnSpPr>
          <p:nvPr/>
        </p:nvCxnSpPr>
        <p:spPr>
          <a:xfrm>
            <a:off x="2241387" y="1507102"/>
            <a:ext cx="0" cy="2370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74352033-AFAD-CA45-AA6C-79D34150DE7D}"/>
              </a:ext>
            </a:extLst>
          </p:cNvPr>
          <p:cNvSpPr/>
          <p:nvPr/>
        </p:nvSpPr>
        <p:spPr>
          <a:xfrm>
            <a:off x="2167429" y="1794986"/>
            <a:ext cx="174811" cy="1748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B208C774-76BC-194E-B19B-45087C2B0CAD}"/>
              </a:ext>
            </a:extLst>
          </p:cNvPr>
          <p:cNvSpPr txBox="1"/>
          <p:nvPr/>
        </p:nvSpPr>
        <p:spPr>
          <a:xfrm>
            <a:off x="2443093" y="1734475"/>
            <a:ext cx="2191867" cy="4168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zh-CN" sz="14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2013.09</a:t>
            </a:r>
            <a:r>
              <a:rPr kumimoji="1" lang="zh-CN" altLang="en-US" sz="14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～</a:t>
            </a:r>
            <a:r>
              <a:rPr kumimoji="1" lang="en-US" altLang="zh-CN" sz="14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2015.06</a:t>
            </a:r>
            <a:endParaRPr kumimoji="1" lang="zh-CN" altLang="en-US" sz="1400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DB125C4-6579-8946-BD37-92E8C6605E3A}"/>
              </a:ext>
            </a:extLst>
          </p:cNvPr>
          <p:cNvSpPr txBox="1"/>
          <p:nvPr/>
        </p:nvSpPr>
        <p:spPr>
          <a:xfrm>
            <a:off x="2409673" y="2016864"/>
            <a:ext cx="2642153" cy="4168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在这段时间内担任的职务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D71C35F-2A62-0C4E-B74A-071A981D598E}"/>
              </a:ext>
            </a:extLst>
          </p:cNvPr>
          <p:cNvSpPr/>
          <p:nvPr/>
        </p:nvSpPr>
        <p:spPr>
          <a:xfrm>
            <a:off x="5512248" y="1734475"/>
            <a:ext cx="5011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在这里添加你的详细小段落文本内容，与标题相关并符合整体语言风格内容请简洁，控制好字数。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89E5C18-A354-E541-9C1A-C5E91C5F7EF3}"/>
              </a:ext>
            </a:extLst>
          </p:cNvPr>
          <p:cNvSpPr/>
          <p:nvPr/>
        </p:nvSpPr>
        <p:spPr>
          <a:xfrm>
            <a:off x="1397533" y="4383557"/>
            <a:ext cx="1834787" cy="1276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策划项目案例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CB74AF2-ECD0-2D40-8951-A6D452568294}"/>
              </a:ext>
            </a:extLst>
          </p:cNvPr>
          <p:cNvSpPr/>
          <p:nvPr/>
        </p:nvSpPr>
        <p:spPr>
          <a:xfrm>
            <a:off x="4273656" y="4439817"/>
            <a:ext cx="26421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届校园十佳设计师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76DF92E-16C7-4F49-AE2A-E8054C9830E9}"/>
              </a:ext>
            </a:extLst>
          </p:cNvPr>
          <p:cNvSpPr/>
          <p:nvPr/>
        </p:nvSpPr>
        <p:spPr>
          <a:xfrm>
            <a:off x="2167429" y="3020042"/>
            <a:ext cx="174811" cy="1748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699A96CE-70BD-0242-AC94-BC45B9F10D69}"/>
              </a:ext>
            </a:extLst>
          </p:cNvPr>
          <p:cNvSpPr txBox="1"/>
          <p:nvPr/>
        </p:nvSpPr>
        <p:spPr>
          <a:xfrm>
            <a:off x="2453545" y="2959529"/>
            <a:ext cx="2191867" cy="4168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zh-CN" sz="14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2013.09</a:t>
            </a:r>
            <a:r>
              <a:rPr kumimoji="1" lang="zh-CN" altLang="en-US" sz="14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～</a:t>
            </a:r>
            <a:r>
              <a:rPr kumimoji="1" lang="en-US" altLang="zh-CN" sz="14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2015.06</a:t>
            </a:r>
            <a:endParaRPr kumimoji="1" lang="zh-CN" altLang="en-US" sz="1400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BB904B6-45E4-3C49-BC2A-ACC3C2F467E0}"/>
              </a:ext>
            </a:extLst>
          </p:cNvPr>
          <p:cNvSpPr txBox="1"/>
          <p:nvPr/>
        </p:nvSpPr>
        <p:spPr>
          <a:xfrm>
            <a:off x="2420126" y="3241915"/>
            <a:ext cx="2642153" cy="4168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在这段时间内担任的职务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502CDEF-473A-7744-AAEE-E0115136CD24}"/>
              </a:ext>
            </a:extLst>
          </p:cNvPr>
          <p:cNvSpPr/>
          <p:nvPr/>
        </p:nvSpPr>
        <p:spPr>
          <a:xfrm>
            <a:off x="5512248" y="2894380"/>
            <a:ext cx="50118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在这里添加你的详细小段落文本内容，与标题相关并符合整体语言风格内容请简洁，控制好字数。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382C50E4-0317-304C-BB97-F15526E9ED94}"/>
              </a:ext>
            </a:extLst>
          </p:cNvPr>
          <p:cNvGrpSpPr/>
          <p:nvPr/>
        </p:nvGrpSpPr>
        <p:grpSpPr>
          <a:xfrm>
            <a:off x="3709069" y="4471817"/>
            <a:ext cx="437171" cy="437170"/>
            <a:chOff x="1506744" y="5204012"/>
            <a:chExt cx="295835" cy="29583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7BDFED0-3E90-3341-9CD4-D4B947BE538E}"/>
                </a:ext>
              </a:extLst>
            </p:cNvPr>
            <p:cNvSpPr/>
            <p:nvPr/>
          </p:nvSpPr>
          <p:spPr>
            <a:xfrm>
              <a:off x="1506744" y="5204012"/>
              <a:ext cx="295835" cy="295835"/>
            </a:xfrm>
            <a:prstGeom prst="ellipse">
              <a:avLst/>
            </a:prstGeom>
            <a:solidFill>
              <a:schemeClr val="bg2"/>
            </a:solidFill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21" name="图形 20" descr="选中标记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CAA1A6B-6FE0-3B4B-8DA2-C1D343384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  </a:ext>
              </a:extLst>
            </a:blip>
            <a:stretch>
              <a:fillRect/>
            </a:stretch>
          </p:blipFill>
          <p:spPr>
            <a:xfrm>
              <a:off x="1556640" y="5267094"/>
              <a:ext cx="196042" cy="196042"/>
            </a:xfrm>
            <a:prstGeom prst="rect">
              <a:avLst/>
            </a:prstGeom>
          </p:spPr>
        </p:pic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DC7365DD-86F5-AF44-8F28-AAFD4480B1CE}"/>
              </a:ext>
            </a:extLst>
          </p:cNvPr>
          <p:cNvSpPr/>
          <p:nvPr/>
        </p:nvSpPr>
        <p:spPr>
          <a:xfrm>
            <a:off x="4273656" y="5123529"/>
            <a:ext cx="26421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届校园十佳设计师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34E32CF9-196C-0C4A-87A2-887F7CF0F664}"/>
              </a:ext>
            </a:extLst>
          </p:cNvPr>
          <p:cNvGrpSpPr/>
          <p:nvPr/>
        </p:nvGrpSpPr>
        <p:grpSpPr>
          <a:xfrm>
            <a:off x="3709069" y="5155529"/>
            <a:ext cx="437171" cy="437170"/>
            <a:chOff x="1506744" y="5204012"/>
            <a:chExt cx="295835" cy="295835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46FB5DF-77F3-4743-905D-454F0815D778}"/>
                </a:ext>
              </a:extLst>
            </p:cNvPr>
            <p:cNvSpPr/>
            <p:nvPr/>
          </p:nvSpPr>
          <p:spPr>
            <a:xfrm>
              <a:off x="1506744" y="5204012"/>
              <a:ext cx="295835" cy="295835"/>
            </a:xfrm>
            <a:prstGeom prst="ellipse">
              <a:avLst/>
            </a:prstGeom>
            <a:solidFill>
              <a:schemeClr val="bg2"/>
            </a:solidFill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47" name="图形 46" descr="选中标记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06704FDA-B799-2D44-9611-E5BC465E3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  </a:ext>
              </a:extLst>
            </a:blip>
            <a:stretch>
              <a:fillRect/>
            </a:stretch>
          </p:blipFill>
          <p:spPr>
            <a:xfrm>
              <a:off x="1556640" y="5267094"/>
              <a:ext cx="196042" cy="196042"/>
            </a:xfrm>
            <a:prstGeom prst="rect">
              <a:avLst/>
            </a:prstGeom>
          </p:spPr>
        </p:pic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0E8D9C8D-7FEA-C841-A3E5-347CF2458C66}"/>
              </a:ext>
            </a:extLst>
          </p:cNvPr>
          <p:cNvSpPr/>
          <p:nvPr/>
        </p:nvSpPr>
        <p:spPr>
          <a:xfrm>
            <a:off x="7881951" y="4439817"/>
            <a:ext cx="26421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届校园十佳设计师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72A4CCC-7C9C-254C-8B1F-C2CA842BE30A}"/>
              </a:ext>
            </a:extLst>
          </p:cNvPr>
          <p:cNvGrpSpPr/>
          <p:nvPr/>
        </p:nvGrpSpPr>
        <p:grpSpPr>
          <a:xfrm>
            <a:off x="7317361" y="4471817"/>
            <a:ext cx="437171" cy="437170"/>
            <a:chOff x="1506744" y="5204012"/>
            <a:chExt cx="295835" cy="295835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5B401EF-D56C-694C-8EA4-0B9EA15B29F9}"/>
                </a:ext>
              </a:extLst>
            </p:cNvPr>
            <p:cNvSpPr/>
            <p:nvPr/>
          </p:nvSpPr>
          <p:spPr>
            <a:xfrm>
              <a:off x="1506744" y="5204012"/>
              <a:ext cx="295835" cy="295835"/>
            </a:xfrm>
            <a:prstGeom prst="ellipse">
              <a:avLst/>
            </a:prstGeom>
            <a:solidFill>
              <a:schemeClr val="bg2"/>
            </a:solidFill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51" name="图形 50" descr="选中标记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0D050EB-A775-AE4B-A0DE-E13784596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  </a:ext>
              </a:extLst>
            </a:blip>
            <a:stretch>
              <a:fillRect/>
            </a:stretch>
          </p:blipFill>
          <p:spPr>
            <a:xfrm>
              <a:off x="1556640" y="5267094"/>
              <a:ext cx="196042" cy="196042"/>
            </a:xfrm>
            <a:prstGeom prst="rect">
              <a:avLst/>
            </a:prstGeom>
          </p:spPr>
        </p:pic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310E4601-9AB1-8441-A7FC-E48298B7B044}"/>
              </a:ext>
            </a:extLst>
          </p:cNvPr>
          <p:cNvSpPr/>
          <p:nvPr/>
        </p:nvSpPr>
        <p:spPr>
          <a:xfrm>
            <a:off x="7881951" y="5123529"/>
            <a:ext cx="26421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届校园十佳设计师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01AFF6BD-162F-FB48-BF64-804FA7A4FBDC}"/>
              </a:ext>
            </a:extLst>
          </p:cNvPr>
          <p:cNvGrpSpPr/>
          <p:nvPr/>
        </p:nvGrpSpPr>
        <p:grpSpPr>
          <a:xfrm>
            <a:off x="7317361" y="5155529"/>
            <a:ext cx="437171" cy="437170"/>
            <a:chOff x="1506744" y="5204012"/>
            <a:chExt cx="295835" cy="29583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28B9E92-3CE2-E747-9820-9F2F7EE1A30B}"/>
                </a:ext>
              </a:extLst>
            </p:cNvPr>
            <p:cNvSpPr/>
            <p:nvPr/>
          </p:nvSpPr>
          <p:spPr>
            <a:xfrm>
              <a:off x="1506744" y="5204012"/>
              <a:ext cx="295835" cy="295835"/>
            </a:xfrm>
            <a:prstGeom prst="ellipse">
              <a:avLst/>
            </a:prstGeom>
            <a:solidFill>
              <a:schemeClr val="bg2"/>
            </a:solidFill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55" name="图形 54" descr="选中标记">
              <a:extLst>
                <a:ext uri="{FF2B5EF4-FFF2-40B4-BE49-F238E27FC236}">
  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B863C30-ECBB-6948-99F1-5217BDF7F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  </a:ext>
              </a:extLst>
            </a:blip>
            <a:stretch>
              <a:fillRect/>
            </a:stretch>
          </p:blipFill>
          <p:spPr>
            <a:xfrm>
              <a:off x="1556640" y="5267094"/>
              <a:ext cx="196042" cy="196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5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  <p:bldP spid="6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9" grpId="0"/>
      <p:bldP spid="44" grpId="0"/>
      <p:bldP spid="48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6D31DD5-F3E9-2E48-8FE4-BCE3C5D1965B}"/>
              </a:ext>
            </a:extLst>
          </p:cNvPr>
          <p:cNvCxnSpPr>
            <a:cxnSpLocks/>
          </p:cNvCxnSpPr>
          <p:nvPr/>
        </p:nvCxnSpPr>
        <p:spPr>
          <a:xfrm>
            <a:off x="6096000" y="4"/>
            <a:ext cx="0" cy="58494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E29A605-1811-1C49-AC55-A658E64E4630}"/>
              </a:ext>
            </a:extLst>
          </p:cNvPr>
          <p:cNvSpPr/>
          <p:nvPr/>
        </p:nvSpPr>
        <p:spPr>
          <a:xfrm>
            <a:off x="6008596" y="1428202"/>
            <a:ext cx="174811" cy="1748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B80AA84-2B8A-8F48-B0CA-C543FA4ECAFA}"/>
              </a:ext>
            </a:extLst>
          </p:cNvPr>
          <p:cNvSpPr txBox="1"/>
          <p:nvPr/>
        </p:nvSpPr>
        <p:spPr>
          <a:xfrm>
            <a:off x="6378414" y="1324962"/>
            <a:ext cx="2375623" cy="2780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2013.09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～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2015.06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BFC5578-799B-8C42-8ED9-F51EB6B79CE8}"/>
              </a:ext>
            </a:extLst>
          </p:cNvPr>
          <p:cNvSpPr/>
          <p:nvPr/>
        </p:nvSpPr>
        <p:spPr>
          <a:xfrm>
            <a:off x="6378414" y="1732893"/>
            <a:ext cx="43388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在这里添加你的详细小段落文本内容，与标题相关并符合整体语言风格内容请简洁，控制好字数。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3306EDCC-F141-CF45-9837-5E4B8522E678}"/>
              </a:ext>
            </a:extLst>
          </p:cNvPr>
          <p:cNvSpPr/>
          <p:nvPr/>
        </p:nvSpPr>
        <p:spPr>
          <a:xfrm>
            <a:off x="8689316" y="1260020"/>
            <a:ext cx="2027989" cy="4079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XXXXX</a:t>
            </a:r>
            <a:r>
              <a:rPr kumimoji="1" lang="zh-CN" altLang="en-US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公司实习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FD4C5A2-3531-554A-9BDF-FBCF3455D495}"/>
              </a:ext>
            </a:extLst>
          </p:cNvPr>
          <p:cNvSpPr/>
          <p:nvPr/>
        </p:nvSpPr>
        <p:spPr>
          <a:xfrm>
            <a:off x="6008596" y="3583549"/>
            <a:ext cx="174811" cy="1748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0968E3D5-193A-734B-B411-26FAA8544EBC}"/>
              </a:ext>
            </a:extLst>
          </p:cNvPr>
          <p:cNvSpPr txBox="1"/>
          <p:nvPr/>
        </p:nvSpPr>
        <p:spPr>
          <a:xfrm>
            <a:off x="6378414" y="3480311"/>
            <a:ext cx="2375623" cy="2780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2013.09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～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2015.06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ADB757EB-F161-2348-8427-199CA483F359}"/>
              </a:ext>
            </a:extLst>
          </p:cNvPr>
          <p:cNvSpPr/>
          <p:nvPr/>
        </p:nvSpPr>
        <p:spPr>
          <a:xfrm>
            <a:off x="6378414" y="3888243"/>
            <a:ext cx="43388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在这里添加你的详细小段落文本内容，与标题相关并符合整体语言风格内容请简洁，控制好字数。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4B91682-D501-224A-9CF6-C9A9820D1932}"/>
              </a:ext>
            </a:extLst>
          </p:cNvPr>
          <p:cNvSpPr/>
          <p:nvPr/>
        </p:nvSpPr>
        <p:spPr>
          <a:xfrm>
            <a:off x="8689316" y="3415369"/>
            <a:ext cx="2027989" cy="4079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XXXXX</a:t>
            </a:r>
            <a:r>
              <a:rPr kumimoji="1" lang="zh-CN" altLang="en-US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公司实习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63B98D69-3BB1-014F-9F0C-2EB1DC0D446D}"/>
              </a:ext>
            </a:extLst>
          </p:cNvPr>
          <p:cNvSpPr/>
          <p:nvPr/>
        </p:nvSpPr>
        <p:spPr>
          <a:xfrm>
            <a:off x="6008596" y="2497767"/>
            <a:ext cx="174811" cy="1748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16E660B-E094-6943-B1CF-41FE6C2392E6}"/>
              </a:ext>
            </a:extLst>
          </p:cNvPr>
          <p:cNvSpPr txBox="1"/>
          <p:nvPr/>
        </p:nvSpPr>
        <p:spPr>
          <a:xfrm>
            <a:off x="3545570" y="2432825"/>
            <a:ext cx="2375623" cy="4024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2013.09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～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2015.06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BCDC250-8DE4-1A42-A8DB-58DAB128B50D}"/>
              </a:ext>
            </a:extLst>
          </p:cNvPr>
          <p:cNvSpPr/>
          <p:nvPr/>
        </p:nvSpPr>
        <p:spPr>
          <a:xfrm>
            <a:off x="1387291" y="2960254"/>
            <a:ext cx="43388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在这里添加你的详细小段落文本内容，与标题相关并符合整体语言风格内容请简洁，控制好字数。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68C17D1-1CC9-B64A-AE0E-2B1597648E24}"/>
              </a:ext>
            </a:extLst>
          </p:cNvPr>
          <p:cNvSpPr/>
          <p:nvPr/>
        </p:nvSpPr>
        <p:spPr>
          <a:xfrm>
            <a:off x="1517580" y="2432825"/>
            <a:ext cx="2027989" cy="4079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XXXXX</a:t>
            </a:r>
            <a:r>
              <a:rPr kumimoji="1" lang="zh-CN" altLang="en-US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公司实习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A6424D5-F962-A144-85B7-913268CDE0D1}"/>
              </a:ext>
            </a:extLst>
          </p:cNvPr>
          <p:cNvSpPr/>
          <p:nvPr/>
        </p:nvSpPr>
        <p:spPr>
          <a:xfrm>
            <a:off x="6008596" y="4657372"/>
            <a:ext cx="174811" cy="1748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2477F684-34A7-FA4C-90F6-4C0DB0B1B900}"/>
              </a:ext>
            </a:extLst>
          </p:cNvPr>
          <p:cNvSpPr txBox="1"/>
          <p:nvPr/>
        </p:nvSpPr>
        <p:spPr>
          <a:xfrm>
            <a:off x="3545570" y="4592430"/>
            <a:ext cx="2375623" cy="4024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2013.09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～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2015.06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B3607355-B604-4F49-B1B2-F901A83FD109}"/>
              </a:ext>
            </a:extLst>
          </p:cNvPr>
          <p:cNvSpPr/>
          <p:nvPr/>
        </p:nvSpPr>
        <p:spPr>
          <a:xfrm>
            <a:off x="1387291" y="5119861"/>
            <a:ext cx="43388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在这里添加你的详细小段落文本内容，与标题相关并符合整体语言风格内容请简洁，控制好字数。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6B24E03-7658-774D-A2F6-86F47795DE2E}"/>
              </a:ext>
            </a:extLst>
          </p:cNvPr>
          <p:cNvSpPr/>
          <p:nvPr/>
        </p:nvSpPr>
        <p:spPr>
          <a:xfrm>
            <a:off x="1517580" y="4592430"/>
            <a:ext cx="2027989" cy="4079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XXXXX</a:t>
            </a:r>
            <a:r>
              <a:rPr kumimoji="1" lang="zh-CN" altLang="en-US" sz="1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公司实习</a:t>
            </a:r>
          </a:p>
        </p:txBody>
      </p:sp>
    </p:spTree>
    <p:extLst>
      <p:ext uri="{BB962C8B-B14F-4D97-AF65-F5344CB8AC3E}">
        <p14:creationId xmlns:p14="http://schemas.microsoft.com/office/powerpoint/2010/main" val="120330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  <p:bldP spid="7" grpId="0"/>
      <p:bldP spid="11" grpId="0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pic>
        <p:nvPicPr>
          <p:cNvPr id="6" name="图形 5" descr="云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8D980C2-FDEB-884D-829D-A537CB9296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</a:ext>
            </a:extLst>
          </a:blip>
          <a:stretch>
            <a:fillRect/>
          </a:stretch>
        </p:blipFill>
        <p:spPr>
          <a:xfrm>
            <a:off x="5012227" y="700280"/>
            <a:ext cx="2167548" cy="21675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39079409-5E23-C745-AAB4-AADC9B9BA315}"/>
              </a:ext>
            </a:extLst>
          </p:cNvPr>
          <p:cNvSpPr txBox="1"/>
          <p:nvPr/>
        </p:nvSpPr>
        <p:spPr>
          <a:xfrm>
            <a:off x="5249022" y="1676293"/>
            <a:ext cx="1640543" cy="4437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zh-CN" altLang="en-US" sz="24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专业技能</a:t>
            </a:r>
          </a:p>
        </p:txBody>
      </p:sp>
      <p:pic>
        <p:nvPicPr>
          <p:cNvPr id="10" name="图形 9" descr="云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5809F169-F406-BD47-A5A0-561A34B6D5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</a:ext>
            </a:extLst>
          </a:blip>
          <a:stretch>
            <a:fillRect/>
          </a:stretch>
        </p:blipFill>
        <p:spPr>
          <a:xfrm>
            <a:off x="8541917" y="1042138"/>
            <a:ext cx="1172585" cy="1172585"/>
          </a:xfrm>
          <a:prstGeom prst="rect">
            <a:avLst/>
          </a:prstGeom>
        </p:spPr>
      </p:pic>
      <p:pic>
        <p:nvPicPr>
          <p:cNvPr id="11" name="图形 10" descr="云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A105E35E-44CD-A04E-9F72-8900F6BC9BB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</a:ext>
            </a:extLst>
          </a:blip>
          <a:stretch>
            <a:fillRect/>
          </a:stretch>
        </p:blipFill>
        <p:spPr>
          <a:xfrm>
            <a:off x="2379827" y="999014"/>
            <a:ext cx="1387431" cy="1387431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062AACD4-FAA3-5247-BB46-FA50BADF69AF}"/>
              </a:ext>
            </a:extLst>
          </p:cNvPr>
          <p:cNvCxnSpPr>
            <a:cxnSpLocks/>
          </p:cNvCxnSpPr>
          <p:nvPr/>
        </p:nvCxnSpPr>
        <p:spPr>
          <a:xfrm>
            <a:off x="3159476" y="1676293"/>
            <a:ext cx="1680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EEB6243-8D77-C846-99F6-6B1F237881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76387" y="1676292"/>
            <a:ext cx="1004748" cy="2049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0FA6089-1FB2-4B4D-8133-8F6A9D2B3D6F}"/>
              </a:ext>
            </a:extLst>
          </p:cNvPr>
          <p:cNvCxnSpPr>
            <a:cxnSpLocks/>
          </p:cNvCxnSpPr>
          <p:nvPr/>
        </p:nvCxnSpPr>
        <p:spPr>
          <a:xfrm>
            <a:off x="7381853" y="1628431"/>
            <a:ext cx="2998695" cy="21701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761179F2-28EC-744C-BB4E-12E8710AE284}"/>
              </a:ext>
            </a:extLst>
          </p:cNvPr>
          <p:cNvSpPr/>
          <p:nvPr/>
        </p:nvSpPr>
        <p:spPr>
          <a:xfrm>
            <a:off x="1448475" y="3846476"/>
            <a:ext cx="699247" cy="6992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082C011-0AC9-2944-A398-AD2B2D273896}"/>
              </a:ext>
            </a:extLst>
          </p:cNvPr>
          <p:cNvCxnSpPr>
            <a:cxnSpLocks/>
          </p:cNvCxnSpPr>
          <p:nvPr/>
        </p:nvCxnSpPr>
        <p:spPr>
          <a:xfrm rot="5400000">
            <a:off x="4485021" y="2475911"/>
            <a:ext cx="1375272" cy="1360584"/>
          </a:xfrm>
          <a:prstGeom prst="bentConnector3">
            <a:avLst>
              <a:gd name="adj1" fmla="val 2751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BE04390F-DDE0-074D-8B30-EEDB6E4A76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33200" y="2493695"/>
            <a:ext cx="1375272" cy="12960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DA532ED4-765C-754A-BE44-85E9E5718D55}"/>
              </a:ext>
            </a:extLst>
          </p:cNvPr>
          <p:cNvSpPr/>
          <p:nvPr/>
        </p:nvSpPr>
        <p:spPr>
          <a:xfrm>
            <a:off x="4141113" y="3846476"/>
            <a:ext cx="699247" cy="6992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5BBBB86B-60A3-2544-8A95-BFAA51FC6603}"/>
              </a:ext>
            </a:extLst>
          </p:cNvPr>
          <p:cNvSpPr/>
          <p:nvPr/>
        </p:nvSpPr>
        <p:spPr>
          <a:xfrm>
            <a:off x="7323539" y="3846476"/>
            <a:ext cx="699247" cy="6992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91584B8-A0BE-2B42-99B0-F9EF19028474}"/>
              </a:ext>
            </a:extLst>
          </p:cNvPr>
          <p:cNvSpPr/>
          <p:nvPr/>
        </p:nvSpPr>
        <p:spPr>
          <a:xfrm>
            <a:off x="10030925" y="3846476"/>
            <a:ext cx="699247" cy="6992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52" name="图形 51" descr="铅笔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C8300D5-6538-9948-B3B5-D6A923F671F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8"/>
              </a:ext>
            </a:extLst>
          </a:blip>
          <a:stretch>
            <a:fillRect/>
          </a:stretch>
        </p:blipFill>
        <p:spPr>
          <a:xfrm>
            <a:off x="1554793" y="3960387"/>
            <a:ext cx="457200" cy="457200"/>
          </a:xfrm>
          <a:prstGeom prst="rect">
            <a:avLst/>
          </a:prstGeom>
        </p:spPr>
      </p:pic>
      <p:pic>
        <p:nvPicPr>
          <p:cNvPr id="54" name="图形 53" descr="扩音器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A3BADA0-71E0-FE40-A8F6-282E8E48B45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10"/>
              </a:ext>
            </a:extLst>
          </a:blip>
          <a:stretch>
            <a:fillRect/>
          </a:stretch>
        </p:blipFill>
        <p:spPr>
          <a:xfrm>
            <a:off x="4278428" y="3960387"/>
            <a:ext cx="457200" cy="457200"/>
          </a:xfrm>
          <a:prstGeom prst="rect">
            <a:avLst/>
          </a:prstGeom>
        </p:spPr>
      </p:pic>
      <p:pic>
        <p:nvPicPr>
          <p:cNvPr id="56" name="图形 55" descr="标尺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53221C9-2D21-2845-AEF2-231F00E2F37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12"/>
              </a:ext>
            </a:extLst>
          </a:blip>
          <a:stretch>
            <a:fillRect/>
          </a:stretch>
        </p:blipFill>
        <p:spPr>
          <a:xfrm>
            <a:off x="7440263" y="3960387"/>
            <a:ext cx="457200" cy="457200"/>
          </a:xfrm>
          <a:prstGeom prst="rect">
            <a:avLst/>
          </a:prstGeom>
        </p:spPr>
      </p:pic>
      <p:pic>
        <p:nvPicPr>
          <p:cNvPr id="58" name="图形 57" descr="会议室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A21604B-0960-5744-8A6B-71CCD147DD9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14"/>
              </a:ext>
            </a:extLst>
          </a:blip>
          <a:stretch>
            <a:fillRect/>
          </a:stretch>
        </p:blipFill>
        <p:spPr>
          <a:xfrm>
            <a:off x="10151945" y="3960387"/>
            <a:ext cx="457200" cy="457200"/>
          </a:xfrm>
          <a:prstGeom prst="rect">
            <a:avLst/>
          </a:prstGeom>
        </p:spPr>
      </p:pic>
      <p:pic>
        <p:nvPicPr>
          <p:cNvPr id="59" name="图形 58" descr="云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1767CAEC-6219-6A4A-9F25-8234F15CAEF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</a:ext>
            </a:extLst>
          </a:blip>
          <a:stretch>
            <a:fillRect/>
          </a:stretch>
        </p:blipFill>
        <p:spPr>
          <a:xfrm>
            <a:off x="7577111" y="2321203"/>
            <a:ext cx="620487" cy="620486"/>
          </a:xfrm>
          <a:prstGeom prst="rect">
            <a:avLst/>
          </a:prstGeom>
        </p:spPr>
      </p:pic>
      <p:pic>
        <p:nvPicPr>
          <p:cNvPr id="60" name="图形 59" descr="云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790E7A77-8634-4545-B57D-789E7A8005D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</a:ext>
            </a:extLst>
          </a:blip>
          <a:stretch>
            <a:fillRect/>
          </a:stretch>
        </p:blipFill>
        <p:spPr>
          <a:xfrm>
            <a:off x="3989491" y="2085621"/>
            <a:ext cx="620487" cy="620486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98D811E3-24D0-634E-8673-C21164536F45}"/>
              </a:ext>
            </a:extLst>
          </p:cNvPr>
          <p:cNvSpPr/>
          <p:nvPr/>
        </p:nvSpPr>
        <p:spPr>
          <a:xfrm>
            <a:off x="1156061" y="4666327"/>
            <a:ext cx="12840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文案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156DB61B-E249-4845-A29A-06877CA80C20}"/>
              </a:ext>
            </a:extLst>
          </p:cNvPr>
          <p:cNvSpPr/>
          <p:nvPr/>
        </p:nvSpPr>
        <p:spPr>
          <a:xfrm>
            <a:off x="3848701" y="4668588"/>
            <a:ext cx="12840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宣传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05A145E-C2D4-8448-972D-1B0F066DCAA6}"/>
              </a:ext>
            </a:extLst>
          </p:cNvPr>
          <p:cNvSpPr/>
          <p:nvPr/>
        </p:nvSpPr>
        <p:spPr>
          <a:xfrm>
            <a:off x="7020836" y="4666327"/>
            <a:ext cx="12840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设计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08A7F09D-A405-A440-9391-78EE4CBBBE6C}"/>
              </a:ext>
            </a:extLst>
          </p:cNvPr>
          <p:cNvSpPr/>
          <p:nvPr/>
        </p:nvSpPr>
        <p:spPr>
          <a:xfrm>
            <a:off x="9787889" y="4659637"/>
            <a:ext cx="12840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沟通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DF0200D-88F6-9E40-96C9-5B9BF4E22158}"/>
              </a:ext>
            </a:extLst>
          </p:cNvPr>
          <p:cNvSpPr/>
          <p:nvPr/>
        </p:nvSpPr>
        <p:spPr>
          <a:xfrm>
            <a:off x="865736" y="5116279"/>
            <a:ext cx="1728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37FACC2-B9FA-B742-B061-193616314816}"/>
              </a:ext>
            </a:extLst>
          </p:cNvPr>
          <p:cNvSpPr/>
          <p:nvPr/>
        </p:nvSpPr>
        <p:spPr>
          <a:xfrm>
            <a:off x="3642760" y="5134544"/>
            <a:ext cx="1728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667FF10-B6BF-0647-951D-484A7BDCA86A}"/>
              </a:ext>
            </a:extLst>
          </p:cNvPr>
          <p:cNvSpPr/>
          <p:nvPr/>
        </p:nvSpPr>
        <p:spPr>
          <a:xfrm>
            <a:off x="6798600" y="5134543"/>
            <a:ext cx="1728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3BF00B1-3592-EB4A-A8E4-7DBE56734AED}"/>
              </a:ext>
            </a:extLst>
          </p:cNvPr>
          <p:cNvSpPr/>
          <p:nvPr/>
        </p:nvSpPr>
        <p:spPr>
          <a:xfrm>
            <a:off x="9516277" y="5121641"/>
            <a:ext cx="1728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</a:t>
            </a:r>
          </a:p>
        </p:txBody>
      </p:sp>
    </p:spTree>
    <p:extLst>
      <p:ext uri="{BB962C8B-B14F-4D97-AF65-F5344CB8AC3E}">
        <p14:creationId xmlns:p14="http://schemas.microsoft.com/office/powerpoint/2010/main" val="17472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  <p:bldP spid="23" grpId="0" animBg="1"/>
      <p:bldP spid="40" grpId="0" animBg="1"/>
      <p:bldP spid="41" grpId="0" animBg="1"/>
      <p:bldP spid="42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页面标题</a:t>
            </a:r>
          </a:p>
        </p:txBody>
      </p:sp>
      <p:pic>
        <p:nvPicPr>
          <p:cNvPr id="4" name="图形 3" descr="纸张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6459B492-D700-B143-ACB2-8C78107571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</a:ext>
            </a:extLst>
          </a:blip>
          <a:stretch>
            <a:fillRect/>
          </a:stretch>
        </p:blipFill>
        <p:spPr>
          <a:xfrm>
            <a:off x="1013942" y="2137722"/>
            <a:ext cx="1322295" cy="13222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0841D69F-5DB0-564D-83F7-3B4D4E053F62}"/>
              </a:ext>
            </a:extLst>
          </p:cNvPr>
          <p:cNvSpPr/>
          <p:nvPr/>
        </p:nvSpPr>
        <p:spPr>
          <a:xfrm>
            <a:off x="1113114" y="2835445"/>
            <a:ext cx="1123951" cy="297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D203ADB-841A-DA49-A26C-7631DF876597}"/>
              </a:ext>
            </a:extLst>
          </p:cNvPr>
          <p:cNvSpPr/>
          <p:nvPr/>
        </p:nvSpPr>
        <p:spPr>
          <a:xfrm>
            <a:off x="2497597" y="2684112"/>
            <a:ext cx="3195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在这里添加你的详细小段落文本内容，与标题相关并符合控制好字数。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1B50A4BB-11CE-114E-994B-3663A840BD0E}"/>
              </a:ext>
            </a:extLst>
          </p:cNvPr>
          <p:cNvSpPr/>
          <p:nvPr/>
        </p:nvSpPr>
        <p:spPr>
          <a:xfrm>
            <a:off x="2524492" y="2099379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XXXXXX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技能</a:t>
            </a:r>
          </a:p>
        </p:txBody>
      </p:sp>
      <p:pic>
        <p:nvPicPr>
          <p:cNvPr id="12" name="图形 11" descr="纸张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86572232-FEFE-6F42-AA73-19383FB36C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</a:ext>
            </a:extLst>
          </a:blip>
          <a:stretch>
            <a:fillRect/>
          </a:stretch>
        </p:blipFill>
        <p:spPr>
          <a:xfrm>
            <a:off x="6539371" y="2137722"/>
            <a:ext cx="1322295" cy="132229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D777696A-8455-4A49-B371-16122D5CC736}"/>
              </a:ext>
            </a:extLst>
          </p:cNvPr>
          <p:cNvSpPr/>
          <p:nvPr/>
        </p:nvSpPr>
        <p:spPr>
          <a:xfrm>
            <a:off x="6638543" y="2835445"/>
            <a:ext cx="1123951" cy="297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EB1C835-6DD5-144C-9BBF-2A0D05565208}"/>
              </a:ext>
            </a:extLst>
          </p:cNvPr>
          <p:cNvSpPr/>
          <p:nvPr/>
        </p:nvSpPr>
        <p:spPr>
          <a:xfrm>
            <a:off x="8023028" y="2684112"/>
            <a:ext cx="3195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在这里添加你的详细小段落文本内容，与标题相关并符合控制好字数。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A8A8F29-1E06-3448-88B3-1970E9129731}"/>
              </a:ext>
            </a:extLst>
          </p:cNvPr>
          <p:cNvSpPr/>
          <p:nvPr/>
        </p:nvSpPr>
        <p:spPr>
          <a:xfrm>
            <a:off x="8049920" y="2099379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XXXXXX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技能</a:t>
            </a:r>
          </a:p>
        </p:txBody>
      </p:sp>
      <p:pic>
        <p:nvPicPr>
          <p:cNvPr id="16" name="图形 15" descr="纸张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60B50E14-12CD-DC4D-8001-2022076AB6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</a:ext>
            </a:extLst>
          </a:blip>
          <a:stretch>
            <a:fillRect/>
          </a:stretch>
        </p:blipFill>
        <p:spPr>
          <a:xfrm>
            <a:off x="1022906" y="4061241"/>
            <a:ext cx="1322295" cy="132229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D82DB9BF-43CE-5E48-AEDD-35F28D813F40}"/>
              </a:ext>
            </a:extLst>
          </p:cNvPr>
          <p:cNvSpPr/>
          <p:nvPr/>
        </p:nvSpPr>
        <p:spPr>
          <a:xfrm>
            <a:off x="1122078" y="4758964"/>
            <a:ext cx="1123951" cy="297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BC18086-AC12-0A44-9FE9-DDDF8B794552}"/>
              </a:ext>
            </a:extLst>
          </p:cNvPr>
          <p:cNvSpPr/>
          <p:nvPr/>
        </p:nvSpPr>
        <p:spPr>
          <a:xfrm>
            <a:off x="2506561" y="4607631"/>
            <a:ext cx="3195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在这里添加你的详细小段落文本内容，与标题相关并符合控制好字数。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0363C1D0-ECE7-604D-BC5C-59CBE66D000B}"/>
              </a:ext>
            </a:extLst>
          </p:cNvPr>
          <p:cNvSpPr/>
          <p:nvPr/>
        </p:nvSpPr>
        <p:spPr>
          <a:xfrm>
            <a:off x="2533456" y="4022898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XXXXXX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技能</a:t>
            </a:r>
          </a:p>
        </p:txBody>
      </p:sp>
      <p:pic>
        <p:nvPicPr>
          <p:cNvPr id="20" name="图形 19" descr="纸张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D2998BC-7878-984C-B597-22A9D34BFB5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4"/>
              </a:ext>
            </a:extLst>
          </a:blip>
          <a:stretch>
            <a:fillRect/>
          </a:stretch>
        </p:blipFill>
        <p:spPr>
          <a:xfrm>
            <a:off x="6548335" y="4061241"/>
            <a:ext cx="1322295" cy="132229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127C76F-0117-9A49-BA57-C8B734C832B1}"/>
              </a:ext>
            </a:extLst>
          </p:cNvPr>
          <p:cNvSpPr/>
          <p:nvPr/>
        </p:nvSpPr>
        <p:spPr>
          <a:xfrm>
            <a:off x="6647507" y="4758964"/>
            <a:ext cx="1123951" cy="297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1C0B81F9-75D3-3E45-8EEF-A7509899CE5E}"/>
              </a:ext>
            </a:extLst>
          </p:cNvPr>
          <p:cNvSpPr/>
          <p:nvPr/>
        </p:nvSpPr>
        <p:spPr>
          <a:xfrm>
            <a:off x="8031992" y="4607631"/>
            <a:ext cx="3195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在这里添加你的详细小段落文本内容，与标题相关并符合控制好字数。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4A6203A9-70B0-4545-81E2-9C093D974AC8}"/>
              </a:ext>
            </a:extLst>
          </p:cNvPr>
          <p:cNvSpPr/>
          <p:nvPr/>
        </p:nvSpPr>
        <p:spPr>
          <a:xfrm>
            <a:off x="8058884" y="4022898"/>
            <a:ext cx="2111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XXXXXX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技能</a:t>
            </a:r>
          </a:p>
        </p:txBody>
      </p:sp>
    </p:spTree>
    <p:extLst>
      <p:ext uri="{BB962C8B-B14F-4D97-AF65-F5344CB8AC3E}">
        <p14:creationId xmlns:p14="http://schemas.microsoft.com/office/powerpoint/2010/main" val="42397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  <p:bldP spid="10" grpId="0"/>
      <p:bldP spid="11" grpId="0"/>
      <p:bldP spid="13" grpId="0" animBg="1"/>
      <p:bldP spid="14" grpId="0"/>
      <p:bldP spid="15" grpId="0"/>
      <p:bldP spid="17" grpId="0" animBg="1"/>
      <p:bldP spid="18" grpId="0"/>
      <p:bldP spid="19" grpId="0"/>
      <p:bldP spid="21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D26F0824-5BFC-DB44-BB60-18C0C434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30" y="1153844"/>
            <a:ext cx="2014353" cy="23242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335A778-4C4E-A141-8011-08FDC137E8DA}"/>
              </a:ext>
            </a:extLst>
          </p:cNvPr>
          <p:cNvSpPr/>
          <p:nvPr/>
        </p:nvSpPr>
        <p:spPr>
          <a:xfrm>
            <a:off x="4921624" y="1963274"/>
            <a:ext cx="7270376" cy="2191871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F2E9C557-CCEC-7543-BD9F-AD0EBFFEFA53}"/>
              </a:ext>
            </a:extLst>
          </p:cNvPr>
          <p:cNvSpPr/>
          <p:nvPr/>
        </p:nvSpPr>
        <p:spPr>
          <a:xfrm>
            <a:off x="3" y="0"/>
            <a:ext cx="31466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4BF9FD0D-96E6-484B-9349-42B5B0510939}"/>
              </a:ext>
            </a:extLst>
          </p:cNvPr>
          <p:cNvSpPr/>
          <p:nvPr/>
        </p:nvSpPr>
        <p:spPr>
          <a:xfrm>
            <a:off x="1775013" y="2114521"/>
            <a:ext cx="2074659" cy="14186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167ACDBB-AFCE-9746-8868-6896E43EDA58}"/>
              </a:ext>
            </a:extLst>
          </p:cNvPr>
          <p:cNvSpPr/>
          <p:nvPr/>
        </p:nvSpPr>
        <p:spPr>
          <a:xfrm>
            <a:off x="4921626" y="2397253"/>
            <a:ext cx="522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爱好特长介绍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856AA575-F8E7-084C-A9DA-23FC94FA056A}"/>
              </a:ext>
            </a:extLst>
          </p:cNvPr>
          <p:cNvSpPr/>
          <p:nvPr/>
        </p:nvSpPr>
        <p:spPr>
          <a:xfrm>
            <a:off x="5624683" y="3537417"/>
            <a:ext cx="3814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6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710DBE20-18A1-8B44-990F-3E272C24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84" y="4894730"/>
            <a:ext cx="1621149" cy="593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FF3941C-15C7-6649-BC1A-3D5936B3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3" y="1502828"/>
            <a:ext cx="667367" cy="57467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:mc="http://schemas.openxmlformats.org/markup-compatibility/2006" xmlns:p14="http://schemas.microsoft.com/office/powerpoint/2010/main" xmlns="" id="{C4D0AA02-36BE-7C49-9F66-85CC2AF355E9}"/>
              </a:ext>
            </a:extLst>
          </p:cNvPr>
          <p:cNvSpPr/>
          <p:nvPr/>
        </p:nvSpPr>
        <p:spPr>
          <a:xfrm>
            <a:off x="2082329" y="2218765"/>
            <a:ext cx="1603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</a:t>
            </a:r>
            <a:endParaRPr kumimoji="1" lang="zh-CN" altLang="en-US" sz="66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3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:a16="http://schemas.microsoft.com/office/drawing/2014/main"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62">
      <a:dk1>
        <a:srgbClr val="000000"/>
      </a:dk1>
      <a:lt1>
        <a:srgbClr val="FFFFFF"/>
      </a:lt1>
      <a:dk2>
        <a:srgbClr val="A9C3DC"/>
      </a:dk2>
      <a:lt2>
        <a:srgbClr val="FFFFFF"/>
      </a:lt2>
      <a:accent1>
        <a:srgbClr val="A8C1DB"/>
      </a:accent1>
      <a:accent2>
        <a:srgbClr val="789BB3"/>
      </a:accent2>
      <a:accent3>
        <a:srgbClr val="FAA38B"/>
      </a:accent3>
      <a:accent4>
        <a:srgbClr val="7FA2B9"/>
      </a:accent4>
      <a:accent5>
        <a:srgbClr val="5B9BD5"/>
      </a:accent5>
      <a:accent6>
        <a:srgbClr val="F97D53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Source Han Sans CN Normal" panose="020B0400000000000000" pitchFamily="34" charset="-128"/>
            <a:ea typeface="Source Han Sans CN Normal" panose="020B0400000000000000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kumimoji="1" dirty="0">
            <a:latin typeface="Source Han Sans CN Normal" panose="020B0400000000000000" pitchFamily="34" charset="-128"/>
            <a:ea typeface="Source Han Sans CN Normal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1761</Words>
  <Application>Microsoft Office PowerPoint</Application>
  <PresentationFormat>宽屏</PresentationFormat>
  <Paragraphs>233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Meiryo</vt:lpstr>
      <vt:lpstr>Source Han Sans CN Normal</vt:lpstr>
      <vt:lpstr>等线</vt:lpstr>
      <vt:lpstr>等线 Light</vt:lpstr>
      <vt:lpstr>宋体</vt:lpstr>
      <vt:lpstr>微软雅黑</vt:lpstr>
      <vt:lpstr>字魂35号-经典雅黑</vt:lpstr>
      <vt:lpstr>Arial</vt:lpstr>
      <vt:lpstr>Calibri</vt:lpstr>
      <vt:lpstr>Calibri Light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cp:lastModifiedBy>kan</cp:lastModifiedBy>
  <cp:revision>78</cp:revision>
  <dcterms:created xsi:type="dcterms:W3CDTF">2019-04-17T03:39:36Z</dcterms:created>
  <dcterms:modified xsi:type="dcterms:W3CDTF">2021-03-30T05:47:48Z</dcterms:modified>
</cp:coreProperties>
</file>