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21" r:id="rId3"/>
    <p:sldId id="420" r:id="rId4"/>
    <p:sldId id="434" r:id="rId5"/>
    <p:sldId id="397" r:id="rId6"/>
    <p:sldId id="384" r:id="rId7"/>
    <p:sldId id="430" r:id="rId8"/>
    <p:sldId id="415" r:id="rId9"/>
    <p:sldId id="428" r:id="rId10"/>
    <p:sldId id="427" r:id="rId11"/>
    <p:sldId id="435" r:id="rId12"/>
    <p:sldId id="416" r:id="rId13"/>
    <p:sldId id="417" r:id="rId14"/>
    <p:sldId id="418" r:id="rId15"/>
    <p:sldId id="394" r:id="rId16"/>
    <p:sldId id="429" r:id="rId17"/>
    <p:sldId id="436" r:id="rId18"/>
    <p:sldId id="431" r:id="rId19"/>
    <p:sldId id="421" r:id="rId20"/>
    <p:sldId id="422" r:id="rId21"/>
    <p:sldId id="423" r:id="rId22"/>
    <p:sldId id="437" r:id="rId23"/>
    <p:sldId id="424" r:id="rId24"/>
    <p:sldId id="425" r:id="rId25"/>
    <p:sldId id="426" r:id="rId26"/>
    <p:sldId id="380" r:id="rId27"/>
    <p:sldId id="413" r:id="rId28"/>
    <p:sldId id="414" r:id="rId29"/>
    <p:sldId id="377" r:id="rId30"/>
    <p:sldId id="439" r:id="rId31"/>
    <p:sldId id="44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F65"/>
    <a:srgbClr val="BBE3D8"/>
    <a:srgbClr val="839D73"/>
    <a:srgbClr val="F88D71"/>
    <a:srgbClr val="5B6C83"/>
    <a:srgbClr val="2A3D52"/>
    <a:srgbClr val="EDD0D0"/>
    <a:srgbClr val="D8816A"/>
    <a:srgbClr val="FBF6F4"/>
    <a:srgbClr val="B5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8C2D0-6731-4BCC-A5F4-AE7B812F1F9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A1EC7-69F3-4752-BC1B-FA5AEE4D7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4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4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6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9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3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6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99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1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2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29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78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1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9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02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38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4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91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3B208-2C83-45A0-9DBC-691ABCA55E2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44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3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156C1-ED3F-416F-BAC6-9CFEA745FC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31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5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3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7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2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9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1EC7-69F3-4752-BC1B-FA5AEE4D79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4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C01A3-2B17-42C2-B2AB-3BA4A4D96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42E8ECF-3B43-46D6-AB7B-4207F2CB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B5F52A-E4D4-4CCF-895D-E399B4B7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A66131-1239-4F15-B5D8-0A60D4DA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E63D02-E87B-4BC2-8838-04E5DFD8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33FFF4-8822-4EC6-91C5-592B4AF6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5A7ABDA-2BF9-4595-93BF-AC19BE02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61A383-289D-4AA6-8720-70381A93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64B99AB-E02F-4370-A46D-E746FB84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0397FA9-1C31-49E8-8E4A-EB0365F8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0B12B52-0449-4D17-9DF0-A2C9907EB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39CF671-0729-4308-82D8-6584F61B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B1E13E-DB4C-422A-91E6-6437604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2250F8-8F16-4146-B9B6-C2D7EB99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B388A13-0C65-453D-AA2D-095246DD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4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8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1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82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9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73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CC1D15-A178-45C6-8CD6-049345CB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41EF2E-FB60-4E0A-9925-BC56FAFF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B2ACAF-C2EF-4003-9787-22918D0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FAA0D9-B6D4-432A-946B-7C9C2BAF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3BB19F-EB0B-41B6-BF7B-7B0710B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4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9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0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B8DEBD-0F09-489C-B07E-EA2DA6FB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5E43F65-36A2-464C-B26F-BD683089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F660A4-EA24-4117-B830-EE536BA7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3E70239-6D1D-4FCB-92FD-3208A4C0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85CF27-8A22-45A9-8901-65A0D78C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6B2181-DF1E-4F40-8717-66713B0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783D72-AD91-4D0B-917F-1957EA24D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CE9E5C5-30C5-4279-8683-55A11A17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12A7406-43BE-4D28-B999-44FD5DCA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9A2F19-85F2-44F7-95FE-D384AA7B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8DE3942-455B-42E1-BC64-D58DF36C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D5E86E-16F9-4057-BA4D-1D584352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09EF540-87F4-41D2-BF37-76FCC824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493A934-5880-4708-A377-E4A2C6C7F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1CFE967-BBC0-42C1-96B0-CDBECC011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D9EAF25-2464-4E7E-8768-A2AB4D689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C3F2322-2429-45A8-88C6-E1888886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2C74DDF-59FA-4A2E-8B50-6A8F359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16C8725-9089-4B12-8C24-9E9E193E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1891A-96EA-4630-92CC-15A5EE81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B718DA3-CFD8-42DD-B818-ED96C11E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DBC261C-2B79-4B70-90A5-CBB0FD8C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49D3B3D-8401-41AF-BB0A-EEA5621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C4A452B-5B81-4183-A81D-D0FEAE4E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A28C00-2ADC-4951-A78C-98D228E8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6B3BA73-01A1-4786-8B31-6AF8F1A6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0E0ADA-6C3C-45A4-AD50-1CBA3CF0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6CB4D3-02CC-4088-968F-3394D4A6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4994CCD-7E65-4BA7-815F-09CAC3E6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15D9D25-347F-4782-827C-3111C2D6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6123361-55B9-4371-9136-F3707B3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6F9824-C005-4544-9CB0-F3608A7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F3FBEA-D66C-42C6-AD4C-0EDFFB6A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348F391-9BA7-4A95-B432-5D966F12A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5D15865-D200-4431-A3C2-8290F12C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BCCE7B4-6832-4786-B227-AD37CB5F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17687A-387A-4CFB-9E07-2FD17B5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94BDD5-BC71-4AA3-B078-B974C851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84F4179-65E6-4EAF-B082-FF2FFE99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A8828CF-61DD-41B5-AB93-3A4FE7E2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3162D6-3DB6-4E67-BDA1-CA9633AD8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C2E5-256E-4EC7-8395-2D8FFE33A3E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C216AF-C200-4FFC-947B-22402ACC7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23219A-4262-4D16-B41C-F297F7D27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626B-2AC5-4A04-BEF4-F499CD2D352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CD562B41-FE35-44AB-8E21-FBFE1C233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2720" y="-2403182"/>
            <a:ext cx="7376096" cy="121824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84BE6CC-6E8B-4C93-BFC3-AEF2C55A380C}"/>
              </a:ext>
            </a:extLst>
          </p:cNvPr>
          <p:cNvSpPr/>
          <p:nvPr userDrawn="1"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5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" Target="slide6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hemeOverride" Target="../theme/themeOverride22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notesSlide" Target="../notesSlides/notesSlide22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E454A14A-DF0E-4445-8CD2-326CD300BC41}"/>
              </a:ext>
            </a:extLst>
          </p:cNvPr>
          <p:cNvSpPr/>
          <p:nvPr/>
        </p:nvSpPr>
        <p:spPr>
          <a:xfrm>
            <a:off x="974981" y="605293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1C6C7268-3861-45A6-86FA-71E006048B9C}"/>
              </a:ext>
            </a:extLst>
          </p:cNvPr>
          <p:cNvSpPr/>
          <p:nvPr/>
        </p:nvSpPr>
        <p:spPr>
          <a:xfrm>
            <a:off x="4349972" y="56134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2111C09F-E485-44FB-9EF6-69D92FA680B7}"/>
              </a:ext>
            </a:extLst>
          </p:cNvPr>
          <p:cNvSpPr/>
          <p:nvPr/>
        </p:nvSpPr>
        <p:spPr>
          <a:xfrm>
            <a:off x="-1641366" y="632692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266B75BD-CD20-42F9-B28E-3CA091EC3624}"/>
              </a:ext>
            </a:extLst>
          </p:cNvPr>
          <p:cNvSpPr/>
          <p:nvPr/>
        </p:nvSpPr>
        <p:spPr>
          <a:xfrm>
            <a:off x="2844173" y="57812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ECED6D48-85E6-46CE-97FD-68CE162E9647}"/>
              </a:ext>
            </a:extLst>
          </p:cNvPr>
          <p:cNvSpPr/>
          <p:nvPr/>
        </p:nvSpPr>
        <p:spPr>
          <a:xfrm>
            <a:off x="5000846" y="587701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A31109DC-7942-4526-A6FD-DF09A709C96B}"/>
              </a:ext>
            </a:extLst>
          </p:cNvPr>
          <p:cNvSpPr/>
          <p:nvPr/>
        </p:nvSpPr>
        <p:spPr>
          <a:xfrm>
            <a:off x="-859280" y="63894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5B7B1344-B96B-4FB8-BF3F-93FE3BFD7F60}"/>
              </a:ext>
            </a:extLst>
          </p:cNvPr>
          <p:cNvSpPr/>
          <p:nvPr/>
        </p:nvSpPr>
        <p:spPr>
          <a:xfrm>
            <a:off x="7449746" y="56075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16466671-9A61-40C3-BE76-E4A8FEFFCAB4}"/>
              </a:ext>
            </a:extLst>
          </p:cNvPr>
          <p:cNvSpPr/>
          <p:nvPr/>
        </p:nvSpPr>
        <p:spPr>
          <a:xfrm>
            <a:off x="1561335" y="618299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0C2F4BC4-D648-4C72-B5C8-2C0C48138723}"/>
              </a:ext>
            </a:extLst>
          </p:cNvPr>
          <p:cNvSpPr/>
          <p:nvPr/>
        </p:nvSpPr>
        <p:spPr>
          <a:xfrm>
            <a:off x="2175197" y="71681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1F8C59A1-7467-4D4B-898A-9639C5C05CD9}"/>
              </a:ext>
            </a:extLst>
          </p:cNvPr>
          <p:cNvSpPr/>
          <p:nvPr/>
        </p:nvSpPr>
        <p:spPr>
          <a:xfrm>
            <a:off x="4076570" y="711008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40692ED0-622E-41B6-8F9C-E44AB9DC6359}"/>
              </a:ext>
            </a:extLst>
          </p:cNvPr>
          <p:cNvSpPr/>
          <p:nvPr/>
        </p:nvSpPr>
        <p:spPr>
          <a:xfrm>
            <a:off x="3089599" y="726974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3EE82FC0-640C-4C31-A2F3-1D9F84C31055}"/>
              </a:ext>
            </a:extLst>
          </p:cNvPr>
          <p:cNvSpPr/>
          <p:nvPr/>
        </p:nvSpPr>
        <p:spPr>
          <a:xfrm>
            <a:off x="5615385" y="48616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7EC0559B-C82D-449B-A9F4-5B764AC7D4AA}"/>
              </a:ext>
            </a:extLst>
          </p:cNvPr>
          <p:cNvSpPr/>
          <p:nvPr/>
        </p:nvSpPr>
        <p:spPr>
          <a:xfrm>
            <a:off x="5868989" y="502608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1ADA4A7C-7325-40CF-90F8-8D2DC3DF73F0}"/>
              </a:ext>
            </a:extLst>
          </p:cNvPr>
          <p:cNvSpPr/>
          <p:nvPr/>
        </p:nvSpPr>
        <p:spPr>
          <a:xfrm>
            <a:off x="2870661" y="71117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xmlns="" id="{B2EDD5EE-FAD6-4F11-87ED-E5266AF8CB0E}"/>
              </a:ext>
            </a:extLst>
          </p:cNvPr>
          <p:cNvSpPr/>
          <p:nvPr/>
        </p:nvSpPr>
        <p:spPr>
          <a:xfrm>
            <a:off x="4626715" y="541014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B5FE4FE4-98FC-47F5-81F2-5AD828FF1D35}"/>
              </a:ext>
            </a:extLst>
          </p:cNvPr>
          <p:cNvSpPr/>
          <p:nvPr/>
        </p:nvSpPr>
        <p:spPr>
          <a:xfrm>
            <a:off x="3531968" y="67424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F0BEE6EC-3EBF-4E4C-8BF2-2D3627D31043}"/>
              </a:ext>
            </a:extLst>
          </p:cNvPr>
          <p:cNvSpPr/>
          <p:nvPr/>
        </p:nvSpPr>
        <p:spPr>
          <a:xfrm>
            <a:off x="6757900" y="54214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A424C1BE-7407-4867-8FD1-FC5D5B41B838}"/>
              </a:ext>
            </a:extLst>
          </p:cNvPr>
          <p:cNvSpPr/>
          <p:nvPr/>
        </p:nvSpPr>
        <p:spPr>
          <a:xfrm>
            <a:off x="-2770520" y="543350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D7F7EBA4-C847-4B22-A29C-FEDE07EA31ED}"/>
              </a:ext>
            </a:extLst>
          </p:cNvPr>
          <p:cNvSpPr/>
          <p:nvPr/>
        </p:nvSpPr>
        <p:spPr>
          <a:xfrm>
            <a:off x="3832023" y="501209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AD2932D7-DF3F-4028-BD29-5B7122C77A67}"/>
              </a:ext>
            </a:extLst>
          </p:cNvPr>
          <p:cNvSpPr/>
          <p:nvPr/>
        </p:nvSpPr>
        <p:spPr>
          <a:xfrm>
            <a:off x="4751342" y="718823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824770F2-32E7-41C7-A8FF-F3F32BDFE156}"/>
              </a:ext>
            </a:extLst>
          </p:cNvPr>
          <p:cNvSpPr/>
          <p:nvPr/>
        </p:nvSpPr>
        <p:spPr>
          <a:xfrm>
            <a:off x="1966488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614F989B-82F5-451A-B290-078397AFEDCD}"/>
              </a:ext>
            </a:extLst>
          </p:cNvPr>
          <p:cNvSpPr/>
          <p:nvPr/>
        </p:nvSpPr>
        <p:spPr>
          <a:xfrm>
            <a:off x="3444370" y="565406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7880692A-1195-4C95-82B7-8C8ED36D27E6}"/>
              </a:ext>
            </a:extLst>
          </p:cNvPr>
          <p:cNvSpPr/>
          <p:nvPr/>
        </p:nvSpPr>
        <p:spPr>
          <a:xfrm>
            <a:off x="2461585" y="728473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448D81D1-1445-4709-9708-325D9B7C3523}"/>
              </a:ext>
            </a:extLst>
          </p:cNvPr>
          <p:cNvSpPr/>
          <p:nvPr/>
        </p:nvSpPr>
        <p:spPr>
          <a:xfrm>
            <a:off x="6007334" y="547796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xmlns="" id="{3CC23FB4-C1DD-46ED-B0BD-DC21B57978C2}"/>
              </a:ext>
            </a:extLst>
          </p:cNvPr>
          <p:cNvSpPr/>
          <p:nvPr/>
        </p:nvSpPr>
        <p:spPr>
          <a:xfrm>
            <a:off x="4923873" y="546158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BA72ECAC-CA83-43A0-8C4A-54514C224069}"/>
              </a:ext>
            </a:extLst>
          </p:cNvPr>
          <p:cNvSpPr/>
          <p:nvPr/>
        </p:nvSpPr>
        <p:spPr>
          <a:xfrm>
            <a:off x="3979995" y="509391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xmlns="" id="{4D553033-A2EE-4F15-BF17-2246DC43015A}"/>
              </a:ext>
            </a:extLst>
          </p:cNvPr>
          <p:cNvSpPr/>
          <p:nvPr/>
        </p:nvSpPr>
        <p:spPr>
          <a:xfrm>
            <a:off x="1996884" y="656128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FD825353-9805-4F5B-BCE5-B21AFD1225B0}"/>
              </a:ext>
            </a:extLst>
          </p:cNvPr>
          <p:cNvSpPr/>
          <p:nvPr/>
        </p:nvSpPr>
        <p:spPr>
          <a:xfrm>
            <a:off x="2566279" y="69573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xmlns="" id="{BBFB204B-BF1C-4E5F-AB82-136CCF672E31}"/>
              </a:ext>
            </a:extLst>
          </p:cNvPr>
          <p:cNvSpPr/>
          <p:nvPr/>
        </p:nvSpPr>
        <p:spPr>
          <a:xfrm>
            <a:off x="1533379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xmlns="" id="{5A40FB96-A8FE-4E94-85F4-9DDA7EA59CAE}"/>
              </a:ext>
            </a:extLst>
          </p:cNvPr>
          <p:cNvSpPr/>
          <p:nvPr/>
        </p:nvSpPr>
        <p:spPr>
          <a:xfrm>
            <a:off x="1455395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xmlns="" id="{5F091BF4-7DE1-4C47-B1B2-2F4B5129967F}"/>
              </a:ext>
            </a:extLst>
          </p:cNvPr>
          <p:cNvSpPr/>
          <p:nvPr/>
        </p:nvSpPr>
        <p:spPr>
          <a:xfrm>
            <a:off x="1110583" y="608436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xmlns="" id="{BD4A59B5-2386-4B69-8C43-256302F4ECE0}"/>
              </a:ext>
            </a:extLst>
          </p:cNvPr>
          <p:cNvSpPr/>
          <p:nvPr/>
        </p:nvSpPr>
        <p:spPr>
          <a:xfrm>
            <a:off x="3539782" y="531053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5EB39C0D-4D19-47DB-A923-01233B793CD4}"/>
              </a:ext>
            </a:extLst>
          </p:cNvPr>
          <p:cNvSpPr/>
          <p:nvPr/>
        </p:nvSpPr>
        <p:spPr>
          <a:xfrm>
            <a:off x="5224675" y="721265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xmlns="" id="{BA731FAC-22CF-466D-BF1E-322B995345A4}"/>
              </a:ext>
            </a:extLst>
          </p:cNvPr>
          <p:cNvSpPr/>
          <p:nvPr/>
        </p:nvSpPr>
        <p:spPr>
          <a:xfrm>
            <a:off x="2695893" y="741912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xmlns="" id="{4751590F-2DA2-4DF8-8CEE-CB2A5646EF3F}"/>
              </a:ext>
            </a:extLst>
          </p:cNvPr>
          <p:cNvSpPr/>
          <p:nvPr/>
        </p:nvSpPr>
        <p:spPr>
          <a:xfrm>
            <a:off x="-259675" y="635481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90206742-CC19-458E-8F37-E4BA6D976ECE}"/>
              </a:ext>
            </a:extLst>
          </p:cNvPr>
          <p:cNvSpPr/>
          <p:nvPr/>
        </p:nvSpPr>
        <p:spPr>
          <a:xfrm>
            <a:off x="853591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0F50D128-29B6-4C7A-8DDE-A3684C7DC4FD}"/>
              </a:ext>
            </a:extLst>
          </p:cNvPr>
          <p:cNvSpPr/>
          <p:nvPr/>
        </p:nvSpPr>
        <p:spPr>
          <a:xfrm>
            <a:off x="4880359" y="552760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xmlns="" id="{C6A36204-03A5-455A-8F83-01457CA43AFD}"/>
              </a:ext>
            </a:extLst>
          </p:cNvPr>
          <p:cNvSpPr/>
          <p:nvPr/>
        </p:nvSpPr>
        <p:spPr>
          <a:xfrm>
            <a:off x="3293248" y="525792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0E129D71-E356-4C19-BEF9-EBC539B38633}"/>
              </a:ext>
            </a:extLst>
          </p:cNvPr>
          <p:cNvSpPr/>
          <p:nvPr/>
        </p:nvSpPr>
        <p:spPr>
          <a:xfrm>
            <a:off x="5387855" y="58450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xmlns="" id="{03189F9C-B2C6-40AC-A6E7-BFE17D5F57E3}"/>
              </a:ext>
            </a:extLst>
          </p:cNvPr>
          <p:cNvSpPr/>
          <p:nvPr/>
        </p:nvSpPr>
        <p:spPr>
          <a:xfrm>
            <a:off x="1264673" y="660483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xmlns="" id="{1DE6ABAD-6F99-44A2-AF2B-B197C0E8C75B}"/>
              </a:ext>
            </a:extLst>
          </p:cNvPr>
          <p:cNvSpPr/>
          <p:nvPr/>
        </p:nvSpPr>
        <p:spPr>
          <a:xfrm>
            <a:off x="-1514683" y="623337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B1F85051-EACE-4E2E-B621-71588441B24F}"/>
              </a:ext>
            </a:extLst>
          </p:cNvPr>
          <p:cNvSpPr/>
          <p:nvPr/>
        </p:nvSpPr>
        <p:spPr>
          <a:xfrm>
            <a:off x="6190151" y="5780088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xmlns="" id="{45735D20-6EB3-42E9-AF72-A5E3C3FD7A81}"/>
              </a:ext>
            </a:extLst>
          </p:cNvPr>
          <p:cNvSpPr/>
          <p:nvPr/>
        </p:nvSpPr>
        <p:spPr>
          <a:xfrm>
            <a:off x="4745979" y="580730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B61F1AE0-74D1-4562-AC16-5CFE029096CF}"/>
              </a:ext>
            </a:extLst>
          </p:cNvPr>
          <p:cNvSpPr/>
          <p:nvPr/>
        </p:nvSpPr>
        <p:spPr>
          <a:xfrm>
            <a:off x="2514899" y="73095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ECEAAE16-A249-4C6E-AEB7-BE401056AAEE}"/>
              </a:ext>
            </a:extLst>
          </p:cNvPr>
          <p:cNvSpPr/>
          <p:nvPr/>
        </p:nvSpPr>
        <p:spPr>
          <a:xfrm>
            <a:off x="-1114147" y="63197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xmlns="" id="{A98785B2-5B12-47CB-B23C-D59F7CA7FC80}"/>
              </a:ext>
            </a:extLst>
          </p:cNvPr>
          <p:cNvSpPr/>
          <p:nvPr/>
        </p:nvSpPr>
        <p:spPr>
          <a:xfrm>
            <a:off x="165670" y="6827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xmlns="" id="{6B039B02-10D2-4BB5-B3D5-5F2BB4642705}"/>
              </a:ext>
            </a:extLst>
          </p:cNvPr>
          <p:cNvSpPr/>
          <p:nvPr/>
        </p:nvSpPr>
        <p:spPr>
          <a:xfrm>
            <a:off x="3800664" y="604242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xmlns="" id="{37D0C73E-9288-46E2-A396-C37E016248AB}"/>
              </a:ext>
            </a:extLst>
          </p:cNvPr>
          <p:cNvSpPr/>
          <p:nvPr/>
        </p:nvSpPr>
        <p:spPr>
          <a:xfrm>
            <a:off x="5946650" y="5947575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xmlns="" id="{AA2B84EF-5405-4EB3-B0B9-AD59D84B41D1}"/>
              </a:ext>
            </a:extLst>
          </p:cNvPr>
          <p:cNvSpPr/>
          <p:nvPr/>
        </p:nvSpPr>
        <p:spPr>
          <a:xfrm>
            <a:off x="6811268" y="581515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4E2B8713-C0B8-4662-9F6F-66577F846090}"/>
              </a:ext>
            </a:extLst>
          </p:cNvPr>
          <p:cNvSpPr/>
          <p:nvPr/>
        </p:nvSpPr>
        <p:spPr>
          <a:xfrm>
            <a:off x="7487090" y="591494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xmlns="" id="{A0D36C64-5DAE-4C71-8487-76CBC215F2B7}"/>
              </a:ext>
            </a:extLst>
          </p:cNvPr>
          <p:cNvSpPr/>
          <p:nvPr/>
        </p:nvSpPr>
        <p:spPr>
          <a:xfrm>
            <a:off x="5410245" y="564289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B27FF1D2-3465-4656-8BC9-3942F3A728BC}"/>
              </a:ext>
            </a:extLst>
          </p:cNvPr>
          <p:cNvSpPr/>
          <p:nvPr/>
        </p:nvSpPr>
        <p:spPr>
          <a:xfrm>
            <a:off x="1488867" y="629405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47A58F2C-70A7-4276-B522-E21D22ED5F32}"/>
              </a:ext>
            </a:extLst>
          </p:cNvPr>
          <p:cNvSpPr/>
          <p:nvPr/>
        </p:nvSpPr>
        <p:spPr>
          <a:xfrm>
            <a:off x="5861006" y="558574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4CCF02-1C3B-40E8-97B0-DDDB3BD8C1AA}"/>
              </a:ext>
            </a:extLst>
          </p:cNvPr>
          <p:cNvSpPr/>
          <p:nvPr/>
        </p:nvSpPr>
        <p:spPr>
          <a:xfrm>
            <a:off x="3952724" y="542349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B30D6279-4040-472C-A6C9-7A3F9DD73B16}"/>
              </a:ext>
            </a:extLst>
          </p:cNvPr>
          <p:cNvSpPr/>
          <p:nvPr/>
        </p:nvSpPr>
        <p:spPr>
          <a:xfrm>
            <a:off x="2684538" y="568928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6AD9D951-B2E9-4162-89BD-348E4E9C1C4E}"/>
              </a:ext>
            </a:extLst>
          </p:cNvPr>
          <p:cNvSpPr/>
          <p:nvPr/>
        </p:nvSpPr>
        <p:spPr>
          <a:xfrm>
            <a:off x="7922667" y="539752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78E1B8CC-C47B-4FD1-8DA3-91B78BF1AC5A}"/>
              </a:ext>
            </a:extLst>
          </p:cNvPr>
          <p:cNvSpPr/>
          <p:nvPr/>
        </p:nvSpPr>
        <p:spPr>
          <a:xfrm>
            <a:off x="5026812" y="59167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xmlns="" id="{8817ECEF-4124-4C8D-BC4E-E812BA80EB86}"/>
              </a:ext>
            </a:extLst>
          </p:cNvPr>
          <p:cNvSpPr/>
          <p:nvPr/>
        </p:nvSpPr>
        <p:spPr>
          <a:xfrm>
            <a:off x="7465212" y="5603502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175D1C77-3903-4EF4-8182-D143F72D0038}"/>
              </a:ext>
            </a:extLst>
          </p:cNvPr>
          <p:cNvSpPr/>
          <p:nvPr/>
        </p:nvSpPr>
        <p:spPr>
          <a:xfrm>
            <a:off x="3217062" y="56119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xmlns="" id="{B7477C01-1670-4B1D-A285-AAD0F2C763C4}"/>
              </a:ext>
            </a:extLst>
          </p:cNvPr>
          <p:cNvSpPr/>
          <p:nvPr/>
        </p:nvSpPr>
        <p:spPr>
          <a:xfrm>
            <a:off x="3007857" y="7390370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259063A1-E6E1-4C1B-8F03-0430F7B414B0}"/>
              </a:ext>
            </a:extLst>
          </p:cNvPr>
          <p:cNvSpPr/>
          <p:nvPr/>
        </p:nvSpPr>
        <p:spPr>
          <a:xfrm>
            <a:off x="4732224" y="545509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xmlns="" id="{3B584015-9BBA-43D0-A7D1-48DF0E87143D}"/>
              </a:ext>
            </a:extLst>
          </p:cNvPr>
          <p:cNvSpPr/>
          <p:nvPr/>
        </p:nvSpPr>
        <p:spPr>
          <a:xfrm>
            <a:off x="5482329" y="58121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xmlns="" id="{9EBF45F3-9969-4783-9592-5C73394788B1}"/>
              </a:ext>
            </a:extLst>
          </p:cNvPr>
          <p:cNvSpPr/>
          <p:nvPr/>
        </p:nvSpPr>
        <p:spPr>
          <a:xfrm>
            <a:off x="7495608" y="569732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xmlns="" id="{487AE68F-8E5B-45AA-AFB1-2C86E58ED47C}"/>
              </a:ext>
            </a:extLst>
          </p:cNvPr>
          <p:cNvSpPr/>
          <p:nvPr/>
        </p:nvSpPr>
        <p:spPr>
          <a:xfrm>
            <a:off x="6251304" y="60623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xmlns="" id="{7187F44A-9DBE-40D9-B7AC-338CFC80368E}"/>
              </a:ext>
            </a:extLst>
          </p:cNvPr>
          <p:cNvSpPr/>
          <p:nvPr/>
        </p:nvSpPr>
        <p:spPr>
          <a:xfrm>
            <a:off x="1216692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4D8DC00A-55C8-4A0E-934E-8D7C68EBD475}"/>
              </a:ext>
            </a:extLst>
          </p:cNvPr>
          <p:cNvSpPr/>
          <p:nvPr/>
        </p:nvSpPr>
        <p:spPr>
          <a:xfrm>
            <a:off x="470647" y="631804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xmlns="" id="{9E270292-6AA7-4B7B-AB5B-BD5DD188F321}"/>
              </a:ext>
            </a:extLst>
          </p:cNvPr>
          <p:cNvSpPr/>
          <p:nvPr/>
        </p:nvSpPr>
        <p:spPr>
          <a:xfrm>
            <a:off x="8160618" y="5685925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xmlns="" id="{82F93C14-3E99-4FBE-BE6D-F33746E0BF74}"/>
              </a:ext>
            </a:extLst>
          </p:cNvPr>
          <p:cNvSpPr/>
          <p:nvPr/>
        </p:nvSpPr>
        <p:spPr>
          <a:xfrm>
            <a:off x="-498378" y="63012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6B438104-7901-4B68-B12D-34B7135EE186}"/>
              </a:ext>
            </a:extLst>
          </p:cNvPr>
          <p:cNvSpPr/>
          <p:nvPr/>
        </p:nvSpPr>
        <p:spPr>
          <a:xfrm>
            <a:off x="614888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xmlns="" id="{7BD530CF-D0A7-489F-BD18-4E9B8F8F5E46}"/>
              </a:ext>
            </a:extLst>
          </p:cNvPr>
          <p:cNvSpPr/>
          <p:nvPr/>
        </p:nvSpPr>
        <p:spPr>
          <a:xfrm>
            <a:off x="4748528" y="592907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xmlns="" id="{A465FA1D-5F5C-493A-92B9-BE5CE345003C}"/>
              </a:ext>
            </a:extLst>
          </p:cNvPr>
          <p:cNvSpPr/>
          <p:nvPr/>
        </p:nvSpPr>
        <p:spPr>
          <a:xfrm>
            <a:off x="1871106" y="4672947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xmlns="" id="{CA8C5228-00CB-4BBD-A4C5-79F93164FC4B}"/>
              </a:ext>
            </a:extLst>
          </p:cNvPr>
          <p:cNvSpPr/>
          <p:nvPr/>
        </p:nvSpPr>
        <p:spPr>
          <a:xfrm>
            <a:off x="7033769" y="5029717"/>
            <a:ext cx="928980" cy="92898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</a:schemeClr>
              </a:gs>
              <a:gs pos="57000">
                <a:schemeClr val="bg1">
                  <a:alpha val="73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xmlns="" id="{BE7107F0-D162-46D7-9400-FBD7980DE524}"/>
              </a:ext>
            </a:extLst>
          </p:cNvPr>
          <p:cNvSpPr/>
          <p:nvPr/>
        </p:nvSpPr>
        <p:spPr>
          <a:xfrm>
            <a:off x="1667236" y="45231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xmlns="" id="{31279664-3EBE-4419-AF27-D80EC9AF9DD8}"/>
              </a:ext>
            </a:extLst>
          </p:cNvPr>
          <p:cNvSpPr/>
          <p:nvPr/>
        </p:nvSpPr>
        <p:spPr>
          <a:xfrm>
            <a:off x="5530306" y="2958051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xmlns="" id="{2CF43373-2FDE-4BB5-9B78-3BF1C4CAF04D}"/>
              </a:ext>
            </a:extLst>
          </p:cNvPr>
          <p:cNvSpPr/>
          <p:nvPr/>
        </p:nvSpPr>
        <p:spPr>
          <a:xfrm>
            <a:off x="7597003" y="251705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F0D14071-0B1D-4F9B-A0ED-87F2D373A070}"/>
              </a:ext>
            </a:extLst>
          </p:cNvPr>
          <p:cNvSpPr/>
          <p:nvPr/>
        </p:nvSpPr>
        <p:spPr>
          <a:xfrm>
            <a:off x="6751612" y="148188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xmlns="" id="{289C8BFB-4A2E-4593-BFBB-B0374CDF5736}"/>
              </a:ext>
            </a:extLst>
          </p:cNvPr>
          <p:cNvSpPr/>
          <p:nvPr/>
        </p:nvSpPr>
        <p:spPr>
          <a:xfrm>
            <a:off x="2184823" y="381579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xmlns="" id="{7E5CF8DA-E673-4D82-85E9-51638EA676B3}"/>
              </a:ext>
            </a:extLst>
          </p:cNvPr>
          <p:cNvSpPr/>
          <p:nvPr/>
        </p:nvSpPr>
        <p:spPr>
          <a:xfrm>
            <a:off x="1678456" y="294146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xmlns="" id="{C5623A05-E27B-472D-A2BA-7F20B68BF00F}"/>
              </a:ext>
            </a:extLst>
          </p:cNvPr>
          <p:cNvSpPr/>
          <p:nvPr/>
        </p:nvSpPr>
        <p:spPr>
          <a:xfrm>
            <a:off x="235253" y="4212607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xmlns="" id="{C8313832-E552-465C-BAD2-22062297083F}"/>
              </a:ext>
            </a:extLst>
          </p:cNvPr>
          <p:cNvSpPr/>
          <p:nvPr/>
        </p:nvSpPr>
        <p:spPr>
          <a:xfrm>
            <a:off x="6251281" y="262056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xmlns="" id="{39E45B1A-BCD0-4148-82B6-BB02B3D3AF3E}"/>
              </a:ext>
            </a:extLst>
          </p:cNvPr>
          <p:cNvSpPr/>
          <p:nvPr/>
        </p:nvSpPr>
        <p:spPr>
          <a:xfrm>
            <a:off x="7165681" y="244804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[动画大师]_Oval 42">
            <a:extLst>
              <a:ext uri="{FF2B5EF4-FFF2-40B4-BE49-F238E27FC236}">
                <a16:creationId xmlns:a16="http://schemas.microsoft.com/office/drawing/2014/main" xmlns="" id="{7405CD4D-879F-497A-B40C-9A90CB77E2B3}"/>
              </a:ext>
            </a:extLst>
          </p:cNvPr>
          <p:cNvSpPr/>
          <p:nvPr/>
        </p:nvSpPr>
        <p:spPr>
          <a:xfrm>
            <a:off x="6199523" y="212023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xmlns="" id="{EFA7C44A-4131-4EF6-8E85-24BCDD0AAE18}"/>
              </a:ext>
            </a:extLst>
          </p:cNvPr>
          <p:cNvSpPr/>
          <p:nvPr/>
        </p:nvSpPr>
        <p:spPr>
          <a:xfrm>
            <a:off x="-558377" y="4661179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xmlns="" id="{211BFEFF-E3E9-4F59-B8A6-F84BDC1C5610}"/>
              </a:ext>
            </a:extLst>
          </p:cNvPr>
          <p:cNvSpPr/>
          <p:nvPr/>
        </p:nvSpPr>
        <p:spPr>
          <a:xfrm>
            <a:off x="-115839" y="2648171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xmlns="" id="{CD0AE5B1-2FFB-421E-877E-35F5331FB3A3}"/>
              </a:ext>
            </a:extLst>
          </p:cNvPr>
          <p:cNvSpPr/>
          <p:nvPr/>
        </p:nvSpPr>
        <p:spPr>
          <a:xfrm>
            <a:off x="4612262" y="199946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xmlns="" id="{AA8676DF-2871-4480-ADC5-07ABDBE652BD}"/>
              </a:ext>
            </a:extLst>
          </p:cNvPr>
          <p:cNvSpPr/>
          <p:nvPr/>
        </p:nvSpPr>
        <p:spPr>
          <a:xfrm>
            <a:off x="4232701" y="272408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xmlns="" id="{EFB62D29-FAA6-45CF-90F4-15A3D39A95F9}"/>
              </a:ext>
            </a:extLst>
          </p:cNvPr>
          <p:cNvSpPr/>
          <p:nvPr/>
        </p:nvSpPr>
        <p:spPr>
          <a:xfrm>
            <a:off x="942618" y="38157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91B8F522-15B9-44CE-98A5-6A896BB6EA47}"/>
              </a:ext>
            </a:extLst>
          </p:cNvPr>
          <p:cNvSpPr/>
          <p:nvPr/>
        </p:nvSpPr>
        <p:spPr>
          <a:xfrm>
            <a:off x="-817170" y="376403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29557AA5-DA74-478A-8768-83CFE7D20054}"/>
              </a:ext>
            </a:extLst>
          </p:cNvPr>
          <p:cNvSpPr/>
          <p:nvPr/>
        </p:nvSpPr>
        <p:spPr>
          <a:xfrm>
            <a:off x="-3028099" y="397542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xmlns="" id="{A4606527-4E66-483F-B1F3-8A453034B6F4}"/>
              </a:ext>
            </a:extLst>
          </p:cNvPr>
          <p:cNvSpPr/>
          <p:nvPr/>
        </p:nvSpPr>
        <p:spPr>
          <a:xfrm>
            <a:off x="-9148" y="45415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xmlns="" id="{D6D57435-0235-4DC2-83A7-4B01E2FA01A7}"/>
              </a:ext>
            </a:extLst>
          </p:cNvPr>
          <p:cNvSpPr/>
          <p:nvPr/>
        </p:nvSpPr>
        <p:spPr>
          <a:xfrm>
            <a:off x="3580186" y="464148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AFE95872-100F-413F-9C0B-58EFAC362EC9}"/>
              </a:ext>
            </a:extLst>
          </p:cNvPr>
          <p:cNvSpPr/>
          <p:nvPr/>
        </p:nvSpPr>
        <p:spPr>
          <a:xfrm>
            <a:off x="-695895" y="4705603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xmlns="" id="{2C73A98E-8AFB-4628-9411-839E512F73B3}"/>
              </a:ext>
            </a:extLst>
          </p:cNvPr>
          <p:cNvSpPr/>
          <p:nvPr/>
        </p:nvSpPr>
        <p:spPr>
          <a:xfrm>
            <a:off x="2500491" y="515629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xmlns="" id="{074D4B53-992F-4246-B86D-5AA5B7BB6021}"/>
              </a:ext>
            </a:extLst>
          </p:cNvPr>
          <p:cNvSpPr/>
          <p:nvPr/>
        </p:nvSpPr>
        <p:spPr>
          <a:xfrm>
            <a:off x="1421102" y="509056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xmlns="" id="{0CB267AA-BC00-4CF4-B2A9-CF21622561AE}"/>
              </a:ext>
            </a:extLst>
          </p:cNvPr>
          <p:cNvSpPr/>
          <p:nvPr/>
        </p:nvSpPr>
        <p:spPr>
          <a:xfrm>
            <a:off x="1871863" y="50334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xmlns="" id="{B61BF1D2-C510-45F5-B411-BCF416C6148B}"/>
              </a:ext>
            </a:extLst>
          </p:cNvPr>
          <p:cNvSpPr/>
          <p:nvPr/>
        </p:nvSpPr>
        <p:spPr>
          <a:xfrm>
            <a:off x="4641478" y="3952825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xmlns="" id="{B9935EC3-1CD8-4326-90A8-BF65D8EC55D8}"/>
              </a:ext>
            </a:extLst>
          </p:cNvPr>
          <p:cNvSpPr txBox="1"/>
          <p:nvPr/>
        </p:nvSpPr>
        <p:spPr>
          <a:xfrm>
            <a:off x="1838294" y="1955281"/>
            <a:ext cx="929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精致水彩新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汇报通用</a:t>
            </a:r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PPT 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77218304-C16E-4F7D-B6EB-0B7D9BE5BB19}"/>
              </a:ext>
            </a:extLst>
          </p:cNvPr>
          <p:cNvSpPr txBox="1"/>
          <p:nvPr/>
        </p:nvSpPr>
        <p:spPr>
          <a:xfrm>
            <a:off x="2082135" y="2773237"/>
            <a:ext cx="88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Sweet and fresh Work Report Powerpoint Template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5" name="KSO_Shape">
            <a:extLst>
              <a:ext uri="{FF2B5EF4-FFF2-40B4-BE49-F238E27FC236}">
                <a16:creationId xmlns:a16="http://schemas.microsoft.com/office/drawing/2014/main" xmlns="" id="{743698BB-C145-4FFB-9906-D5F06C518655}"/>
              </a:ext>
            </a:extLst>
          </p:cNvPr>
          <p:cNvSpPr/>
          <p:nvPr/>
        </p:nvSpPr>
        <p:spPr>
          <a:xfrm>
            <a:off x="5461590" y="4023981"/>
            <a:ext cx="175185" cy="341269"/>
          </a:xfrm>
          <a:custGeom>
            <a:avLst/>
            <a:gdLst>
              <a:gd name="connsiteX0" fmla="*/ 788945 w 3886200"/>
              <a:gd name="connsiteY0" fmla="*/ 3994579 h 7565524"/>
              <a:gd name="connsiteX1" fmla="*/ 793367 w 3886200"/>
              <a:gd name="connsiteY1" fmla="*/ 4082152 h 7565524"/>
              <a:gd name="connsiteX2" fmla="*/ 1943100 w 3886200"/>
              <a:gd name="connsiteY2" fmla="*/ 5119688 h 7565524"/>
              <a:gd name="connsiteX3" fmla="*/ 3092833 w 3886200"/>
              <a:gd name="connsiteY3" fmla="*/ 4082152 h 7565524"/>
              <a:gd name="connsiteX4" fmla="*/ 3097256 w 3886200"/>
              <a:gd name="connsiteY4" fmla="*/ 3994579 h 7565524"/>
              <a:gd name="connsiteX5" fmla="*/ 3087777 w 3886200"/>
              <a:gd name="connsiteY5" fmla="*/ 4031441 h 7565524"/>
              <a:gd name="connsiteX6" fmla="*/ 1943100 w 3886200"/>
              <a:gd name="connsiteY6" fmla="*/ 4873587 h 7565524"/>
              <a:gd name="connsiteX7" fmla="*/ 798423 w 3886200"/>
              <a:gd name="connsiteY7" fmla="*/ 4031441 h 7565524"/>
              <a:gd name="connsiteX8" fmla="*/ 0 w 3886200"/>
              <a:gd name="connsiteY8" fmla="*/ 3009901 h 7565524"/>
              <a:gd name="connsiteX9" fmla="*/ 308086 w 3886200"/>
              <a:gd name="connsiteY9" fmla="*/ 3009901 h 7565524"/>
              <a:gd name="connsiteX10" fmla="*/ 308086 w 3886200"/>
              <a:gd name="connsiteY10" fmla="*/ 4175662 h 7565524"/>
              <a:gd name="connsiteX11" fmla="*/ 1943101 w 3886200"/>
              <a:gd name="connsiteY11" fmla="*/ 5810677 h 7565524"/>
              <a:gd name="connsiteX12" fmla="*/ 1943100 w 3886200"/>
              <a:gd name="connsiteY12" fmla="*/ 5810678 h 7565524"/>
              <a:gd name="connsiteX13" fmla="*/ 3578115 w 3886200"/>
              <a:gd name="connsiteY13" fmla="*/ 4175663 h 7565524"/>
              <a:gd name="connsiteX14" fmla="*/ 3578116 w 3886200"/>
              <a:gd name="connsiteY14" fmla="*/ 3009901 h 7565524"/>
              <a:gd name="connsiteX15" fmla="*/ 3886200 w 3886200"/>
              <a:gd name="connsiteY15" fmla="*/ 3009901 h 7565524"/>
              <a:gd name="connsiteX16" fmla="*/ 3886200 w 3886200"/>
              <a:gd name="connsiteY16" fmla="*/ 4235878 h 7565524"/>
              <a:gd name="connsiteX17" fmla="*/ 2520919 w 3886200"/>
              <a:gd name="connsiteY17" fmla="*/ 6091620 h 7565524"/>
              <a:gd name="connsiteX18" fmla="*/ 2336800 w 3886200"/>
              <a:gd name="connsiteY18" fmla="*/ 6138961 h 7565524"/>
              <a:gd name="connsiteX19" fmla="*/ 2336800 w 3886200"/>
              <a:gd name="connsiteY19" fmla="*/ 6591300 h 7565524"/>
              <a:gd name="connsiteX20" fmla="*/ 3062539 w 3886200"/>
              <a:gd name="connsiteY20" fmla="*/ 6591300 h 7565524"/>
              <a:gd name="connsiteX21" fmla="*/ 3549651 w 3886200"/>
              <a:gd name="connsiteY21" fmla="*/ 7078412 h 7565524"/>
              <a:gd name="connsiteX22" fmla="*/ 3549650 w 3886200"/>
              <a:gd name="connsiteY22" fmla="*/ 7078412 h 7565524"/>
              <a:gd name="connsiteX23" fmla="*/ 3062538 w 3886200"/>
              <a:gd name="connsiteY23" fmla="*/ 7565524 h 7565524"/>
              <a:gd name="connsiteX24" fmla="*/ 823662 w 3886200"/>
              <a:gd name="connsiteY24" fmla="*/ 7565523 h 7565524"/>
              <a:gd name="connsiteX25" fmla="*/ 346447 w 3886200"/>
              <a:gd name="connsiteY25" fmla="*/ 7176581 h 7565524"/>
              <a:gd name="connsiteX26" fmla="*/ 336550 w 3886200"/>
              <a:gd name="connsiteY26" fmla="*/ 7078412 h 7565524"/>
              <a:gd name="connsiteX27" fmla="*/ 346447 w 3886200"/>
              <a:gd name="connsiteY27" fmla="*/ 6980242 h 7565524"/>
              <a:gd name="connsiteX28" fmla="*/ 823662 w 3886200"/>
              <a:gd name="connsiteY28" fmla="*/ 6591300 h 7565524"/>
              <a:gd name="connsiteX29" fmla="*/ 1549400 w 3886200"/>
              <a:gd name="connsiteY29" fmla="*/ 6591300 h 7565524"/>
              <a:gd name="connsiteX30" fmla="*/ 1549400 w 3886200"/>
              <a:gd name="connsiteY30" fmla="*/ 6138961 h 7565524"/>
              <a:gd name="connsiteX31" fmla="*/ 1365282 w 3886200"/>
              <a:gd name="connsiteY31" fmla="*/ 6091620 h 7565524"/>
              <a:gd name="connsiteX32" fmla="*/ 0 w 3886200"/>
              <a:gd name="connsiteY32" fmla="*/ 4235878 h 7565524"/>
              <a:gd name="connsiteX33" fmla="*/ 622300 w 3886200"/>
              <a:gd name="connsiteY33" fmla="*/ 2818278 h 7565524"/>
              <a:gd name="connsiteX34" fmla="*/ 3263900 w 3886200"/>
              <a:gd name="connsiteY34" fmla="*/ 2818278 h 7565524"/>
              <a:gd name="connsiteX35" fmla="*/ 3263900 w 3886200"/>
              <a:gd name="connsiteY35" fmla="*/ 4152900 h 7565524"/>
              <a:gd name="connsiteX36" fmla="*/ 1943100 w 3886200"/>
              <a:gd name="connsiteY36" fmla="*/ 5473700 h 7565524"/>
              <a:gd name="connsiteX37" fmla="*/ 622300 w 3886200"/>
              <a:gd name="connsiteY37" fmla="*/ 4152900 h 7565524"/>
              <a:gd name="connsiteX38" fmla="*/ 622300 w 3886200"/>
              <a:gd name="connsiteY38" fmla="*/ 2432670 h 7565524"/>
              <a:gd name="connsiteX39" fmla="*/ 3263900 w 3886200"/>
              <a:gd name="connsiteY39" fmla="*/ 2432670 h 7565524"/>
              <a:gd name="connsiteX40" fmla="*/ 3263900 w 3886200"/>
              <a:gd name="connsiteY40" fmla="*/ 2655422 h 7565524"/>
              <a:gd name="connsiteX41" fmla="*/ 622300 w 3886200"/>
              <a:gd name="connsiteY41" fmla="*/ 2655422 h 7565524"/>
              <a:gd name="connsiteX42" fmla="*/ 622300 w 3886200"/>
              <a:gd name="connsiteY42" fmla="*/ 2047063 h 7565524"/>
              <a:gd name="connsiteX43" fmla="*/ 3263900 w 3886200"/>
              <a:gd name="connsiteY43" fmla="*/ 2047063 h 7565524"/>
              <a:gd name="connsiteX44" fmla="*/ 3263900 w 3886200"/>
              <a:gd name="connsiteY44" fmla="*/ 2269814 h 7565524"/>
              <a:gd name="connsiteX45" fmla="*/ 622300 w 3886200"/>
              <a:gd name="connsiteY45" fmla="*/ 2269814 h 7565524"/>
              <a:gd name="connsiteX46" fmla="*/ 622300 w 3886200"/>
              <a:gd name="connsiteY46" fmla="*/ 1661456 h 7565524"/>
              <a:gd name="connsiteX47" fmla="*/ 3263900 w 3886200"/>
              <a:gd name="connsiteY47" fmla="*/ 1661456 h 7565524"/>
              <a:gd name="connsiteX48" fmla="*/ 3263900 w 3886200"/>
              <a:gd name="connsiteY48" fmla="*/ 1884207 h 7565524"/>
              <a:gd name="connsiteX49" fmla="*/ 622300 w 3886200"/>
              <a:gd name="connsiteY49" fmla="*/ 1884207 h 7565524"/>
              <a:gd name="connsiteX50" fmla="*/ 1943100 w 3886200"/>
              <a:gd name="connsiteY50" fmla="*/ 0 h 7565524"/>
              <a:gd name="connsiteX51" fmla="*/ 3263900 w 3886200"/>
              <a:gd name="connsiteY51" fmla="*/ 1320800 h 7565524"/>
              <a:gd name="connsiteX52" fmla="*/ 3263900 w 3886200"/>
              <a:gd name="connsiteY52" fmla="*/ 1498600 h 7565524"/>
              <a:gd name="connsiteX53" fmla="*/ 622300 w 3886200"/>
              <a:gd name="connsiteY53" fmla="*/ 1498600 h 7565524"/>
              <a:gd name="connsiteX54" fmla="*/ 622300 w 3886200"/>
              <a:gd name="connsiteY54" fmla="*/ 1320800 h 7565524"/>
              <a:gd name="connsiteX55" fmla="*/ 1943100 w 3886200"/>
              <a:gd name="connsiteY55" fmla="*/ 0 h 756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6200" h="7565524">
                <a:moveTo>
                  <a:pt x="788945" y="3994579"/>
                </a:moveTo>
                <a:lnTo>
                  <a:pt x="793367" y="4082152"/>
                </a:lnTo>
                <a:cubicBezTo>
                  <a:pt x="852550" y="4664920"/>
                  <a:pt x="1344717" y="5119688"/>
                  <a:pt x="1943100" y="5119688"/>
                </a:cubicBezTo>
                <a:cubicBezTo>
                  <a:pt x="2541483" y="5119688"/>
                  <a:pt x="3033650" y="4664920"/>
                  <a:pt x="3092833" y="4082152"/>
                </a:cubicBezTo>
                <a:lnTo>
                  <a:pt x="3097256" y="3994579"/>
                </a:lnTo>
                <a:lnTo>
                  <a:pt x="3087777" y="4031441"/>
                </a:lnTo>
                <a:cubicBezTo>
                  <a:pt x="2936026" y="4519338"/>
                  <a:pt x="2480933" y="4873587"/>
                  <a:pt x="1943100" y="4873587"/>
                </a:cubicBezTo>
                <a:cubicBezTo>
                  <a:pt x="1405268" y="4873587"/>
                  <a:pt x="950175" y="4519338"/>
                  <a:pt x="798423" y="4031441"/>
                </a:cubicBezTo>
                <a:close/>
                <a:moveTo>
                  <a:pt x="0" y="3009901"/>
                </a:moveTo>
                <a:lnTo>
                  <a:pt x="308086" y="3009901"/>
                </a:lnTo>
                <a:lnTo>
                  <a:pt x="308086" y="4175662"/>
                </a:lnTo>
                <a:cubicBezTo>
                  <a:pt x="308086" y="5078656"/>
                  <a:pt x="1040107" y="5810677"/>
                  <a:pt x="1943101" y="5810677"/>
                </a:cubicBezTo>
                <a:lnTo>
                  <a:pt x="1943100" y="5810678"/>
                </a:lnTo>
                <a:cubicBezTo>
                  <a:pt x="2846094" y="5810678"/>
                  <a:pt x="3578115" y="5078657"/>
                  <a:pt x="3578115" y="4175663"/>
                </a:cubicBezTo>
                <a:lnTo>
                  <a:pt x="3578116" y="3009901"/>
                </a:lnTo>
                <a:lnTo>
                  <a:pt x="3886200" y="3009901"/>
                </a:lnTo>
                <a:lnTo>
                  <a:pt x="3886200" y="4235878"/>
                </a:lnTo>
                <a:cubicBezTo>
                  <a:pt x="3886200" y="5107807"/>
                  <a:pt x="3311893" y="5845601"/>
                  <a:pt x="2520919" y="6091620"/>
                </a:cubicBezTo>
                <a:lnTo>
                  <a:pt x="2336800" y="6138961"/>
                </a:lnTo>
                <a:lnTo>
                  <a:pt x="2336800" y="6591300"/>
                </a:lnTo>
                <a:lnTo>
                  <a:pt x="3062539" y="6591300"/>
                </a:lnTo>
                <a:cubicBezTo>
                  <a:pt x="3331564" y="6591300"/>
                  <a:pt x="3549651" y="6809387"/>
                  <a:pt x="3549651" y="7078412"/>
                </a:cubicBezTo>
                <a:lnTo>
                  <a:pt x="3549650" y="7078412"/>
                </a:lnTo>
                <a:cubicBezTo>
                  <a:pt x="3549650" y="7347437"/>
                  <a:pt x="3331563" y="7565524"/>
                  <a:pt x="3062538" y="7565524"/>
                </a:cubicBezTo>
                <a:lnTo>
                  <a:pt x="823662" y="7565523"/>
                </a:lnTo>
                <a:cubicBezTo>
                  <a:pt x="588265" y="7565523"/>
                  <a:pt x="391868" y="7398550"/>
                  <a:pt x="346447" y="7176581"/>
                </a:cubicBezTo>
                <a:lnTo>
                  <a:pt x="336550" y="7078412"/>
                </a:lnTo>
                <a:lnTo>
                  <a:pt x="346447" y="6980242"/>
                </a:lnTo>
                <a:cubicBezTo>
                  <a:pt x="391868" y="6758273"/>
                  <a:pt x="588265" y="6591300"/>
                  <a:pt x="823662" y="6591300"/>
                </a:cubicBezTo>
                <a:lnTo>
                  <a:pt x="1549400" y="6591300"/>
                </a:lnTo>
                <a:lnTo>
                  <a:pt x="1549400" y="6138961"/>
                </a:lnTo>
                <a:lnTo>
                  <a:pt x="1365282" y="6091620"/>
                </a:lnTo>
                <a:cubicBezTo>
                  <a:pt x="574307" y="5845601"/>
                  <a:pt x="0" y="5107807"/>
                  <a:pt x="0" y="4235878"/>
                </a:cubicBezTo>
                <a:close/>
                <a:moveTo>
                  <a:pt x="622300" y="2818278"/>
                </a:moveTo>
                <a:lnTo>
                  <a:pt x="3263900" y="2818278"/>
                </a:lnTo>
                <a:lnTo>
                  <a:pt x="3263900" y="4152900"/>
                </a:lnTo>
                <a:cubicBezTo>
                  <a:pt x="3263900" y="4882358"/>
                  <a:pt x="2672558" y="5473700"/>
                  <a:pt x="1943100" y="5473700"/>
                </a:cubicBezTo>
                <a:cubicBezTo>
                  <a:pt x="1213642" y="5473700"/>
                  <a:pt x="622300" y="4882358"/>
                  <a:pt x="622300" y="4152900"/>
                </a:cubicBezTo>
                <a:close/>
                <a:moveTo>
                  <a:pt x="622300" y="2432670"/>
                </a:moveTo>
                <a:lnTo>
                  <a:pt x="3263900" y="2432670"/>
                </a:lnTo>
                <a:lnTo>
                  <a:pt x="3263900" y="2655422"/>
                </a:lnTo>
                <a:lnTo>
                  <a:pt x="622300" y="2655422"/>
                </a:lnTo>
                <a:close/>
                <a:moveTo>
                  <a:pt x="622300" y="2047063"/>
                </a:moveTo>
                <a:lnTo>
                  <a:pt x="3263900" y="2047063"/>
                </a:lnTo>
                <a:lnTo>
                  <a:pt x="3263900" y="2269814"/>
                </a:lnTo>
                <a:lnTo>
                  <a:pt x="622300" y="2269814"/>
                </a:lnTo>
                <a:close/>
                <a:moveTo>
                  <a:pt x="622300" y="1661456"/>
                </a:moveTo>
                <a:lnTo>
                  <a:pt x="3263900" y="1661456"/>
                </a:lnTo>
                <a:lnTo>
                  <a:pt x="3263900" y="1884207"/>
                </a:lnTo>
                <a:lnTo>
                  <a:pt x="622300" y="1884207"/>
                </a:lnTo>
                <a:close/>
                <a:moveTo>
                  <a:pt x="1943100" y="0"/>
                </a:moveTo>
                <a:cubicBezTo>
                  <a:pt x="2672558" y="0"/>
                  <a:pt x="3263900" y="591342"/>
                  <a:pt x="3263900" y="1320800"/>
                </a:cubicBezTo>
                <a:lnTo>
                  <a:pt x="3263900" y="1498600"/>
                </a:lnTo>
                <a:lnTo>
                  <a:pt x="622300" y="1498600"/>
                </a:lnTo>
                <a:lnTo>
                  <a:pt x="622300" y="1320800"/>
                </a:lnTo>
                <a:cubicBezTo>
                  <a:pt x="622300" y="591342"/>
                  <a:pt x="1213642" y="0"/>
                  <a:pt x="19431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62FA0A8F-388C-4A82-9DB8-3A9E68A34BBA}"/>
              </a:ext>
            </a:extLst>
          </p:cNvPr>
          <p:cNvSpPr txBox="1"/>
          <p:nvPr/>
        </p:nvSpPr>
        <p:spPr>
          <a:xfrm>
            <a:off x="5685797" y="4004627"/>
            <a:ext cx="243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汇报人：熊猫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xmlns="" id="{A62A188A-76E2-41DC-8C8C-59E3A3FE8C4B}"/>
              </a:ext>
            </a:extLst>
          </p:cNvPr>
          <p:cNvSpPr/>
          <p:nvPr/>
        </p:nvSpPr>
        <p:spPr>
          <a:xfrm>
            <a:off x="4808221" y="2916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xmlns="" id="{C21914F9-818B-43B6-A8CB-680DE8600C5E}"/>
              </a:ext>
            </a:extLst>
          </p:cNvPr>
          <p:cNvSpPr/>
          <p:nvPr/>
        </p:nvSpPr>
        <p:spPr>
          <a:xfrm>
            <a:off x="9569180" y="260213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xmlns="" id="{5919791D-1804-47E7-BA8F-B38D5315693A}"/>
              </a:ext>
            </a:extLst>
          </p:cNvPr>
          <p:cNvSpPr/>
          <p:nvPr/>
        </p:nvSpPr>
        <p:spPr>
          <a:xfrm>
            <a:off x="9302940" y="183343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1A52E404-C637-4E0D-B32C-23AEBC4A5669}"/>
              </a:ext>
            </a:extLst>
          </p:cNvPr>
          <p:cNvSpPr/>
          <p:nvPr/>
        </p:nvSpPr>
        <p:spPr>
          <a:xfrm>
            <a:off x="10797904" y="22043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xmlns="" id="{09EB17E1-C1A1-4B11-9DED-4690DAB6C4CE}"/>
              </a:ext>
            </a:extLst>
          </p:cNvPr>
          <p:cNvSpPr/>
          <p:nvPr/>
        </p:nvSpPr>
        <p:spPr>
          <a:xfrm>
            <a:off x="10220054" y="286566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xmlns="" id="{E384E5EA-F930-4DBA-82D4-C81D4715FA63}"/>
              </a:ext>
            </a:extLst>
          </p:cNvPr>
          <p:cNvSpPr/>
          <p:nvPr/>
        </p:nvSpPr>
        <p:spPr>
          <a:xfrm>
            <a:off x="9529523" y="31180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FFEF6832-E98B-4697-A6C9-1D8F47827BC7}"/>
              </a:ext>
            </a:extLst>
          </p:cNvPr>
          <p:cNvSpPr/>
          <p:nvPr/>
        </p:nvSpPr>
        <p:spPr>
          <a:xfrm>
            <a:off x="10756339" y="93366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4DEADCD1-60B0-4D47-B3DF-7CAADAB862D1}"/>
              </a:ext>
            </a:extLst>
          </p:cNvPr>
          <p:cNvSpPr/>
          <p:nvPr/>
        </p:nvSpPr>
        <p:spPr>
          <a:xfrm>
            <a:off x="10279927" y="37201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xmlns="" id="{D2E527E7-4BFA-465D-B688-62105CFFE373}"/>
              </a:ext>
            </a:extLst>
          </p:cNvPr>
          <p:cNvSpPr/>
          <p:nvPr/>
        </p:nvSpPr>
        <p:spPr>
          <a:xfrm>
            <a:off x="10179754" y="213178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xmlns="" id="{9A01001B-EA22-4966-B954-D3D741BB8870}"/>
              </a:ext>
            </a:extLst>
          </p:cNvPr>
          <p:cNvSpPr/>
          <p:nvPr/>
        </p:nvSpPr>
        <p:spPr>
          <a:xfrm>
            <a:off x="8573204" y="5333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xmlns="" id="{8576161D-2D03-4552-A6E4-DE9BE4F1681F}"/>
              </a:ext>
            </a:extLst>
          </p:cNvPr>
          <p:cNvSpPr/>
          <p:nvPr/>
        </p:nvSpPr>
        <p:spPr>
          <a:xfrm>
            <a:off x="8583181" y="13915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D8D53307-3A1A-4F2F-99FA-5B0A01E6A0A8}"/>
              </a:ext>
            </a:extLst>
          </p:cNvPr>
          <p:cNvSpPr/>
          <p:nvPr/>
        </p:nvSpPr>
        <p:spPr>
          <a:xfrm>
            <a:off x="10774841" y="156572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xmlns="" id="{C45C90F9-EE14-4BA1-BF6A-9DD5D0005AD5}"/>
              </a:ext>
            </a:extLst>
          </p:cNvPr>
          <p:cNvSpPr/>
          <p:nvPr/>
        </p:nvSpPr>
        <p:spPr>
          <a:xfrm>
            <a:off x="10107184" y="94161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xmlns="" id="{C2777436-F4CB-4B49-B5E5-B5305AD3046F}"/>
              </a:ext>
            </a:extLst>
          </p:cNvPr>
          <p:cNvSpPr/>
          <p:nvPr/>
        </p:nvSpPr>
        <p:spPr>
          <a:xfrm>
            <a:off x="7693182" y="42703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xmlns="" id="{B1B7471E-382F-4D53-8AE8-139E1E81140F}"/>
              </a:ext>
            </a:extLst>
          </p:cNvPr>
          <p:cNvSpPr/>
          <p:nvPr/>
        </p:nvSpPr>
        <p:spPr>
          <a:xfrm>
            <a:off x="9605018" y="65978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xmlns="" id="{1D788284-5971-4812-B523-5CC8A8578542}"/>
              </a:ext>
            </a:extLst>
          </p:cNvPr>
          <p:cNvSpPr/>
          <p:nvPr/>
        </p:nvSpPr>
        <p:spPr>
          <a:xfrm>
            <a:off x="10755276" y="36429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xmlns="" id="{FC5D555C-8B63-477C-920F-62D6362C742D}"/>
              </a:ext>
            </a:extLst>
          </p:cNvPr>
          <p:cNvSpPr/>
          <p:nvPr/>
        </p:nvSpPr>
        <p:spPr>
          <a:xfrm>
            <a:off x="9617718" y="361188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xmlns="" id="{FC128D5F-B0CF-49AA-A2BE-37F4B50D133F}"/>
              </a:ext>
            </a:extLst>
          </p:cNvPr>
          <p:cNvSpPr/>
          <p:nvPr/>
        </p:nvSpPr>
        <p:spPr>
          <a:xfrm>
            <a:off x="11329497" y="25769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xmlns="" id="{1688647D-E01E-405A-8DE0-C5315F39D781}"/>
              </a:ext>
            </a:extLst>
          </p:cNvPr>
          <p:cNvSpPr/>
          <p:nvPr/>
        </p:nvSpPr>
        <p:spPr>
          <a:xfrm>
            <a:off x="8490958" y="7939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8F4BEA1A-66FD-4145-B882-1230C323427E}"/>
              </a:ext>
            </a:extLst>
          </p:cNvPr>
          <p:cNvSpPr/>
          <p:nvPr/>
        </p:nvSpPr>
        <p:spPr>
          <a:xfrm>
            <a:off x="6320185" y="-1388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xmlns="" id="{94DFBD90-1EBC-46DB-9599-2D646AF81D46}"/>
              </a:ext>
            </a:extLst>
          </p:cNvPr>
          <p:cNvSpPr/>
          <p:nvPr/>
        </p:nvSpPr>
        <p:spPr>
          <a:xfrm>
            <a:off x="7024914" y="104865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xmlns="" id="{A4F8DC30-B827-4EEF-8E9E-0C80137E2A4F}"/>
              </a:ext>
            </a:extLst>
          </p:cNvPr>
          <p:cNvSpPr/>
          <p:nvPr/>
        </p:nvSpPr>
        <p:spPr>
          <a:xfrm>
            <a:off x="3151029" y="41559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xmlns="" id="{533F3CC9-36BF-4311-AF48-02857F158571}"/>
              </a:ext>
            </a:extLst>
          </p:cNvPr>
          <p:cNvSpPr/>
          <p:nvPr/>
        </p:nvSpPr>
        <p:spPr>
          <a:xfrm>
            <a:off x="10446758" y="35466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xmlns="" id="{A0EB0EA4-2A2F-428D-B0EC-722E42C2524B}"/>
              </a:ext>
            </a:extLst>
          </p:cNvPr>
          <p:cNvSpPr/>
          <p:nvPr/>
        </p:nvSpPr>
        <p:spPr>
          <a:xfrm>
            <a:off x="448006" y="467067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xmlns="" id="{B952310D-59DC-4D53-9664-70529D575AEB}"/>
              </a:ext>
            </a:extLst>
          </p:cNvPr>
          <p:cNvSpPr/>
          <p:nvPr/>
        </p:nvSpPr>
        <p:spPr>
          <a:xfrm>
            <a:off x="9490892" y="228338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xmlns="" id="{6F34604C-F5AC-4902-95B3-C2E2ACED4BBA}"/>
              </a:ext>
            </a:extLst>
          </p:cNvPr>
          <p:cNvSpPr/>
          <p:nvPr/>
        </p:nvSpPr>
        <p:spPr>
          <a:xfrm>
            <a:off x="7463428" y="280340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xmlns="" id="{CE87E18F-7632-425F-BD60-EC2741F15E42}"/>
              </a:ext>
            </a:extLst>
          </p:cNvPr>
          <p:cNvSpPr/>
          <p:nvPr/>
        </p:nvSpPr>
        <p:spPr>
          <a:xfrm>
            <a:off x="11114677" y="530712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xmlns="" id="{E504C966-5929-4EDC-A881-566B0B52ACBF}"/>
              </a:ext>
            </a:extLst>
          </p:cNvPr>
          <p:cNvSpPr/>
          <p:nvPr/>
        </p:nvSpPr>
        <p:spPr>
          <a:xfrm>
            <a:off x="2363470" y="23752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xmlns="" id="{8267E202-C4FC-4333-9AB1-AB186CD42554}"/>
              </a:ext>
            </a:extLst>
          </p:cNvPr>
          <p:cNvSpPr/>
          <p:nvPr/>
        </p:nvSpPr>
        <p:spPr>
          <a:xfrm>
            <a:off x="11287814" y="50613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xmlns="" id="{956D8D81-1758-4B1B-B99B-52E630BA3123}"/>
              </a:ext>
            </a:extLst>
          </p:cNvPr>
          <p:cNvSpPr/>
          <p:nvPr/>
        </p:nvSpPr>
        <p:spPr>
          <a:xfrm>
            <a:off x="8663578" y="205216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xmlns="" id="{6DF705B4-4E4B-4D13-96FC-07FCE7D1A893}"/>
              </a:ext>
            </a:extLst>
          </p:cNvPr>
          <p:cNvSpPr/>
          <p:nvPr/>
        </p:nvSpPr>
        <p:spPr>
          <a:xfrm>
            <a:off x="8978357" y="12084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xmlns="" id="{1237B278-1593-4383-80F8-AA8A7297EF4D}"/>
              </a:ext>
            </a:extLst>
          </p:cNvPr>
          <p:cNvSpPr/>
          <p:nvPr/>
        </p:nvSpPr>
        <p:spPr>
          <a:xfrm>
            <a:off x="10154014" y="225477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xmlns="" id="{93A949BC-F5A4-4BE7-AACC-AF0716E37585}"/>
              </a:ext>
            </a:extLst>
          </p:cNvPr>
          <p:cNvSpPr/>
          <p:nvPr/>
        </p:nvSpPr>
        <p:spPr>
          <a:xfrm>
            <a:off x="9853749" y="143802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xmlns="" id="{69B55F66-26DE-4633-AE6F-A1E80F28F573}"/>
              </a:ext>
            </a:extLst>
          </p:cNvPr>
          <p:cNvSpPr/>
          <p:nvPr/>
        </p:nvSpPr>
        <p:spPr>
          <a:xfrm>
            <a:off x="8535741" y="220483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xmlns="" id="{CC2E45F7-00E0-4AF2-B961-F7C9F8B85629}"/>
              </a:ext>
            </a:extLst>
          </p:cNvPr>
          <p:cNvSpPr/>
          <p:nvPr/>
        </p:nvSpPr>
        <p:spPr>
          <a:xfrm>
            <a:off x="7609764" y="98103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xmlns="" id="{4C43FD83-1A0A-48EF-AF1F-59F4955EC6B7}"/>
              </a:ext>
            </a:extLst>
          </p:cNvPr>
          <p:cNvSpPr/>
          <p:nvPr/>
        </p:nvSpPr>
        <p:spPr>
          <a:xfrm>
            <a:off x="11522671" y="172653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xmlns="" id="{CB84679D-C64B-48D3-8419-EED67A891839}"/>
              </a:ext>
            </a:extLst>
          </p:cNvPr>
          <p:cNvSpPr/>
          <p:nvPr/>
        </p:nvSpPr>
        <p:spPr>
          <a:xfrm>
            <a:off x="7324588" y="174843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xmlns="" id="{797DC879-1EF5-4D3C-B51E-A247C2A59D8B}"/>
              </a:ext>
            </a:extLst>
          </p:cNvPr>
          <p:cNvSpPr/>
          <p:nvPr/>
        </p:nvSpPr>
        <p:spPr>
          <a:xfrm>
            <a:off x="10367998" y="55112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xmlns="" id="{CE4B56FD-13FF-472D-A9F8-F48B56D9B326}"/>
              </a:ext>
            </a:extLst>
          </p:cNvPr>
          <p:cNvSpPr/>
          <p:nvPr/>
        </p:nvSpPr>
        <p:spPr>
          <a:xfrm>
            <a:off x="8762010" y="189865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xmlns="" id="{670FB2C5-7DDA-4152-83E8-58EF0870D1DA}"/>
              </a:ext>
            </a:extLst>
          </p:cNvPr>
          <p:cNvSpPr/>
          <p:nvPr/>
        </p:nvSpPr>
        <p:spPr>
          <a:xfrm>
            <a:off x="10524831" y="540330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xmlns="" id="{520F9FEA-9E5D-4EB6-B3DC-77BACB53EF2A}"/>
              </a:ext>
            </a:extLst>
          </p:cNvPr>
          <p:cNvSpPr/>
          <p:nvPr/>
        </p:nvSpPr>
        <p:spPr>
          <a:xfrm>
            <a:off x="11350779" y="26466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xmlns="" id="{353708E2-4055-4601-8DD1-5AAC8DF53E0B}"/>
              </a:ext>
            </a:extLst>
          </p:cNvPr>
          <p:cNvSpPr/>
          <p:nvPr/>
        </p:nvSpPr>
        <p:spPr>
          <a:xfrm>
            <a:off x="7528539" y="199866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xmlns="" id="{A42BEED4-0A36-4E2C-A1E7-7BD56D6CE8AC}"/>
              </a:ext>
            </a:extLst>
          </p:cNvPr>
          <p:cNvSpPr/>
          <p:nvPr/>
        </p:nvSpPr>
        <p:spPr>
          <a:xfrm>
            <a:off x="5889529" y="6649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xmlns="" id="{957E819D-96EE-46CC-9B4E-8CB048DEE489}"/>
              </a:ext>
            </a:extLst>
          </p:cNvPr>
          <p:cNvSpPr/>
          <p:nvPr/>
        </p:nvSpPr>
        <p:spPr>
          <a:xfrm>
            <a:off x="8774886" y="109305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xmlns="" id="{01BEAC99-F745-43FE-85EC-1F476AFC56E8}"/>
              </a:ext>
            </a:extLst>
          </p:cNvPr>
          <p:cNvSpPr/>
          <p:nvPr/>
        </p:nvSpPr>
        <p:spPr>
          <a:xfrm>
            <a:off x="10689390" y="34290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xmlns="" id="{B30A04EA-02A2-44EE-8399-6D1EC97D9334}"/>
              </a:ext>
            </a:extLst>
          </p:cNvPr>
          <p:cNvSpPr/>
          <p:nvPr/>
        </p:nvSpPr>
        <p:spPr>
          <a:xfrm>
            <a:off x="6956750" y="391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xmlns="" id="{E0C04529-32B5-4D9F-B906-9442F904793D}"/>
              </a:ext>
            </a:extLst>
          </p:cNvPr>
          <p:cNvSpPr/>
          <p:nvPr/>
        </p:nvSpPr>
        <p:spPr>
          <a:xfrm>
            <a:off x="7724490" y="36198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xmlns="" id="{86325BBB-A2F4-405C-B8A5-ABF275FEDDCF}"/>
              </a:ext>
            </a:extLst>
          </p:cNvPr>
          <p:cNvSpPr/>
          <p:nvPr/>
        </p:nvSpPr>
        <p:spPr>
          <a:xfrm>
            <a:off x="7619593" y="6845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xmlns="" id="{3ED1A9E8-7A5D-41BC-A045-09436F47D811}"/>
              </a:ext>
            </a:extLst>
          </p:cNvPr>
          <p:cNvSpPr/>
          <p:nvPr/>
        </p:nvSpPr>
        <p:spPr>
          <a:xfrm>
            <a:off x="8708074" y="301605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xmlns="" id="{B5621260-3B66-46BF-957C-31DDD8026C3A}"/>
              </a:ext>
            </a:extLst>
          </p:cNvPr>
          <p:cNvSpPr/>
          <p:nvPr/>
        </p:nvSpPr>
        <p:spPr>
          <a:xfrm>
            <a:off x="10949544" y="39470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xmlns="" id="{E8AE45DF-3DC9-4E9C-9B6F-3CB0D59A5CF5}"/>
              </a:ext>
            </a:extLst>
          </p:cNvPr>
          <p:cNvSpPr/>
          <p:nvPr/>
        </p:nvSpPr>
        <p:spPr>
          <a:xfrm>
            <a:off x="10187745" y="136162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xmlns="" id="{2A3FD9A9-E19A-416C-87AB-13725FF173DA}"/>
              </a:ext>
            </a:extLst>
          </p:cNvPr>
          <p:cNvSpPr/>
          <p:nvPr/>
        </p:nvSpPr>
        <p:spPr>
          <a:xfrm>
            <a:off x="8231867" y="392375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xmlns="" id="{54793F8C-3741-44D4-96C5-D345C0C979C5}"/>
              </a:ext>
            </a:extLst>
          </p:cNvPr>
          <p:cNvSpPr/>
          <p:nvPr/>
        </p:nvSpPr>
        <p:spPr>
          <a:xfrm>
            <a:off x="9648594" y="3320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E5AA97B6-8C24-42A9-80E3-85FB9EC773E9}"/>
              </a:ext>
            </a:extLst>
          </p:cNvPr>
          <p:cNvSpPr/>
          <p:nvPr/>
        </p:nvSpPr>
        <p:spPr>
          <a:xfrm>
            <a:off x="8993256" y="223351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2034C4BC-188C-4ED3-9D9A-C120D58FB4F2}"/>
              </a:ext>
            </a:extLst>
          </p:cNvPr>
          <p:cNvSpPr/>
          <p:nvPr/>
        </p:nvSpPr>
        <p:spPr>
          <a:xfrm>
            <a:off x="9916656" y="1782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xmlns="" id="{0924A12A-AA7C-4D8A-AB0C-8A8D78E8CC90}"/>
              </a:ext>
            </a:extLst>
          </p:cNvPr>
          <p:cNvSpPr/>
          <p:nvPr/>
        </p:nvSpPr>
        <p:spPr>
          <a:xfrm>
            <a:off x="9941278" y="161940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xmlns="" id="{1C0CD429-698C-4228-86F6-84DA399F96FB}"/>
              </a:ext>
            </a:extLst>
          </p:cNvPr>
          <p:cNvSpPr/>
          <p:nvPr/>
        </p:nvSpPr>
        <p:spPr>
          <a:xfrm>
            <a:off x="6718524" y="33973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xmlns="" id="{9C46276B-37C0-4C45-BD67-FFC2417BB2F3}"/>
              </a:ext>
            </a:extLst>
          </p:cNvPr>
          <p:cNvSpPr/>
          <p:nvPr/>
        </p:nvSpPr>
        <p:spPr>
          <a:xfrm>
            <a:off x="8702444" y="267983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xmlns="" id="{47889811-5D77-41D1-ABD7-1F88029E2C71}"/>
              </a:ext>
            </a:extLst>
          </p:cNvPr>
          <p:cNvSpPr/>
          <p:nvPr/>
        </p:nvSpPr>
        <p:spPr>
          <a:xfrm>
            <a:off x="11676771" y="23602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xmlns="" id="{D95323CB-A844-43A8-9914-82F0995B6EB4}"/>
              </a:ext>
            </a:extLst>
          </p:cNvPr>
          <p:cNvSpPr/>
          <p:nvPr/>
        </p:nvSpPr>
        <p:spPr>
          <a:xfrm>
            <a:off x="11270728" y="214121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xmlns="" id="{8B9A1557-7844-444D-982B-7577E677135D}"/>
              </a:ext>
            </a:extLst>
          </p:cNvPr>
          <p:cNvSpPr/>
          <p:nvPr/>
        </p:nvSpPr>
        <p:spPr>
          <a:xfrm>
            <a:off x="10025060" y="365048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xmlns="" id="{8B9C7AB7-BEBC-4C2A-A8EE-2F90E316F831}"/>
              </a:ext>
            </a:extLst>
          </p:cNvPr>
          <p:cNvSpPr/>
          <p:nvPr/>
        </p:nvSpPr>
        <p:spPr>
          <a:xfrm>
            <a:off x="7681523" y="5240593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E21CEA87-7213-4D2A-B29E-48D9F424FC49}"/>
              </a:ext>
            </a:extLst>
          </p:cNvPr>
          <p:cNvSpPr/>
          <p:nvPr/>
        </p:nvSpPr>
        <p:spPr>
          <a:xfrm>
            <a:off x="10611593" y="2539219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xmlns="" id="{4090E7B7-144D-4A15-8D98-14128DB304DA}"/>
              </a:ext>
            </a:extLst>
          </p:cNvPr>
          <p:cNvSpPr/>
          <p:nvPr/>
        </p:nvSpPr>
        <p:spPr>
          <a:xfrm>
            <a:off x="9429697" y="178268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xmlns="" id="{A675D2D5-DE44-4196-9CBA-7EB0BCD7A92F}"/>
              </a:ext>
            </a:extLst>
          </p:cNvPr>
          <p:cNvSpPr/>
          <p:nvPr/>
        </p:nvSpPr>
        <p:spPr>
          <a:xfrm>
            <a:off x="6153098" y="194564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xmlns="" id="{17C11407-6D08-45C7-8E99-0281E00785A1}"/>
              </a:ext>
            </a:extLst>
          </p:cNvPr>
          <p:cNvSpPr/>
          <p:nvPr/>
        </p:nvSpPr>
        <p:spPr>
          <a:xfrm>
            <a:off x="6297334" y="505875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xmlns="" id="{077F7987-D55A-4053-92DC-FFD2C5841289}"/>
              </a:ext>
            </a:extLst>
          </p:cNvPr>
          <p:cNvSpPr/>
          <p:nvPr/>
        </p:nvSpPr>
        <p:spPr>
          <a:xfrm>
            <a:off x="10198907" y="2961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xmlns="" id="{726476BC-DE96-479C-88CE-FF083E07A2CB}"/>
              </a:ext>
            </a:extLst>
          </p:cNvPr>
          <p:cNvSpPr/>
          <p:nvPr/>
        </p:nvSpPr>
        <p:spPr>
          <a:xfrm>
            <a:off x="9302609" y="3134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xmlns="" id="{943734F8-D7D6-4D69-81B9-4384A71E11EC}"/>
              </a:ext>
            </a:extLst>
          </p:cNvPr>
          <p:cNvSpPr/>
          <p:nvPr/>
        </p:nvSpPr>
        <p:spPr>
          <a:xfrm>
            <a:off x="9171932" y="2412146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xmlns="" id="{4057954D-BB57-461A-A6C8-A96C93C975F8}"/>
              </a:ext>
            </a:extLst>
          </p:cNvPr>
          <p:cNvSpPr/>
          <p:nvPr/>
        </p:nvSpPr>
        <p:spPr>
          <a:xfrm>
            <a:off x="10719518" y="2503768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xmlns="" id="{412B90B2-30E0-4EE7-8CF8-18A77F11802E}"/>
              </a:ext>
            </a:extLst>
          </p:cNvPr>
          <p:cNvSpPr/>
          <p:nvPr/>
        </p:nvSpPr>
        <p:spPr>
          <a:xfrm>
            <a:off x="10656907" y="307622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xmlns="" id="{139A5A9C-BED4-4CDF-8A10-186DDF2AA2A6}"/>
              </a:ext>
            </a:extLst>
          </p:cNvPr>
          <p:cNvSpPr/>
          <p:nvPr/>
        </p:nvSpPr>
        <p:spPr>
          <a:xfrm>
            <a:off x="7923735" y="2107075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94BCADDE-A791-4901-83BF-4AD3D7B7A59E}"/>
              </a:ext>
            </a:extLst>
          </p:cNvPr>
          <p:cNvSpPr/>
          <p:nvPr/>
        </p:nvSpPr>
        <p:spPr>
          <a:xfrm>
            <a:off x="9846877" y="67626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xmlns="" id="{728E0B0C-3CCC-4E29-9831-AA0F79AAAEC2}"/>
              </a:ext>
            </a:extLst>
          </p:cNvPr>
          <p:cNvSpPr/>
          <p:nvPr/>
        </p:nvSpPr>
        <p:spPr>
          <a:xfrm>
            <a:off x="11411699" y="945933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xmlns="" id="{5C548CFE-0620-4680-BC3B-7883815E4459}"/>
              </a:ext>
            </a:extLst>
          </p:cNvPr>
          <p:cNvSpPr/>
          <p:nvPr/>
        </p:nvSpPr>
        <p:spPr>
          <a:xfrm>
            <a:off x="5763000" y="38828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xmlns="" id="{C47C1421-53CA-47AE-8C36-8237F8451EA8}"/>
              </a:ext>
            </a:extLst>
          </p:cNvPr>
          <p:cNvSpPr/>
          <p:nvPr/>
        </p:nvSpPr>
        <p:spPr>
          <a:xfrm>
            <a:off x="9166753" y="197021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xmlns="" id="{6CE2C37B-660F-4E64-B64D-983869A72DE4}"/>
              </a:ext>
            </a:extLst>
          </p:cNvPr>
          <p:cNvSpPr/>
          <p:nvPr/>
        </p:nvSpPr>
        <p:spPr>
          <a:xfrm>
            <a:off x="4493959" y="83531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xmlns="" id="{AEF3660A-5B25-4CA1-AEA7-297030EF1928}"/>
              </a:ext>
            </a:extLst>
          </p:cNvPr>
          <p:cNvSpPr/>
          <p:nvPr/>
        </p:nvSpPr>
        <p:spPr>
          <a:xfrm>
            <a:off x="10319052" y="292908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xmlns="" id="{11170F24-5308-47E5-BF97-4C5783D47B71}"/>
              </a:ext>
            </a:extLst>
          </p:cNvPr>
          <p:cNvSpPr/>
          <p:nvPr/>
        </p:nvSpPr>
        <p:spPr>
          <a:xfrm>
            <a:off x="6708407" y="126623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4AB91C6A-4AAA-4D15-A411-E14F2FDCC4BA}"/>
              </a:ext>
            </a:extLst>
          </p:cNvPr>
          <p:cNvSpPr/>
          <p:nvPr/>
        </p:nvSpPr>
        <p:spPr>
          <a:xfrm>
            <a:off x="11653932" y="371744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xmlns="" id="{67B3B415-46A8-4CC1-9C46-EE9F6A58639D}"/>
              </a:ext>
            </a:extLst>
          </p:cNvPr>
          <p:cNvSpPr/>
          <p:nvPr/>
        </p:nvSpPr>
        <p:spPr>
          <a:xfrm>
            <a:off x="10215737" y="491808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xmlns="" id="{B628D022-F12C-47BD-9D25-D923367A24A3}"/>
              </a:ext>
            </a:extLst>
          </p:cNvPr>
          <p:cNvSpPr/>
          <p:nvPr/>
        </p:nvSpPr>
        <p:spPr>
          <a:xfrm>
            <a:off x="8742512" y="279718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xmlns="" id="{C1E1BDDE-84F1-4D1B-8116-A3FEB02224AA}"/>
              </a:ext>
            </a:extLst>
          </p:cNvPr>
          <p:cNvSpPr/>
          <p:nvPr/>
        </p:nvSpPr>
        <p:spPr>
          <a:xfrm>
            <a:off x="8088291" y="160384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xmlns="" id="{D3571DA5-3BD7-4143-BAEE-8F592EEA0865}"/>
              </a:ext>
            </a:extLst>
          </p:cNvPr>
          <p:cNvSpPr/>
          <p:nvPr/>
        </p:nvSpPr>
        <p:spPr>
          <a:xfrm>
            <a:off x="9806622" y="266302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xmlns="" id="{4CEC687F-E1C0-483E-BF77-8815807093C5}"/>
              </a:ext>
            </a:extLst>
          </p:cNvPr>
          <p:cNvSpPr/>
          <p:nvPr/>
        </p:nvSpPr>
        <p:spPr>
          <a:xfrm>
            <a:off x="10011279" y="45868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xmlns="" id="{0A705C4E-90E1-4D27-B8E9-A3BC2E4B5EE1}"/>
              </a:ext>
            </a:extLst>
          </p:cNvPr>
          <p:cNvSpPr/>
          <p:nvPr/>
        </p:nvSpPr>
        <p:spPr>
          <a:xfrm>
            <a:off x="11620531" y="2503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xmlns="" id="{D2F00EFE-FDFE-4E07-A03F-608FC239B9CE}"/>
              </a:ext>
            </a:extLst>
          </p:cNvPr>
          <p:cNvSpPr/>
          <p:nvPr/>
        </p:nvSpPr>
        <p:spPr>
          <a:xfrm>
            <a:off x="11082665" y="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xmlns="" id="{B9FB5B90-B688-467B-9FBD-9DD842AE405A}"/>
              </a:ext>
            </a:extLst>
          </p:cNvPr>
          <p:cNvSpPr/>
          <p:nvPr/>
        </p:nvSpPr>
        <p:spPr>
          <a:xfrm>
            <a:off x="11818462" y="97972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xmlns="" id="{6D7CA3F0-F4FC-4CD6-9BC7-D773CB8075AF}"/>
              </a:ext>
            </a:extLst>
          </p:cNvPr>
          <p:cNvSpPr/>
          <p:nvPr/>
        </p:nvSpPr>
        <p:spPr>
          <a:xfrm>
            <a:off x="11779058" y="247902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xmlns="" id="{6C7EFCAF-866A-4099-9D45-855391C388BD}"/>
              </a:ext>
            </a:extLst>
          </p:cNvPr>
          <p:cNvSpPr/>
          <p:nvPr/>
        </p:nvSpPr>
        <p:spPr>
          <a:xfrm>
            <a:off x="11971702" y="134258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xmlns="" id="{3B4DA4B7-9BE6-48BA-865E-AC32EE0F46FA}"/>
              </a:ext>
            </a:extLst>
          </p:cNvPr>
          <p:cNvSpPr/>
          <p:nvPr/>
        </p:nvSpPr>
        <p:spPr>
          <a:xfrm>
            <a:off x="10744979" y="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xmlns="" id="{36BA4AE7-E12B-40F6-81EA-43ED956F4BCF}"/>
              </a:ext>
            </a:extLst>
          </p:cNvPr>
          <p:cNvSpPr/>
          <p:nvPr/>
        </p:nvSpPr>
        <p:spPr>
          <a:xfrm>
            <a:off x="11985529" y="3601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xmlns="" id="{376B9269-E589-4FAF-BF77-8A1F7AB7038D}"/>
              </a:ext>
            </a:extLst>
          </p:cNvPr>
          <p:cNvSpPr/>
          <p:nvPr/>
        </p:nvSpPr>
        <p:spPr>
          <a:xfrm>
            <a:off x="11779058" y="42418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xmlns="" id="{521A2D4A-8186-40B6-8378-A551782CA030}"/>
              </a:ext>
            </a:extLst>
          </p:cNvPr>
          <p:cNvSpPr/>
          <p:nvPr/>
        </p:nvSpPr>
        <p:spPr>
          <a:xfrm>
            <a:off x="11732455" y="329736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xmlns="" id="{5FFAD205-F280-4469-AFBF-C6C1F1CC1D77}"/>
              </a:ext>
            </a:extLst>
          </p:cNvPr>
          <p:cNvSpPr/>
          <p:nvPr/>
        </p:nvSpPr>
        <p:spPr>
          <a:xfrm>
            <a:off x="11677724" y="205730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8DBA067F-63D1-4067-978A-C3603EED8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9083" y="-2422128"/>
            <a:ext cx="7376096" cy="121824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A0B9C3D-994B-48D9-9E96-AC6B2BDF8C29}"/>
              </a:ext>
            </a:extLst>
          </p:cNvPr>
          <p:cNvSpPr/>
          <p:nvPr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0" name="图片 239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F17F980A-23A5-43C0-8EAE-D4E66C85EF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BBE3D8"/>
              </a:clrFrom>
              <a:clrTo>
                <a:srgbClr val="BBE3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t="10250" r="16825" b="36903"/>
          <a:stretch/>
        </p:blipFill>
        <p:spPr>
          <a:xfrm rot="16200000">
            <a:off x="3202475" y="399794"/>
            <a:ext cx="6033304" cy="6438139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xmlns="" id="{38778A74-5578-41CF-9575-BCCF418DC789}"/>
              </a:ext>
            </a:extLst>
          </p:cNvPr>
          <p:cNvSpPr txBox="1"/>
          <p:nvPr/>
        </p:nvSpPr>
        <p:spPr>
          <a:xfrm>
            <a:off x="4360278" y="1970241"/>
            <a:ext cx="3409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688F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+mn-ea"/>
                <a:sym typeface="+mn-lt"/>
              </a:rPr>
              <a:t>绿色淡雅</a:t>
            </a:r>
            <a:endParaRPr lang="en-US" altLang="zh-CN" sz="4800" b="1" dirty="0">
              <a:solidFill>
                <a:srgbClr val="688F65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rgbClr val="688F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+mn-ea"/>
                <a:sym typeface="+mn-lt"/>
              </a:rPr>
              <a:t>通用</a:t>
            </a:r>
            <a:r>
              <a:rPr lang="en-US" altLang="zh-CN" sz="4800" b="1" dirty="0">
                <a:solidFill>
                  <a:srgbClr val="688F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+mn-ea"/>
                <a:sym typeface="+mn-lt"/>
              </a:rPr>
              <a:t>PPT</a:t>
            </a:r>
            <a:r>
              <a:rPr lang="zh-CN" altLang="en-US" sz="4800" b="1" dirty="0">
                <a:solidFill>
                  <a:srgbClr val="688F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+mn-ea"/>
                <a:sym typeface="+mn-lt"/>
              </a:rPr>
              <a:t>模板</a:t>
            </a:r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xmlns="" id="{4BADA1A6-7BDA-4FD3-BED9-57096910CB66}"/>
              </a:ext>
            </a:extLst>
          </p:cNvPr>
          <p:cNvGrpSpPr/>
          <p:nvPr/>
        </p:nvGrpSpPr>
        <p:grpSpPr>
          <a:xfrm>
            <a:off x="4314010" y="4260915"/>
            <a:ext cx="1026160" cy="276999"/>
            <a:chOff x="3683000" y="4203314"/>
            <a:chExt cx="1447800" cy="410103"/>
          </a:xfrm>
        </p:grpSpPr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xmlns="" id="{B175AB9C-159B-469E-9A0A-A3D16BF9F47F}"/>
                </a:ext>
              </a:extLst>
            </p:cNvPr>
            <p:cNvSpPr/>
            <p:nvPr/>
          </p:nvSpPr>
          <p:spPr>
            <a:xfrm>
              <a:off x="36830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BBE3D8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xmlns="" id="{1FDEE6FC-05B5-46DA-ACE0-67EDEC3E078A}"/>
                </a:ext>
              </a:extLst>
            </p:cNvPr>
            <p:cNvSpPr txBox="1"/>
            <p:nvPr/>
          </p:nvSpPr>
          <p:spPr>
            <a:xfrm>
              <a:off x="3818731" y="4203314"/>
              <a:ext cx="1176340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工作总结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xmlns="" id="{112A1025-7373-4E92-8EAA-1080DED53BB8}"/>
              </a:ext>
            </a:extLst>
          </p:cNvPr>
          <p:cNvGrpSpPr/>
          <p:nvPr/>
        </p:nvGrpSpPr>
        <p:grpSpPr>
          <a:xfrm>
            <a:off x="5586232" y="4260915"/>
            <a:ext cx="1026160" cy="276999"/>
            <a:chOff x="5372100" y="4203314"/>
            <a:chExt cx="1447800" cy="410103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xmlns="" id="{E97F4480-377A-49BE-8D6F-10C69D67ADCC}"/>
                </a:ext>
              </a:extLst>
            </p:cNvPr>
            <p:cNvSpPr/>
            <p:nvPr/>
          </p:nvSpPr>
          <p:spPr>
            <a:xfrm>
              <a:off x="53721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839D7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xmlns="" id="{B975CDC1-4EE9-4E03-8DE5-A0E5BF2D38B1}"/>
                </a:ext>
              </a:extLst>
            </p:cNvPr>
            <p:cNvSpPr txBox="1"/>
            <p:nvPr/>
          </p:nvSpPr>
          <p:spPr>
            <a:xfrm>
              <a:off x="5470129" y="4203314"/>
              <a:ext cx="1251744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论文答辩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xmlns="" id="{FE151280-3B9F-4DC3-8861-BEF66FA6D54B}"/>
              </a:ext>
            </a:extLst>
          </p:cNvPr>
          <p:cNvGrpSpPr/>
          <p:nvPr/>
        </p:nvGrpSpPr>
        <p:grpSpPr>
          <a:xfrm>
            <a:off x="6858454" y="4260915"/>
            <a:ext cx="1026160" cy="276999"/>
            <a:chOff x="7061200" y="4203314"/>
            <a:chExt cx="1447800" cy="410103"/>
          </a:xfrm>
        </p:grpSpPr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xmlns="" id="{549800E5-6532-4967-8B94-98D1DBF1586D}"/>
                </a:ext>
              </a:extLst>
            </p:cNvPr>
            <p:cNvSpPr/>
            <p:nvPr/>
          </p:nvSpPr>
          <p:spPr>
            <a:xfrm>
              <a:off x="70612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BBE3D8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xmlns="" id="{F5043560-927F-49D1-9AE9-D84852836D7F}"/>
                </a:ext>
              </a:extLst>
            </p:cNvPr>
            <p:cNvSpPr txBox="1"/>
            <p:nvPr/>
          </p:nvSpPr>
          <p:spPr>
            <a:xfrm>
              <a:off x="7196932" y="4203314"/>
              <a:ext cx="1176338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说课教育</a:t>
              </a:r>
            </a:p>
          </p:txBody>
        </p:sp>
      </p:grpSp>
      <p:sp>
        <p:nvSpPr>
          <p:cNvPr id="251" name="文本框 250">
            <a:extLst>
              <a:ext uri="{FF2B5EF4-FFF2-40B4-BE49-F238E27FC236}">
                <a16:creationId xmlns:a16="http://schemas.microsoft.com/office/drawing/2014/main" xmlns="" id="{37253E03-C33A-42C5-8991-BF77A212E70C}"/>
              </a:ext>
            </a:extLst>
          </p:cNvPr>
          <p:cNvSpPr txBox="1"/>
          <p:nvPr/>
        </p:nvSpPr>
        <p:spPr>
          <a:xfrm>
            <a:off x="3509380" y="3483733"/>
            <a:ext cx="514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Brush Script Std" panose="03060802040607070404" pitchFamily="66" charset="0"/>
                <a:cs typeface="+mn-ea"/>
                <a:sym typeface="+mn-lt"/>
              </a:rPr>
              <a:t>There is no one who loves pain itself, who seeks after it and wants to have it, simply because it is pain...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82795" y="505708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汇报人：</a:t>
            </a:r>
            <a:r>
              <a:rPr lang="zh-CN" altLang="en-US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优</a:t>
            </a:r>
            <a:r>
              <a:rPr lang="zh-CN" altLang="en-US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品</a:t>
            </a:r>
            <a:r>
              <a:rPr lang="en-US" altLang="zh-CN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PPT</a:t>
            </a:r>
            <a:endParaRPr lang="zh-CN" altLang="en-US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3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9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7123 -0.04398 0.06237 -0.16273 0.09011 -0.27847 " pathEditMode="relative" rAng="0" ptsTypes="AA">
                                      <p:cBhvr>
                                        <p:cTn id="57" dur="271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-0.01133 -0.10556 -0.06198 -0.1845 -0.00769 -0.31459 " pathEditMode="relative" rAng="0" ptsTypes="AA">
                                      <p:cBhvr>
                                        <p:cTn id="65" dur="340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0.06471 -0.13541 0.07721 -0.05138 0.13164 -0.18125 " pathEditMode="relative" rAng="0" ptsTypes="AA">
                                      <p:cBhvr>
                                        <p:cTn id="73" dur="306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2 -0.1206 0.14375 -0.01111 0.19831 -0.14097 " pathEditMode="relative" rAng="0" ptsTypes="AA">
                                      <p:cBhvr>
                                        <p:cTn id="81" dur="292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C -0.04023 -0.14421 0.01732 -0.1956 -0.00299 -0.34421 " pathEditMode="relative" rAng="0" ptsTypes="AA">
                                      <p:cBhvr>
                                        <p:cTn id="89" dur="219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C 0.00377 -0.22477 0.15403 -0.14306 0.13372 -0.2912 " pathEditMode="relative" rAng="0" ptsTypes="AA">
                                      <p:cBhvr>
                                        <p:cTn id="97" dur="234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3229 -0.19769 0.04193 -0.19838 0.13359 -0.2912 " pathEditMode="relative" rAng="0" ptsTypes="AA">
                                      <p:cBhvr>
                                        <p:cTn id="105" dur="219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10703 -0.07315 0.10599 -0.1625 0.13359 -0.29121 " pathEditMode="relative" rAng="0" ptsTypes="AA">
                                      <p:cBhvr>
                                        <p:cTn id="113" dur="254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0.00104 -0.11574 -0.11797 -0.13287 -0.09037 -0.26157 " pathEditMode="relative" rAng="0" ptsTypes="AA">
                                      <p:cBhvr>
                                        <p:cTn id="121" dur="350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C 0.07605 -0.05301 0.06667 -0.19606 0.09636 -0.33518 " pathEditMode="relative" rAng="0" ptsTypes="AA">
                                      <p:cBhvr>
                                        <p:cTn id="129" dur="334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C 0.06432 -0.17314 0.07669 -0.06574 0.13086 -0.23171 " pathEditMode="relative" rAng="0" ptsTypes="AA">
                                      <p:cBhvr>
                                        <p:cTn id="137" dur="21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C -0.01471 -0.12338 -0.08021 -0.21551 -0.01003 -0.36713 " pathEditMode="relative" rAng="0" ptsTypes="AA">
                                      <p:cBhvr>
                                        <p:cTn id="145" dur="264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C 0.00286 -0.24884 0.12018 -0.15833 0.10442 -0.32222 " pathEditMode="relative" rAng="0" ptsTypes="AA">
                                      <p:cBhvr>
                                        <p:cTn id="153" dur="259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C -0.04479 -0.16574 -0.08151 -0.08634 -0.12149 -0.25023 " pathEditMode="relative" rAng="0" ptsTypes="AA">
                                      <p:cBhvr>
                                        <p:cTn id="161" dur="296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6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6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6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C -0.1401 -0.18588 0.06042 -0.25185 -0.01041 -0.44283 " pathEditMode="relative" rAng="0" ptsTypes="AA">
                                      <p:cBhvr>
                                        <p:cTn id="169" dur="268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7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7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10481 -0.20695 0.17995 -0.01922 0.2483 -0.2419 " pathEditMode="relative" rAng="0" ptsTypes="AA">
                                      <p:cBhvr>
                                        <p:cTn id="177" dur="296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8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8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8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C 0.00143 -0.15487 -0.16406 -0.17778 -0.12565 -0.34954 " pathEditMode="relative" rAng="0" ptsTypes="AA">
                                      <p:cBhvr>
                                        <p:cTn id="185" dur="266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8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8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9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C 0.07122 -0.04398 0.06237 -0.16273 0.0901 -0.27847 " pathEditMode="relative" rAng="0" ptsTypes="AA">
                                      <p:cBhvr>
                                        <p:cTn id="193" dur="28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9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9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9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201" dur="384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0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0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0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C 0.0323 -0.19768 0.04193 -0.19838 0.1336 -0.2912 " pathEditMode="relative" rAng="0" ptsTypes="AA">
                                      <p:cBhvr>
                                        <p:cTn id="209" dur="28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12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13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14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15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C 0.00104 -0.11574 -0.11797 -0.13287 -0.09037 -0.26157 " pathEditMode="relative" rAng="0" ptsTypes="AA">
                                      <p:cBhvr>
                                        <p:cTn id="217" dur="365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2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2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2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C 0.1069 -0.07315 0.10586 -0.1625 0.1336 -0.2912 " pathEditMode="relative" rAng="0" ptsTypes="AA">
                                      <p:cBhvr>
                                        <p:cTn id="225" dur="34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2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2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3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C 0.07122 -0.04398 0.06237 -0.16273 0.0901 -0.27847 " pathEditMode="relative" rAng="0" ptsTypes="AA">
                                      <p:cBhvr>
                                        <p:cTn id="233" dur="27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7604 -0.05301 0.06667 -0.19607 0.09635 -0.33519 " pathEditMode="relative" rAng="0" ptsTypes="AA">
                                      <p:cBhvr>
                                        <p:cTn id="241" dur="334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4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4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4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C 0.0332 -0.23611 0.0431 -0.23703 0.13763 -0.34768 " pathEditMode="relative" rAng="0" ptsTypes="AA">
                                      <p:cBhvr>
                                        <p:cTn id="249" dur="35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5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5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143 -0.15486 -0.16406 -0.17778 -0.12565 -0.34954 " pathEditMode="relative" rAng="0" ptsTypes="AA">
                                      <p:cBhvr>
                                        <p:cTn id="257" dur="266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6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6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6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09 -0.05139 0.13151 -0.18125 " pathEditMode="relative" rAng="0" ptsTypes="AA">
                                      <p:cBhvr>
                                        <p:cTn id="265" dur="222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273" dur="384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7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7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7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C 0.1069 -0.07315 0.10586 -0.1625 0.1336 -0.2912 " pathEditMode="relative" rAng="0" ptsTypes="AA">
                                      <p:cBhvr>
                                        <p:cTn id="281" dur="344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C 0.07122 -0.04399 0.06237 -0.16274 0.0901 -0.27848 " pathEditMode="relative" rAng="0" ptsTypes="AA">
                                      <p:cBhvr>
                                        <p:cTn id="289" dur="2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C -0.01133 -0.10579 -0.06198 -0.18449 -0.00768 -0.31458 " pathEditMode="relative" rAng="0" ptsTypes="AA">
                                      <p:cBhvr>
                                        <p:cTn id="297" dur="2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06472 -0.13542 0.07709 -0.05139 0.13151 -0.18125 " pathEditMode="relative" rAng="0" ptsTypes="AA">
                                      <p:cBhvr>
                                        <p:cTn id="305" dur="2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313" dur="2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21" dur="2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C 0.00378 -0.22477 0.15391 -0.14305 0.13373 -0.2912 " pathEditMode="relative" rAng="0" ptsTypes="AA">
                                      <p:cBhvr>
                                        <p:cTn id="329" dur="2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C 0.03229 -0.19769 0.04193 -0.19838 0.13359 -0.29121 " pathEditMode="relative" rAng="0" ptsTypes="AA">
                                      <p:cBhvr>
                                        <p:cTn id="337" dur="2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C 0.10703 -0.07315 0.10599 -0.1625 0.13359 -0.2912 " pathEditMode="relative" rAng="0" ptsTypes="AA">
                                      <p:cBhvr>
                                        <p:cTn id="345" dur="2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4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5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C 0.00104 -0.11574 -0.11797 -0.13287 -0.09037 -0.26157 " pathEditMode="relative" rAng="0" ptsTypes="AA">
                                      <p:cBhvr>
                                        <p:cTn id="353" dur="2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5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5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5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7122 -0.04398 0.06237 -0.16273 0.0901 -0.27847 " pathEditMode="relative" rAng="0" ptsTypes="AA">
                                      <p:cBhvr>
                                        <p:cTn id="361" dur="271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C -0.01132 -0.10556 -0.06197 -0.18449 -0.00768 -0.31458 " pathEditMode="relative" rAng="0" ptsTypes="AA">
                                      <p:cBhvr>
                                        <p:cTn id="369" dur="340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7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7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7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7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22 -0.05139 0.13165 -0.18125 " pathEditMode="relative" rAng="0" ptsTypes="AA">
                                      <p:cBhvr>
                                        <p:cTn id="377" dur="306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8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8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8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C -0.04011 -0.14375 -0.07305 -0.07477 -0.10899 -0.21713 " pathEditMode="relative" rAng="0" ptsTypes="AA">
                                      <p:cBhvr>
                                        <p:cTn id="385" dur="35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8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8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9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2 -0.1206 0.14375 -0.01111 0.1983 -0.14097 " pathEditMode="relative" rAng="0" ptsTypes="AA">
                                      <p:cBhvr>
                                        <p:cTn id="393" dur="292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96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97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8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99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401" dur="241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0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0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0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0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C -0.04024 -0.14421 0.01731 -0.1956 -0.003 -0.34421 " pathEditMode="relative" rAng="0" ptsTypes="AA">
                                      <p:cBhvr>
                                        <p:cTn id="409" dur="219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1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1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1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C 0.00377 -0.22477 0.15403 -0.14305 0.13372 -0.2912 " pathEditMode="relative" rAng="0" ptsTypes="AA">
                                      <p:cBhvr>
                                        <p:cTn id="417" dur="234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2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2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2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C 0.07604 -0.05301 0.06667 -0.19606 0.09636 -0.33518 " pathEditMode="relative" rAng="0" ptsTypes="AA">
                                      <p:cBhvr>
                                        <p:cTn id="425" dur="334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28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29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0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31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C 0.06432 -0.17315 0.07669 -0.06574 0.13085 -0.23171 " pathEditMode="relative" rAng="0" ptsTypes="AA">
                                      <p:cBhvr>
                                        <p:cTn id="433" dur="218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36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37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8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39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C -0.01472 -0.12338 -0.08021 -0.21551 -0.01003 -0.36713 " pathEditMode="relative" rAng="0" ptsTypes="AA">
                                      <p:cBhvr>
                                        <p:cTn id="441" dur="2645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44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45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6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47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C 0.00287 -0.24885 0.12019 -0.15834 0.10443 -0.32223 " pathEditMode="relative" rAng="0" ptsTypes="AA">
                                      <p:cBhvr>
                                        <p:cTn id="449" dur="259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52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53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4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55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C -0.04479 -0.1655 -0.08151 -0.08634 -0.12149 -0.25023 " pathEditMode="relative" rAng="0" ptsTypes="AA">
                                      <p:cBhvr>
                                        <p:cTn id="457" dur="296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60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6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2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63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465" dur="296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6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6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7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C 0.0332 -0.23611 0.0431 -0.23703 0.13763 -0.34768 " pathEditMode="relative" rAng="0" ptsTypes="AA">
                                      <p:cBhvr>
                                        <p:cTn id="473" dur="35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7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7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7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C 0.00144 -0.15486 -0.16406 -0.17778 -0.12565 -0.34953 " pathEditMode="relative" rAng="0" ptsTypes="AA">
                                      <p:cBhvr>
                                        <p:cTn id="481" dur="26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8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8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8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7122 -0.04398 0.06237 -0.16273 0.0901 -0.27847 " pathEditMode="relative" rAng="0" ptsTypes="AA">
                                      <p:cBhvr>
                                        <p:cTn id="489" dur="28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92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93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94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95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C 0.00378 -0.22477 0.15404 -0.14283 0.13372 -0.29121 " pathEditMode="relative" rAng="0" ptsTypes="AA">
                                      <p:cBhvr>
                                        <p:cTn id="497" dur="229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0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0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0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8 -0.05741 0.07317 0.02847 0.16263 -0.03727 " pathEditMode="relative" rAng="0" ptsTypes="AA">
                                      <p:cBhvr>
                                        <p:cTn id="505" dur="384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08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09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0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11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0104 -0.11574 -0.11797 -0.13287 -0.09037 -0.26158 " pathEditMode="relative" rAng="0" ptsTypes="AA">
                                      <p:cBhvr>
                                        <p:cTn id="513" dur="365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1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1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1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1069 -0.07315 0.10586 -0.1625 0.13359 -0.2912 " pathEditMode="relative" rAng="0" ptsTypes="AA">
                                      <p:cBhvr>
                                        <p:cTn id="521" dur="344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2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2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2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7604 -0.05301 0.06666 -0.19607 0.09635 -0.33519 " pathEditMode="relative" rAng="0" ptsTypes="AA">
                                      <p:cBhvr>
                                        <p:cTn id="529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32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33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4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35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3321 -0.23611 0.0431 -0.23703 0.13763 -0.34768 " pathEditMode="relative" rAng="0" ptsTypes="AA">
                                      <p:cBhvr>
                                        <p:cTn id="537" dur="35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4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4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4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C 0.00143 -0.15487 -0.16406 -0.17778 -0.12565 -0.34954 " pathEditMode="relative" rAng="0" ptsTypes="AA">
                                      <p:cBhvr>
                                        <p:cTn id="545" dur="266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48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49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0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1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09 -0.05139 0.13151 -0.18125 " pathEditMode="relative" rAng="0" ptsTypes="AA">
                                      <p:cBhvr>
                                        <p:cTn id="553" dur="222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5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5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561" dur="384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C 0.07122 -0.04398 0.06237 -0.16273 0.0901 -0.27847 " pathEditMode="relative" rAng="0" ptsTypes="AA">
                                      <p:cBhvr>
                                        <p:cTn id="569" dur="2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7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7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577" dur="2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585" dur="2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C 0.00378 -0.22477 0.15391 -0.14305 0.13372 -0.2912 " pathEditMode="relative" rAng="0" ptsTypes="AA">
                                      <p:cBhvr>
                                        <p:cTn id="593" dur="2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3229 -0.19768 0.04193 -0.19838 0.13359 -0.2912 " pathEditMode="relative" rAng="0" ptsTypes="AA">
                                      <p:cBhvr>
                                        <p:cTn id="601" dur="2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6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00104 -0.11575 -0.11797 -0.13287 -0.09037 -0.26158 " pathEditMode="relative" rAng="0" ptsTypes="AA">
                                      <p:cBhvr>
                                        <p:cTn id="609" dur="2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1" dur="12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2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9597 2.59259E-6 " pathEditMode="relative" rAng="0" ptsTypes="AA">
                                      <p:cBhvr>
                                        <p:cTn id="613" dur="7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19519 -1.48148E-6 " pathEditMode="relative" rAng="0" ptsTypes="AA">
                                      <p:cBhvr>
                                        <p:cTn id="615" dur="7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1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2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7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8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1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7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2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3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0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5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6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2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7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8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4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9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0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0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0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1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7 -0.15487 -0.16419 -0.17778 -0.12565 -0.34954 " pathEditMode="relative" rAng="0" ptsTypes="AA">
                                      <p:cBhvr>
                                        <p:cTn id="713" dur="26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1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1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1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C 0.0013 -0.15486 -0.16406 -0.17777 -0.12565 -0.34953 " pathEditMode="relative" rAng="0" ptsTypes="AA">
                                      <p:cBhvr>
                                        <p:cTn id="721" dur="26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17477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C 0.10703 -0.07314 0.10599 -0.1625 0.13359 -0.2912 " pathEditMode="relative" rAng="0" ptsTypes="AA">
                                      <p:cBhvr>
                                        <p:cTn id="729" dur="2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6 C 0.00169 -0.11574 -0.11797 -0.13287 -0.09011 -0.26157 " pathEditMode="relative" rAng="0" ptsTypes="AA">
                                      <p:cBhvr>
                                        <p:cTn id="737" dur="2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4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4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4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4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-0.04024 -0.14421 0.01731 -0.1956 -0.003 -0.34421 " pathEditMode="relative" rAng="0" ptsTypes="AA">
                                      <p:cBhvr>
                                        <p:cTn id="745" dur="219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4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4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5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5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286 -0.24884 0.12018 -0.15833 0.10443 -0.32222 " pathEditMode="relative" rAng="0" ptsTypes="AA">
                                      <p:cBhvr>
                                        <p:cTn id="753" dur="259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5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5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5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10482 -0.20695 0.17995 -0.01921 0.24831 -0.2419 " pathEditMode="relative" rAng="0" ptsTypes="AA">
                                      <p:cBhvr>
                                        <p:cTn id="761" dur="296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76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3" dur="125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9596 -1.48148E-6 " pathEditMode="relative" rAng="0" ptsTypes="AA">
                                      <p:cBhvr>
                                        <p:cTn id="765" dur="7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6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6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7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7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C 0.07122 -0.04398 0.06237 -0.16273 0.0901 -0.27847 " pathEditMode="relative" rAng="0" ptsTypes="AA">
                                      <p:cBhvr>
                                        <p:cTn id="773" dur="2714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7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C -0.01133 -0.10579 -0.06198 -0.18449 -0.00768 -0.31459 " pathEditMode="relative" rAng="0" ptsTypes="AA">
                                      <p:cBhvr>
                                        <p:cTn id="781" dur="3409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84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8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86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87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0.06472 -0.13541 0.07722 -0.05138 0.13164 -0.18125 " pathEditMode="relative" rAng="0" ptsTypes="AA">
                                      <p:cBhvr>
                                        <p:cTn id="789" dur="306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92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93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94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95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0.05521 -0.12708 0.00586 -0.14954 0.06198 -0.26921 " pathEditMode="relative" rAng="3840000" ptsTypes="AA">
                                      <p:cBhvr>
                                        <p:cTn id="797" dur="3515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3472"/>
                                    </p:animMotion>
                                  </p:childTnLst>
                                </p:cTn>
                              </p:par>
                              <p:par>
                                <p:cTn id="7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0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0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0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0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11111E-6 C 0.08373 -0.1206 0.14375 -0.01111 0.19831 -0.14097 " pathEditMode="relative" rAng="0" ptsTypes="AA">
                                      <p:cBhvr>
                                        <p:cTn id="805" dur="2924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8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08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09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10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11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813" dur="2415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1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1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1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1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4024 -0.14421 0.01732 -0.1956 -0.003 -0.34421 " pathEditMode="relative" rAng="0" ptsTypes="AA">
                                      <p:cBhvr>
                                        <p:cTn id="821" dur="2191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8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2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2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2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2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0.00377 -0.22477 0.15403 -0.14283 0.13372 -0.29121 " pathEditMode="relative" rAng="0" ptsTypes="AA">
                                      <p:cBhvr>
                                        <p:cTn id="829" dur="234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32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3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3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35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0.03229 -0.19769 0.04193 -0.19838 0.13359 -0.2912 " pathEditMode="relative" rAng="0" ptsTypes="AA">
                                      <p:cBhvr>
                                        <p:cTn id="837" dur="2196" spd="-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0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41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42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43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C 0.10703 -0.07315 0.10599 -0.1625 0.13359 -0.2912 " pathEditMode="relative" rAng="0" ptsTypes="AA">
                                      <p:cBhvr>
                                        <p:cTn id="845" dur="2546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8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49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50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51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C 0.00104 -0.11574 -0.11797 -0.13287 -0.09037 -0.26158 " pathEditMode="relative" rAng="0" ptsTypes="AA">
                                      <p:cBhvr>
                                        <p:cTn id="853" dur="3501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8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5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5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5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5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7604 -0.05301 0.06667 -0.19607 0.09636 -0.33519 " pathEditMode="relative" rAng="0" ptsTypes="AA">
                                      <p:cBhvr>
                                        <p:cTn id="861" dur="3347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8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6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6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6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432 -0.17315 0.07669 -0.06574 0.13086 -0.23171 " pathEditMode="relative" rAng="0" ptsTypes="AA">
                                      <p:cBhvr>
                                        <p:cTn id="869" dur="2180" spd="-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7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7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7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7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C -0.01471 -0.12338 -0.08021 -0.21551 -0.01003 -0.36713 " pathEditMode="relative" rAng="0" ptsTypes="AA">
                                      <p:cBhvr>
                                        <p:cTn id="877" dur="2645" spd="-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8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8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8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8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0.00287 -0.24885 0.12018 -0.15834 0.10443 -0.32223 " pathEditMode="relative" rAng="0" ptsTypes="AA">
                                      <p:cBhvr>
                                        <p:cTn id="885" dur="2595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8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8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9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9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C 0.05547 0.15463 0.08659 0.06782 0.1375 0.22152 " pathEditMode="relative" rAng="10380000" ptsTypes="AA">
                                      <p:cBhvr>
                                        <p:cTn id="893" dur="2961" spd="-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1088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96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97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98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99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7 C -0.07162 -0.28356 0.12161 -0.16806 0.11159 -0.39653 " pathEditMode="relative" rAng="1740000" ptsTypes="AA">
                                      <p:cBhvr>
                                        <p:cTn id="901" dur="2681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21366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04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0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06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07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909" dur="2965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12" dur="262" fill="hold">
                                          <p:stCondLst>
                                            <p:cond delay="1835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13" dur="2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14" dur="1" fill="hold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15" dur="24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917" dur="3729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2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2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2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C 0.03321 -0.23588 0.0431 -0.23704 0.13763 -0.34769 " pathEditMode="relative" rAng="0" ptsTypes="AA">
                                      <p:cBhvr>
                                        <p:cTn id="925" dur="351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2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3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3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44444E-6 C 0.07331 0.08403 0.17201 -0.15393 0.23334 -0.00509 " pathEditMode="relative" rAng="7320000" ptsTypes="AA">
                                      <p:cBhvr>
                                        <p:cTn id="933" dur="2662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694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36" dur="335" fill="hold">
                                          <p:stCondLst>
                                            <p:cond delay="234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37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38" dur="1" fill="hold">
                                          <p:stCondLst>
                                            <p:cond delay="268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39" dur="30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23 C 0.11016 -0.09722 0.10912 -0.21551 0.13763 -0.38565 " pathEditMode="relative" rAng="0" ptsTypes="AA">
                                      <p:cBhvr>
                                        <p:cTn id="941" dur="2161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9259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4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4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4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4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7123 -0.04398 0.06237 -0.16273 0.09011 -0.27847 " pathEditMode="relative" rAng="0" ptsTypes="AA">
                                      <p:cBhvr>
                                        <p:cTn id="949" dur="282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5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5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5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5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9427 -0.05995 0.08112 0.02385 0.16497 -0.04027 " pathEditMode="relative" rAng="1800000" ptsTypes="AA">
                                      <p:cBhvr>
                                        <p:cTn id="957" dur="2229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2014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60" dur="418" fill="hold">
                                          <p:stCondLst>
                                            <p:cond delay="2927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61" dur="4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62" dur="1" fill="hold">
                                          <p:stCondLst>
                                            <p:cond delay="3343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63" dur="38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1133 -0.10579 -0.06198 -0.1845 -0.00769 -0.31459 " pathEditMode="relative" rAng="0" ptsTypes="AA">
                                      <p:cBhvr>
                                        <p:cTn id="965" dur="3240" spd="-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6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6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7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7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C 0.00378 -0.22477 0.15404 -0.14305 0.13372 -0.2912 " pathEditMode="relative" rAng="0" ptsTypes="AA">
                                      <p:cBhvr>
                                        <p:cTn id="973" dur="2298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76" dur="322" fill="hold">
                                          <p:stCondLst>
                                            <p:cond delay="225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77" dur="3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78" dur="1" fill="hold">
                                          <p:stCondLst>
                                            <p:cond delay="2573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79" dur="29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C -0.04011 -0.14375 -0.07305 -0.07477 -0.10899 -0.21713 " pathEditMode="relative" rAng="0" ptsTypes="AA">
                                      <p:cBhvr>
                                        <p:cTn id="981" dur="2439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84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85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86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87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11111E-6 C -0.04062 -0.14421 0.01771 -0.1956 -0.00286 -0.34421 " pathEditMode="relative" rAng="0" ptsTypes="AA">
                                      <p:cBhvr>
                                        <p:cTn id="989" dur="2261" spd="-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92" dur="224" fill="hold">
                                          <p:stCondLst>
                                            <p:cond delay="156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9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94" dur="1" fill="hold">
                                          <p:stCondLst>
                                            <p:cond delay="178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95" dur="20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8373 -0.1206 0.14375 -0.01111 0.19831 -0.14097 " pathEditMode="relative" rAng="0" ptsTypes="AA">
                                      <p:cBhvr>
                                        <p:cTn id="997" dur="2691" spd="-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0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0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0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005" dur="3846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8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09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10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11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3229 -0.19768 0.04193 -0.19838 0.13359 -0.2912 " pathEditMode="relative" rAng="0" ptsTypes="AA">
                                      <p:cBhvr>
                                        <p:cTn id="1013" dur="2813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16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17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18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19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C 0.00104 -0.11574 -0.11797 -0.13287 -0.09036 -0.26158 " pathEditMode="relative" rAng="0" ptsTypes="AA">
                                      <p:cBhvr>
                                        <p:cTn id="1021" dur="3652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24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25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26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27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0.1069 -0.07315 0.10586 -0.1625 0.1336 -0.29121 " pathEditMode="relative" rAng="0" ptsTypes="AA">
                                      <p:cBhvr>
                                        <p:cTn id="1029" dur="3444" spd="-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3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3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3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3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C 0.07123 -0.04398 0.06237 -0.16273 0.09011 -0.27847 " pathEditMode="relative" rAng="0" ptsTypes="AA">
                                      <p:cBhvr>
                                        <p:cTn id="1037" dur="2714" spd="-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4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4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4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4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8373 -0.1206 0.14375 -0.01111 0.19831 -0.14097 " pathEditMode="relative" rAng="0" ptsTypes="AA">
                                      <p:cBhvr>
                                        <p:cTn id="1045" dur="2924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0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4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4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5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5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C 0.07604 -0.05301 0.06667 -0.19606 0.09635 -0.33518 " pathEditMode="relative" rAng="0" ptsTypes="AA">
                                      <p:cBhvr>
                                        <p:cTn id="1053" dur="3347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0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5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5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5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5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C 0.0332 -0.23611 0.0431 -0.23704 0.13763 -0.34769 " pathEditMode="relative" rAng="0" ptsTypes="AA">
                                      <p:cBhvr>
                                        <p:cTn id="1061" dur="351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0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6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6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6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6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143 -0.15486 -0.16406 -0.17778 -0.12565 -0.34954 " pathEditMode="relative" rAng="0" ptsTypes="AA">
                                      <p:cBhvr>
                                        <p:cTn id="1069" dur="2662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0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7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7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7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7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1 -0.13519 0.07708 -0.05139 0.13151 -0.18125 " pathEditMode="relative" rAng="0" ptsTypes="AA">
                                      <p:cBhvr>
                                        <p:cTn id="1077" dur="2229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0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0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81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82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83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C -0.04036 -0.14422 0.01758 -0.1956 -0.00286 -0.34422 " pathEditMode="relative" rAng="0" ptsTypes="AA">
                                      <p:cBhvr>
                                        <p:cTn id="1085" dur="2261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10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8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9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9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6 " pathEditMode="relative" rAng="0" ptsTypes="AA">
                                      <p:cBhvr>
                                        <p:cTn id="1093" dur="3846" spd="-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9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9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9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9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C 0.1069 -0.07315 0.10586 -0.1625 0.13359 -0.2912 " pathEditMode="relative" rAng="0" ptsTypes="AA">
                                      <p:cBhvr>
                                        <p:cTn id="1101" dur="3444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109" dur="23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1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C -0.01133 -0.10578 -0.06198 -0.18449 -0.00768 -0.31458 " pathEditMode="relative" rAng="0" ptsTypes="AA">
                                      <p:cBhvr>
                                        <p:cTn id="1117" dur="23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11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C 0.06471 -0.13518 0.07708 -0.05139 0.13151 -0.18125 " pathEditMode="relative" rAng="0" ptsTypes="AA">
                                      <p:cBhvr>
                                        <p:cTn id="1125" dur="23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1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133" dur="23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1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3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3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7 C 0.08372 -0.1206 0.14375 -0.01111 0.19831 -0.14097 " pathEditMode="relative" rAng="0" ptsTypes="AA">
                                      <p:cBhvr>
                                        <p:cTn id="1141" dur="23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1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149" dur="23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1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157" dur="23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1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C 0.00378 -0.22477 0.15391 -0.14306 0.13373 -0.29121 " pathEditMode="relative" rAng="0" ptsTypes="AA">
                                      <p:cBhvr>
                                        <p:cTn id="1165" dur="2300" spd="-100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C 0.0323 -0.19768 0.04193 -0.19838 0.1336 -0.2912 " pathEditMode="relative" rAng="0" ptsTypes="AA">
                                      <p:cBhvr>
                                        <p:cTn id="1173" dur="23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C 0.10703 -0.07314 0.10599 -0.1625 0.13359 -0.2912 " pathEditMode="relative" rAng="0" ptsTypes="AA">
                                      <p:cBhvr>
                                        <p:cTn id="1181" dur="23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105 -0.11574 -0.11797 -0.13287 -0.09036 -0.26157 " pathEditMode="relative" rAng="0" ptsTypes="AA">
                                      <p:cBhvr>
                                        <p:cTn id="1189" dur="23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1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9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9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9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9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7123 -0.04398 0.06237 -0.16273 0.09011 -0.27847 " pathEditMode="relative" rAng="0" ptsTypes="AA">
                                      <p:cBhvr>
                                        <p:cTn id="1197" dur="2714" spd="-100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-0.01132 -0.10579 -0.06198 -0.18449 -0.00768 -0.31458 " pathEditMode="relative" rAng="0" ptsTypes="AA">
                                      <p:cBhvr>
                                        <p:cTn id="1205" dur="3409" spd="-100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18"/>
                                    </p:animMotion>
                                  </p:childTnLst>
                                </p:cTn>
                              </p:par>
                              <p:par>
                                <p:cTn id="12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0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0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1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1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2 -0.13542 0.07722 -0.05139 0.13164 -0.18125 " pathEditMode="relative" rAng="0" ptsTypes="AA">
                                      <p:cBhvr>
                                        <p:cTn id="1213" dur="3060" spd="-100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12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16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17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18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19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C -0.0401 -0.14375 -0.07305 -0.07477 -0.10898 -0.21713 " pathEditMode="relative" rAng="0" ptsTypes="AA">
                                      <p:cBhvr>
                                        <p:cTn id="1221" dur="3515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24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25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26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27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1229" dur="2924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2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32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33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34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35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237" dur="2415" spd="-10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4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4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4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-0.04024 -0.14421 0.01731 -0.1956 -0.003 -0.34421 " pathEditMode="relative" rAng="0" ptsTypes="AA">
                                      <p:cBhvr>
                                        <p:cTn id="1245" dur="2191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8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49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50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51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C 0.00378 -0.22477 0.15404 -0.14282 0.13372 -0.2912 " pathEditMode="relative" rAng="0" ptsTypes="AA">
                                      <p:cBhvr>
                                        <p:cTn id="1253" dur="234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5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5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5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5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C 0.07604 -0.05301 0.06666 -0.19606 0.09635 -0.33518 " pathEditMode="relative" rAng="0" ptsTypes="AA">
                                      <p:cBhvr>
                                        <p:cTn id="1261" dur="3347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6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6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6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0.06432 -0.17315 0.07669 -0.06574 0.13086 -0.23172 " pathEditMode="relative" rAng="0" ptsTypes="AA">
                                      <p:cBhvr>
                                        <p:cTn id="1269" dur="2180" spd="-100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7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7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7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7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C -0.01471 -0.12338 -0.08021 -0.21551 -0.01003 -0.36713 " pathEditMode="relative" rAng="0" ptsTypes="AA">
                                      <p:cBhvr>
                                        <p:cTn id="1277" dur="2645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8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8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8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8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C 0.13985 -0.01227 0.09727 0.20209 0.18815 0.16227 " pathEditMode="relative" rAng="5160000" ptsTypes="AA">
                                      <p:cBhvr>
                                        <p:cTn id="1285" dur="2595" spd="-10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8241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8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8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9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9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-0.04479 -0.16551 -0.08151 -0.08611 -0.12148 -0.25023 " pathEditMode="relative" rAng="0" ptsTypes="AA">
                                      <p:cBhvr>
                                        <p:cTn id="1293" dur="2961" spd="-100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9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9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9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9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1301" dur="2965" spd="-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083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0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0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0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0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C 0.0332 -0.23611 0.04309 -0.23703 0.13763 -0.34768 " pathEditMode="relative" rAng="0" ptsTypes="AA">
                                      <p:cBhvr>
                                        <p:cTn id="1309" dur="3510" spd="-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1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1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1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1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11111E-6 C 0.00156 -0.15486 -0.16419 -0.17778 -0.12565 -0.34954 " pathEditMode="relative" rAng="0" ptsTypes="AA">
                                      <p:cBhvr>
                                        <p:cTn id="1317" dur="2662" spd="-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0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21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22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23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C 0.07122 -0.04398 0.06237 -0.16273 0.0901 -0.27847 " pathEditMode="relative" rAng="0" ptsTypes="AA">
                                      <p:cBhvr>
                                        <p:cTn id="1325" dur="282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2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3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3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C 0.00377 -0.22477 0.15403 -0.14282 0.13372 -0.2912 " pathEditMode="relative" rAng="0" ptsTypes="AA">
                                      <p:cBhvr>
                                        <p:cTn id="1333" dur="2298" spd="-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3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3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3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3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341" dur="3846" spd="-10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44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45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46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47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C 0.00104 -0.11574 -0.11797 -0.13287 -0.09036 -0.26157 " pathEditMode="relative" rAng="0" ptsTypes="AA">
                                      <p:cBhvr>
                                        <p:cTn id="1349" dur="3652" spd="-10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5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5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5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5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1069 -0.07315 0.10586 -0.1625 0.1336 -0.29121 " pathEditMode="relative" rAng="0" ptsTypes="AA">
                                      <p:cBhvr>
                                        <p:cTn id="1357" dur="3444" spd="-10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6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6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6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6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7604 -0.05301 0.06667 -0.19606 0.09635 -0.33518 " pathEditMode="relative" rAng="0" ptsTypes="AA">
                                      <p:cBhvr>
                                        <p:cTn id="1365" dur="3347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6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6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7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7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373" dur="351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7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7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7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7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C 0.00143 -0.15486 -0.16406 -0.17778 -0.12565 -0.34954 " pathEditMode="relative" rAng="0" ptsTypes="AA">
                                      <p:cBhvr>
                                        <p:cTn id="1381" dur="2662" spd="-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84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85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86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87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6472 -0.13518 0.07709 -0.05139 0.13151 -0.18125 " pathEditMode="relative" rAng="0" ptsTypes="AA">
                                      <p:cBhvr>
                                        <p:cTn id="1389" dur="2229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9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9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9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9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4 0.16644 C -0.10872 0.10903 -0.13464 0.19514 -0.04518 0.1294 " pathEditMode="relative" rAng="0" ptsTypes="AA">
                                      <p:cBhvr>
                                        <p:cTn id="1397" dur="3846" spd="-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C 0.07122 -0.04398 0.06237 -0.16273 0.0901 -0.27847 " pathEditMode="relative" rAng="0" ptsTypes="AA">
                                      <p:cBhvr>
                                        <p:cTn id="1405" dur="230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6472 -0.13541 0.07709 -0.05139 0.13152 -0.18125 " pathEditMode="relative" rAng="0" ptsTypes="AA">
                                      <p:cBhvr>
                                        <p:cTn id="1413" dur="23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421" dur="2300" spd="-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4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29" dur="23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4.81481E-6 C 0.00286 0.20578 -0.00625 0.2118 -0.07735 0.35046 " pathEditMode="relative" rAng="9720000" ptsTypes="AA">
                                      <p:cBhvr>
                                        <p:cTn id="1437" dur="2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17523"/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C -0.0655 0.01505 -0.05847 0.22593 -0.13412 0.19514 " pathEditMode="relative" rAng="15720000" ptsTypes="AA">
                                      <p:cBhvr>
                                        <p:cTn id="1445" dur="2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0162"/>
                                    </p:animMotion>
                                  </p:childTnLst>
                                </p:cTn>
                              </p:par>
                              <p:par>
                                <p:cTn id="14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4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5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53" dur="23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5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5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5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5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C 0.08658 -0.01875 0.0763 -0.31366 0.17695 -0.26991 " pathEditMode="relative" rAng="4920000" ptsTypes="AA">
                                      <p:cBhvr>
                                        <p:cTn id="1461" dur="2662" spd="-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14028"/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69" dur="2300" spd="-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7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7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477" dur="2300" spd="-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4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85" dur="23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493" dur="23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4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501" dur="23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5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509" dur="2300" spd="-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517" dur="2300" spd="-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5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2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2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2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2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525" dur="3510" spd="-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4650"/>
                            </p:stCondLst>
                            <p:childTnLst>
                              <p:par>
                                <p:cTn id="15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8" grpId="0" animBg="1"/>
      <p:bldP spid="118" grpId="1" animBg="1"/>
      <p:bldP spid="10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5" grpId="0" animBg="1"/>
      <p:bldP spid="146" grpId="0"/>
      <p:bldP spid="107" grpId="0" animBg="1"/>
      <p:bldP spid="107" grpId="1" animBg="1"/>
      <p:bldP spid="119" grpId="0" animBg="1"/>
      <p:bldP spid="11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1" grpId="0"/>
      <p:bldP spid="25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latin typeface="+mn-ea"/>
              </a:rPr>
              <a:t>PART 02</a:t>
            </a:r>
            <a:endParaRPr lang="zh-CN" altLang="en-US" sz="6000" b="1" spc="300" dirty="0">
              <a:solidFill>
                <a:srgbClr val="688F65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</a:rPr>
              <a:t>点击输入标题二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60396" y="4212078"/>
            <a:ext cx="427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688F65"/>
                </a:solidFill>
              </a:rPr>
              <a:t>Kapok is a very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flower.I</a:t>
            </a:r>
            <a:r>
              <a:rPr lang="en-US" altLang="zh-CN" sz="1200" dirty="0">
                <a:solidFill>
                  <a:srgbClr val="688F65"/>
                </a:solidFill>
              </a:rPr>
              <a:t> like it </a:t>
            </a:r>
            <a:r>
              <a:rPr lang="en-US" altLang="zh-CN" sz="1200" dirty="0" err="1">
                <a:solidFill>
                  <a:srgbClr val="688F65"/>
                </a:solidFill>
              </a:rPr>
              <a:t>best.It</a:t>
            </a:r>
            <a:r>
              <a:rPr lang="en-US" altLang="zh-CN" sz="1200" dirty="0">
                <a:solidFill>
                  <a:srgbClr val="688F65"/>
                </a:solidFill>
              </a:rPr>
              <a:t> has straight </a:t>
            </a:r>
            <a:r>
              <a:rPr lang="en-US" altLang="zh-CN" sz="1200" dirty="0" err="1">
                <a:solidFill>
                  <a:srgbClr val="688F65"/>
                </a:solidFill>
              </a:rPr>
              <a:t>trunk,and</a:t>
            </a:r>
            <a:r>
              <a:rPr lang="en-US" altLang="zh-CN" sz="1200" dirty="0">
                <a:solidFill>
                  <a:srgbClr val="688F65"/>
                </a:solidFill>
              </a:rPr>
              <a:t>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flowers.The</a:t>
            </a:r>
            <a:r>
              <a:rPr lang="en-US" altLang="zh-CN" sz="1200" dirty="0">
                <a:solidFill>
                  <a:srgbClr val="688F65"/>
                </a:solidFill>
              </a:rPr>
              <a:t> color of the flower is usually </a:t>
            </a:r>
            <a:r>
              <a:rPr lang="en-US" altLang="zh-CN" sz="1200" dirty="0" err="1">
                <a:solidFill>
                  <a:srgbClr val="688F65"/>
                </a:solidFill>
              </a:rPr>
              <a:t>redwhich</a:t>
            </a:r>
            <a:r>
              <a:rPr lang="en-US" altLang="zh-CN" sz="1200" dirty="0">
                <a:solidFill>
                  <a:srgbClr val="688F65"/>
                </a:solidFill>
              </a:rPr>
              <a:t> is very popular among Chinese.</a:t>
            </a:r>
            <a:endParaRPr lang="zh-CN" altLang="en-US" sz="1200" dirty="0">
              <a:solidFill>
                <a:srgbClr val="688F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2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6">
            <a:extLst>
              <a:ext uri="{FF2B5EF4-FFF2-40B4-BE49-F238E27FC236}">
                <a16:creationId xmlns:a16="http://schemas.microsoft.com/office/drawing/2014/main" xmlns="" id="{8B148B69-384A-415E-89A1-803CAD5B398E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074E4A63-B324-4856-95C7-D48E212655F2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xmlns="" id="{6918E052-176F-4386-88AA-84730A31B0A3}"/>
              </a:ext>
            </a:extLst>
          </p:cNvPr>
          <p:cNvGrpSpPr/>
          <p:nvPr/>
        </p:nvGrpSpPr>
        <p:grpSpPr>
          <a:xfrm>
            <a:off x="5888038" y="1230313"/>
            <a:ext cx="354013" cy="7323137"/>
            <a:chOff x="5888038" y="1230313"/>
            <a:chExt cx="354013" cy="7323137"/>
          </a:xfrm>
        </p:grpSpPr>
        <p:sp>
          <p:nvSpPr>
            <p:cNvPr id="112" name="Rectangle 44">
              <a:extLst>
                <a:ext uri="{FF2B5EF4-FFF2-40B4-BE49-F238E27FC236}">
                  <a16:creationId xmlns:a16="http://schemas.microsoft.com/office/drawing/2014/main" xmlns="" id="{F4515E0A-E800-4B21-837D-70023D60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1384300"/>
              <a:ext cx="300038" cy="7169150"/>
            </a:xfrm>
            <a:prstGeom prst="rect">
              <a:avLst/>
            </a:prstGeom>
            <a:gradFill>
              <a:gsLst>
                <a:gs pos="15000">
                  <a:schemeClr val="bg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xmlns="" id="{950E19E8-DCE1-45CF-8CBF-0DC083FE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1230313"/>
              <a:ext cx="354013" cy="255588"/>
            </a:xfrm>
            <a:prstGeom prst="rect">
              <a:avLst/>
            </a:prstGeom>
            <a:gradFill>
              <a:gsLst>
                <a:gs pos="1500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xmlns="" id="{0C28D798-2D63-45BD-98F8-0D1EB6A9D51F}"/>
              </a:ext>
            </a:extLst>
          </p:cNvPr>
          <p:cNvSpPr>
            <a:spLocks/>
          </p:cNvSpPr>
          <p:nvPr/>
        </p:nvSpPr>
        <p:spPr bwMode="auto">
          <a:xfrm>
            <a:off x="5916613" y="2390775"/>
            <a:ext cx="300038" cy="287338"/>
          </a:xfrm>
          <a:prstGeom prst="rect">
            <a:avLst/>
          </a:prstGeom>
          <a:gradFill flip="none" rotWithShape="1">
            <a:gsLst>
              <a:gs pos="46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xmlns="" id="{479CA240-471E-4887-B11B-DA8AEF2A0DED}"/>
              </a:ext>
            </a:extLst>
          </p:cNvPr>
          <p:cNvSpPr>
            <a:spLocks/>
          </p:cNvSpPr>
          <p:nvPr/>
        </p:nvSpPr>
        <p:spPr bwMode="auto">
          <a:xfrm>
            <a:off x="5916613" y="4572000"/>
            <a:ext cx="300038" cy="290513"/>
          </a:xfrm>
          <a:prstGeom prst="rect">
            <a:avLst/>
          </a:prstGeom>
          <a:gradFill flip="none" rotWithShape="1">
            <a:gsLst>
              <a:gs pos="46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9" name="Group 5">
            <a:extLst>
              <a:ext uri="{FF2B5EF4-FFF2-40B4-BE49-F238E27FC236}">
                <a16:creationId xmlns:a16="http://schemas.microsoft.com/office/drawing/2014/main" xmlns="" id="{8F558B71-CFE5-4EE0-BD87-780817CD0CE6}"/>
              </a:ext>
            </a:extLst>
          </p:cNvPr>
          <p:cNvGrpSpPr/>
          <p:nvPr/>
        </p:nvGrpSpPr>
        <p:grpSpPr>
          <a:xfrm>
            <a:off x="3494088" y="3925888"/>
            <a:ext cx="3324225" cy="884238"/>
            <a:chOff x="3494088" y="3925888"/>
            <a:chExt cx="3324225" cy="884238"/>
          </a:xfrm>
        </p:grpSpPr>
        <p:sp>
          <p:nvSpPr>
            <p:cNvPr id="110" name="Freeform: Shape 42">
              <a:extLst>
                <a:ext uri="{FF2B5EF4-FFF2-40B4-BE49-F238E27FC236}">
                  <a16:creationId xmlns:a16="http://schemas.microsoft.com/office/drawing/2014/main" xmlns="" id="{B897F3E4-FBEB-49A4-911E-D46E0752F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3925888"/>
              <a:ext cx="3324225" cy="884238"/>
            </a:xfrm>
            <a:custGeom>
              <a:avLst/>
              <a:gdLst>
                <a:gd name="T0" fmla="*/ 1282 w 1282"/>
                <a:gd name="T1" fmla="*/ 311 h 341"/>
                <a:gd name="T2" fmla="*/ 1252 w 1282"/>
                <a:gd name="T3" fmla="*/ 341 h 341"/>
                <a:gd name="T4" fmla="*/ 30 w 1282"/>
                <a:gd name="T5" fmla="*/ 341 h 341"/>
                <a:gd name="T6" fmla="*/ 0 w 1282"/>
                <a:gd name="T7" fmla="*/ 311 h 341"/>
                <a:gd name="T8" fmla="*/ 0 w 1282"/>
                <a:gd name="T9" fmla="*/ 30 h 341"/>
                <a:gd name="T10" fmla="*/ 30 w 1282"/>
                <a:gd name="T11" fmla="*/ 0 h 341"/>
                <a:gd name="T12" fmla="*/ 1252 w 1282"/>
                <a:gd name="T13" fmla="*/ 0 h 341"/>
                <a:gd name="T14" fmla="*/ 1282 w 1282"/>
                <a:gd name="T15" fmla="*/ 30 h 341"/>
                <a:gd name="T16" fmla="*/ 1282 w 1282"/>
                <a:gd name="T17" fmla="*/ 3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341">
                  <a:moveTo>
                    <a:pt x="1282" y="311"/>
                  </a:moveTo>
                  <a:cubicBezTo>
                    <a:pt x="1282" y="327"/>
                    <a:pt x="1268" y="341"/>
                    <a:pt x="1252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13" y="341"/>
                    <a:pt x="0" y="327"/>
                    <a:pt x="0" y="3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1252" y="0"/>
                    <a:pt x="1252" y="0"/>
                    <a:pt x="1252" y="0"/>
                  </a:cubicBezTo>
                  <a:cubicBezTo>
                    <a:pt x="1268" y="0"/>
                    <a:pt x="1282" y="13"/>
                    <a:pt x="1282" y="30"/>
                  </a:cubicBezTo>
                  <a:lnTo>
                    <a:pt x="1282" y="3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43">
              <a:extLst>
                <a:ext uri="{FF2B5EF4-FFF2-40B4-BE49-F238E27FC236}">
                  <a16:creationId xmlns:a16="http://schemas.microsoft.com/office/drawing/2014/main" xmlns="" id="{04526342-D2D4-4445-B693-F4EC3556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6" y="4010025"/>
              <a:ext cx="3128963" cy="714375"/>
            </a:xfrm>
            <a:custGeom>
              <a:avLst/>
              <a:gdLst>
                <a:gd name="T0" fmla="*/ 24 w 1207"/>
                <a:gd name="T1" fmla="*/ 0 h 276"/>
                <a:gd name="T2" fmla="*/ 0 w 1207"/>
                <a:gd name="T3" fmla="*/ 24 h 276"/>
                <a:gd name="T4" fmla="*/ 0 w 1207"/>
                <a:gd name="T5" fmla="*/ 252 h 276"/>
                <a:gd name="T6" fmla="*/ 24 w 1207"/>
                <a:gd name="T7" fmla="*/ 276 h 276"/>
                <a:gd name="T8" fmla="*/ 1183 w 1207"/>
                <a:gd name="T9" fmla="*/ 276 h 276"/>
                <a:gd name="T10" fmla="*/ 1207 w 1207"/>
                <a:gd name="T11" fmla="*/ 252 h 276"/>
                <a:gd name="T12" fmla="*/ 1207 w 1207"/>
                <a:gd name="T13" fmla="*/ 24 h 276"/>
                <a:gd name="T14" fmla="*/ 1183 w 1207"/>
                <a:gd name="T15" fmla="*/ 0 h 276"/>
                <a:gd name="T16" fmla="*/ 24 w 120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7" h="27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5"/>
                    <a:pt x="11" y="276"/>
                    <a:pt x="24" y="276"/>
                  </a:cubicBezTo>
                  <a:cubicBezTo>
                    <a:pt x="1183" y="276"/>
                    <a:pt x="1183" y="276"/>
                    <a:pt x="1183" y="276"/>
                  </a:cubicBezTo>
                  <a:cubicBezTo>
                    <a:pt x="1196" y="276"/>
                    <a:pt x="1207" y="265"/>
                    <a:pt x="1207" y="252"/>
                  </a:cubicBezTo>
                  <a:cubicBezTo>
                    <a:pt x="1207" y="24"/>
                    <a:pt x="1207" y="24"/>
                    <a:pt x="1207" y="24"/>
                  </a:cubicBezTo>
                  <a:cubicBezTo>
                    <a:pt x="1207" y="11"/>
                    <a:pt x="1196" y="0"/>
                    <a:pt x="1183" y="0"/>
                  </a:cubicBezTo>
                  <a:lnTo>
                    <a:pt x="24" y="0"/>
                  </a:lnTo>
                  <a:close/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0" name="Rectangle 6">
            <a:extLst>
              <a:ext uri="{FF2B5EF4-FFF2-40B4-BE49-F238E27FC236}">
                <a16:creationId xmlns:a16="http://schemas.microsoft.com/office/drawing/2014/main" xmlns="" id="{E70116C1-6A09-4B89-B912-7B12F4E0EA39}"/>
              </a:ext>
            </a:extLst>
          </p:cNvPr>
          <p:cNvSpPr>
            <a:spLocks/>
          </p:cNvSpPr>
          <p:nvPr/>
        </p:nvSpPr>
        <p:spPr bwMode="auto">
          <a:xfrm>
            <a:off x="5916613" y="3468688"/>
            <a:ext cx="300038" cy="287338"/>
          </a:xfrm>
          <a:prstGeom prst="rect">
            <a:avLst/>
          </a:prstGeom>
          <a:gradFill flip="none" rotWithShape="1">
            <a:gsLst>
              <a:gs pos="46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xmlns="" id="{52711EDA-B286-4D3A-8F99-2D1E25810701}"/>
              </a:ext>
            </a:extLst>
          </p:cNvPr>
          <p:cNvSpPr>
            <a:spLocks/>
          </p:cNvSpPr>
          <p:nvPr/>
        </p:nvSpPr>
        <p:spPr bwMode="auto">
          <a:xfrm>
            <a:off x="5916613" y="5649913"/>
            <a:ext cx="300038" cy="288925"/>
          </a:xfrm>
          <a:prstGeom prst="rect">
            <a:avLst/>
          </a:prstGeom>
          <a:gradFill flip="none" rotWithShape="1">
            <a:gsLst>
              <a:gs pos="46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2" name="Group 8">
            <a:extLst>
              <a:ext uri="{FF2B5EF4-FFF2-40B4-BE49-F238E27FC236}">
                <a16:creationId xmlns:a16="http://schemas.microsoft.com/office/drawing/2014/main" xmlns="" id="{843D9668-3BD4-46B4-985E-8FC80AE8E127}"/>
              </a:ext>
            </a:extLst>
          </p:cNvPr>
          <p:cNvGrpSpPr/>
          <p:nvPr/>
        </p:nvGrpSpPr>
        <p:grpSpPr>
          <a:xfrm>
            <a:off x="5486401" y="4994275"/>
            <a:ext cx="3322638" cy="882650"/>
            <a:chOff x="5486401" y="4994275"/>
            <a:chExt cx="3322638" cy="882650"/>
          </a:xfrm>
        </p:grpSpPr>
        <p:sp>
          <p:nvSpPr>
            <p:cNvPr id="108" name="Freeform: Shape 40">
              <a:extLst>
                <a:ext uri="{FF2B5EF4-FFF2-40B4-BE49-F238E27FC236}">
                  <a16:creationId xmlns:a16="http://schemas.microsoft.com/office/drawing/2014/main" xmlns="" id="{C6452830-50A3-45A7-B449-F05B1597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4994275"/>
              <a:ext cx="3322638" cy="882650"/>
            </a:xfrm>
            <a:custGeom>
              <a:avLst/>
              <a:gdLst>
                <a:gd name="T0" fmla="*/ 1282 w 1282"/>
                <a:gd name="T1" fmla="*/ 311 h 341"/>
                <a:gd name="T2" fmla="*/ 1252 w 1282"/>
                <a:gd name="T3" fmla="*/ 341 h 341"/>
                <a:gd name="T4" fmla="*/ 30 w 1282"/>
                <a:gd name="T5" fmla="*/ 341 h 341"/>
                <a:gd name="T6" fmla="*/ 0 w 1282"/>
                <a:gd name="T7" fmla="*/ 311 h 341"/>
                <a:gd name="T8" fmla="*/ 0 w 1282"/>
                <a:gd name="T9" fmla="*/ 30 h 341"/>
                <a:gd name="T10" fmla="*/ 30 w 1282"/>
                <a:gd name="T11" fmla="*/ 0 h 341"/>
                <a:gd name="T12" fmla="*/ 1252 w 1282"/>
                <a:gd name="T13" fmla="*/ 0 h 341"/>
                <a:gd name="T14" fmla="*/ 1282 w 1282"/>
                <a:gd name="T15" fmla="*/ 30 h 341"/>
                <a:gd name="T16" fmla="*/ 1282 w 1282"/>
                <a:gd name="T17" fmla="*/ 3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341">
                  <a:moveTo>
                    <a:pt x="1282" y="311"/>
                  </a:moveTo>
                  <a:cubicBezTo>
                    <a:pt x="1282" y="327"/>
                    <a:pt x="1268" y="341"/>
                    <a:pt x="1252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13" y="341"/>
                    <a:pt x="0" y="327"/>
                    <a:pt x="0" y="3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1252" y="0"/>
                    <a:pt x="1252" y="0"/>
                    <a:pt x="1252" y="0"/>
                  </a:cubicBezTo>
                  <a:cubicBezTo>
                    <a:pt x="1268" y="0"/>
                    <a:pt x="1282" y="13"/>
                    <a:pt x="1282" y="30"/>
                  </a:cubicBezTo>
                  <a:lnTo>
                    <a:pt x="1282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Freeform: Shape 41">
              <a:extLst>
                <a:ext uri="{FF2B5EF4-FFF2-40B4-BE49-F238E27FC236}">
                  <a16:creationId xmlns:a16="http://schemas.microsoft.com/office/drawing/2014/main" xmlns="" id="{52BFD3E1-FEB8-4DC6-9642-1544224C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1" y="5076825"/>
              <a:ext cx="3128963" cy="714375"/>
            </a:xfrm>
            <a:custGeom>
              <a:avLst/>
              <a:gdLst>
                <a:gd name="T0" fmla="*/ 24 w 1207"/>
                <a:gd name="T1" fmla="*/ 0 h 276"/>
                <a:gd name="T2" fmla="*/ 0 w 1207"/>
                <a:gd name="T3" fmla="*/ 24 h 276"/>
                <a:gd name="T4" fmla="*/ 0 w 1207"/>
                <a:gd name="T5" fmla="*/ 252 h 276"/>
                <a:gd name="T6" fmla="*/ 24 w 1207"/>
                <a:gd name="T7" fmla="*/ 276 h 276"/>
                <a:gd name="T8" fmla="*/ 1183 w 1207"/>
                <a:gd name="T9" fmla="*/ 276 h 276"/>
                <a:gd name="T10" fmla="*/ 1207 w 1207"/>
                <a:gd name="T11" fmla="*/ 252 h 276"/>
                <a:gd name="T12" fmla="*/ 1207 w 1207"/>
                <a:gd name="T13" fmla="*/ 24 h 276"/>
                <a:gd name="T14" fmla="*/ 1183 w 1207"/>
                <a:gd name="T15" fmla="*/ 0 h 276"/>
                <a:gd name="T16" fmla="*/ 24 w 120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7" h="27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5"/>
                    <a:pt x="11" y="276"/>
                    <a:pt x="24" y="276"/>
                  </a:cubicBezTo>
                  <a:cubicBezTo>
                    <a:pt x="1183" y="276"/>
                    <a:pt x="1183" y="276"/>
                    <a:pt x="1183" y="276"/>
                  </a:cubicBezTo>
                  <a:cubicBezTo>
                    <a:pt x="1196" y="276"/>
                    <a:pt x="1207" y="265"/>
                    <a:pt x="1207" y="252"/>
                  </a:cubicBezTo>
                  <a:cubicBezTo>
                    <a:pt x="1207" y="24"/>
                    <a:pt x="1207" y="24"/>
                    <a:pt x="1207" y="24"/>
                  </a:cubicBezTo>
                  <a:cubicBezTo>
                    <a:pt x="1207" y="11"/>
                    <a:pt x="1196" y="0"/>
                    <a:pt x="1183" y="0"/>
                  </a:cubicBezTo>
                  <a:lnTo>
                    <a:pt x="24" y="0"/>
                  </a:lnTo>
                  <a:close/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Group 9">
            <a:extLst>
              <a:ext uri="{FF2B5EF4-FFF2-40B4-BE49-F238E27FC236}">
                <a16:creationId xmlns:a16="http://schemas.microsoft.com/office/drawing/2014/main" xmlns="" id="{BA041A8E-A69D-4CC8-860D-E358B7CC62B0}"/>
              </a:ext>
            </a:extLst>
          </p:cNvPr>
          <p:cNvGrpSpPr/>
          <p:nvPr/>
        </p:nvGrpSpPr>
        <p:grpSpPr>
          <a:xfrm>
            <a:off x="3494088" y="1728788"/>
            <a:ext cx="3324225" cy="884238"/>
            <a:chOff x="3494088" y="1728788"/>
            <a:chExt cx="3324225" cy="884238"/>
          </a:xfrm>
        </p:grpSpPr>
        <p:sp>
          <p:nvSpPr>
            <p:cNvPr id="106" name="Freeform: Shape 38">
              <a:extLst>
                <a:ext uri="{FF2B5EF4-FFF2-40B4-BE49-F238E27FC236}">
                  <a16:creationId xmlns:a16="http://schemas.microsoft.com/office/drawing/2014/main" xmlns="" id="{FB996B64-238D-455A-8770-6F4152D68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728788"/>
              <a:ext cx="3324225" cy="884238"/>
            </a:xfrm>
            <a:custGeom>
              <a:avLst/>
              <a:gdLst>
                <a:gd name="T0" fmla="*/ 1282 w 1282"/>
                <a:gd name="T1" fmla="*/ 311 h 341"/>
                <a:gd name="T2" fmla="*/ 1252 w 1282"/>
                <a:gd name="T3" fmla="*/ 341 h 341"/>
                <a:gd name="T4" fmla="*/ 30 w 1282"/>
                <a:gd name="T5" fmla="*/ 341 h 341"/>
                <a:gd name="T6" fmla="*/ 0 w 1282"/>
                <a:gd name="T7" fmla="*/ 311 h 341"/>
                <a:gd name="T8" fmla="*/ 0 w 1282"/>
                <a:gd name="T9" fmla="*/ 30 h 341"/>
                <a:gd name="T10" fmla="*/ 30 w 1282"/>
                <a:gd name="T11" fmla="*/ 0 h 341"/>
                <a:gd name="T12" fmla="*/ 1252 w 1282"/>
                <a:gd name="T13" fmla="*/ 0 h 341"/>
                <a:gd name="T14" fmla="*/ 1282 w 1282"/>
                <a:gd name="T15" fmla="*/ 30 h 341"/>
                <a:gd name="T16" fmla="*/ 1282 w 1282"/>
                <a:gd name="T17" fmla="*/ 3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341">
                  <a:moveTo>
                    <a:pt x="1282" y="311"/>
                  </a:moveTo>
                  <a:cubicBezTo>
                    <a:pt x="1282" y="327"/>
                    <a:pt x="1268" y="341"/>
                    <a:pt x="1252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13" y="341"/>
                    <a:pt x="0" y="327"/>
                    <a:pt x="0" y="3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1252" y="0"/>
                    <a:pt x="1252" y="0"/>
                    <a:pt x="1252" y="0"/>
                  </a:cubicBezTo>
                  <a:cubicBezTo>
                    <a:pt x="1268" y="0"/>
                    <a:pt x="1282" y="13"/>
                    <a:pt x="1282" y="30"/>
                  </a:cubicBezTo>
                  <a:lnTo>
                    <a:pt x="1282" y="3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39">
              <a:extLst>
                <a:ext uri="{FF2B5EF4-FFF2-40B4-BE49-F238E27FC236}">
                  <a16:creationId xmlns:a16="http://schemas.microsoft.com/office/drawing/2014/main" xmlns="" id="{B9ABA322-4DD4-4340-B5DF-CB9F2FB0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6" y="1812925"/>
              <a:ext cx="3128963" cy="714375"/>
            </a:xfrm>
            <a:custGeom>
              <a:avLst/>
              <a:gdLst>
                <a:gd name="T0" fmla="*/ 24 w 1207"/>
                <a:gd name="T1" fmla="*/ 0 h 276"/>
                <a:gd name="T2" fmla="*/ 0 w 1207"/>
                <a:gd name="T3" fmla="*/ 24 h 276"/>
                <a:gd name="T4" fmla="*/ 0 w 1207"/>
                <a:gd name="T5" fmla="*/ 252 h 276"/>
                <a:gd name="T6" fmla="*/ 24 w 1207"/>
                <a:gd name="T7" fmla="*/ 276 h 276"/>
                <a:gd name="T8" fmla="*/ 1183 w 1207"/>
                <a:gd name="T9" fmla="*/ 276 h 276"/>
                <a:gd name="T10" fmla="*/ 1207 w 1207"/>
                <a:gd name="T11" fmla="*/ 252 h 276"/>
                <a:gd name="T12" fmla="*/ 1207 w 1207"/>
                <a:gd name="T13" fmla="*/ 24 h 276"/>
                <a:gd name="T14" fmla="*/ 1183 w 1207"/>
                <a:gd name="T15" fmla="*/ 0 h 276"/>
                <a:gd name="T16" fmla="*/ 24 w 120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7" h="27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5"/>
                    <a:pt x="11" y="276"/>
                    <a:pt x="24" y="276"/>
                  </a:cubicBezTo>
                  <a:cubicBezTo>
                    <a:pt x="1183" y="276"/>
                    <a:pt x="1183" y="276"/>
                    <a:pt x="1183" y="276"/>
                  </a:cubicBezTo>
                  <a:cubicBezTo>
                    <a:pt x="1196" y="276"/>
                    <a:pt x="1207" y="265"/>
                    <a:pt x="1207" y="252"/>
                  </a:cubicBezTo>
                  <a:cubicBezTo>
                    <a:pt x="1207" y="24"/>
                    <a:pt x="1207" y="24"/>
                    <a:pt x="1207" y="24"/>
                  </a:cubicBezTo>
                  <a:cubicBezTo>
                    <a:pt x="1207" y="11"/>
                    <a:pt x="1196" y="0"/>
                    <a:pt x="1183" y="0"/>
                  </a:cubicBezTo>
                  <a:lnTo>
                    <a:pt x="24" y="0"/>
                  </a:lnTo>
                  <a:close/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Group 10">
            <a:extLst>
              <a:ext uri="{FF2B5EF4-FFF2-40B4-BE49-F238E27FC236}">
                <a16:creationId xmlns:a16="http://schemas.microsoft.com/office/drawing/2014/main" xmlns="" id="{DDD60E85-AFC9-4EBB-9AC2-48EE18524B0A}"/>
              </a:ext>
            </a:extLst>
          </p:cNvPr>
          <p:cNvGrpSpPr/>
          <p:nvPr/>
        </p:nvGrpSpPr>
        <p:grpSpPr>
          <a:xfrm>
            <a:off x="5486401" y="2797175"/>
            <a:ext cx="3322638" cy="882650"/>
            <a:chOff x="5486401" y="2797175"/>
            <a:chExt cx="3322638" cy="882650"/>
          </a:xfrm>
        </p:grpSpPr>
        <p:sp>
          <p:nvSpPr>
            <p:cNvPr id="104" name="Freeform: Shape 36">
              <a:extLst>
                <a:ext uri="{FF2B5EF4-FFF2-40B4-BE49-F238E27FC236}">
                  <a16:creationId xmlns:a16="http://schemas.microsoft.com/office/drawing/2014/main" xmlns="" id="{81C99747-DAFF-4AC4-AA7D-2B9BF1AD5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1" y="2797175"/>
              <a:ext cx="3322638" cy="882650"/>
            </a:xfrm>
            <a:custGeom>
              <a:avLst/>
              <a:gdLst>
                <a:gd name="T0" fmla="*/ 1282 w 1282"/>
                <a:gd name="T1" fmla="*/ 311 h 341"/>
                <a:gd name="T2" fmla="*/ 1252 w 1282"/>
                <a:gd name="T3" fmla="*/ 341 h 341"/>
                <a:gd name="T4" fmla="*/ 30 w 1282"/>
                <a:gd name="T5" fmla="*/ 341 h 341"/>
                <a:gd name="T6" fmla="*/ 0 w 1282"/>
                <a:gd name="T7" fmla="*/ 311 h 341"/>
                <a:gd name="T8" fmla="*/ 0 w 1282"/>
                <a:gd name="T9" fmla="*/ 30 h 341"/>
                <a:gd name="T10" fmla="*/ 30 w 1282"/>
                <a:gd name="T11" fmla="*/ 0 h 341"/>
                <a:gd name="T12" fmla="*/ 1252 w 1282"/>
                <a:gd name="T13" fmla="*/ 0 h 341"/>
                <a:gd name="T14" fmla="*/ 1282 w 1282"/>
                <a:gd name="T15" fmla="*/ 30 h 341"/>
                <a:gd name="T16" fmla="*/ 1282 w 1282"/>
                <a:gd name="T17" fmla="*/ 31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341">
                  <a:moveTo>
                    <a:pt x="1282" y="311"/>
                  </a:moveTo>
                  <a:cubicBezTo>
                    <a:pt x="1282" y="327"/>
                    <a:pt x="1268" y="341"/>
                    <a:pt x="1252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13" y="341"/>
                    <a:pt x="0" y="327"/>
                    <a:pt x="0" y="3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1252" y="0"/>
                    <a:pt x="1252" y="0"/>
                    <a:pt x="1252" y="0"/>
                  </a:cubicBezTo>
                  <a:cubicBezTo>
                    <a:pt x="1268" y="0"/>
                    <a:pt x="1282" y="13"/>
                    <a:pt x="1282" y="30"/>
                  </a:cubicBezTo>
                  <a:lnTo>
                    <a:pt x="1282" y="3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37">
              <a:extLst>
                <a:ext uri="{FF2B5EF4-FFF2-40B4-BE49-F238E27FC236}">
                  <a16:creationId xmlns:a16="http://schemas.microsoft.com/office/drawing/2014/main" xmlns="" id="{56642C94-64F8-461D-8155-0BF6C8EC3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1" y="2879725"/>
              <a:ext cx="3128963" cy="714375"/>
            </a:xfrm>
            <a:custGeom>
              <a:avLst/>
              <a:gdLst>
                <a:gd name="T0" fmla="*/ 24 w 1207"/>
                <a:gd name="T1" fmla="*/ 0 h 276"/>
                <a:gd name="T2" fmla="*/ 0 w 1207"/>
                <a:gd name="T3" fmla="*/ 24 h 276"/>
                <a:gd name="T4" fmla="*/ 0 w 1207"/>
                <a:gd name="T5" fmla="*/ 252 h 276"/>
                <a:gd name="T6" fmla="*/ 24 w 1207"/>
                <a:gd name="T7" fmla="*/ 276 h 276"/>
                <a:gd name="T8" fmla="*/ 1183 w 1207"/>
                <a:gd name="T9" fmla="*/ 276 h 276"/>
                <a:gd name="T10" fmla="*/ 1207 w 1207"/>
                <a:gd name="T11" fmla="*/ 252 h 276"/>
                <a:gd name="T12" fmla="*/ 1207 w 1207"/>
                <a:gd name="T13" fmla="*/ 24 h 276"/>
                <a:gd name="T14" fmla="*/ 1183 w 1207"/>
                <a:gd name="T15" fmla="*/ 0 h 276"/>
                <a:gd name="T16" fmla="*/ 24 w 120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7" h="27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5"/>
                    <a:pt x="11" y="276"/>
                    <a:pt x="24" y="276"/>
                  </a:cubicBezTo>
                  <a:cubicBezTo>
                    <a:pt x="1183" y="276"/>
                    <a:pt x="1183" y="276"/>
                    <a:pt x="1183" y="276"/>
                  </a:cubicBezTo>
                  <a:cubicBezTo>
                    <a:pt x="1196" y="276"/>
                    <a:pt x="1207" y="265"/>
                    <a:pt x="1207" y="252"/>
                  </a:cubicBezTo>
                  <a:cubicBezTo>
                    <a:pt x="1207" y="24"/>
                    <a:pt x="1207" y="24"/>
                    <a:pt x="1207" y="24"/>
                  </a:cubicBezTo>
                  <a:cubicBezTo>
                    <a:pt x="1207" y="11"/>
                    <a:pt x="1196" y="0"/>
                    <a:pt x="1183" y="0"/>
                  </a:cubicBezTo>
                  <a:lnTo>
                    <a:pt x="24" y="0"/>
                  </a:lnTo>
                  <a:close/>
                </a:path>
              </a:pathLst>
            </a:custGeom>
            <a:noFill/>
            <a:ln w="317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5" name="TextBox 11">
            <a:extLst>
              <a:ext uri="{FF2B5EF4-FFF2-40B4-BE49-F238E27FC236}">
                <a16:creationId xmlns:a16="http://schemas.microsoft.com/office/drawing/2014/main" xmlns="" id="{6FA6ADC9-99D9-427D-A0B7-BE2D4A15FACC}"/>
              </a:ext>
            </a:extLst>
          </p:cNvPr>
          <p:cNvSpPr txBox="1"/>
          <p:nvPr/>
        </p:nvSpPr>
        <p:spPr>
          <a:xfrm>
            <a:off x="7073800" y="1718529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600" b="1"/>
              <a:t>标题文本预设</a:t>
            </a: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xmlns="" id="{73473AFC-157D-44B4-A934-F896ABC3D6BF}"/>
              </a:ext>
            </a:extLst>
          </p:cNvPr>
          <p:cNvSpPr/>
          <p:nvPr/>
        </p:nvSpPr>
        <p:spPr>
          <a:xfrm>
            <a:off x="7073800" y="2033466"/>
            <a:ext cx="2756000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/>
              <a:t>此部分内容作为文字排版占位显示（建议使用主题字体）</a:t>
            </a:r>
          </a:p>
        </p:txBody>
      </p:sp>
      <p:sp>
        <p:nvSpPr>
          <p:cNvPr id="57" name="TextBox 13">
            <a:extLst>
              <a:ext uri="{FF2B5EF4-FFF2-40B4-BE49-F238E27FC236}">
                <a16:creationId xmlns:a16="http://schemas.microsoft.com/office/drawing/2014/main" xmlns="" id="{E0A178E2-CD53-461F-A781-9C6EEA12E570}"/>
              </a:ext>
            </a:extLst>
          </p:cNvPr>
          <p:cNvSpPr txBox="1"/>
          <p:nvPr/>
        </p:nvSpPr>
        <p:spPr>
          <a:xfrm>
            <a:off x="4483000" y="1985229"/>
            <a:ext cx="954107" cy="40011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关键词</a:t>
            </a:r>
          </a:p>
        </p:txBody>
      </p:sp>
      <p:grpSp>
        <p:nvGrpSpPr>
          <p:cNvPr id="58" name="Group 14">
            <a:extLst>
              <a:ext uri="{FF2B5EF4-FFF2-40B4-BE49-F238E27FC236}">
                <a16:creationId xmlns:a16="http://schemas.microsoft.com/office/drawing/2014/main" xmlns="" id="{A756A673-2132-4A91-BF85-F29C39F7A3A1}"/>
              </a:ext>
            </a:extLst>
          </p:cNvPr>
          <p:cNvGrpSpPr/>
          <p:nvPr/>
        </p:nvGrpSpPr>
        <p:grpSpPr>
          <a:xfrm>
            <a:off x="3918263" y="1981200"/>
            <a:ext cx="463238" cy="403317"/>
            <a:chOff x="1482726" y="3625850"/>
            <a:chExt cx="319088" cy="277813"/>
          </a:xfrm>
          <a:solidFill>
            <a:schemeClr val="bg1"/>
          </a:solidFill>
        </p:grpSpPr>
        <p:sp>
          <p:nvSpPr>
            <p:cNvPr id="102" name="Freeform: Shape 34">
              <a:extLst>
                <a:ext uri="{FF2B5EF4-FFF2-40B4-BE49-F238E27FC236}">
                  <a16:creationId xmlns:a16="http://schemas.microsoft.com/office/drawing/2014/main" xmlns="" id="{AE5B10C0-3C16-4617-B771-C4B5080D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35">
              <a:extLst>
                <a:ext uri="{FF2B5EF4-FFF2-40B4-BE49-F238E27FC236}">
                  <a16:creationId xmlns:a16="http://schemas.microsoft.com/office/drawing/2014/main" xmlns="" id="{4643E16E-659C-4E3B-A870-D11ACAEEA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9" name="TextBox 15">
            <a:extLst>
              <a:ext uri="{FF2B5EF4-FFF2-40B4-BE49-F238E27FC236}">
                <a16:creationId xmlns:a16="http://schemas.microsoft.com/office/drawing/2014/main" xmlns="" id="{73046297-20C4-44F0-88B1-DBCF058CE09D}"/>
              </a:ext>
            </a:extLst>
          </p:cNvPr>
          <p:cNvSpPr txBox="1"/>
          <p:nvPr/>
        </p:nvSpPr>
        <p:spPr>
          <a:xfrm>
            <a:off x="3842028" y="2810729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600" b="1"/>
              <a:t>标题文本预设</a:t>
            </a:r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xmlns="" id="{D6FF946D-23B0-467A-99FB-A1B0F20C3A8F}"/>
              </a:ext>
            </a:extLst>
          </p:cNvPr>
          <p:cNvSpPr/>
          <p:nvPr/>
        </p:nvSpPr>
        <p:spPr>
          <a:xfrm>
            <a:off x="2501800" y="3125666"/>
            <a:ext cx="2756000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/>
              <a:t>此部分内容作为文字排版占位显示（建议使用主题字体）</a:t>
            </a: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xmlns="" id="{8FCB6A06-9FC2-417E-8F66-1CB02E1D3FE2}"/>
              </a:ext>
            </a:extLst>
          </p:cNvPr>
          <p:cNvSpPr txBox="1"/>
          <p:nvPr/>
        </p:nvSpPr>
        <p:spPr>
          <a:xfrm>
            <a:off x="7099200" y="3902929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600" b="1"/>
              <a:t>标题文本预设</a:t>
            </a:r>
          </a:p>
        </p:txBody>
      </p:sp>
      <p:sp>
        <p:nvSpPr>
          <p:cNvPr id="62" name="Rectangle 18">
            <a:extLst>
              <a:ext uri="{FF2B5EF4-FFF2-40B4-BE49-F238E27FC236}">
                <a16:creationId xmlns:a16="http://schemas.microsoft.com/office/drawing/2014/main" xmlns="" id="{97C438A3-F89A-4054-9A2B-5D3DD8BD3BDE}"/>
              </a:ext>
            </a:extLst>
          </p:cNvPr>
          <p:cNvSpPr/>
          <p:nvPr/>
        </p:nvSpPr>
        <p:spPr>
          <a:xfrm>
            <a:off x="7099200" y="4217866"/>
            <a:ext cx="2756000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/>
              <a:t>此部分内容作为文字排版占位显示（建议使用主题字体）</a:t>
            </a: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xmlns="" id="{2A691FC4-C198-4211-B56F-E457475CD871}"/>
              </a:ext>
            </a:extLst>
          </p:cNvPr>
          <p:cNvSpPr txBox="1"/>
          <p:nvPr/>
        </p:nvSpPr>
        <p:spPr>
          <a:xfrm>
            <a:off x="3867428" y="4995129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600" b="1"/>
              <a:t>标题文本预设</a:t>
            </a: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xmlns="" id="{87365CE3-6884-479B-9AF2-F6854F9309A6}"/>
              </a:ext>
            </a:extLst>
          </p:cNvPr>
          <p:cNvSpPr/>
          <p:nvPr/>
        </p:nvSpPr>
        <p:spPr>
          <a:xfrm>
            <a:off x="2527200" y="5310066"/>
            <a:ext cx="2756000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/>
              <a:t>此部分内容作为文字排版占位显示（建议使用主题字体）</a:t>
            </a:r>
          </a:p>
        </p:txBody>
      </p:sp>
      <p:grpSp>
        <p:nvGrpSpPr>
          <p:cNvPr id="65" name="Group 21">
            <a:extLst>
              <a:ext uri="{FF2B5EF4-FFF2-40B4-BE49-F238E27FC236}">
                <a16:creationId xmlns:a16="http://schemas.microsoft.com/office/drawing/2014/main" xmlns="" id="{3CB281F5-1E4E-43E2-AC82-EFDE3411FCA8}"/>
              </a:ext>
            </a:extLst>
          </p:cNvPr>
          <p:cNvGrpSpPr/>
          <p:nvPr/>
        </p:nvGrpSpPr>
        <p:grpSpPr>
          <a:xfrm>
            <a:off x="5811201" y="3022601"/>
            <a:ext cx="508480" cy="444500"/>
            <a:chOff x="9344026" y="4030663"/>
            <a:chExt cx="239713" cy="209551"/>
          </a:xfrm>
          <a:solidFill>
            <a:schemeClr val="bg1"/>
          </a:solidFill>
        </p:grpSpPr>
        <p:sp>
          <p:nvSpPr>
            <p:cNvPr id="100" name="Freeform: Shape 32">
              <a:extLst>
                <a:ext uri="{FF2B5EF4-FFF2-40B4-BE49-F238E27FC236}">
                  <a16:creationId xmlns:a16="http://schemas.microsoft.com/office/drawing/2014/main" xmlns="" id="{A2747D1C-8FF7-4DB7-A231-5167C3233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20 w 64"/>
                <a:gd name="T19" fmla="*/ 48 h 48"/>
                <a:gd name="T20" fmla="*/ 20 w 64"/>
                <a:gd name="T21" fmla="*/ 44 h 48"/>
                <a:gd name="T22" fmla="*/ 16 w 64"/>
                <a:gd name="T23" fmla="*/ 44 h 48"/>
                <a:gd name="T24" fmla="*/ 4 w 64"/>
                <a:gd name="T25" fmla="*/ 32 h 48"/>
                <a:gd name="T26" fmla="*/ 10 w 64"/>
                <a:gd name="T27" fmla="*/ 22 h 48"/>
                <a:gd name="T28" fmla="*/ 12 w 64"/>
                <a:gd name="T29" fmla="*/ 21 h 48"/>
                <a:gd name="T30" fmla="*/ 12 w 64"/>
                <a:gd name="T31" fmla="*/ 18 h 48"/>
                <a:gd name="T32" fmla="*/ 12 w 64"/>
                <a:gd name="T33" fmla="*/ 18 h 48"/>
                <a:gd name="T34" fmla="*/ 18 w 64"/>
                <a:gd name="T35" fmla="*/ 12 h 48"/>
                <a:gd name="T36" fmla="*/ 21 w 64"/>
                <a:gd name="T37" fmla="*/ 13 h 48"/>
                <a:gd name="T38" fmla="*/ 24 w 64"/>
                <a:gd name="T39" fmla="*/ 14 h 48"/>
                <a:gd name="T40" fmla="*/ 26 w 64"/>
                <a:gd name="T41" fmla="*/ 11 h 48"/>
                <a:gd name="T42" fmla="*/ 38 w 64"/>
                <a:gd name="T43" fmla="*/ 4 h 48"/>
                <a:gd name="T44" fmla="*/ 52 w 64"/>
                <a:gd name="T45" fmla="*/ 18 h 48"/>
                <a:gd name="T46" fmla="*/ 52 w 64"/>
                <a:gd name="T47" fmla="*/ 18 h 48"/>
                <a:gd name="T48" fmla="*/ 52 w 64"/>
                <a:gd name="T49" fmla="*/ 21 h 48"/>
                <a:gd name="T50" fmla="*/ 54 w 64"/>
                <a:gd name="T51" fmla="*/ 22 h 48"/>
                <a:gd name="T52" fmla="*/ 60 w 64"/>
                <a:gd name="T53" fmla="*/ 32 h 48"/>
                <a:gd name="T54" fmla="*/ 48 w 64"/>
                <a:gd name="T55" fmla="*/ 44 h 48"/>
                <a:gd name="T56" fmla="*/ 44 w 64"/>
                <a:gd name="T57" fmla="*/ 44 h 48"/>
                <a:gd name="T58" fmla="*/ 44 w 64"/>
                <a:gd name="T59" fmla="*/ 48 h 48"/>
                <a:gd name="T60" fmla="*/ 48 w 64"/>
                <a:gd name="T61" fmla="*/ 48 h 48"/>
                <a:gd name="T62" fmla="*/ 64 w 64"/>
                <a:gd name="T63" fmla="*/ 32 h 48"/>
                <a:gd name="T64" fmla="*/ 56 w 64"/>
                <a:gd name="T6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Freeform: Shape 33">
              <a:extLst>
                <a:ext uri="{FF2B5EF4-FFF2-40B4-BE49-F238E27FC236}">
                  <a16:creationId xmlns:a16="http://schemas.microsoft.com/office/drawing/2014/main" xmlns="" id="{7C0FB06E-E01C-4413-A652-E2F3AF68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4105276"/>
              <a:ext cx="90488" cy="134938"/>
            </a:xfrm>
            <a:custGeom>
              <a:avLst/>
              <a:gdLst>
                <a:gd name="T0" fmla="*/ 28 w 57"/>
                <a:gd name="T1" fmla="*/ 0 h 85"/>
                <a:gd name="T2" fmla="*/ 0 w 57"/>
                <a:gd name="T3" fmla="*/ 38 h 85"/>
                <a:gd name="T4" fmla="*/ 19 w 57"/>
                <a:gd name="T5" fmla="*/ 38 h 85"/>
                <a:gd name="T6" fmla="*/ 19 w 57"/>
                <a:gd name="T7" fmla="*/ 85 h 85"/>
                <a:gd name="T8" fmla="*/ 38 w 57"/>
                <a:gd name="T9" fmla="*/ 85 h 85"/>
                <a:gd name="T10" fmla="*/ 38 w 57"/>
                <a:gd name="T11" fmla="*/ 38 h 85"/>
                <a:gd name="T12" fmla="*/ 57 w 57"/>
                <a:gd name="T13" fmla="*/ 38 h 85"/>
                <a:gd name="T14" fmla="*/ 2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28" y="0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19" y="85"/>
                  </a:lnTo>
                  <a:lnTo>
                    <a:pt x="38" y="85"/>
                  </a:lnTo>
                  <a:lnTo>
                    <a:pt x="38" y="38"/>
                  </a:lnTo>
                  <a:lnTo>
                    <a:pt x="57" y="3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6" name="Group 22">
            <a:extLst>
              <a:ext uri="{FF2B5EF4-FFF2-40B4-BE49-F238E27FC236}">
                <a16:creationId xmlns:a16="http://schemas.microsoft.com/office/drawing/2014/main" xmlns="" id="{39F3A54E-A69B-48E5-BEA7-317748910D86}"/>
              </a:ext>
            </a:extLst>
          </p:cNvPr>
          <p:cNvGrpSpPr/>
          <p:nvPr/>
        </p:nvGrpSpPr>
        <p:grpSpPr>
          <a:xfrm>
            <a:off x="3753764" y="4163936"/>
            <a:ext cx="508479" cy="444500"/>
            <a:chOff x="8863013" y="4030663"/>
            <a:chExt cx="239713" cy="209551"/>
          </a:xfrm>
          <a:solidFill>
            <a:schemeClr val="bg1"/>
          </a:solidFill>
        </p:grpSpPr>
        <p:sp>
          <p:nvSpPr>
            <p:cNvPr id="98" name="Freeform: Shape 30">
              <a:extLst>
                <a:ext uri="{FF2B5EF4-FFF2-40B4-BE49-F238E27FC236}">
                  <a16:creationId xmlns:a16="http://schemas.microsoft.com/office/drawing/2014/main" xmlns="" id="{1431BE2A-57BD-46B4-B323-AD10C247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26" y="4105276"/>
              <a:ext cx="90488" cy="134938"/>
            </a:xfrm>
            <a:custGeom>
              <a:avLst/>
              <a:gdLst>
                <a:gd name="T0" fmla="*/ 38 w 57"/>
                <a:gd name="T1" fmla="*/ 0 h 85"/>
                <a:gd name="T2" fmla="*/ 19 w 57"/>
                <a:gd name="T3" fmla="*/ 0 h 85"/>
                <a:gd name="T4" fmla="*/ 19 w 57"/>
                <a:gd name="T5" fmla="*/ 47 h 85"/>
                <a:gd name="T6" fmla="*/ 0 w 57"/>
                <a:gd name="T7" fmla="*/ 47 h 85"/>
                <a:gd name="T8" fmla="*/ 28 w 57"/>
                <a:gd name="T9" fmla="*/ 85 h 85"/>
                <a:gd name="T10" fmla="*/ 57 w 57"/>
                <a:gd name="T11" fmla="*/ 47 h 85"/>
                <a:gd name="T12" fmla="*/ 38 w 57"/>
                <a:gd name="T13" fmla="*/ 47 h 85"/>
                <a:gd name="T14" fmla="*/ 3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38" y="0"/>
                  </a:moveTo>
                  <a:lnTo>
                    <a:pt x="19" y="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28" y="85"/>
                  </a:lnTo>
                  <a:lnTo>
                    <a:pt x="57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31">
              <a:extLst>
                <a:ext uri="{FF2B5EF4-FFF2-40B4-BE49-F238E27FC236}">
                  <a16:creationId xmlns:a16="http://schemas.microsoft.com/office/drawing/2014/main" xmlns="" id="{66DDD7AB-225F-47D9-8A57-50CEEBDA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16 w 64"/>
                <a:gd name="T19" fmla="*/ 44 h 48"/>
                <a:gd name="T20" fmla="*/ 4 w 64"/>
                <a:gd name="T21" fmla="*/ 32 h 48"/>
                <a:gd name="T22" fmla="*/ 10 w 64"/>
                <a:gd name="T23" fmla="*/ 22 h 48"/>
                <a:gd name="T24" fmla="*/ 12 w 64"/>
                <a:gd name="T25" fmla="*/ 21 h 48"/>
                <a:gd name="T26" fmla="*/ 12 w 64"/>
                <a:gd name="T27" fmla="*/ 18 h 48"/>
                <a:gd name="T28" fmla="*/ 12 w 64"/>
                <a:gd name="T29" fmla="*/ 18 h 48"/>
                <a:gd name="T30" fmla="*/ 18 w 64"/>
                <a:gd name="T31" fmla="*/ 12 h 48"/>
                <a:gd name="T32" fmla="*/ 21 w 64"/>
                <a:gd name="T33" fmla="*/ 13 h 48"/>
                <a:gd name="T34" fmla="*/ 24 w 64"/>
                <a:gd name="T35" fmla="*/ 14 h 48"/>
                <a:gd name="T36" fmla="*/ 26 w 64"/>
                <a:gd name="T37" fmla="*/ 11 h 48"/>
                <a:gd name="T38" fmla="*/ 38 w 64"/>
                <a:gd name="T39" fmla="*/ 4 h 48"/>
                <a:gd name="T40" fmla="*/ 52 w 64"/>
                <a:gd name="T41" fmla="*/ 18 h 48"/>
                <a:gd name="T42" fmla="*/ 52 w 64"/>
                <a:gd name="T43" fmla="*/ 18 h 48"/>
                <a:gd name="T44" fmla="*/ 52 w 64"/>
                <a:gd name="T45" fmla="*/ 21 h 48"/>
                <a:gd name="T46" fmla="*/ 54 w 64"/>
                <a:gd name="T47" fmla="*/ 22 h 48"/>
                <a:gd name="T48" fmla="*/ 60 w 64"/>
                <a:gd name="T49" fmla="*/ 32 h 48"/>
                <a:gd name="T50" fmla="*/ 48 w 64"/>
                <a:gd name="T51" fmla="*/ 44 h 48"/>
                <a:gd name="T52" fmla="*/ 48 w 64"/>
                <a:gd name="T53" fmla="*/ 48 h 48"/>
                <a:gd name="T54" fmla="*/ 64 w 64"/>
                <a:gd name="T55" fmla="*/ 32 h 48"/>
                <a:gd name="T56" fmla="*/ 56 w 64"/>
                <a:gd name="T57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7" name="TextBox 23">
            <a:extLst>
              <a:ext uri="{FF2B5EF4-FFF2-40B4-BE49-F238E27FC236}">
                <a16:creationId xmlns:a16="http://schemas.microsoft.com/office/drawing/2014/main" xmlns="" id="{DA313AB9-FA2D-46C6-BB89-48E9D9BBC069}"/>
              </a:ext>
            </a:extLst>
          </p:cNvPr>
          <p:cNvSpPr txBox="1"/>
          <p:nvPr/>
        </p:nvSpPr>
        <p:spPr>
          <a:xfrm>
            <a:off x="6413400" y="3028890"/>
            <a:ext cx="954107" cy="40011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68" name="TextBox 24">
            <a:extLst>
              <a:ext uri="{FF2B5EF4-FFF2-40B4-BE49-F238E27FC236}">
                <a16:creationId xmlns:a16="http://schemas.microsoft.com/office/drawing/2014/main" xmlns="" id="{AB6DF535-2163-4614-924C-973C6AB24C90}"/>
              </a:ext>
            </a:extLst>
          </p:cNvPr>
          <p:cNvSpPr txBox="1"/>
          <p:nvPr/>
        </p:nvSpPr>
        <p:spPr>
          <a:xfrm>
            <a:off x="4317900" y="4195029"/>
            <a:ext cx="954107" cy="40011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xmlns="" id="{9AFF8BF2-DC35-4A3D-AC8E-55CE979FE661}"/>
              </a:ext>
            </a:extLst>
          </p:cNvPr>
          <p:cNvSpPr txBox="1"/>
          <p:nvPr/>
        </p:nvSpPr>
        <p:spPr>
          <a:xfrm>
            <a:off x="6375300" y="5238690"/>
            <a:ext cx="954107" cy="40011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关键词</a:t>
            </a:r>
          </a:p>
        </p:txBody>
      </p:sp>
      <p:grpSp>
        <p:nvGrpSpPr>
          <p:cNvPr id="70" name="Group 26">
            <a:extLst>
              <a:ext uri="{FF2B5EF4-FFF2-40B4-BE49-F238E27FC236}">
                <a16:creationId xmlns:a16="http://schemas.microsoft.com/office/drawing/2014/main" xmlns="" id="{75201BC7-E0AD-461A-9D90-051762E4067F}"/>
              </a:ext>
            </a:extLst>
          </p:cNvPr>
          <p:cNvGrpSpPr/>
          <p:nvPr/>
        </p:nvGrpSpPr>
        <p:grpSpPr>
          <a:xfrm>
            <a:off x="5844336" y="5200201"/>
            <a:ext cx="492974" cy="481770"/>
            <a:chOff x="4913313" y="1749426"/>
            <a:chExt cx="558800" cy="546100"/>
          </a:xfrm>
          <a:solidFill>
            <a:schemeClr val="bg1"/>
          </a:solidFill>
        </p:grpSpPr>
        <p:sp>
          <p:nvSpPr>
            <p:cNvPr id="95" name="Freeform: Shape 27">
              <a:extLst>
                <a:ext uri="{FF2B5EF4-FFF2-40B4-BE49-F238E27FC236}">
                  <a16:creationId xmlns:a16="http://schemas.microsoft.com/office/drawing/2014/main" xmlns="" id="{750EB5D0-E729-4B4E-BD4A-5300E2A9F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1795463"/>
              <a:ext cx="463550" cy="500063"/>
            </a:xfrm>
            <a:custGeom>
              <a:avLst/>
              <a:gdLst>
                <a:gd name="T0" fmla="*/ 200 w 208"/>
                <a:gd name="T1" fmla="*/ 224 h 224"/>
                <a:gd name="T2" fmla="*/ 8 w 208"/>
                <a:gd name="T3" fmla="*/ 224 h 224"/>
                <a:gd name="T4" fmla="*/ 0 w 208"/>
                <a:gd name="T5" fmla="*/ 216 h 224"/>
                <a:gd name="T6" fmla="*/ 0 w 208"/>
                <a:gd name="T7" fmla="*/ 8 h 224"/>
                <a:gd name="T8" fmla="*/ 8 w 208"/>
                <a:gd name="T9" fmla="*/ 0 h 224"/>
                <a:gd name="T10" fmla="*/ 169 w 208"/>
                <a:gd name="T11" fmla="*/ 0 h 224"/>
                <a:gd name="T12" fmla="*/ 177 w 208"/>
                <a:gd name="T13" fmla="*/ 8 h 224"/>
                <a:gd name="T14" fmla="*/ 169 w 208"/>
                <a:gd name="T15" fmla="*/ 16 h 224"/>
                <a:gd name="T16" fmla="*/ 16 w 208"/>
                <a:gd name="T17" fmla="*/ 16 h 224"/>
                <a:gd name="T18" fmla="*/ 16 w 208"/>
                <a:gd name="T19" fmla="*/ 208 h 224"/>
                <a:gd name="T20" fmla="*/ 192 w 208"/>
                <a:gd name="T21" fmla="*/ 208 h 224"/>
                <a:gd name="T22" fmla="*/ 192 w 208"/>
                <a:gd name="T23" fmla="*/ 90 h 224"/>
                <a:gd name="T24" fmla="*/ 200 w 208"/>
                <a:gd name="T25" fmla="*/ 82 h 224"/>
                <a:gd name="T26" fmla="*/ 208 w 208"/>
                <a:gd name="T27" fmla="*/ 90 h 224"/>
                <a:gd name="T28" fmla="*/ 208 w 208"/>
                <a:gd name="T29" fmla="*/ 216 h 224"/>
                <a:gd name="T30" fmla="*/ 200 w 208"/>
                <a:gd name="T3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224">
                  <a:moveTo>
                    <a:pt x="200" y="224"/>
                  </a:moveTo>
                  <a:cubicBezTo>
                    <a:pt x="8" y="224"/>
                    <a:pt x="8" y="224"/>
                    <a:pt x="8" y="224"/>
                  </a:cubicBezTo>
                  <a:cubicBezTo>
                    <a:pt x="4" y="224"/>
                    <a:pt x="0" y="220"/>
                    <a:pt x="0" y="2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4" y="0"/>
                    <a:pt x="177" y="4"/>
                    <a:pt x="177" y="8"/>
                  </a:cubicBezTo>
                  <a:cubicBezTo>
                    <a:pt x="177" y="12"/>
                    <a:pt x="174" y="16"/>
                    <a:pt x="169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85"/>
                    <a:pt x="196" y="82"/>
                    <a:pt x="200" y="82"/>
                  </a:cubicBezTo>
                  <a:cubicBezTo>
                    <a:pt x="204" y="82"/>
                    <a:pt x="208" y="85"/>
                    <a:pt x="208" y="90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220"/>
                    <a:pt x="204" y="224"/>
                    <a:pt x="200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28">
              <a:extLst>
                <a:ext uri="{FF2B5EF4-FFF2-40B4-BE49-F238E27FC236}">
                  <a16:creationId xmlns:a16="http://schemas.microsoft.com/office/drawing/2014/main" xmlns="" id="{FADE4E63-F822-4C36-BE6D-EDC8E4706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925" y="1749426"/>
              <a:ext cx="357188" cy="354013"/>
            </a:xfrm>
            <a:custGeom>
              <a:avLst/>
              <a:gdLst>
                <a:gd name="T0" fmla="*/ 6 w 160"/>
                <a:gd name="T1" fmla="*/ 159 h 159"/>
                <a:gd name="T2" fmla="*/ 2 w 160"/>
                <a:gd name="T3" fmla="*/ 157 h 159"/>
                <a:gd name="T4" fmla="*/ 1 w 160"/>
                <a:gd name="T5" fmla="*/ 151 h 159"/>
                <a:gd name="T6" fmla="*/ 14 w 160"/>
                <a:gd name="T7" fmla="*/ 118 h 159"/>
                <a:gd name="T8" fmla="*/ 16 w 160"/>
                <a:gd name="T9" fmla="*/ 116 h 159"/>
                <a:gd name="T10" fmla="*/ 127 w 160"/>
                <a:gd name="T11" fmla="*/ 5 h 159"/>
                <a:gd name="T12" fmla="*/ 139 w 160"/>
                <a:gd name="T13" fmla="*/ 0 h 159"/>
                <a:gd name="T14" fmla="*/ 158 w 160"/>
                <a:gd name="T15" fmla="*/ 13 h 159"/>
                <a:gd name="T16" fmla="*/ 154 w 160"/>
                <a:gd name="T17" fmla="*/ 32 h 159"/>
                <a:gd name="T18" fmla="*/ 43 w 160"/>
                <a:gd name="T19" fmla="*/ 143 h 159"/>
                <a:gd name="T20" fmla="*/ 41 w 160"/>
                <a:gd name="T21" fmla="*/ 145 h 159"/>
                <a:gd name="T22" fmla="*/ 8 w 160"/>
                <a:gd name="T23" fmla="*/ 159 h 159"/>
                <a:gd name="T24" fmla="*/ 6 w 160"/>
                <a:gd name="T25" fmla="*/ 159 h 159"/>
                <a:gd name="T26" fmla="*/ 25 w 160"/>
                <a:gd name="T27" fmla="*/ 124 h 159"/>
                <a:gd name="T28" fmla="*/ 18 w 160"/>
                <a:gd name="T29" fmla="*/ 142 h 159"/>
                <a:gd name="T30" fmla="*/ 35 w 160"/>
                <a:gd name="T31" fmla="*/ 134 h 159"/>
                <a:gd name="T32" fmla="*/ 145 w 160"/>
                <a:gd name="T33" fmla="*/ 24 h 159"/>
                <a:gd name="T34" fmla="*/ 146 w 160"/>
                <a:gd name="T35" fmla="*/ 18 h 159"/>
                <a:gd name="T36" fmla="*/ 139 w 160"/>
                <a:gd name="T37" fmla="*/ 12 h 159"/>
                <a:gd name="T38" fmla="*/ 135 w 160"/>
                <a:gd name="T39" fmla="*/ 14 h 159"/>
                <a:gd name="T40" fmla="*/ 25 w 160"/>
                <a:gd name="T41" fmla="*/ 12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59">
                  <a:moveTo>
                    <a:pt x="6" y="159"/>
                  </a:moveTo>
                  <a:cubicBezTo>
                    <a:pt x="5" y="159"/>
                    <a:pt x="3" y="158"/>
                    <a:pt x="2" y="157"/>
                  </a:cubicBezTo>
                  <a:cubicBezTo>
                    <a:pt x="0" y="156"/>
                    <a:pt x="0" y="153"/>
                    <a:pt x="1" y="151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5" y="117"/>
                    <a:pt x="16" y="116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30" y="2"/>
                    <a:pt x="134" y="0"/>
                    <a:pt x="139" y="0"/>
                  </a:cubicBezTo>
                  <a:cubicBezTo>
                    <a:pt x="147" y="0"/>
                    <a:pt x="154" y="6"/>
                    <a:pt x="158" y="13"/>
                  </a:cubicBezTo>
                  <a:cubicBezTo>
                    <a:pt x="160" y="20"/>
                    <a:pt x="159" y="27"/>
                    <a:pt x="154" y="32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4"/>
                    <a:pt x="42" y="144"/>
                    <a:pt x="41" y="145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59"/>
                    <a:pt x="7" y="159"/>
                    <a:pt x="6" y="159"/>
                  </a:cubicBezTo>
                  <a:close/>
                  <a:moveTo>
                    <a:pt x="25" y="124"/>
                  </a:moveTo>
                  <a:cubicBezTo>
                    <a:pt x="18" y="142"/>
                    <a:pt x="18" y="142"/>
                    <a:pt x="18" y="142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8" y="21"/>
                    <a:pt x="146" y="18"/>
                  </a:cubicBezTo>
                  <a:cubicBezTo>
                    <a:pt x="145" y="15"/>
                    <a:pt x="142" y="12"/>
                    <a:pt x="139" y="12"/>
                  </a:cubicBezTo>
                  <a:cubicBezTo>
                    <a:pt x="138" y="12"/>
                    <a:pt x="136" y="13"/>
                    <a:pt x="135" y="14"/>
                  </a:cubicBezTo>
                  <a:lnTo>
                    <a:pt x="2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29">
              <a:extLst>
                <a:ext uri="{FF2B5EF4-FFF2-40B4-BE49-F238E27FC236}">
                  <a16:creationId xmlns:a16="http://schemas.microsoft.com/office/drawing/2014/main" xmlns="" id="{903398C7-F180-4DDE-92DF-B237DEC5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1790701"/>
              <a:ext cx="60325" cy="60325"/>
            </a:xfrm>
            <a:custGeom>
              <a:avLst/>
              <a:gdLst>
                <a:gd name="T0" fmla="*/ 27 w 38"/>
                <a:gd name="T1" fmla="*/ 38 h 38"/>
                <a:gd name="T2" fmla="*/ 0 w 38"/>
                <a:gd name="T3" fmla="*/ 13 h 38"/>
                <a:gd name="T4" fmla="*/ 12 w 38"/>
                <a:gd name="T5" fmla="*/ 0 h 38"/>
                <a:gd name="T6" fmla="*/ 38 w 38"/>
                <a:gd name="T7" fmla="*/ 27 h 38"/>
                <a:gd name="T8" fmla="*/ 27 w 3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7" y="38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38" y="27"/>
                  </a:lnTo>
                  <a:lnTo>
                    <a:pt x="2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863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crush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7" grpId="0" animBg="1"/>
      <p:bldP spid="48" grpId="0" animBg="1"/>
      <p:bldP spid="50" grpId="0" animBg="1"/>
      <p:bldP spid="51" grpId="0" animBg="1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6">
            <a:extLst>
              <a:ext uri="{FF2B5EF4-FFF2-40B4-BE49-F238E27FC236}">
                <a16:creationId xmlns:a16="http://schemas.microsoft.com/office/drawing/2014/main" xmlns="" id="{3B19DC50-092F-4E86-8229-5CC185A4AD83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72EBFED4-D2E6-4CF9-95D3-D4CFCEB38900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xmlns="" id="{AC0D3E7C-4232-46E5-A287-9EC851FD5931}"/>
              </a:ext>
            </a:extLst>
          </p:cNvPr>
          <p:cNvGrpSpPr/>
          <p:nvPr/>
        </p:nvGrpSpPr>
        <p:grpSpPr>
          <a:xfrm>
            <a:off x="3334932" y="4437112"/>
            <a:ext cx="2407615" cy="835777"/>
            <a:chOff x="609599" y="3139323"/>
            <a:chExt cx="2407615" cy="835777"/>
          </a:xfrm>
        </p:grpSpPr>
        <p:sp>
          <p:nvSpPr>
            <p:cNvPr id="158" name="文本框 4">
              <a:extLst>
                <a:ext uri="{FF2B5EF4-FFF2-40B4-BE49-F238E27FC236}">
                  <a16:creationId xmlns:a16="http://schemas.microsoft.com/office/drawing/2014/main" xmlns="" id="{7E7EC19A-DD26-4B2C-B68D-9B2CC1A65C41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xmlns="" id="{3EA9E2AB-9000-4BAC-84D7-981880DEC5D3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/>
                <a:t>标题文本预设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FC1538AA-120F-40DF-8EE2-CB41B0DBE9BD}"/>
              </a:ext>
            </a:extLst>
          </p:cNvPr>
          <p:cNvGrpSpPr/>
          <p:nvPr/>
        </p:nvGrpSpPr>
        <p:grpSpPr>
          <a:xfrm>
            <a:off x="5860590" y="4437112"/>
            <a:ext cx="2457329" cy="835777"/>
            <a:chOff x="9029821" y="3139323"/>
            <a:chExt cx="2457329" cy="835777"/>
          </a:xfrm>
        </p:grpSpPr>
        <p:sp>
          <p:nvSpPr>
            <p:cNvPr id="156" name="文本框 9">
              <a:extLst>
                <a:ext uri="{FF2B5EF4-FFF2-40B4-BE49-F238E27FC236}">
                  <a16:creationId xmlns:a16="http://schemas.microsoft.com/office/drawing/2014/main" xmlns="" id="{87414164-EB74-4C15-814F-1B6543698CE6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xmlns="" id="{A631C66B-E515-4BB4-87F6-2DF06A1C1049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标题文本预设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xmlns="" id="{FE9A9E81-690F-4674-B3B6-005756698917}"/>
              </a:ext>
            </a:extLst>
          </p:cNvPr>
          <p:cNvGrpSpPr/>
          <p:nvPr/>
        </p:nvGrpSpPr>
        <p:grpSpPr>
          <a:xfrm>
            <a:off x="5829899" y="1475668"/>
            <a:ext cx="2044743" cy="2529609"/>
            <a:chOff x="6362101" y="2164196"/>
            <a:chExt cx="2044743" cy="2529609"/>
          </a:xfrm>
        </p:grpSpPr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xmlns="" id="{28107C0C-3F08-47DA-9BF6-CBEC87256DF7}"/>
                </a:ext>
              </a:extLst>
            </p:cNvPr>
            <p:cNvSpPr/>
            <p:nvPr/>
          </p:nvSpPr>
          <p:spPr>
            <a:xfrm>
              <a:off x="6362101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xmlns="" id="{B9576F57-70C8-40D2-8B8E-9F5A0F08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898" y="3054849"/>
              <a:ext cx="600454" cy="605426"/>
            </a:xfrm>
            <a:custGeom>
              <a:avLst/>
              <a:gdLst>
                <a:gd name="connsiteX0" fmla="*/ 127971 w 596840"/>
                <a:gd name="connsiteY0" fmla="*/ 403597 h 601782"/>
                <a:gd name="connsiteX1" fmla="*/ 93674 w 596840"/>
                <a:gd name="connsiteY1" fmla="*/ 415017 h 601782"/>
                <a:gd name="connsiteX2" fmla="*/ 90354 w 596840"/>
                <a:gd name="connsiteY2" fmla="*/ 417595 h 601782"/>
                <a:gd name="connsiteX3" fmla="*/ 81503 w 596840"/>
                <a:gd name="connsiteY3" fmla="*/ 420184 h 601782"/>
                <a:gd name="connsiteX4" fmla="*/ 81503 w 596840"/>
                <a:gd name="connsiteY4" fmla="*/ 545789 h 601782"/>
                <a:gd name="connsiteX5" fmla="*/ 81872 w 596840"/>
                <a:gd name="connsiteY5" fmla="*/ 545789 h 601782"/>
                <a:gd name="connsiteX6" fmla="*/ 90354 w 596840"/>
                <a:gd name="connsiteY6" fmla="*/ 548736 h 601782"/>
                <a:gd name="connsiteX7" fmla="*/ 147149 w 596840"/>
                <a:gd name="connsiteY7" fmla="*/ 570102 h 601782"/>
                <a:gd name="connsiteX8" fmla="*/ 307943 w 596840"/>
                <a:gd name="connsiteY8" fmla="*/ 570102 h 601782"/>
                <a:gd name="connsiteX9" fmla="*/ 555772 w 596840"/>
                <a:gd name="connsiteY9" fmla="*/ 463642 h 601782"/>
                <a:gd name="connsiteX10" fmla="*/ 568311 w 596840"/>
                <a:gd name="connsiteY10" fmla="*/ 446697 h 601782"/>
                <a:gd name="connsiteX11" fmla="*/ 553559 w 596840"/>
                <a:gd name="connsiteY11" fmla="*/ 431593 h 601782"/>
                <a:gd name="connsiteX12" fmla="*/ 519630 w 596840"/>
                <a:gd name="connsiteY12" fmla="*/ 420184 h 601782"/>
                <a:gd name="connsiteX13" fmla="*/ 474637 w 596840"/>
                <a:gd name="connsiteY13" fmla="*/ 447434 h 601782"/>
                <a:gd name="connsiteX14" fmla="*/ 474268 w 596840"/>
                <a:gd name="connsiteY14" fmla="*/ 447802 h 601782"/>
                <a:gd name="connsiteX15" fmla="*/ 360680 w 596840"/>
                <a:gd name="connsiteY15" fmla="*/ 501953 h 601782"/>
                <a:gd name="connsiteX16" fmla="*/ 353304 w 596840"/>
                <a:gd name="connsiteY16" fmla="*/ 501953 h 601782"/>
                <a:gd name="connsiteX17" fmla="*/ 216851 w 596840"/>
                <a:gd name="connsiteY17" fmla="*/ 501953 h 601782"/>
                <a:gd name="connsiteX18" fmla="*/ 202836 w 596840"/>
                <a:gd name="connsiteY18" fmla="*/ 487586 h 601782"/>
                <a:gd name="connsiteX19" fmla="*/ 216851 w 596840"/>
                <a:gd name="connsiteY19" fmla="*/ 473220 h 601782"/>
                <a:gd name="connsiteX20" fmla="*/ 345191 w 596840"/>
                <a:gd name="connsiteY20" fmla="*/ 473220 h 601782"/>
                <a:gd name="connsiteX21" fmla="*/ 358836 w 596840"/>
                <a:gd name="connsiteY21" fmla="*/ 452959 h 601782"/>
                <a:gd name="connsiteX22" fmla="*/ 302779 w 596840"/>
                <a:gd name="connsiteY22" fmla="*/ 403597 h 601782"/>
                <a:gd name="connsiteX23" fmla="*/ 25816 w 596840"/>
                <a:gd name="connsiteY23" fmla="*/ 389599 h 601782"/>
                <a:gd name="connsiteX24" fmla="*/ 25816 w 596840"/>
                <a:gd name="connsiteY24" fmla="*/ 417964 h 601782"/>
                <a:gd name="connsiteX25" fmla="*/ 54213 w 596840"/>
                <a:gd name="connsiteY25" fmla="*/ 417964 h 601782"/>
                <a:gd name="connsiteX26" fmla="*/ 54213 w 596840"/>
                <a:gd name="connsiteY26" fmla="*/ 389599 h 601782"/>
                <a:gd name="connsiteX27" fmla="*/ 0 w 596840"/>
                <a:gd name="connsiteY27" fmla="*/ 366023 h 601782"/>
                <a:gd name="connsiteX28" fmla="*/ 81503 w 596840"/>
                <a:gd name="connsiteY28" fmla="*/ 366023 h 601782"/>
                <a:gd name="connsiteX29" fmla="*/ 81503 w 596840"/>
                <a:gd name="connsiteY29" fmla="*/ 388862 h 601782"/>
                <a:gd name="connsiteX30" fmla="*/ 127971 w 596840"/>
                <a:gd name="connsiteY30" fmla="*/ 375232 h 601782"/>
                <a:gd name="connsiteX31" fmla="*/ 303148 w 596840"/>
                <a:gd name="connsiteY31" fmla="*/ 374864 h 601782"/>
                <a:gd name="connsiteX32" fmla="*/ 387233 w 596840"/>
                <a:gd name="connsiteY32" fmla="*/ 452959 h 601782"/>
                <a:gd name="connsiteX33" fmla="*/ 384283 w 596840"/>
                <a:gd name="connsiteY33" fmla="*/ 471378 h 601782"/>
                <a:gd name="connsiteX34" fmla="*/ 451403 w 596840"/>
                <a:gd name="connsiteY34" fmla="*/ 430488 h 601782"/>
                <a:gd name="connsiteX35" fmla="*/ 519630 w 596840"/>
                <a:gd name="connsiteY35" fmla="*/ 391809 h 601782"/>
                <a:gd name="connsiteX36" fmla="*/ 571261 w 596840"/>
                <a:gd name="connsiteY36" fmla="*/ 409123 h 601782"/>
                <a:gd name="connsiteX37" fmla="*/ 596708 w 596840"/>
                <a:gd name="connsiteY37" fmla="*/ 444487 h 601782"/>
                <a:gd name="connsiteX38" fmla="*/ 576793 w 596840"/>
                <a:gd name="connsiteY38" fmla="*/ 482797 h 601782"/>
                <a:gd name="connsiteX39" fmla="*/ 307943 w 596840"/>
                <a:gd name="connsiteY39" fmla="*/ 598835 h 601782"/>
                <a:gd name="connsiteX40" fmla="*/ 147149 w 596840"/>
                <a:gd name="connsiteY40" fmla="*/ 598835 h 601782"/>
                <a:gd name="connsiteX41" fmla="*/ 88879 w 596840"/>
                <a:gd name="connsiteY41" fmla="*/ 581521 h 601782"/>
                <a:gd name="connsiteX42" fmla="*/ 81503 w 596840"/>
                <a:gd name="connsiteY42" fmla="*/ 576733 h 601782"/>
                <a:gd name="connsiteX43" fmla="*/ 81503 w 596840"/>
                <a:gd name="connsiteY43" fmla="*/ 601782 h 601782"/>
                <a:gd name="connsiteX44" fmla="*/ 0 w 596840"/>
                <a:gd name="connsiteY44" fmla="*/ 601782 h 601782"/>
                <a:gd name="connsiteX45" fmla="*/ 293937 w 596840"/>
                <a:gd name="connsiteY45" fmla="*/ 151010 h 601782"/>
                <a:gd name="connsiteX46" fmla="*/ 322336 w 596840"/>
                <a:gd name="connsiteY46" fmla="*/ 151010 h 601782"/>
                <a:gd name="connsiteX47" fmla="*/ 322336 w 596840"/>
                <a:gd name="connsiteY47" fmla="*/ 172738 h 601782"/>
                <a:gd name="connsiteX48" fmla="*/ 351471 w 596840"/>
                <a:gd name="connsiteY48" fmla="*/ 180472 h 601782"/>
                <a:gd name="connsiteX49" fmla="*/ 355159 w 596840"/>
                <a:gd name="connsiteY49" fmla="*/ 182313 h 601782"/>
                <a:gd name="connsiteX50" fmla="*/ 346308 w 596840"/>
                <a:gd name="connsiteY50" fmla="*/ 212144 h 601782"/>
                <a:gd name="connsiteX51" fmla="*/ 340038 w 596840"/>
                <a:gd name="connsiteY51" fmla="*/ 209566 h 601782"/>
                <a:gd name="connsiteX52" fmla="*/ 311640 w 596840"/>
                <a:gd name="connsiteY52" fmla="*/ 202569 h 601782"/>
                <a:gd name="connsiteX53" fmla="*/ 294306 w 596840"/>
                <a:gd name="connsiteY53" fmla="*/ 214354 h 601782"/>
                <a:gd name="connsiteX54" fmla="*/ 319385 w 596840"/>
                <a:gd name="connsiteY54" fmla="*/ 232767 h 601782"/>
                <a:gd name="connsiteX55" fmla="*/ 359954 w 596840"/>
                <a:gd name="connsiteY55" fmla="*/ 279907 h 601782"/>
                <a:gd name="connsiteX56" fmla="*/ 320860 w 596840"/>
                <a:gd name="connsiteY56" fmla="*/ 324836 h 601782"/>
                <a:gd name="connsiteX57" fmla="*/ 320860 w 596840"/>
                <a:gd name="connsiteY57" fmla="*/ 349511 h 601782"/>
                <a:gd name="connsiteX58" fmla="*/ 292462 w 596840"/>
                <a:gd name="connsiteY58" fmla="*/ 349511 h 601782"/>
                <a:gd name="connsiteX59" fmla="*/ 292462 w 596840"/>
                <a:gd name="connsiteY59" fmla="*/ 326678 h 601782"/>
                <a:gd name="connsiteX60" fmla="*/ 257056 w 596840"/>
                <a:gd name="connsiteY60" fmla="*/ 315998 h 601782"/>
                <a:gd name="connsiteX61" fmla="*/ 254106 w 596840"/>
                <a:gd name="connsiteY61" fmla="*/ 314156 h 601782"/>
                <a:gd name="connsiteX62" fmla="*/ 262957 w 596840"/>
                <a:gd name="connsiteY62" fmla="*/ 283590 h 601782"/>
                <a:gd name="connsiteX63" fmla="*/ 268121 w 596840"/>
                <a:gd name="connsiteY63" fmla="*/ 286536 h 601782"/>
                <a:gd name="connsiteX64" fmla="*/ 302051 w 596840"/>
                <a:gd name="connsiteY64" fmla="*/ 296111 h 601782"/>
                <a:gd name="connsiteX65" fmla="*/ 321967 w 596840"/>
                <a:gd name="connsiteY65" fmla="*/ 282485 h 601782"/>
                <a:gd name="connsiteX66" fmla="*/ 299838 w 596840"/>
                <a:gd name="connsiteY66" fmla="*/ 263334 h 601782"/>
                <a:gd name="connsiteX67" fmla="*/ 256688 w 596840"/>
                <a:gd name="connsiteY67" fmla="*/ 217668 h 601782"/>
                <a:gd name="connsiteX68" fmla="*/ 293937 w 596840"/>
                <a:gd name="connsiteY68" fmla="*/ 174580 h 601782"/>
                <a:gd name="connsiteX69" fmla="*/ 312389 w 596840"/>
                <a:gd name="connsiteY69" fmla="*/ 0 h 601782"/>
                <a:gd name="connsiteX70" fmla="*/ 324190 w 596840"/>
                <a:gd name="connsiteY70" fmla="*/ 8102 h 601782"/>
                <a:gd name="connsiteX71" fmla="*/ 524442 w 596840"/>
                <a:gd name="connsiteY71" fmla="*/ 145097 h 601782"/>
                <a:gd name="connsiteX72" fmla="*/ 501208 w 596840"/>
                <a:gd name="connsiteY72" fmla="*/ 178977 h 601782"/>
                <a:gd name="connsiteX73" fmla="*/ 476499 w 596840"/>
                <a:gd name="connsiteY73" fmla="*/ 162037 h 601782"/>
                <a:gd name="connsiteX74" fmla="*/ 476499 w 596840"/>
                <a:gd name="connsiteY74" fmla="*/ 367529 h 601782"/>
                <a:gd name="connsiteX75" fmla="*/ 466173 w 596840"/>
                <a:gd name="connsiteY75" fmla="*/ 377472 h 601782"/>
                <a:gd name="connsiteX76" fmla="*/ 435195 w 596840"/>
                <a:gd name="connsiteY76" fmla="*/ 403987 h 601782"/>
                <a:gd name="connsiteX77" fmla="*/ 435195 w 596840"/>
                <a:gd name="connsiteY77" fmla="*/ 136258 h 601782"/>
                <a:gd name="connsiteX78" fmla="*/ 312389 w 596840"/>
                <a:gd name="connsiteY78" fmla="*/ 50084 h 601782"/>
                <a:gd name="connsiteX79" fmla="*/ 186632 w 596840"/>
                <a:gd name="connsiteY79" fmla="*/ 136626 h 601782"/>
                <a:gd name="connsiteX80" fmla="*/ 186632 w 596840"/>
                <a:gd name="connsiteY80" fmla="*/ 354271 h 601782"/>
                <a:gd name="connsiteX81" fmla="*/ 145327 w 596840"/>
                <a:gd name="connsiteY81" fmla="*/ 354271 h 601782"/>
                <a:gd name="connsiteX82" fmla="*/ 145327 w 596840"/>
                <a:gd name="connsiteY82" fmla="*/ 164246 h 601782"/>
                <a:gd name="connsiteX83" fmla="*/ 125413 w 596840"/>
                <a:gd name="connsiteY83" fmla="*/ 177872 h 601782"/>
                <a:gd name="connsiteX84" fmla="*/ 102179 w 596840"/>
                <a:gd name="connsiteY84" fmla="*/ 143623 h 601782"/>
                <a:gd name="connsiteX85" fmla="*/ 156391 w 596840"/>
                <a:gd name="connsiteY85" fmla="*/ 106797 h 601782"/>
                <a:gd name="connsiteX86" fmla="*/ 156391 w 596840"/>
                <a:gd name="connsiteY86" fmla="*/ 39036 h 601782"/>
                <a:gd name="connsiteX87" fmla="*/ 208021 w 596840"/>
                <a:gd name="connsiteY87" fmla="*/ 39036 h 601782"/>
                <a:gd name="connsiteX88" fmla="*/ 208021 w 596840"/>
                <a:gd name="connsiteY88" fmla="*/ 71443 h 601782"/>
                <a:gd name="connsiteX89" fmla="*/ 300956 w 596840"/>
                <a:gd name="connsiteY89" fmla="*/ 8102 h 60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96840" h="601782">
                  <a:moveTo>
                    <a:pt x="127971" y="403597"/>
                  </a:moveTo>
                  <a:cubicBezTo>
                    <a:pt x="115432" y="403597"/>
                    <a:pt x="103262" y="407649"/>
                    <a:pt x="93674" y="415017"/>
                  </a:cubicBezTo>
                  <a:lnTo>
                    <a:pt x="90354" y="417595"/>
                  </a:lnTo>
                  <a:cubicBezTo>
                    <a:pt x="87773" y="419437"/>
                    <a:pt x="84822" y="420184"/>
                    <a:pt x="81503" y="420184"/>
                  </a:cubicBezTo>
                  <a:lnTo>
                    <a:pt x="81503" y="545789"/>
                  </a:lnTo>
                  <a:cubicBezTo>
                    <a:pt x="81872" y="545789"/>
                    <a:pt x="81872" y="545789"/>
                    <a:pt x="81872" y="545789"/>
                  </a:cubicBezTo>
                  <a:cubicBezTo>
                    <a:pt x="84822" y="545789"/>
                    <a:pt x="87773" y="546894"/>
                    <a:pt x="90354" y="548736"/>
                  </a:cubicBezTo>
                  <a:cubicBezTo>
                    <a:pt x="90723" y="549105"/>
                    <a:pt x="119858" y="570102"/>
                    <a:pt x="147149" y="570102"/>
                  </a:cubicBezTo>
                  <a:lnTo>
                    <a:pt x="307943" y="570102"/>
                  </a:lnTo>
                  <a:cubicBezTo>
                    <a:pt x="435176" y="570102"/>
                    <a:pt x="523687" y="499374"/>
                    <a:pt x="555772" y="463642"/>
                  </a:cubicBezTo>
                  <a:cubicBezTo>
                    <a:pt x="559091" y="459958"/>
                    <a:pt x="568311" y="449644"/>
                    <a:pt x="568311" y="446697"/>
                  </a:cubicBezTo>
                  <a:cubicBezTo>
                    <a:pt x="568311" y="446697"/>
                    <a:pt x="567942" y="443013"/>
                    <a:pt x="553559" y="431593"/>
                  </a:cubicBezTo>
                  <a:cubicBezTo>
                    <a:pt x="548765" y="427541"/>
                    <a:pt x="535488" y="420184"/>
                    <a:pt x="519630" y="420184"/>
                  </a:cubicBezTo>
                  <a:cubicBezTo>
                    <a:pt x="502297" y="420184"/>
                    <a:pt x="487176" y="429383"/>
                    <a:pt x="474637" y="447434"/>
                  </a:cubicBezTo>
                  <a:cubicBezTo>
                    <a:pt x="474268" y="447434"/>
                    <a:pt x="474268" y="447434"/>
                    <a:pt x="474268" y="447802"/>
                  </a:cubicBezTo>
                  <a:cubicBezTo>
                    <a:pt x="435914" y="496796"/>
                    <a:pt x="382070" y="501953"/>
                    <a:pt x="360680" y="501953"/>
                  </a:cubicBezTo>
                  <a:lnTo>
                    <a:pt x="353304" y="501953"/>
                  </a:lnTo>
                  <a:lnTo>
                    <a:pt x="216851" y="501953"/>
                  </a:lnTo>
                  <a:cubicBezTo>
                    <a:pt x="209106" y="501953"/>
                    <a:pt x="202836" y="495322"/>
                    <a:pt x="202836" y="487586"/>
                  </a:cubicBezTo>
                  <a:cubicBezTo>
                    <a:pt x="202836" y="479850"/>
                    <a:pt x="209106" y="473220"/>
                    <a:pt x="216851" y="473220"/>
                  </a:cubicBezTo>
                  <a:lnTo>
                    <a:pt x="345191" y="473220"/>
                  </a:lnTo>
                  <a:cubicBezTo>
                    <a:pt x="345928" y="473220"/>
                    <a:pt x="358836" y="472115"/>
                    <a:pt x="358836" y="452959"/>
                  </a:cubicBezTo>
                  <a:cubicBezTo>
                    <a:pt x="358836" y="419806"/>
                    <a:pt x="330808" y="403597"/>
                    <a:pt x="302779" y="403597"/>
                  </a:cubicBezTo>
                  <a:close/>
                  <a:moveTo>
                    <a:pt x="25816" y="389599"/>
                  </a:moveTo>
                  <a:lnTo>
                    <a:pt x="25816" y="417964"/>
                  </a:lnTo>
                  <a:lnTo>
                    <a:pt x="54213" y="417964"/>
                  </a:lnTo>
                  <a:lnTo>
                    <a:pt x="54213" y="389599"/>
                  </a:lnTo>
                  <a:close/>
                  <a:moveTo>
                    <a:pt x="0" y="366023"/>
                  </a:moveTo>
                  <a:lnTo>
                    <a:pt x="81503" y="366023"/>
                  </a:lnTo>
                  <a:lnTo>
                    <a:pt x="81503" y="388862"/>
                  </a:lnTo>
                  <a:cubicBezTo>
                    <a:pt x="95149" y="380021"/>
                    <a:pt x="111376" y="375232"/>
                    <a:pt x="127971" y="375232"/>
                  </a:cubicBezTo>
                  <a:lnTo>
                    <a:pt x="303148" y="374864"/>
                  </a:lnTo>
                  <a:cubicBezTo>
                    <a:pt x="352198" y="375232"/>
                    <a:pt x="387602" y="408754"/>
                    <a:pt x="387233" y="452959"/>
                  </a:cubicBezTo>
                  <a:cubicBezTo>
                    <a:pt x="387233" y="461063"/>
                    <a:pt x="386127" y="466589"/>
                    <a:pt x="384283" y="471378"/>
                  </a:cubicBezTo>
                  <a:cubicBezTo>
                    <a:pt x="405304" y="467326"/>
                    <a:pt x="430751" y="456643"/>
                    <a:pt x="451403" y="430488"/>
                  </a:cubicBezTo>
                  <a:cubicBezTo>
                    <a:pt x="474268" y="398440"/>
                    <a:pt x="501190" y="391809"/>
                    <a:pt x="519630" y="391809"/>
                  </a:cubicBezTo>
                  <a:cubicBezTo>
                    <a:pt x="541758" y="391809"/>
                    <a:pt x="561304" y="401018"/>
                    <a:pt x="571261" y="409123"/>
                  </a:cubicBezTo>
                  <a:cubicBezTo>
                    <a:pt x="586013" y="420542"/>
                    <a:pt x="595601" y="431225"/>
                    <a:pt x="596708" y="444487"/>
                  </a:cubicBezTo>
                  <a:cubicBezTo>
                    <a:pt x="598183" y="459221"/>
                    <a:pt x="587119" y="471378"/>
                    <a:pt x="576793" y="482797"/>
                  </a:cubicBezTo>
                  <a:cubicBezTo>
                    <a:pt x="542126" y="521108"/>
                    <a:pt x="446609" y="598835"/>
                    <a:pt x="307943" y="598835"/>
                  </a:cubicBezTo>
                  <a:lnTo>
                    <a:pt x="147149" y="598835"/>
                  </a:lnTo>
                  <a:cubicBezTo>
                    <a:pt x="125021" y="598835"/>
                    <a:pt x="103262" y="589257"/>
                    <a:pt x="88879" y="581521"/>
                  </a:cubicBezTo>
                  <a:cubicBezTo>
                    <a:pt x="88879" y="581521"/>
                    <a:pt x="84822" y="578206"/>
                    <a:pt x="81503" y="576733"/>
                  </a:cubicBezTo>
                  <a:lnTo>
                    <a:pt x="81503" y="601782"/>
                  </a:lnTo>
                  <a:lnTo>
                    <a:pt x="0" y="601782"/>
                  </a:lnTo>
                  <a:close/>
                  <a:moveTo>
                    <a:pt x="293937" y="151010"/>
                  </a:moveTo>
                  <a:lnTo>
                    <a:pt x="322336" y="151010"/>
                  </a:lnTo>
                  <a:lnTo>
                    <a:pt x="322336" y="172738"/>
                  </a:lnTo>
                  <a:cubicBezTo>
                    <a:pt x="333031" y="173475"/>
                    <a:pt x="342620" y="176053"/>
                    <a:pt x="351471" y="180472"/>
                  </a:cubicBezTo>
                  <a:lnTo>
                    <a:pt x="355159" y="182313"/>
                  </a:lnTo>
                  <a:lnTo>
                    <a:pt x="346308" y="212144"/>
                  </a:lnTo>
                  <a:lnTo>
                    <a:pt x="340038" y="209566"/>
                  </a:lnTo>
                  <a:cubicBezTo>
                    <a:pt x="334506" y="206988"/>
                    <a:pt x="325286" y="202569"/>
                    <a:pt x="311640" y="202569"/>
                  </a:cubicBezTo>
                  <a:cubicBezTo>
                    <a:pt x="300945" y="202569"/>
                    <a:pt x="294306" y="206988"/>
                    <a:pt x="294306" y="214354"/>
                  </a:cubicBezTo>
                  <a:cubicBezTo>
                    <a:pt x="294306" y="220614"/>
                    <a:pt x="300576" y="225034"/>
                    <a:pt x="319385" y="232767"/>
                  </a:cubicBezTo>
                  <a:cubicBezTo>
                    <a:pt x="347783" y="243447"/>
                    <a:pt x="359954" y="257442"/>
                    <a:pt x="359954" y="279907"/>
                  </a:cubicBezTo>
                  <a:cubicBezTo>
                    <a:pt x="359954" y="302372"/>
                    <a:pt x="344833" y="319681"/>
                    <a:pt x="320860" y="324836"/>
                  </a:cubicBezTo>
                  <a:lnTo>
                    <a:pt x="320860" y="349511"/>
                  </a:lnTo>
                  <a:lnTo>
                    <a:pt x="292462" y="349511"/>
                  </a:lnTo>
                  <a:lnTo>
                    <a:pt x="292462" y="326678"/>
                  </a:lnTo>
                  <a:cubicBezTo>
                    <a:pt x="279185" y="325573"/>
                    <a:pt x="265539" y="321522"/>
                    <a:pt x="257056" y="315998"/>
                  </a:cubicBezTo>
                  <a:lnTo>
                    <a:pt x="254106" y="314156"/>
                  </a:lnTo>
                  <a:lnTo>
                    <a:pt x="262957" y="283590"/>
                  </a:lnTo>
                  <a:lnTo>
                    <a:pt x="268121" y="286536"/>
                  </a:lnTo>
                  <a:cubicBezTo>
                    <a:pt x="278447" y="292796"/>
                    <a:pt x="290987" y="296111"/>
                    <a:pt x="302051" y="296111"/>
                  </a:cubicBezTo>
                  <a:cubicBezTo>
                    <a:pt x="314222" y="296111"/>
                    <a:pt x="321967" y="290587"/>
                    <a:pt x="321967" y="282485"/>
                  </a:cubicBezTo>
                  <a:cubicBezTo>
                    <a:pt x="321967" y="276592"/>
                    <a:pt x="319385" y="270332"/>
                    <a:pt x="299838" y="263334"/>
                  </a:cubicBezTo>
                  <a:cubicBezTo>
                    <a:pt x="278447" y="255601"/>
                    <a:pt x="256688" y="244184"/>
                    <a:pt x="256688" y="217668"/>
                  </a:cubicBezTo>
                  <a:cubicBezTo>
                    <a:pt x="256688" y="196308"/>
                    <a:pt x="270702" y="179736"/>
                    <a:pt x="293937" y="174580"/>
                  </a:cubicBezTo>
                  <a:close/>
                  <a:moveTo>
                    <a:pt x="312389" y="0"/>
                  </a:moveTo>
                  <a:lnTo>
                    <a:pt x="324190" y="8102"/>
                  </a:lnTo>
                  <a:lnTo>
                    <a:pt x="524442" y="145097"/>
                  </a:lnTo>
                  <a:lnTo>
                    <a:pt x="501208" y="178977"/>
                  </a:lnTo>
                  <a:lnTo>
                    <a:pt x="476499" y="162037"/>
                  </a:lnTo>
                  <a:lnTo>
                    <a:pt x="476499" y="367529"/>
                  </a:lnTo>
                  <a:cubicBezTo>
                    <a:pt x="473180" y="370843"/>
                    <a:pt x="469861" y="374158"/>
                    <a:pt x="466173" y="377472"/>
                  </a:cubicBezTo>
                  <a:cubicBezTo>
                    <a:pt x="456216" y="386679"/>
                    <a:pt x="445890" y="395149"/>
                    <a:pt x="435195" y="403987"/>
                  </a:cubicBezTo>
                  <a:lnTo>
                    <a:pt x="435195" y="136258"/>
                  </a:lnTo>
                  <a:lnTo>
                    <a:pt x="312389" y="50084"/>
                  </a:lnTo>
                  <a:lnTo>
                    <a:pt x="186632" y="136626"/>
                  </a:lnTo>
                  <a:lnTo>
                    <a:pt x="186632" y="354271"/>
                  </a:lnTo>
                  <a:lnTo>
                    <a:pt x="145327" y="354271"/>
                  </a:lnTo>
                  <a:lnTo>
                    <a:pt x="145327" y="164246"/>
                  </a:lnTo>
                  <a:lnTo>
                    <a:pt x="125413" y="177872"/>
                  </a:lnTo>
                  <a:lnTo>
                    <a:pt x="102179" y="143623"/>
                  </a:lnTo>
                  <a:lnTo>
                    <a:pt x="156391" y="106797"/>
                  </a:lnTo>
                  <a:lnTo>
                    <a:pt x="156391" y="39036"/>
                  </a:lnTo>
                  <a:lnTo>
                    <a:pt x="208021" y="39036"/>
                  </a:lnTo>
                  <a:lnTo>
                    <a:pt x="208021" y="71443"/>
                  </a:lnTo>
                  <a:lnTo>
                    <a:pt x="300956" y="8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xmlns="" id="{79D3112B-3508-49B1-B388-FBC5FC7D3D31}"/>
              </a:ext>
            </a:extLst>
          </p:cNvPr>
          <p:cNvGrpSpPr/>
          <p:nvPr/>
        </p:nvGrpSpPr>
        <p:grpSpPr>
          <a:xfrm>
            <a:off x="3785156" y="1475667"/>
            <a:ext cx="2044743" cy="2529609"/>
            <a:chOff x="3785156" y="2164196"/>
            <a:chExt cx="2044743" cy="2529609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xmlns="" id="{2558E1D8-CB45-4F6A-A219-998A7FC60D91}"/>
                </a:ext>
              </a:extLst>
            </p:cNvPr>
            <p:cNvSpPr/>
            <p:nvPr/>
          </p:nvSpPr>
          <p:spPr>
            <a:xfrm flipH="1">
              <a:off x="3785156" y="2164196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xmlns="" id="{EB9F8239-32E2-486D-B014-707952B121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8671" y="3054850"/>
              <a:ext cx="556431" cy="605426"/>
            </a:xfrm>
            <a:custGeom>
              <a:avLst/>
              <a:gdLst>
                <a:gd name="connsiteX0" fmla="*/ 256195 w 556902"/>
                <a:gd name="connsiteY0" fmla="*/ 511374 h 605937"/>
                <a:gd name="connsiteX1" fmla="*/ 256195 w 556902"/>
                <a:gd name="connsiteY1" fmla="*/ 578847 h 605937"/>
                <a:gd name="connsiteX2" fmla="*/ 289630 w 556902"/>
                <a:gd name="connsiteY2" fmla="*/ 578847 h 605937"/>
                <a:gd name="connsiteX3" fmla="*/ 289630 w 556902"/>
                <a:gd name="connsiteY3" fmla="*/ 511374 h 605937"/>
                <a:gd name="connsiteX4" fmla="*/ 180686 w 556902"/>
                <a:gd name="connsiteY4" fmla="*/ 421832 h 605937"/>
                <a:gd name="connsiteX5" fmla="*/ 376216 w 556902"/>
                <a:gd name="connsiteY5" fmla="*/ 421832 h 605937"/>
                <a:gd name="connsiteX6" fmla="*/ 389732 w 556902"/>
                <a:gd name="connsiteY6" fmla="*/ 435330 h 605937"/>
                <a:gd name="connsiteX7" fmla="*/ 376216 w 556902"/>
                <a:gd name="connsiteY7" fmla="*/ 448929 h 605937"/>
                <a:gd name="connsiteX8" fmla="*/ 180686 w 556902"/>
                <a:gd name="connsiteY8" fmla="*/ 448929 h 605937"/>
                <a:gd name="connsiteX9" fmla="*/ 167169 w 556902"/>
                <a:gd name="connsiteY9" fmla="*/ 435330 h 605937"/>
                <a:gd name="connsiteX10" fmla="*/ 180686 w 556902"/>
                <a:gd name="connsiteY10" fmla="*/ 421832 h 605937"/>
                <a:gd name="connsiteX11" fmla="*/ 180686 w 556902"/>
                <a:gd name="connsiteY11" fmla="*/ 355077 h 605937"/>
                <a:gd name="connsiteX12" fmla="*/ 376216 w 556902"/>
                <a:gd name="connsiteY12" fmla="*/ 355077 h 605937"/>
                <a:gd name="connsiteX13" fmla="*/ 389732 w 556902"/>
                <a:gd name="connsiteY13" fmla="*/ 368676 h 605937"/>
                <a:gd name="connsiteX14" fmla="*/ 376216 w 556902"/>
                <a:gd name="connsiteY14" fmla="*/ 382174 h 605937"/>
                <a:gd name="connsiteX15" fmla="*/ 180686 w 556902"/>
                <a:gd name="connsiteY15" fmla="*/ 382174 h 605937"/>
                <a:gd name="connsiteX16" fmla="*/ 167169 w 556902"/>
                <a:gd name="connsiteY16" fmla="*/ 368676 h 605937"/>
                <a:gd name="connsiteX17" fmla="*/ 180686 w 556902"/>
                <a:gd name="connsiteY17" fmla="*/ 355077 h 605937"/>
                <a:gd name="connsiteX18" fmla="*/ 180686 w 556902"/>
                <a:gd name="connsiteY18" fmla="*/ 288322 h 605937"/>
                <a:gd name="connsiteX19" fmla="*/ 376216 w 556902"/>
                <a:gd name="connsiteY19" fmla="*/ 288322 h 605937"/>
                <a:gd name="connsiteX20" fmla="*/ 389732 w 556902"/>
                <a:gd name="connsiteY20" fmla="*/ 301921 h 605937"/>
                <a:gd name="connsiteX21" fmla="*/ 376216 w 556902"/>
                <a:gd name="connsiteY21" fmla="*/ 315419 h 605937"/>
                <a:gd name="connsiteX22" fmla="*/ 180686 w 556902"/>
                <a:gd name="connsiteY22" fmla="*/ 315419 h 605937"/>
                <a:gd name="connsiteX23" fmla="*/ 167169 w 556902"/>
                <a:gd name="connsiteY23" fmla="*/ 301921 h 605937"/>
                <a:gd name="connsiteX24" fmla="*/ 180686 w 556902"/>
                <a:gd name="connsiteY24" fmla="*/ 288322 h 605937"/>
                <a:gd name="connsiteX25" fmla="*/ 180686 w 556902"/>
                <a:gd name="connsiteY25" fmla="*/ 221708 h 605937"/>
                <a:gd name="connsiteX26" fmla="*/ 376216 w 556902"/>
                <a:gd name="connsiteY26" fmla="*/ 221708 h 605937"/>
                <a:gd name="connsiteX27" fmla="*/ 389732 w 556902"/>
                <a:gd name="connsiteY27" fmla="*/ 235186 h 605937"/>
                <a:gd name="connsiteX28" fmla="*/ 376216 w 556902"/>
                <a:gd name="connsiteY28" fmla="*/ 248664 h 605937"/>
                <a:gd name="connsiteX29" fmla="*/ 180686 w 556902"/>
                <a:gd name="connsiteY29" fmla="*/ 248664 h 605937"/>
                <a:gd name="connsiteX30" fmla="*/ 167169 w 556902"/>
                <a:gd name="connsiteY30" fmla="*/ 235186 h 605937"/>
                <a:gd name="connsiteX31" fmla="*/ 180686 w 556902"/>
                <a:gd name="connsiteY31" fmla="*/ 221708 h 605937"/>
                <a:gd name="connsiteX32" fmla="*/ 438002 w 556902"/>
                <a:gd name="connsiteY32" fmla="*/ 218149 h 605937"/>
                <a:gd name="connsiteX33" fmla="*/ 438002 w 556902"/>
                <a:gd name="connsiteY33" fmla="*/ 249197 h 605937"/>
                <a:gd name="connsiteX34" fmla="*/ 493590 w 556902"/>
                <a:gd name="connsiteY34" fmla="*/ 249197 h 605937"/>
                <a:gd name="connsiteX35" fmla="*/ 507208 w 556902"/>
                <a:gd name="connsiteY35" fmla="*/ 262691 h 605937"/>
                <a:gd name="connsiteX36" fmla="*/ 493590 w 556902"/>
                <a:gd name="connsiteY36" fmla="*/ 276186 h 605937"/>
                <a:gd name="connsiteX37" fmla="*/ 438002 w 556902"/>
                <a:gd name="connsiteY37" fmla="*/ 276186 h 605937"/>
                <a:gd name="connsiteX38" fmla="*/ 438002 w 556902"/>
                <a:gd name="connsiteY38" fmla="*/ 315857 h 605937"/>
                <a:gd name="connsiteX39" fmla="*/ 493590 w 556902"/>
                <a:gd name="connsiteY39" fmla="*/ 315857 h 605937"/>
                <a:gd name="connsiteX40" fmla="*/ 507208 w 556902"/>
                <a:gd name="connsiteY40" fmla="*/ 329453 h 605937"/>
                <a:gd name="connsiteX41" fmla="*/ 493590 w 556902"/>
                <a:gd name="connsiteY41" fmla="*/ 342948 h 605937"/>
                <a:gd name="connsiteX42" fmla="*/ 438002 w 556902"/>
                <a:gd name="connsiteY42" fmla="*/ 342948 h 605937"/>
                <a:gd name="connsiteX43" fmla="*/ 438002 w 556902"/>
                <a:gd name="connsiteY43" fmla="*/ 382619 h 605937"/>
                <a:gd name="connsiteX44" fmla="*/ 493590 w 556902"/>
                <a:gd name="connsiteY44" fmla="*/ 382619 h 605937"/>
                <a:gd name="connsiteX45" fmla="*/ 507208 w 556902"/>
                <a:gd name="connsiteY45" fmla="*/ 396114 h 605937"/>
                <a:gd name="connsiteX46" fmla="*/ 493590 w 556902"/>
                <a:gd name="connsiteY46" fmla="*/ 409710 h 605937"/>
                <a:gd name="connsiteX47" fmla="*/ 438002 w 556902"/>
                <a:gd name="connsiteY47" fmla="*/ 409710 h 605937"/>
                <a:gd name="connsiteX48" fmla="*/ 438002 w 556902"/>
                <a:gd name="connsiteY48" fmla="*/ 449381 h 605937"/>
                <a:gd name="connsiteX49" fmla="*/ 493590 w 556902"/>
                <a:gd name="connsiteY49" fmla="*/ 449381 h 605937"/>
                <a:gd name="connsiteX50" fmla="*/ 507208 w 556902"/>
                <a:gd name="connsiteY50" fmla="*/ 462876 h 605937"/>
                <a:gd name="connsiteX51" fmla="*/ 493590 w 556902"/>
                <a:gd name="connsiteY51" fmla="*/ 476370 h 605937"/>
                <a:gd name="connsiteX52" fmla="*/ 438002 w 556902"/>
                <a:gd name="connsiteY52" fmla="*/ 476370 h 605937"/>
                <a:gd name="connsiteX53" fmla="*/ 438002 w 556902"/>
                <a:gd name="connsiteY53" fmla="*/ 516042 h 605937"/>
                <a:gd name="connsiteX54" fmla="*/ 493590 w 556902"/>
                <a:gd name="connsiteY54" fmla="*/ 516042 h 605937"/>
                <a:gd name="connsiteX55" fmla="*/ 507208 w 556902"/>
                <a:gd name="connsiteY55" fmla="*/ 529638 h 605937"/>
                <a:gd name="connsiteX56" fmla="*/ 493590 w 556902"/>
                <a:gd name="connsiteY56" fmla="*/ 543132 h 605937"/>
                <a:gd name="connsiteX57" fmla="*/ 438002 w 556902"/>
                <a:gd name="connsiteY57" fmla="*/ 543132 h 605937"/>
                <a:gd name="connsiteX58" fmla="*/ 438002 w 556902"/>
                <a:gd name="connsiteY58" fmla="*/ 578847 h 605937"/>
                <a:gd name="connsiteX59" fmla="*/ 529870 w 556902"/>
                <a:gd name="connsiteY59" fmla="*/ 578847 h 605937"/>
                <a:gd name="connsiteX60" fmla="*/ 529870 w 556902"/>
                <a:gd name="connsiteY60" fmla="*/ 218149 h 605937"/>
                <a:gd name="connsiteX61" fmla="*/ 27032 w 556902"/>
                <a:gd name="connsiteY61" fmla="*/ 218149 h 605937"/>
                <a:gd name="connsiteX62" fmla="*/ 27032 w 556902"/>
                <a:gd name="connsiteY62" fmla="*/ 578847 h 605937"/>
                <a:gd name="connsiteX63" fmla="*/ 118900 w 556902"/>
                <a:gd name="connsiteY63" fmla="*/ 578847 h 605937"/>
                <a:gd name="connsiteX64" fmla="*/ 118900 w 556902"/>
                <a:gd name="connsiteY64" fmla="*/ 543132 h 605937"/>
                <a:gd name="connsiteX65" fmla="*/ 63312 w 556902"/>
                <a:gd name="connsiteY65" fmla="*/ 543132 h 605937"/>
                <a:gd name="connsiteX66" fmla="*/ 49796 w 556902"/>
                <a:gd name="connsiteY66" fmla="*/ 529638 h 605937"/>
                <a:gd name="connsiteX67" fmla="*/ 63312 w 556902"/>
                <a:gd name="connsiteY67" fmla="*/ 516042 h 605937"/>
                <a:gd name="connsiteX68" fmla="*/ 118900 w 556902"/>
                <a:gd name="connsiteY68" fmla="*/ 516042 h 605937"/>
                <a:gd name="connsiteX69" fmla="*/ 118900 w 556902"/>
                <a:gd name="connsiteY69" fmla="*/ 476370 h 605937"/>
                <a:gd name="connsiteX70" fmla="*/ 63312 w 556902"/>
                <a:gd name="connsiteY70" fmla="*/ 476370 h 605937"/>
                <a:gd name="connsiteX71" fmla="*/ 49796 w 556902"/>
                <a:gd name="connsiteY71" fmla="*/ 462876 h 605937"/>
                <a:gd name="connsiteX72" fmla="*/ 63312 w 556902"/>
                <a:gd name="connsiteY72" fmla="*/ 449381 h 605937"/>
                <a:gd name="connsiteX73" fmla="*/ 118900 w 556902"/>
                <a:gd name="connsiteY73" fmla="*/ 449381 h 605937"/>
                <a:gd name="connsiteX74" fmla="*/ 118900 w 556902"/>
                <a:gd name="connsiteY74" fmla="*/ 409710 h 605937"/>
                <a:gd name="connsiteX75" fmla="*/ 63312 w 556902"/>
                <a:gd name="connsiteY75" fmla="*/ 409710 h 605937"/>
                <a:gd name="connsiteX76" fmla="*/ 49796 w 556902"/>
                <a:gd name="connsiteY76" fmla="*/ 396114 h 605937"/>
                <a:gd name="connsiteX77" fmla="*/ 63312 w 556902"/>
                <a:gd name="connsiteY77" fmla="*/ 382619 h 605937"/>
                <a:gd name="connsiteX78" fmla="*/ 118900 w 556902"/>
                <a:gd name="connsiteY78" fmla="*/ 382619 h 605937"/>
                <a:gd name="connsiteX79" fmla="*/ 118900 w 556902"/>
                <a:gd name="connsiteY79" fmla="*/ 342948 h 605937"/>
                <a:gd name="connsiteX80" fmla="*/ 63312 w 556902"/>
                <a:gd name="connsiteY80" fmla="*/ 342948 h 605937"/>
                <a:gd name="connsiteX81" fmla="*/ 49796 w 556902"/>
                <a:gd name="connsiteY81" fmla="*/ 329453 h 605937"/>
                <a:gd name="connsiteX82" fmla="*/ 63312 w 556902"/>
                <a:gd name="connsiteY82" fmla="*/ 315857 h 605937"/>
                <a:gd name="connsiteX83" fmla="*/ 118900 w 556902"/>
                <a:gd name="connsiteY83" fmla="*/ 315857 h 605937"/>
                <a:gd name="connsiteX84" fmla="*/ 118900 w 556902"/>
                <a:gd name="connsiteY84" fmla="*/ 276186 h 605937"/>
                <a:gd name="connsiteX85" fmla="*/ 63312 w 556902"/>
                <a:gd name="connsiteY85" fmla="*/ 276186 h 605937"/>
                <a:gd name="connsiteX86" fmla="*/ 49796 w 556902"/>
                <a:gd name="connsiteY86" fmla="*/ 262691 h 605937"/>
                <a:gd name="connsiteX87" fmla="*/ 63312 w 556902"/>
                <a:gd name="connsiteY87" fmla="*/ 249197 h 605937"/>
                <a:gd name="connsiteX88" fmla="*/ 118900 w 556902"/>
                <a:gd name="connsiteY88" fmla="*/ 249197 h 605937"/>
                <a:gd name="connsiteX89" fmla="*/ 118900 w 556902"/>
                <a:gd name="connsiteY89" fmla="*/ 218149 h 605937"/>
                <a:gd name="connsiteX90" fmla="*/ 180686 w 556902"/>
                <a:gd name="connsiteY90" fmla="*/ 154954 h 605937"/>
                <a:gd name="connsiteX91" fmla="*/ 376216 w 556902"/>
                <a:gd name="connsiteY91" fmla="*/ 154954 h 605937"/>
                <a:gd name="connsiteX92" fmla="*/ 389732 w 556902"/>
                <a:gd name="connsiteY92" fmla="*/ 168417 h 605937"/>
                <a:gd name="connsiteX93" fmla="*/ 376216 w 556902"/>
                <a:gd name="connsiteY93" fmla="*/ 181981 h 605937"/>
                <a:gd name="connsiteX94" fmla="*/ 180686 w 556902"/>
                <a:gd name="connsiteY94" fmla="*/ 181981 h 605937"/>
                <a:gd name="connsiteX95" fmla="*/ 167169 w 556902"/>
                <a:gd name="connsiteY95" fmla="*/ 168417 h 605937"/>
                <a:gd name="connsiteX96" fmla="*/ 180686 w 556902"/>
                <a:gd name="connsiteY96" fmla="*/ 154954 h 605937"/>
                <a:gd name="connsiteX97" fmla="*/ 145933 w 556902"/>
                <a:gd name="connsiteY97" fmla="*/ 69812 h 605937"/>
                <a:gd name="connsiteX98" fmla="*/ 145933 w 556902"/>
                <a:gd name="connsiteY98" fmla="*/ 578847 h 605937"/>
                <a:gd name="connsiteX99" fmla="*/ 229062 w 556902"/>
                <a:gd name="connsiteY99" fmla="*/ 578847 h 605937"/>
                <a:gd name="connsiteX100" fmla="*/ 229062 w 556902"/>
                <a:gd name="connsiteY100" fmla="*/ 497880 h 605937"/>
                <a:gd name="connsiteX101" fmla="*/ 242679 w 556902"/>
                <a:gd name="connsiteY101" fmla="*/ 484284 h 605937"/>
                <a:gd name="connsiteX102" fmla="*/ 303146 w 556902"/>
                <a:gd name="connsiteY102" fmla="*/ 484284 h 605937"/>
                <a:gd name="connsiteX103" fmla="*/ 316764 w 556902"/>
                <a:gd name="connsiteY103" fmla="*/ 497880 h 605937"/>
                <a:gd name="connsiteX104" fmla="*/ 316764 w 556902"/>
                <a:gd name="connsiteY104" fmla="*/ 578847 h 605937"/>
                <a:gd name="connsiteX105" fmla="*/ 410969 w 556902"/>
                <a:gd name="connsiteY105" fmla="*/ 578847 h 605937"/>
                <a:gd name="connsiteX106" fmla="*/ 410969 w 556902"/>
                <a:gd name="connsiteY106" fmla="*/ 69812 h 605937"/>
                <a:gd name="connsiteX107" fmla="*/ 335971 w 556902"/>
                <a:gd name="connsiteY107" fmla="*/ 69812 h 605937"/>
                <a:gd name="connsiteX108" fmla="*/ 331397 w 556902"/>
                <a:gd name="connsiteY108" fmla="*/ 75291 h 605937"/>
                <a:gd name="connsiteX109" fmla="*/ 289020 w 556902"/>
                <a:gd name="connsiteY109" fmla="*/ 117499 h 605937"/>
                <a:gd name="connsiteX110" fmla="*/ 279467 w 556902"/>
                <a:gd name="connsiteY110" fmla="*/ 121456 h 605937"/>
                <a:gd name="connsiteX111" fmla="*/ 269915 w 556902"/>
                <a:gd name="connsiteY111" fmla="*/ 117499 h 605937"/>
                <a:gd name="connsiteX112" fmla="*/ 226724 w 556902"/>
                <a:gd name="connsiteY112" fmla="*/ 74378 h 605937"/>
                <a:gd name="connsiteX113" fmla="*/ 222761 w 556902"/>
                <a:gd name="connsiteY113" fmla="*/ 69812 h 605937"/>
                <a:gd name="connsiteX114" fmla="*/ 256805 w 556902"/>
                <a:gd name="connsiteY114" fmla="*/ 26995 h 605937"/>
                <a:gd name="connsiteX115" fmla="*/ 245423 w 556902"/>
                <a:gd name="connsiteY115" fmla="*/ 31662 h 605937"/>
                <a:gd name="connsiteX116" fmla="*/ 240748 w 556902"/>
                <a:gd name="connsiteY116" fmla="*/ 43229 h 605937"/>
                <a:gd name="connsiteX117" fmla="*/ 245830 w 556902"/>
                <a:gd name="connsiteY117" fmla="*/ 55201 h 605937"/>
                <a:gd name="connsiteX118" fmla="*/ 279467 w 556902"/>
                <a:gd name="connsiteY118" fmla="*/ 88785 h 605937"/>
                <a:gd name="connsiteX119" fmla="*/ 312190 w 556902"/>
                <a:gd name="connsiteY119" fmla="*/ 56115 h 605937"/>
                <a:gd name="connsiteX120" fmla="*/ 316865 w 556902"/>
                <a:gd name="connsiteY120" fmla="*/ 44548 h 605937"/>
                <a:gd name="connsiteX121" fmla="*/ 311784 w 556902"/>
                <a:gd name="connsiteY121" fmla="*/ 32575 h 605937"/>
                <a:gd name="connsiteX122" fmla="*/ 299691 w 556902"/>
                <a:gd name="connsiteY122" fmla="*/ 27502 h 605937"/>
                <a:gd name="connsiteX123" fmla="*/ 288207 w 556902"/>
                <a:gd name="connsiteY123" fmla="*/ 32170 h 605937"/>
                <a:gd name="connsiteX124" fmla="*/ 278553 w 556902"/>
                <a:gd name="connsiteY124" fmla="*/ 36127 h 605937"/>
                <a:gd name="connsiteX125" fmla="*/ 269000 w 556902"/>
                <a:gd name="connsiteY125" fmla="*/ 32170 h 605937"/>
                <a:gd name="connsiteX126" fmla="*/ 257008 w 556902"/>
                <a:gd name="connsiteY126" fmla="*/ 26995 h 605937"/>
                <a:gd name="connsiteX127" fmla="*/ 251457 w 556902"/>
                <a:gd name="connsiteY127" fmla="*/ 323 h 605937"/>
                <a:gd name="connsiteX128" fmla="*/ 278654 w 556902"/>
                <a:gd name="connsiteY128" fmla="*/ 5789 h 605937"/>
                <a:gd name="connsiteX129" fmla="*/ 299996 w 556902"/>
                <a:gd name="connsiteY129" fmla="*/ 412 h 605937"/>
                <a:gd name="connsiteX130" fmla="*/ 330889 w 556902"/>
                <a:gd name="connsiteY130" fmla="*/ 13501 h 605937"/>
                <a:gd name="connsiteX131" fmla="*/ 343897 w 556902"/>
                <a:gd name="connsiteY131" fmla="*/ 42823 h 605937"/>
                <a:gd name="connsiteX132" fmla="*/ 424485 w 556902"/>
                <a:gd name="connsiteY132" fmla="*/ 42823 h 605937"/>
                <a:gd name="connsiteX133" fmla="*/ 438002 w 556902"/>
                <a:gd name="connsiteY133" fmla="*/ 56317 h 605937"/>
                <a:gd name="connsiteX134" fmla="*/ 438002 w 556902"/>
                <a:gd name="connsiteY134" fmla="*/ 191059 h 605937"/>
                <a:gd name="connsiteX135" fmla="*/ 543386 w 556902"/>
                <a:gd name="connsiteY135" fmla="*/ 191059 h 605937"/>
                <a:gd name="connsiteX136" fmla="*/ 556902 w 556902"/>
                <a:gd name="connsiteY136" fmla="*/ 204655 h 605937"/>
                <a:gd name="connsiteX137" fmla="*/ 556902 w 556902"/>
                <a:gd name="connsiteY137" fmla="*/ 592443 h 605937"/>
                <a:gd name="connsiteX138" fmla="*/ 543386 w 556902"/>
                <a:gd name="connsiteY138" fmla="*/ 605937 h 605937"/>
                <a:gd name="connsiteX139" fmla="*/ 13516 w 556902"/>
                <a:gd name="connsiteY139" fmla="*/ 605937 h 605937"/>
                <a:gd name="connsiteX140" fmla="*/ 0 w 556902"/>
                <a:gd name="connsiteY140" fmla="*/ 592443 h 605937"/>
                <a:gd name="connsiteX141" fmla="*/ 0 w 556902"/>
                <a:gd name="connsiteY141" fmla="*/ 204655 h 605937"/>
                <a:gd name="connsiteX142" fmla="*/ 13516 w 556902"/>
                <a:gd name="connsiteY142" fmla="*/ 191059 h 605937"/>
                <a:gd name="connsiteX143" fmla="*/ 118900 w 556902"/>
                <a:gd name="connsiteY143" fmla="*/ 191059 h 605937"/>
                <a:gd name="connsiteX144" fmla="*/ 118900 w 556902"/>
                <a:gd name="connsiteY144" fmla="*/ 56317 h 605937"/>
                <a:gd name="connsiteX145" fmla="*/ 132417 w 556902"/>
                <a:gd name="connsiteY145" fmla="*/ 42823 h 605937"/>
                <a:gd name="connsiteX146" fmla="*/ 213716 w 556902"/>
                <a:gd name="connsiteY146" fmla="*/ 42823 h 605937"/>
                <a:gd name="connsiteX147" fmla="*/ 226318 w 556902"/>
                <a:gd name="connsiteY147" fmla="*/ 12587 h 605937"/>
                <a:gd name="connsiteX148" fmla="*/ 251457 w 556902"/>
                <a:gd name="connsiteY148" fmla="*/ 323 h 6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556902" h="605937">
                  <a:moveTo>
                    <a:pt x="256195" y="511374"/>
                  </a:moveTo>
                  <a:lnTo>
                    <a:pt x="256195" y="578847"/>
                  </a:lnTo>
                  <a:lnTo>
                    <a:pt x="289630" y="578847"/>
                  </a:lnTo>
                  <a:lnTo>
                    <a:pt x="289630" y="511374"/>
                  </a:lnTo>
                  <a:close/>
                  <a:moveTo>
                    <a:pt x="180686" y="421832"/>
                  </a:moveTo>
                  <a:lnTo>
                    <a:pt x="376216" y="421832"/>
                  </a:lnTo>
                  <a:cubicBezTo>
                    <a:pt x="383635" y="421832"/>
                    <a:pt x="389732" y="427921"/>
                    <a:pt x="389732" y="435330"/>
                  </a:cubicBezTo>
                  <a:cubicBezTo>
                    <a:pt x="389732" y="442840"/>
                    <a:pt x="383635" y="448929"/>
                    <a:pt x="376216" y="448929"/>
                  </a:cubicBezTo>
                  <a:lnTo>
                    <a:pt x="180686" y="448929"/>
                  </a:lnTo>
                  <a:cubicBezTo>
                    <a:pt x="173267" y="448929"/>
                    <a:pt x="167169" y="442840"/>
                    <a:pt x="167169" y="435330"/>
                  </a:cubicBezTo>
                  <a:cubicBezTo>
                    <a:pt x="167169" y="427921"/>
                    <a:pt x="173267" y="421832"/>
                    <a:pt x="180686" y="421832"/>
                  </a:cubicBezTo>
                  <a:close/>
                  <a:moveTo>
                    <a:pt x="180686" y="355077"/>
                  </a:moveTo>
                  <a:lnTo>
                    <a:pt x="376216" y="355077"/>
                  </a:lnTo>
                  <a:cubicBezTo>
                    <a:pt x="383635" y="355077"/>
                    <a:pt x="389732" y="361166"/>
                    <a:pt x="389732" y="368676"/>
                  </a:cubicBezTo>
                  <a:cubicBezTo>
                    <a:pt x="389732" y="376085"/>
                    <a:pt x="383635" y="382174"/>
                    <a:pt x="376216" y="382174"/>
                  </a:cubicBezTo>
                  <a:lnTo>
                    <a:pt x="180686" y="382174"/>
                  </a:lnTo>
                  <a:cubicBezTo>
                    <a:pt x="173267" y="382174"/>
                    <a:pt x="167169" y="376085"/>
                    <a:pt x="167169" y="368676"/>
                  </a:cubicBezTo>
                  <a:cubicBezTo>
                    <a:pt x="167169" y="361166"/>
                    <a:pt x="173267" y="355077"/>
                    <a:pt x="180686" y="355077"/>
                  </a:cubicBezTo>
                  <a:close/>
                  <a:moveTo>
                    <a:pt x="180686" y="288322"/>
                  </a:moveTo>
                  <a:lnTo>
                    <a:pt x="376216" y="288322"/>
                  </a:lnTo>
                  <a:cubicBezTo>
                    <a:pt x="383635" y="288322"/>
                    <a:pt x="389732" y="294411"/>
                    <a:pt x="389732" y="301921"/>
                  </a:cubicBezTo>
                  <a:cubicBezTo>
                    <a:pt x="389732" y="309330"/>
                    <a:pt x="383635" y="315419"/>
                    <a:pt x="376216" y="315419"/>
                  </a:cubicBezTo>
                  <a:lnTo>
                    <a:pt x="180686" y="315419"/>
                  </a:lnTo>
                  <a:cubicBezTo>
                    <a:pt x="173267" y="315419"/>
                    <a:pt x="167169" y="309330"/>
                    <a:pt x="167169" y="301921"/>
                  </a:cubicBezTo>
                  <a:cubicBezTo>
                    <a:pt x="167169" y="294411"/>
                    <a:pt x="173267" y="288322"/>
                    <a:pt x="180686" y="288322"/>
                  </a:cubicBezTo>
                  <a:close/>
                  <a:moveTo>
                    <a:pt x="180686" y="221708"/>
                  </a:moveTo>
                  <a:lnTo>
                    <a:pt x="376216" y="221708"/>
                  </a:lnTo>
                  <a:cubicBezTo>
                    <a:pt x="383635" y="221708"/>
                    <a:pt x="389732" y="227687"/>
                    <a:pt x="389732" y="235186"/>
                  </a:cubicBezTo>
                  <a:cubicBezTo>
                    <a:pt x="389732" y="242685"/>
                    <a:pt x="383635" y="248664"/>
                    <a:pt x="376216" y="248664"/>
                  </a:cubicBezTo>
                  <a:lnTo>
                    <a:pt x="180686" y="248664"/>
                  </a:lnTo>
                  <a:cubicBezTo>
                    <a:pt x="173267" y="248664"/>
                    <a:pt x="167169" y="242685"/>
                    <a:pt x="167169" y="235186"/>
                  </a:cubicBezTo>
                  <a:cubicBezTo>
                    <a:pt x="167169" y="227687"/>
                    <a:pt x="173267" y="221708"/>
                    <a:pt x="180686" y="221708"/>
                  </a:cubicBezTo>
                  <a:close/>
                  <a:moveTo>
                    <a:pt x="438002" y="218149"/>
                  </a:moveTo>
                  <a:lnTo>
                    <a:pt x="438002" y="249197"/>
                  </a:lnTo>
                  <a:lnTo>
                    <a:pt x="493590" y="249197"/>
                  </a:lnTo>
                  <a:cubicBezTo>
                    <a:pt x="501110" y="249197"/>
                    <a:pt x="507208" y="255183"/>
                    <a:pt x="507208" y="262691"/>
                  </a:cubicBezTo>
                  <a:cubicBezTo>
                    <a:pt x="507208" y="270199"/>
                    <a:pt x="501110" y="276186"/>
                    <a:pt x="493590" y="276186"/>
                  </a:cubicBezTo>
                  <a:lnTo>
                    <a:pt x="438002" y="276186"/>
                  </a:lnTo>
                  <a:lnTo>
                    <a:pt x="438002" y="315857"/>
                  </a:lnTo>
                  <a:lnTo>
                    <a:pt x="493590" y="315857"/>
                  </a:lnTo>
                  <a:cubicBezTo>
                    <a:pt x="501110" y="315857"/>
                    <a:pt x="507208" y="321945"/>
                    <a:pt x="507208" y="329453"/>
                  </a:cubicBezTo>
                  <a:cubicBezTo>
                    <a:pt x="507208" y="336860"/>
                    <a:pt x="501110" y="342948"/>
                    <a:pt x="493590" y="342948"/>
                  </a:cubicBezTo>
                  <a:lnTo>
                    <a:pt x="438002" y="342948"/>
                  </a:lnTo>
                  <a:lnTo>
                    <a:pt x="438002" y="382619"/>
                  </a:lnTo>
                  <a:lnTo>
                    <a:pt x="493590" y="382619"/>
                  </a:lnTo>
                  <a:cubicBezTo>
                    <a:pt x="501110" y="382619"/>
                    <a:pt x="507208" y="388707"/>
                    <a:pt x="507208" y="396114"/>
                  </a:cubicBezTo>
                  <a:cubicBezTo>
                    <a:pt x="507208" y="403622"/>
                    <a:pt x="501110" y="409710"/>
                    <a:pt x="493590" y="409710"/>
                  </a:cubicBezTo>
                  <a:lnTo>
                    <a:pt x="438002" y="409710"/>
                  </a:lnTo>
                  <a:lnTo>
                    <a:pt x="438002" y="449381"/>
                  </a:lnTo>
                  <a:lnTo>
                    <a:pt x="493590" y="449381"/>
                  </a:lnTo>
                  <a:cubicBezTo>
                    <a:pt x="501110" y="449381"/>
                    <a:pt x="507208" y="455367"/>
                    <a:pt x="507208" y="462876"/>
                  </a:cubicBezTo>
                  <a:cubicBezTo>
                    <a:pt x="507208" y="470384"/>
                    <a:pt x="501110" y="476370"/>
                    <a:pt x="493590" y="476370"/>
                  </a:cubicBezTo>
                  <a:lnTo>
                    <a:pt x="438002" y="476370"/>
                  </a:lnTo>
                  <a:lnTo>
                    <a:pt x="438002" y="516042"/>
                  </a:lnTo>
                  <a:lnTo>
                    <a:pt x="493590" y="516042"/>
                  </a:lnTo>
                  <a:cubicBezTo>
                    <a:pt x="501110" y="516042"/>
                    <a:pt x="507208" y="522129"/>
                    <a:pt x="507208" y="529638"/>
                  </a:cubicBezTo>
                  <a:cubicBezTo>
                    <a:pt x="507208" y="537044"/>
                    <a:pt x="501110" y="543132"/>
                    <a:pt x="493590" y="543132"/>
                  </a:cubicBezTo>
                  <a:lnTo>
                    <a:pt x="438002" y="543132"/>
                  </a:lnTo>
                  <a:lnTo>
                    <a:pt x="438002" y="578847"/>
                  </a:lnTo>
                  <a:lnTo>
                    <a:pt x="529870" y="578847"/>
                  </a:lnTo>
                  <a:lnTo>
                    <a:pt x="529870" y="218149"/>
                  </a:lnTo>
                  <a:close/>
                  <a:moveTo>
                    <a:pt x="27032" y="218149"/>
                  </a:moveTo>
                  <a:lnTo>
                    <a:pt x="27032" y="578847"/>
                  </a:lnTo>
                  <a:lnTo>
                    <a:pt x="118900" y="578847"/>
                  </a:lnTo>
                  <a:lnTo>
                    <a:pt x="118900" y="543132"/>
                  </a:lnTo>
                  <a:lnTo>
                    <a:pt x="63312" y="543132"/>
                  </a:lnTo>
                  <a:cubicBezTo>
                    <a:pt x="55792" y="543132"/>
                    <a:pt x="49796" y="537044"/>
                    <a:pt x="49796" y="529638"/>
                  </a:cubicBezTo>
                  <a:cubicBezTo>
                    <a:pt x="49796" y="522129"/>
                    <a:pt x="55792" y="516042"/>
                    <a:pt x="63312" y="516042"/>
                  </a:cubicBezTo>
                  <a:lnTo>
                    <a:pt x="118900" y="516042"/>
                  </a:lnTo>
                  <a:lnTo>
                    <a:pt x="118900" y="476370"/>
                  </a:lnTo>
                  <a:lnTo>
                    <a:pt x="63312" y="476370"/>
                  </a:lnTo>
                  <a:cubicBezTo>
                    <a:pt x="55792" y="476370"/>
                    <a:pt x="49796" y="470384"/>
                    <a:pt x="49796" y="462876"/>
                  </a:cubicBezTo>
                  <a:cubicBezTo>
                    <a:pt x="49796" y="455367"/>
                    <a:pt x="55792" y="449381"/>
                    <a:pt x="63312" y="449381"/>
                  </a:cubicBezTo>
                  <a:lnTo>
                    <a:pt x="118900" y="449381"/>
                  </a:lnTo>
                  <a:lnTo>
                    <a:pt x="118900" y="409710"/>
                  </a:lnTo>
                  <a:lnTo>
                    <a:pt x="63312" y="409710"/>
                  </a:lnTo>
                  <a:cubicBezTo>
                    <a:pt x="55792" y="409710"/>
                    <a:pt x="49796" y="403622"/>
                    <a:pt x="49796" y="396114"/>
                  </a:cubicBezTo>
                  <a:cubicBezTo>
                    <a:pt x="49796" y="388707"/>
                    <a:pt x="55792" y="382619"/>
                    <a:pt x="63312" y="382619"/>
                  </a:cubicBezTo>
                  <a:lnTo>
                    <a:pt x="118900" y="382619"/>
                  </a:lnTo>
                  <a:lnTo>
                    <a:pt x="118900" y="342948"/>
                  </a:lnTo>
                  <a:lnTo>
                    <a:pt x="63312" y="342948"/>
                  </a:lnTo>
                  <a:cubicBezTo>
                    <a:pt x="55792" y="342948"/>
                    <a:pt x="49796" y="336860"/>
                    <a:pt x="49796" y="329453"/>
                  </a:cubicBezTo>
                  <a:cubicBezTo>
                    <a:pt x="49796" y="321945"/>
                    <a:pt x="55792" y="315857"/>
                    <a:pt x="63312" y="315857"/>
                  </a:cubicBezTo>
                  <a:lnTo>
                    <a:pt x="118900" y="315857"/>
                  </a:lnTo>
                  <a:lnTo>
                    <a:pt x="118900" y="276186"/>
                  </a:lnTo>
                  <a:lnTo>
                    <a:pt x="63312" y="276186"/>
                  </a:lnTo>
                  <a:cubicBezTo>
                    <a:pt x="55792" y="276186"/>
                    <a:pt x="49796" y="270199"/>
                    <a:pt x="49796" y="262691"/>
                  </a:cubicBezTo>
                  <a:cubicBezTo>
                    <a:pt x="49796" y="255183"/>
                    <a:pt x="55792" y="249197"/>
                    <a:pt x="63312" y="249197"/>
                  </a:cubicBezTo>
                  <a:lnTo>
                    <a:pt x="118900" y="249197"/>
                  </a:lnTo>
                  <a:lnTo>
                    <a:pt x="118900" y="218149"/>
                  </a:lnTo>
                  <a:close/>
                  <a:moveTo>
                    <a:pt x="180686" y="154954"/>
                  </a:moveTo>
                  <a:lnTo>
                    <a:pt x="376216" y="154954"/>
                  </a:lnTo>
                  <a:cubicBezTo>
                    <a:pt x="383635" y="154954"/>
                    <a:pt x="389732" y="161027"/>
                    <a:pt x="389732" y="168417"/>
                  </a:cubicBezTo>
                  <a:cubicBezTo>
                    <a:pt x="389732" y="175908"/>
                    <a:pt x="383635" y="181981"/>
                    <a:pt x="376216" y="181981"/>
                  </a:cubicBezTo>
                  <a:lnTo>
                    <a:pt x="180686" y="181981"/>
                  </a:lnTo>
                  <a:cubicBezTo>
                    <a:pt x="173267" y="181981"/>
                    <a:pt x="167169" y="175908"/>
                    <a:pt x="167169" y="168417"/>
                  </a:cubicBezTo>
                  <a:cubicBezTo>
                    <a:pt x="167169" y="161027"/>
                    <a:pt x="173267" y="154954"/>
                    <a:pt x="180686" y="154954"/>
                  </a:cubicBezTo>
                  <a:close/>
                  <a:moveTo>
                    <a:pt x="145933" y="69812"/>
                  </a:moveTo>
                  <a:lnTo>
                    <a:pt x="145933" y="578847"/>
                  </a:lnTo>
                  <a:lnTo>
                    <a:pt x="229062" y="578847"/>
                  </a:lnTo>
                  <a:lnTo>
                    <a:pt x="229062" y="497880"/>
                  </a:lnTo>
                  <a:cubicBezTo>
                    <a:pt x="229062" y="490372"/>
                    <a:pt x="235159" y="484284"/>
                    <a:pt x="242679" y="484284"/>
                  </a:cubicBezTo>
                  <a:lnTo>
                    <a:pt x="303146" y="484284"/>
                  </a:lnTo>
                  <a:cubicBezTo>
                    <a:pt x="310666" y="484284"/>
                    <a:pt x="316764" y="490372"/>
                    <a:pt x="316764" y="497880"/>
                  </a:cubicBezTo>
                  <a:lnTo>
                    <a:pt x="316764" y="578847"/>
                  </a:lnTo>
                  <a:lnTo>
                    <a:pt x="410969" y="578847"/>
                  </a:lnTo>
                  <a:lnTo>
                    <a:pt x="410969" y="69812"/>
                  </a:lnTo>
                  <a:lnTo>
                    <a:pt x="335971" y="69812"/>
                  </a:lnTo>
                  <a:cubicBezTo>
                    <a:pt x="334548" y="71740"/>
                    <a:pt x="333023" y="73566"/>
                    <a:pt x="331397" y="75291"/>
                  </a:cubicBezTo>
                  <a:lnTo>
                    <a:pt x="289020" y="117499"/>
                  </a:lnTo>
                  <a:cubicBezTo>
                    <a:pt x="286479" y="120036"/>
                    <a:pt x="283126" y="121456"/>
                    <a:pt x="279467" y="121456"/>
                  </a:cubicBezTo>
                  <a:cubicBezTo>
                    <a:pt x="275911" y="121456"/>
                    <a:pt x="272455" y="120036"/>
                    <a:pt x="269915" y="117499"/>
                  </a:cubicBezTo>
                  <a:lnTo>
                    <a:pt x="226724" y="74378"/>
                  </a:lnTo>
                  <a:cubicBezTo>
                    <a:pt x="225302" y="72957"/>
                    <a:pt x="223980" y="71435"/>
                    <a:pt x="222761" y="69812"/>
                  </a:cubicBezTo>
                  <a:close/>
                  <a:moveTo>
                    <a:pt x="256805" y="26995"/>
                  </a:moveTo>
                  <a:cubicBezTo>
                    <a:pt x="252435" y="26995"/>
                    <a:pt x="248472" y="28720"/>
                    <a:pt x="245423" y="31662"/>
                  </a:cubicBezTo>
                  <a:cubicBezTo>
                    <a:pt x="242374" y="34706"/>
                    <a:pt x="240748" y="38866"/>
                    <a:pt x="240748" y="43229"/>
                  </a:cubicBezTo>
                  <a:cubicBezTo>
                    <a:pt x="240850" y="47693"/>
                    <a:pt x="242679" y="51955"/>
                    <a:pt x="245830" y="55201"/>
                  </a:cubicBezTo>
                  <a:lnTo>
                    <a:pt x="279467" y="88785"/>
                  </a:lnTo>
                  <a:lnTo>
                    <a:pt x="312190" y="56115"/>
                  </a:lnTo>
                  <a:cubicBezTo>
                    <a:pt x="315239" y="53071"/>
                    <a:pt x="316865" y="49012"/>
                    <a:pt x="316865" y="44548"/>
                  </a:cubicBezTo>
                  <a:cubicBezTo>
                    <a:pt x="316764" y="40084"/>
                    <a:pt x="315036" y="35822"/>
                    <a:pt x="311784" y="32575"/>
                  </a:cubicBezTo>
                  <a:cubicBezTo>
                    <a:pt x="308532" y="29329"/>
                    <a:pt x="304264" y="27502"/>
                    <a:pt x="299691" y="27502"/>
                  </a:cubicBezTo>
                  <a:cubicBezTo>
                    <a:pt x="295321" y="27502"/>
                    <a:pt x="291256" y="29126"/>
                    <a:pt x="288207" y="32170"/>
                  </a:cubicBezTo>
                  <a:cubicBezTo>
                    <a:pt x="285666" y="34706"/>
                    <a:pt x="282211" y="36127"/>
                    <a:pt x="278553" y="36127"/>
                  </a:cubicBezTo>
                  <a:cubicBezTo>
                    <a:pt x="274996" y="36127"/>
                    <a:pt x="271541" y="34706"/>
                    <a:pt x="269000" y="32170"/>
                  </a:cubicBezTo>
                  <a:cubicBezTo>
                    <a:pt x="265748" y="28923"/>
                    <a:pt x="261480" y="27096"/>
                    <a:pt x="257008" y="26995"/>
                  </a:cubicBezTo>
                  <a:close/>
                  <a:moveTo>
                    <a:pt x="251457" y="323"/>
                  </a:moveTo>
                  <a:cubicBezTo>
                    <a:pt x="260692" y="-806"/>
                    <a:pt x="270270" y="1021"/>
                    <a:pt x="278654" y="5789"/>
                  </a:cubicBezTo>
                  <a:cubicBezTo>
                    <a:pt x="285057" y="2238"/>
                    <a:pt x="292374" y="310"/>
                    <a:pt x="299996" y="412"/>
                  </a:cubicBezTo>
                  <a:cubicBezTo>
                    <a:pt x="311682" y="513"/>
                    <a:pt x="322658" y="5181"/>
                    <a:pt x="330889" y="13501"/>
                  </a:cubicBezTo>
                  <a:cubicBezTo>
                    <a:pt x="338816" y="21415"/>
                    <a:pt x="343389" y="31764"/>
                    <a:pt x="343897" y="42823"/>
                  </a:cubicBezTo>
                  <a:lnTo>
                    <a:pt x="424485" y="42823"/>
                  </a:lnTo>
                  <a:cubicBezTo>
                    <a:pt x="432006" y="42823"/>
                    <a:pt x="438002" y="48809"/>
                    <a:pt x="438002" y="56317"/>
                  </a:cubicBezTo>
                  <a:lnTo>
                    <a:pt x="438002" y="191059"/>
                  </a:lnTo>
                  <a:lnTo>
                    <a:pt x="543386" y="191059"/>
                  </a:lnTo>
                  <a:cubicBezTo>
                    <a:pt x="550906" y="191059"/>
                    <a:pt x="556902" y="197147"/>
                    <a:pt x="556902" y="204655"/>
                  </a:cubicBezTo>
                  <a:lnTo>
                    <a:pt x="556902" y="592443"/>
                  </a:lnTo>
                  <a:cubicBezTo>
                    <a:pt x="556902" y="599849"/>
                    <a:pt x="550906" y="605937"/>
                    <a:pt x="543386" y="605937"/>
                  </a:cubicBezTo>
                  <a:lnTo>
                    <a:pt x="13516" y="605937"/>
                  </a:lnTo>
                  <a:cubicBezTo>
                    <a:pt x="5996" y="605937"/>
                    <a:pt x="0" y="599849"/>
                    <a:pt x="0" y="592443"/>
                  </a:cubicBezTo>
                  <a:lnTo>
                    <a:pt x="0" y="204655"/>
                  </a:lnTo>
                  <a:cubicBezTo>
                    <a:pt x="0" y="197147"/>
                    <a:pt x="5996" y="191059"/>
                    <a:pt x="13516" y="191059"/>
                  </a:cubicBezTo>
                  <a:lnTo>
                    <a:pt x="118900" y="191059"/>
                  </a:lnTo>
                  <a:lnTo>
                    <a:pt x="118900" y="56317"/>
                  </a:lnTo>
                  <a:cubicBezTo>
                    <a:pt x="118900" y="48809"/>
                    <a:pt x="124896" y="42823"/>
                    <a:pt x="132417" y="42823"/>
                  </a:cubicBezTo>
                  <a:lnTo>
                    <a:pt x="213716" y="42823"/>
                  </a:lnTo>
                  <a:cubicBezTo>
                    <a:pt x="213716" y="31358"/>
                    <a:pt x="218188" y="20603"/>
                    <a:pt x="226318" y="12587"/>
                  </a:cubicBezTo>
                  <a:cubicBezTo>
                    <a:pt x="233330" y="5536"/>
                    <a:pt x="242222" y="1452"/>
                    <a:pt x="251457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xmlns="" id="{F37EE18D-10BD-4C02-9056-5C6383A6BAED}"/>
              </a:ext>
            </a:extLst>
          </p:cNvPr>
          <p:cNvGrpSpPr/>
          <p:nvPr/>
        </p:nvGrpSpPr>
        <p:grpSpPr>
          <a:xfrm>
            <a:off x="737297" y="3748584"/>
            <a:ext cx="2407615" cy="1120576"/>
            <a:chOff x="609599" y="3139323"/>
            <a:chExt cx="2407615" cy="835777"/>
          </a:xfrm>
        </p:grpSpPr>
        <p:sp>
          <p:nvSpPr>
            <p:cNvPr id="150" name="文本框 14">
              <a:extLst>
                <a:ext uri="{FF2B5EF4-FFF2-40B4-BE49-F238E27FC236}">
                  <a16:creationId xmlns:a16="http://schemas.microsoft.com/office/drawing/2014/main" xmlns="" id="{79DAA47F-BF5E-4A1B-A01D-548835A55AD9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本图示由</a:t>
              </a:r>
              <a:r>
                <a:rPr lang="en-US" altLang="zh-CN" sz="1000"/>
                <a:t>iSlide </a:t>
              </a:r>
              <a:r>
                <a:rPr lang="zh-CN" altLang="en-US" sz="1000"/>
                <a:t>设计提供 </a:t>
              </a:r>
              <a:endParaRPr lang="en-US" altLang="zh-CN" sz="1000"/>
            </a:p>
            <a:p>
              <a:pPr algn="ctr">
                <a:lnSpc>
                  <a:spcPct val="150000"/>
                </a:lnSpc>
              </a:pPr>
              <a:r>
                <a:rPr lang="en-US" altLang="zh-CN" sz="1000"/>
                <a:t>www.islide.cc</a:t>
              </a:r>
              <a:endParaRPr lang="zh-CN" altLang="en-US" sz="10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xmlns="" id="{5B1F8E04-7584-4E97-9CAB-5B67169B1E8C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/>
                <a:t>标题文本预设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62FEB7E3-BDE7-4123-B84C-C5D8FB7FACD6}"/>
              </a:ext>
            </a:extLst>
          </p:cNvPr>
          <p:cNvGrpSpPr/>
          <p:nvPr/>
        </p:nvGrpSpPr>
        <p:grpSpPr>
          <a:xfrm>
            <a:off x="8480864" y="3677061"/>
            <a:ext cx="2457329" cy="1120576"/>
            <a:chOff x="9029821" y="3139323"/>
            <a:chExt cx="2457329" cy="835777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xmlns="" id="{8E91534F-4A1F-4F47-9198-32646A8A66CF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本图示由</a:t>
              </a:r>
              <a:r>
                <a:rPr lang="en-US" altLang="zh-CN" sz="1000"/>
                <a:t>iSlide </a:t>
              </a:r>
              <a:r>
                <a:rPr lang="zh-CN" altLang="en-US" sz="1000"/>
                <a:t>设计提供 </a:t>
              </a:r>
              <a:endParaRPr lang="en-US" altLang="zh-CN" sz="1000"/>
            </a:p>
            <a:p>
              <a:pPr algn="ctr">
                <a:lnSpc>
                  <a:spcPct val="150000"/>
                </a:lnSpc>
              </a:pPr>
              <a:r>
                <a:rPr lang="en-US" altLang="zh-CN" sz="1000"/>
                <a:t>www.islide.cc</a:t>
              </a:r>
              <a:endParaRPr lang="zh-CN" altLang="en-US" sz="10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xmlns="" id="{09C5F11E-7A3E-40BD-8276-99386DE8BF3F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/>
                <a:t>标题文本预设</a:t>
              </a:r>
            </a:p>
          </p:txBody>
        </p: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84892BA8-CDB7-41FD-A889-9930B06F5A68}"/>
              </a:ext>
            </a:extLst>
          </p:cNvPr>
          <p:cNvSpPr/>
          <p:nvPr/>
        </p:nvSpPr>
        <p:spPr>
          <a:xfrm>
            <a:off x="4693720" y="307301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关键词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3F65858E-A4CC-49B5-BED0-81641161BBE3}"/>
              </a:ext>
            </a:extLst>
          </p:cNvPr>
          <p:cNvSpPr/>
          <p:nvPr/>
        </p:nvSpPr>
        <p:spPr>
          <a:xfrm>
            <a:off x="6341757" y="307301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关键词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xmlns="" id="{D721C818-0EE8-4DF4-9036-63AE6C2B4755}"/>
              </a:ext>
            </a:extLst>
          </p:cNvPr>
          <p:cNvSpPr/>
          <p:nvPr/>
        </p:nvSpPr>
        <p:spPr>
          <a:xfrm>
            <a:off x="3334932" y="2223286"/>
            <a:ext cx="1034370" cy="103437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>
                <a:solidFill>
                  <a:prstClr val="black"/>
                </a:solidFill>
                <a:cs typeface="Arial" pitchFamily="34" charset="0"/>
              </a:rPr>
              <a:t>关键词</a:t>
            </a:r>
            <a:endParaRPr lang="en-US" altLang="zh-CN" sz="800" b="1" ker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2378915A-D6B6-4BCE-8808-660D734568E5}"/>
              </a:ext>
            </a:extLst>
          </p:cNvPr>
          <p:cNvSpPr/>
          <p:nvPr/>
        </p:nvSpPr>
        <p:spPr>
          <a:xfrm>
            <a:off x="7283549" y="2223286"/>
            <a:ext cx="1034370" cy="103437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>
                <a:solidFill>
                  <a:prstClr val="black"/>
                </a:solidFill>
                <a:cs typeface="Arial" pitchFamily="34" charset="0"/>
              </a:rPr>
              <a:t>关键词</a:t>
            </a:r>
            <a:endParaRPr lang="en-US" altLang="zh-CN" sz="800" b="1" ker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xmlns="" id="{78195637-4198-45DF-BA6C-CCC296D96CE6}"/>
              </a:ext>
            </a:extLst>
          </p:cNvPr>
          <p:cNvSpPr/>
          <p:nvPr/>
        </p:nvSpPr>
        <p:spPr>
          <a:xfrm>
            <a:off x="1423920" y="2223286"/>
            <a:ext cx="1034370" cy="103437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>
                <a:solidFill>
                  <a:prstClr val="black"/>
                </a:solidFill>
                <a:cs typeface="Arial" pitchFamily="34" charset="0"/>
              </a:rPr>
              <a:t>关键词</a:t>
            </a:r>
            <a:endParaRPr lang="en-US" altLang="zh-CN" sz="800" b="1" ker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xmlns="" id="{EAAE86BF-26F5-4E0D-B9C3-1C0338AF062D}"/>
              </a:ext>
            </a:extLst>
          </p:cNvPr>
          <p:cNvSpPr/>
          <p:nvPr/>
        </p:nvSpPr>
        <p:spPr>
          <a:xfrm>
            <a:off x="9192344" y="2223286"/>
            <a:ext cx="1034370" cy="1034370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lvl="0" indent="-225425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kern="0">
                <a:solidFill>
                  <a:prstClr val="black"/>
                </a:solidFill>
                <a:cs typeface="Arial" pitchFamily="34" charset="0"/>
              </a:rPr>
              <a:t>关键词</a:t>
            </a:r>
            <a:endParaRPr lang="en-US" altLang="zh-CN" sz="800" b="1" ker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xmlns="" id="{53E568C6-D3EF-4809-BB73-6EA282F6C01A}"/>
              </a:ext>
            </a:extLst>
          </p:cNvPr>
          <p:cNvCxnSpPr>
            <a:stCxn id="144" idx="6"/>
            <a:endCxn id="142" idx="2"/>
          </p:cNvCxnSpPr>
          <p:nvPr/>
        </p:nvCxnSpPr>
        <p:spPr>
          <a:xfrm>
            <a:off x="2458290" y="2740471"/>
            <a:ext cx="8766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xmlns="" id="{55BF09EE-5335-4897-9233-1969314789C6}"/>
              </a:ext>
            </a:extLst>
          </p:cNvPr>
          <p:cNvCxnSpPr>
            <a:stCxn id="143" idx="6"/>
            <a:endCxn id="145" idx="2"/>
          </p:cNvCxnSpPr>
          <p:nvPr/>
        </p:nvCxnSpPr>
        <p:spPr>
          <a:xfrm>
            <a:off x="8317919" y="2740471"/>
            <a:ext cx="8744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56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prestig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140" grpId="0"/>
      <p:bldP spid="141" grpId="0"/>
      <p:bldP spid="142" grpId="0" animBg="1"/>
      <p:bldP spid="143" grpId="0" animBg="1"/>
      <p:bldP spid="144" grpId="0" animBg="1"/>
      <p:bldP spid="1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6">
            <a:extLst>
              <a:ext uri="{FF2B5EF4-FFF2-40B4-BE49-F238E27FC236}">
                <a16:creationId xmlns:a16="http://schemas.microsoft.com/office/drawing/2014/main" xmlns="" id="{102516DB-3538-4125-942D-6E5DF6D00ED9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2850DC3F-6A1D-4247-9A29-2F7350FB3160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2E231FFB-4D1B-4BF1-B34A-17A4FF06A0DC}"/>
              </a:ext>
            </a:extLst>
          </p:cNvPr>
          <p:cNvGrpSpPr/>
          <p:nvPr/>
        </p:nvGrpSpPr>
        <p:grpSpPr>
          <a:xfrm>
            <a:off x="2285301" y="1916832"/>
            <a:ext cx="1133154" cy="1133153"/>
            <a:chOff x="3561416" y="2805766"/>
            <a:chExt cx="1246469" cy="124646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1ABFDE58-1F12-40E3-8503-2FC0184E530C}"/>
                </a:ext>
              </a:extLst>
            </p:cNvPr>
            <p:cNvSpPr/>
            <p:nvPr/>
          </p:nvSpPr>
          <p:spPr>
            <a:xfrm>
              <a:off x="3561416" y="2805766"/>
              <a:ext cx="1246469" cy="124646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弦形 62">
              <a:extLst>
                <a:ext uri="{FF2B5EF4-FFF2-40B4-BE49-F238E27FC236}">
                  <a16:creationId xmlns:a16="http://schemas.microsoft.com/office/drawing/2014/main" xmlns="" id="{6D0A2A9B-59A5-450E-A277-609E894E36C5}"/>
                </a:ext>
              </a:extLst>
            </p:cNvPr>
            <p:cNvSpPr/>
            <p:nvPr/>
          </p:nvSpPr>
          <p:spPr>
            <a:xfrm>
              <a:off x="3686064" y="2930413"/>
              <a:ext cx="997173" cy="997173"/>
            </a:xfrm>
            <a:prstGeom prst="chord">
              <a:avLst>
                <a:gd name="adj1" fmla="val 1168272"/>
                <a:gd name="adj2" fmla="val 9631728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08C00E45-DEBE-4DE6-9E50-830CD2D4EFC2}"/>
              </a:ext>
            </a:extLst>
          </p:cNvPr>
          <p:cNvGrpSpPr/>
          <p:nvPr/>
        </p:nvGrpSpPr>
        <p:grpSpPr>
          <a:xfrm>
            <a:off x="5553964" y="1916832"/>
            <a:ext cx="1133154" cy="1133153"/>
            <a:chOff x="5472766" y="2805766"/>
            <a:chExt cx="1246469" cy="124646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13D16286-7306-474F-AA56-985417508FA7}"/>
                </a:ext>
              </a:extLst>
            </p:cNvPr>
            <p:cNvSpPr/>
            <p:nvPr/>
          </p:nvSpPr>
          <p:spPr>
            <a:xfrm>
              <a:off x="5472766" y="2805766"/>
              <a:ext cx="1246469" cy="124646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弦形 60">
              <a:extLst>
                <a:ext uri="{FF2B5EF4-FFF2-40B4-BE49-F238E27FC236}">
                  <a16:creationId xmlns:a16="http://schemas.microsoft.com/office/drawing/2014/main" xmlns="" id="{BCFFEAA5-6000-4018-AEE3-A1A5CB0AB6BB}"/>
                </a:ext>
              </a:extLst>
            </p:cNvPr>
            <p:cNvSpPr/>
            <p:nvPr/>
          </p:nvSpPr>
          <p:spPr>
            <a:xfrm>
              <a:off x="5597414" y="2930413"/>
              <a:ext cx="997173" cy="997173"/>
            </a:xfrm>
            <a:prstGeom prst="chord">
              <a:avLst>
                <a:gd name="adj1" fmla="val 20431728"/>
                <a:gd name="adj2" fmla="val 11968272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06A796B-D157-44BC-960F-A71CF48978EB}"/>
              </a:ext>
            </a:extLst>
          </p:cNvPr>
          <p:cNvGrpSpPr/>
          <p:nvPr/>
        </p:nvGrpSpPr>
        <p:grpSpPr>
          <a:xfrm>
            <a:off x="8822625" y="1916832"/>
            <a:ext cx="1133154" cy="1133153"/>
            <a:chOff x="7384116" y="2805766"/>
            <a:chExt cx="1246469" cy="1246469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E38AF88B-425B-43CB-B90F-C052F86C9D60}"/>
                </a:ext>
              </a:extLst>
            </p:cNvPr>
            <p:cNvSpPr/>
            <p:nvPr/>
          </p:nvSpPr>
          <p:spPr>
            <a:xfrm>
              <a:off x="7384116" y="2805766"/>
              <a:ext cx="1246469" cy="124646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弦形 58">
              <a:extLst>
                <a:ext uri="{FF2B5EF4-FFF2-40B4-BE49-F238E27FC236}">
                  <a16:creationId xmlns:a16="http://schemas.microsoft.com/office/drawing/2014/main" xmlns="" id="{A5F8032A-E71F-4C0D-BE06-6A7E3F9FB0AE}"/>
                </a:ext>
              </a:extLst>
            </p:cNvPr>
            <p:cNvSpPr/>
            <p:nvPr/>
          </p:nvSpPr>
          <p:spPr>
            <a:xfrm>
              <a:off x="7508764" y="2930413"/>
              <a:ext cx="997173" cy="997173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C4CB0EC1-A6EB-4862-8855-EF740211CF3C}"/>
              </a:ext>
            </a:extLst>
          </p:cNvPr>
          <p:cNvGrpSpPr/>
          <p:nvPr/>
        </p:nvGrpSpPr>
        <p:grpSpPr>
          <a:xfrm>
            <a:off x="3514956" y="2483407"/>
            <a:ext cx="1942507" cy="1307831"/>
            <a:chOff x="3695790" y="4328050"/>
            <a:chExt cx="1942507" cy="1307831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2860C237-8181-4B89-8BC5-79DCB103DF2A}"/>
                </a:ext>
              </a:extLst>
            </p:cNvPr>
            <p:cNvCxnSpPr/>
            <p:nvPr/>
          </p:nvCxnSpPr>
          <p:spPr>
            <a:xfrm>
              <a:off x="3695790" y="4384928"/>
              <a:ext cx="541319" cy="6719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C79C553E-9898-4A56-B5AB-98CC0BCC6AA4}"/>
                </a:ext>
              </a:extLst>
            </p:cNvPr>
            <p:cNvCxnSpPr/>
            <p:nvPr/>
          </p:nvCxnSpPr>
          <p:spPr>
            <a:xfrm flipH="1">
              <a:off x="5040802" y="4328050"/>
              <a:ext cx="597495" cy="74267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AA6BE01E-DDF5-49A5-85B8-32CAE7B372A4}"/>
                </a:ext>
              </a:extLst>
            </p:cNvPr>
            <p:cNvSpPr/>
            <p:nvPr/>
          </p:nvSpPr>
          <p:spPr>
            <a:xfrm>
              <a:off x="4319138" y="4996246"/>
              <a:ext cx="639635" cy="639635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7651593-4679-4AA4-88C3-0A56459FD917}"/>
              </a:ext>
            </a:extLst>
          </p:cNvPr>
          <p:cNvGrpSpPr/>
          <p:nvPr/>
        </p:nvGrpSpPr>
        <p:grpSpPr>
          <a:xfrm>
            <a:off x="6783619" y="2465602"/>
            <a:ext cx="1942507" cy="1307832"/>
            <a:chOff x="6623978" y="4052235"/>
            <a:chExt cx="2136758" cy="1438614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636E83C1-806B-4ED8-B89D-6D76F38E3E08}"/>
                </a:ext>
              </a:extLst>
            </p:cNvPr>
            <p:cNvCxnSpPr/>
            <p:nvPr/>
          </p:nvCxnSpPr>
          <p:spPr>
            <a:xfrm>
              <a:off x="6623978" y="4114800"/>
              <a:ext cx="595451" cy="73914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6C5DA2A9-BC9C-46E9-9481-08FB81AC3CA3}"/>
                </a:ext>
              </a:extLst>
            </p:cNvPr>
            <p:cNvCxnSpPr/>
            <p:nvPr/>
          </p:nvCxnSpPr>
          <p:spPr>
            <a:xfrm flipH="1">
              <a:off x="8103492" y="4052235"/>
              <a:ext cx="657244" cy="81694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C5D5CC72-C31E-4C2B-BB60-62C0BFBB5BA2}"/>
                </a:ext>
              </a:extLst>
            </p:cNvPr>
            <p:cNvSpPr/>
            <p:nvPr/>
          </p:nvSpPr>
          <p:spPr>
            <a:xfrm>
              <a:off x="7309661" y="4787252"/>
              <a:ext cx="703599" cy="703597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6F3B1DF-3A91-400A-8283-1BC6CF122FA8}"/>
              </a:ext>
            </a:extLst>
          </p:cNvPr>
          <p:cNvSpPr/>
          <p:nvPr/>
        </p:nvSpPr>
        <p:spPr>
          <a:xfrm>
            <a:off x="1614024" y="3263812"/>
            <a:ext cx="1844752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r">
              <a:buClr>
                <a:srgbClr val="E24848"/>
              </a:buClr>
              <a:defRPr/>
            </a:pPr>
            <a:r>
              <a:rPr lang="zh-CN" altLang="en-US" sz="1600" b="1" noProof="1"/>
              <a:t>标题文本预设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4DB616BB-661C-4012-8FFC-E570EDD4F9CB}"/>
              </a:ext>
            </a:extLst>
          </p:cNvPr>
          <p:cNvSpPr/>
          <p:nvPr/>
        </p:nvSpPr>
        <p:spPr>
          <a:xfrm>
            <a:off x="1484840" y="3633277"/>
            <a:ext cx="1973940" cy="4247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>
              <a:lnSpc>
                <a:spcPct val="120000"/>
              </a:lnSpc>
              <a:buClr>
                <a:srgbClr val="E24848"/>
              </a:buClr>
              <a:defRPr/>
            </a:pPr>
            <a:r>
              <a:rPr lang="zh-CN" altLang="en-US" sz="900" noProof="1">
                <a:solidFill>
                  <a:sysClr val="windowText" lastClr="000000"/>
                </a:solidFill>
              </a:rPr>
              <a:t>此部分内容作为文字排版占位显示</a:t>
            </a:r>
            <a:br>
              <a:rPr lang="zh-CN" altLang="en-US" sz="900" noProof="1">
                <a:solidFill>
                  <a:sysClr val="windowText" lastClr="000000"/>
                </a:solidFill>
              </a:rPr>
            </a:br>
            <a:r>
              <a:rPr lang="zh-CN" altLang="en-US" sz="900" noProof="1">
                <a:solidFill>
                  <a:sysClr val="windowText" lastClr="000000"/>
                </a:solidFill>
              </a:rPr>
              <a:t>（建议使用主题字体）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BEC675E0-1895-454C-AC9C-EC5B1355474F}"/>
              </a:ext>
            </a:extLst>
          </p:cNvPr>
          <p:cNvGrpSpPr/>
          <p:nvPr/>
        </p:nvGrpSpPr>
        <p:grpSpPr>
          <a:xfrm>
            <a:off x="5006268" y="3119517"/>
            <a:ext cx="2251788" cy="831130"/>
            <a:chOff x="5572814" y="4397582"/>
            <a:chExt cx="1844755" cy="83113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173E1B0B-B2E4-4EAB-B003-C5F716BE53B0}"/>
                </a:ext>
              </a:extLst>
            </p:cNvPr>
            <p:cNvSpPr/>
            <p:nvPr/>
          </p:nvSpPr>
          <p:spPr>
            <a:xfrm>
              <a:off x="5572814" y="4397582"/>
              <a:ext cx="1844752" cy="33855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>
                <a:buClr>
                  <a:srgbClr val="E24848"/>
                </a:buClr>
                <a:defRPr/>
              </a:pPr>
              <a:r>
                <a:rPr lang="zh-CN" altLang="en-US" sz="1600" b="1" noProof="1"/>
                <a:t>标题文本预设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0D5CB10D-2C30-404A-BDC0-2AF843FA32D0}"/>
                </a:ext>
              </a:extLst>
            </p:cNvPr>
            <p:cNvSpPr/>
            <p:nvPr/>
          </p:nvSpPr>
          <p:spPr>
            <a:xfrm>
              <a:off x="5572814" y="4767047"/>
              <a:ext cx="1844755" cy="46166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zh-CN" altLang="en-US" sz="1000" noProof="1">
                  <a:solidFill>
                    <a:sysClr val="windowText" lastClr="000000"/>
                  </a:solidFill>
                </a:rPr>
                <a:t>此部分内容作为文字排版占位显示</a:t>
              </a:r>
              <a:br>
                <a:rPr lang="zh-CN" altLang="en-US" sz="1000" noProof="1">
                  <a:solidFill>
                    <a:sysClr val="windowText" lastClr="000000"/>
                  </a:solidFill>
                </a:rPr>
              </a:br>
              <a:r>
                <a:rPr lang="zh-CN" altLang="en-US" sz="1000" noProof="1">
                  <a:solidFill>
                    <a:sysClr val="windowText" lastClr="000000"/>
                  </a:solidFill>
                </a:rPr>
                <a:t>（建议使用主题字体）</a:t>
              </a: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A9DBA65D-3613-4DEE-B0A4-8210034D6658}"/>
              </a:ext>
            </a:extLst>
          </p:cNvPr>
          <p:cNvSpPr/>
          <p:nvPr/>
        </p:nvSpPr>
        <p:spPr>
          <a:xfrm>
            <a:off x="3997792" y="2805862"/>
            <a:ext cx="976832" cy="276999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ysClr val="windowText" lastClr="000000"/>
                </a:solidFill>
              </a:rPr>
              <a:t>关键词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E04282C-F693-473F-AD35-9850BCDA82BD}"/>
              </a:ext>
            </a:extLst>
          </p:cNvPr>
          <p:cNvSpPr/>
          <p:nvPr/>
        </p:nvSpPr>
        <p:spPr>
          <a:xfrm>
            <a:off x="8726126" y="3260911"/>
            <a:ext cx="1844752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buClr>
                <a:srgbClr val="E24848"/>
              </a:buClr>
              <a:defRPr/>
            </a:pPr>
            <a:r>
              <a:rPr lang="zh-CN" altLang="en-US" sz="1600" b="1" noProof="1"/>
              <a:t>标题文本预设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C67131-ACE3-4D2F-ADAE-4FBE79C5C6D2}"/>
              </a:ext>
            </a:extLst>
          </p:cNvPr>
          <p:cNvSpPr/>
          <p:nvPr/>
        </p:nvSpPr>
        <p:spPr>
          <a:xfrm>
            <a:off x="8726126" y="3630376"/>
            <a:ext cx="1973111" cy="4247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  <a:buClr>
                <a:srgbClr val="E24848"/>
              </a:buClr>
              <a:defRPr/>
            </a:pPr>
            <a:r>
              <a:rPr lang="zh-CN" altLang="en-US" sz="900" noProof="1">
                <a:solidFill>
                  <a:sysClr val="windowText" lastClr="000000"/>
                </a:solidFill>
              </a:rPr>
              <a:t>此部分内容作为文字排版占位显示</a:t>
            </a:r>
            <a:br>
              <a:rPr lang="zh-CN" altLang="en-US" sz="900" noProof="1">
                <a:solidFill>
                  <a:sysClr val="windowText" lastClr="000000"/>
                </a:solidFill>
              </a:rPr>
            </a:br>
            <a:r>
              <a:rPr lang="zh-CN" altLang="en-US" sz="900" noProof="1">
                <a:solidFill>
                  <a:sysClr val="windowText" lastClr="000000"/>
                </a:solidFill>
              </a:rPr>
              <a:t>（建议使用主题字体）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DCE055F-D5FE-466E-AA2A-B11B89C3F28C}"/>
              </a:ext>
            </a:extLst>
          </p:cNvPr>
          <p:cNvSpPr/>
          <p:nvPr/>
        </p:nvSpPr>
        <p:spPr>
          <a:xfrm>
            <a:off x="7258055" y="2805862"/>
            <a:ext cx="976832" cy="276999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ysClr val="windowText" lastClr="000000"/>
                </a:solidFill>
              </a:rPr>
              <a:t>关键词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1B1F10D9-8B06-48F0-BEC8-10A47BA07238}"/>
              </a:ext>
            </a:extLst>
          </p:cNvPr>
          <p:cNvSpPr/>
          <p:nvPr/>
        </p:nvSpPr>
        <p:spPr>
          <a:xfrm>
            <a:off x="3282003" y="4623821"/>
            <a:ext cx="5627995" cy="5355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ysClr val="windowText" lastClr="000000"/>
                </a:solidFill>
              </a:rPr>
              <a:t>此部分内容作为文字排版占位显示（建议使用主题字体）</a:t>
            </a:r>
            <a:br>
              <a:rPr lang="zh-CN" altLang="en-US" sz="1200" noProof="1">
                <a:solidFill>
                  <a:sysClr val="windowText" lastClr="000000"/>
                </a:solidFill>
              </a:rPr>
            </a:br>
            <a:r>
              <a:rPr lang="zh-CN" altLang="en-US" sz="1200" noProof="1">
                <a:solidFill>
                  <a:sysClr val="windowText" lastClr="000000"/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xmlns="" id="{F0CFD50A-C236-4BB9-8D15-B1222D829A3D}"/>
              </a:ext>
            </a:extLst>
          </p:cNvPr>
          <p:cNvSpPr>
            <a:spLocks/>
          </p:cNvSpPr>
          <p:nvPr/>
        </p:nvSpPr>
        <p:spPr bwMode="auto">
          <a:xfrm>
            <a:off x="7590810" y="3318038"/>
            <a:ext cx="271948" cy="271153"/>
          </a:xfrm>
          <a:custGeom>
            <a:avLst/>
            <a:gdLst>
              <a:gd name="connsiteX0" fmla="*/ 15478 w 330200"/>
              <a:gd name="connsiteY0" fmla="*/ 259385 h 329235"/>
              <a:gd name="connsiteX1" fmla="*/ 314722 w 330200"/>
              <a:gd name="connsiteY1" fmla="*/ 259385 h 329235"/>
              <a:gd name="connsiteX2" fmla="*/ 330200 w 330200"/>
              <a:gd name="connsiteY2" fmla="*/ 274907 h 329235"/>
              <a:gd name="connsiteX3" fmla="*/ 330200 w 330200"/>
              <a:gd name="connsiteY3" fmla="*/ 313713 h 329235"/>
              <a:gd name="connsiteX4" fmla="*/ 314722 w 330200"/>
              <a:gd name="connsiteY4" fmla="*/ 329235 h 329235"/>
              <a:gd name="connsiteX5" fmla="*/ 15478 w 330200"/>
              <a:gd name="connsiteY5" fmla="*/ 329235 h 329235"/>
              <a:gd name="connsiteX6" fmla="*/ 0 w 330200"/>
              <a:gd name="connsiteY6" fmla="*/ 313713 h 329235"/>
              <a:gd name="connsiteX7" fmla="*/ 0 w 330200"/>
              <a:gd name="connsiteY7" fmla="*/ 274907 h 329235"/>
              <a:gd name="connsiteX8" fmla="*/ 15478 w 330200"/>
              <a:gd name="connsiteY8" fmla="*/ 259385 h 329235"/>
              <a:gd name="connsiteX9" fmla="*/ 157348 w 330200"/>
              <a:gd name="connsiteY9" fmla="*/ 2893 h 329235"/>
              <a:gd name="connsiteX10" fmla="*/ 172854 w 330200"/>
              <a:gd name="connsiteY10" fmla="*/ 2893 h 329235"/>
              <a:gd name="connsiteX11" fmla="*/ 322743 w 330200"/>
              <a:gd name="connsiteY11" fmla="*/ 101912 h 329235"/>
              <a:gd name="connsiteX12" fmla="*/ 329204 w 330200"/>
              <a:gd name="connsiteY12" fmla="*/ 118630 h 329235"/>
              <a:gd name="connsiteX13" fmla="*/ 314990 w 330200"/>
              <a:gd name="connsiteY13" fmla="*/ 128917 h 329235"/>
              <a:gd name="connsiteX14" fmla="*/ 299484 w 330200"/>
              <a:gd name="connsiteY14" fmla="*/ 128917 h 329235"/>
              <a:gd name="connsiteX15" fmla="*/ 299484 w 330200"/>
              <a:gd name="connsiteY15" fmla="*/ 229223 h 329235"/>
              <a:gd name="connsiteX16" fmla="*/ 269765 w 330200"/>
              <a:gd name="connsiteY16" fmla="*/ 229223 h 329235"/>
              <a:gd name="connsiteX17" fmla="*/ 269765 w 330200"/>
              <a:gd name="connsiteY17" fmla="*/ 128917 h 329235"/>
              <a:gd name="connsiteX18" fmla="*/ 220663 w 330200"/>
              <a:gd name="connsiteY18" fmla="*/ 128917 h 329235"/>
              <a:gd name="connsiteX19" fmla="*/ 220663 w 330200"/>
              <a:gd name="connsiteY19" fmla="*/ 229223 h 329235"/>
              <a:gd name="connsiteX20" fmla="*/ 189652 w 330200"/>
              <a:gd name="connsiteY20" fmla="*/ 229223 h 329235"/>
              <a:gd name="connsiteX21" fmla="*/ 189652 w 330200"/>
              <a:gd name="connsiteY21" fmla="*/ 128917 h 329235"/>
              <a:gd name="connsiteX22" fmla="*/ 140550 w 330200"/>
              <a:gd name="connsiteY22" fmla="*/ 128917 h 329235"/>
              <a:gd name="connsiteX23" fmla="*/ 140550 w 330200"/>
              <a:gd name="connsiteY23" fmla="*/ 229223 h 329235"/>
              <a:gd name="connsiteX24" fmla="*/ 109538 w 330200"/>
              <a:gd name="connsiteY24" fmla="*/ 229223 h 329235"/>
              <a:gd name="connsiteX25" fmla="*/ 109538 w 330200"/>
              <a:gd name="connsiteY25" fmla="*/ 128917 h 329235"/>
              <a:gd name="connsiteX26" fmla="*/ 60436 w 330200"/>
              <a:gd name="connsiteY26" fmla="*/ 128917 h 329235"/>
              <a:gd name="connsiteX27" fmla="*/ 60436 w 330200"/>
              <a:gd name="connsiteY27" fmla="*/ 229223 h 329235"/>
              <a:gd name="connsiteX28" fmla="*/ 30717 w 330200"/>
              <a:gd name="connsiteY28" fmla="*/ 229223 h 329235"/>
              <a:gd name="connsiteX29" fmla="*/ 30717 w 330200"/>
              <a:gd name="connsiteY29" fmla="*/ 128917 h 329235"/>
              <a:gd name="connsiteX30" fmla="*/ 15211 w 330200"/>
              <a:gd name="connsiteY30" fmla="*/ 128917 h 329235"/>
              <a:gd name="connsiteX31" fmla="*/ 997 w 330200"/>
              <a:gd name="connsiteY31" fmla="*/ 118630 h 329235"/>
              <a:gd name="connsiteX32" fmla="*/ 7458 w 330200"/>
              <a:gd name="connsiteY32" fmla="*/ 101912 h 329235"/>
              <a:gd name="connsiteX33" fmla="*/ 157348 w 330200"/>
              <a:gd name="connsiteY33" fmla="*/ 2893 h 3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0200" h="329235">
                <a:moveTo>
                  <a:pt x="15478" y="259385"/>
                </a:moveTo>
                <a:cubicBezTo>
                  <a:pt x="15478" y="259385"/>
                  <a:pt x="15478" y="259385"/>
                  <a:pt x="314722" y="259385"/>
                </a:cubicBezTo>
                <a:cubicBezTo>
                  <a:pt x="322461" y="259385"/>
                  <a:pt x="330200" y="265853"/>
                  <a:pt x="330200" y="274907"/>
                </a:cubicBezTo>
                <a:cubicBezTo>
                  <a:pt x="330200" y="274907"/>
                  <a:pt x="330200" y="274907"/>
                  <a:pt x="330200" y="313713"/>
                </a:cubicBezTo>
                <a:cubicBezTo>
                  <a:pt x="330200" y="322768"/>
                  <a:pt x="322461" y="329235"/>
                  <a:pt x="314722" y="329235"/>
                </a:cubicBezTo>
                <a:cubicBezTo>
                  <a:pt x="314722" y="329235"/>
                  <a:pt x="314722" y="329235"/>
                  <a:pt x="15478" y="329235"/>
                </a:cubicBezTo>
                <a:cubicBezTo>
                  <a:pt x="7739" y="329235"/>
                  <a:pt x="0" y="322768"/>
                  <a:pt x="0" y="313713"/>
                </a:cubicBezTo>
                <a:cubicBezTo>
                  <a:pt x="0" y="313713"/>
                  <a:pt x="0" y="313713"/>
                  <a:pt x="0" y="274907"/>
                </a:cubicBezTo>
                <a:cubicBezTo>
                  <a:pt x="0" y="265853"/>
                  <a:pt x="7739" y="259385"/>
                  <a:pt x="15478" y="259385"/>
                </a:cubicBezTo>
                <a:close/>
                <a:moveTo>
                  <a:pt x="157348" y="2893"/>
                </a:moveTo>
                <a:cubicBezTo>
                  <a:pt x="161224" y="-965"/>
                  <a:pt x="168977" y="-965"/>
                  <a:pt x="172854" y="2893"/>
                </a:cubicBezTo>
                <a:cubicBezTo>
                  <a:pt x="172854" y="2893"/>
                  <a:pt x="172854" y="2893"/>
                  <a:pt x="322743" y="101912"/>
                </a:cubicBezTo>
                <a:cubicBezTo>
                  <a:pt x="329204" y="105770"/>
                  <a:pt x="331788" y="112200"/>
                  <a:pt x="329204" y="118630"/>
                </a:cubicBezTo>
                <a:cubicBezTo>
                  <a:pt x="327912" y="125060"/>
                  <a:pt x="321451" y="128917"/>
                  <a:pt x="314990" y="128917"/>
                </a:cubicBezTo>
                <a:cubicBezTo>
                  <a:pt x="314990" y="128917"/>
                  <a:pt x="314990" y="128917"/>
                  <a:pt x="299484" y="128917"/>
                </a:cubicBezTo>
                <a:cubicBezTo>
                  <a:pt x="299484" y="128917"/>
                  <a:pt x="299484" y="128917"/>
                  <a:pt x="299484" y="229223"/>
                </a:cubicBezTo>
                <a:cubicBezTo>
                  <a:pt x="299484" y="229223"/>
                  <a:pt x="299484" y="229223"/>
                  <a:pt x="269765" y="229223"/>
                </a:cubicBezTo>
                <a:cubicBezTo>
                  <a:pt x="269765" y="229223"/>
                  <a:pt x="269765" y="229223"/>
                  <a:pt x="269765" y="128917"/>
                </a:cubicBezTo>
                <a:cubicBezTo>
                  <a:pt x="269765" y="128917"/>
                  <a:pt x="269765" y="128917"/>
                  <a:pt x="220663" y="128917"/>
                </a:cubicBezTo>
                <a:cubicBezTo>
                  <a:pt x="220663" y="128917"/>
                  <a:pt x="220663" y="128917"/>
                  <a:pt x="220663" y="229223"/>
                </a:cubicBezTo>
                <a:cubicBezTo>
                  <a:pt x="220663" y="229223"/>
                  <a:pt x="220663" y="229223"/>
                  <a:pt x="189652" y="229223"/>
                </a:cubicBezTo>
                <a:cubicBezTo>
                  <a:pt x="189652" y="229223"/>
                  <a:pt x="189652" y="229223"/>
                  <a:pt x="189652" y="128917"/>
                </a:cubicBezTo>
                <a:cubicBezTo>
                  <a:pt x="189652" y="128917"/>
                  <a:pt x="189652" y="128917"/>
                  <a:pt x="140550" y="128917"/>
                </a:cubicBezTo>
                <a:cubicBezTo>
                  <a:pt x="140550" y="128917"/>
                  <a:pt x="140550" y="128917"/>
                  <a:pt x="140550" y="229223"/>
                </a:cubicBezTo>
                <a:cubicBezTo>
                  <a:pt x="140550" y="229223"/>
                  <a:pt x="140550" y="229223"/>
                  <a:pt x="109538" y="229223"/>
                </a:cubicBezTo>
                <a:cubicBezTo>
                  <a:pt x="109538" y="229223"/>
                  <a:pt x="109538" y="229223"/>
                  <a:pt x="109538" y="128917"/>
                </a:cubicBezTo>
                <a:cubicBezTo>
                  <a:pt x="109538" y="128917"/>
                  <a:pt x="109538" y="128917"/>
                  <a:pt x="60436" y="128917"/>
                </a:cubicBezTo>
                <a:cubicBezTo>
                  <a:pt x="60436" y="128917"/>
                  <a:pt x="60436" y="128917"/>
                  <a:pt x="60436" y="229223"/>
                </a:cubicBezTo>
                <a:cubicBezTo>
                  <a:pt x="60436" y="229223"/>
                  <a:pt x="60436" y="229223"/>
                  <a:pt x="30717" y="229223"/>
                </a:cubicBezTo>
                <a:cubicBezTo>
                  <a:pt x="30717" y="229223"/>
                  <a:pt x="30717" y="229223"/>
                  <a:pt x="30717" y="128917"/>
                </a:cubicBezTo>
                <a:cubicBezTo>
                  <a:pt x="30717" y="128917"/>
                  <a:pt x="30717" y="128917"/>
                  <a:pt x="15211" y="128917"/>
                </a:cubicBezTo>
                <a:cubicBezTo>
                  <a:pt x="8750" y="128917"/>
                  <a:pt x="2290" y="125060"/>
                  <a:pt x="997" y="118630"/>
                </a:cubicBezTo>
                <a:cubicBezTo>
                  <a:pt x="-1587" y="112200"/>
                  <a:pt x="997" y="105770"/>
                  <a:pt x="7458" y="101912"/>
                </a:cubicBezTo>
                <a:cubicBezTo>
                  <a:pt x="7458" y="101912"/>
                  <a:pt x="7458" y="101912"/>
                  <a:pt x="157348" y="2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1C2CE5E2-4B6F-4229-BBB5-5D83BF04DDB4}"/>
              </a:ext>
            </a:extLst>
          </p:cNvPr>
          <p:cNvSpPr>
            <a:spLocks/>
          </p:cNvSpPr>
          <p:nvPr/>
        </p:nvSpPr>
        <p:spPr bwMode="auto">
          <a:xfrm>
            <a:off x="4322147" y="3318038"/>
            <a:ext cx="271948" cy="271153"/>
          </a:xfrm>
          <a:custGeom>
            <a:avLst/>
            <a:gdLst>
              <a:gd name="connsiteX0" fmla="*/ 15478 w 330200"/>
              <a:gd name="connsiteY0" fmla="*/ 259385 h 329235"/>
              <a:gd name="connsiteX1" fmla="*/ 314722 w 330200"/>
              <a:gd name="connsiteY1" fmla="*/ 259385 h 329235"/>
              <a:gd name="connsiteX2" fmla="*/ 330200 w 330200"/>
              <a:gd name="connsiteY2" fmla="*/ 274907 h 329235"/>
              <a:gd name="connsiteX3" fmla="*/ 330200 w 330200"/>
              <a:gd name="connsiteY3" fmla="*/ 313713 h 329235"/>
              <a:gd name="connsiteX4" fmla="*/ 314722 w 330200"/>
              <a:gd name="connsiteY4" fmla="*/ 329235 h 329235"/>
              <a:gd name="connsiteX5" fmla="*/ 15478 w 330200"/>
              <a:gd name="connsiteY5" fmla="*/ 329235 h 329235"/>
              <a:gd name="connsiteX6" fmla="*/ 0 w 330200"/>
              <a:gd name="connsiteY6" fmla="*/ 313713 h 329235"/>
              <a:gd name="connsiteX7" fmla="*/ 0 w 330200"/>
              <a:gd name="connsiteY7" fmla="*/ 274907 h 329235"/>
              <a:gd name="connsiteX8" fmla="*/ 15478 w 330200"/>
              <a:gd name="connsiteY8" fmla="*/ 259385 h 329235"/>
              <a:gd name="connsiteX9" fmla="*/ 157348 w 330200"/>
              <a:gd name="connsiteY9" fmla="*/ 2893 h 329235"/>
              <a:gd name="connsiteX10" fmla="*/ 172854 w 330200"/>
              <a:gd name="connsiteY10" fmla="*/ 2893 h 329235"/>
              <a:gd name="connsiteX11" fmla="*/ 322743 w 330200"/>
              <a:gd name="connsiteY11" fmla="*/ 101912 h 329235"/>
              <a:gd name="connsiteX12" fmla="*/ 329204 w 330200"/>
              <a:gd name="connsiteY12" fmla="*/ 118630 h 329235"/>
              <a:gd name="connsiteX13" fmla="*/ 314990 w 330200"/>
              <a:gd name="connsiteY13" fmla="*/ 128917 h 329235"/>
              <a:gd name="connsiteX14" fmla="*/ 299484 w 330200"/>
              <a:gd name="connsiteY14" fmla="*/ 128917 h 329235"/>
              <a:gd name="connsiteX15" fmla="*/ 299484 w 330200"/>
              <a:gd name="connsiteY15" fmla="*/ 229223 h 329235"/>
              <a:gd name="connsiteX16" fmla="*/ 269765 w 330200"/>
              <a:gd name="connsiteY16" fmla="*/ 229223 h 329235"/>
              <a:gd name="connsiteX17" fmla="*/ 269765 w 330200"/>
              <a:gd name="connsiteY17" fmla="*/ 128917 h 329235"/>
              <a:gd name="connsiteX18" fmla="*/ 220663 w 330200"/>
              <a:gd name="connsiteY18" fmla="*/ 128917 h 329235"/>
              <a:gd name="connsiteX19" fmla="*/ 220663 w 330200"/>
              <a:gd name="connsiteY19" fmla="*/ 229223 h 329235"/>
              <a:gd name="connsiteX20" fmla="*/ 189652 w 330200"/>
              <a:gd name="connsiteY20" fmla="*/ 229223 h 329235"/>
              <a:gd name="connsiteX21" fmla="*/ 189652 w 330200"/>
              <a:gd name="connsiteY21" fmla="*/ 128917 h 329235"/>
              <a:gd name="connsiteX22" fmla="*/ 140550 w 330200"/>
              <a:gd name="connsiteY22" fmla="*/ 128917 h 329235"/>
              <a:gd name="connsiteX23" fmla="*/ 140550 w 330200"/>
              <a:gd name="connsiteY23" fmla="*/ 229223 h 329235"/>
              <a:gd name="connsiteX24" fmla="*/ 109538 w 330200"/>
              <a:gd name="connsiteY24" fmla="*/ 229223 h 329235"/>
              <a:gd name="connsiteX25" fmla="*/ 109538 w 330200"/>
              <a:gd name="connsiteY25" fmla="*/ 128917 h 329235"/>
              <a:gd name="connsiteX26" fmla="*/ 60436 w 330200"/>
              <a:gd name="connsiteY26" fmla="*/ 128917 h 329235"/>
              <a:gd name="connsiteX27" fmla="*/ 60436 w 330200"/>
              <a:gd name="connsiteY27" fmla="*/ 229223 h 329235"/>
              <a:gd name="connsiteX28" fmla="*/ 30717 w 330200"/>
              <a:gd name="connsiteY28" fmla="*/ 229223 h 329235"/>
              <a:gd name="connsiteX29" fmla="*/ 30717 w 330200"/>
              <a:gd name="connsiteY29" fmla="*/ 128917 h 329235"/>
              <a:gd name="connsiteX30" fmla="*/ 15211 w 330200"/>
              <a:gd name="connsiteY30" fmla="*/ 128917 h 329235"/>
              <a:gd name="connsiteX31" fmla="*/ 997 w 330200"/>
              <a:gd name="connsiteY31" fmla="*/ 118630 h 329235"/>
              <a:gd name="connsiteX32" fmla="*/ 7458 w 330200"/>
              <a:gd name="connsiteY32" fmla="*/ 101912 h 329235"/>
              <a:gd name="connsiteX33" fmla="*/ 157348 w 330200"/>
              <a:gd name="connsiteY33" fmla="*/ 2893 h 3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0200" h="329235">
                <a:moveTo>
                  <a:pt x="15478" y="259385"/>
                </a:moveTo>
                <a:cubicBezTo>
                  <a:pt x="15478" y="259385"/>
                  <a:pt x="15478" y="259385"/>
                  <a:pt x="314722" y="259385"/>
                </a:cubicBezTo>
                <a:cubicBezTo>
                  <a:pt x="322461" y="259385"/>
                  <a:pt x="330200" y="265853"/>
                  <a:pt x="330200" y="274907"/>
                </a:cubicBezTo>
                <a:cubicBezTo>
                  <a:pt x="330200" y="274907"/>
                  <a:pt x="330200" y="274907"/>
                  <a:pt x="330200" y="313713"/>
                </a:cubicBezTo>
                <a:cubicBezTo>
                  <a:pt x="330200" y="322768"/>
                  <a:pt x="322461" y="329235"/>
                  <a:pt x="314722" y="329235"/>
                </a:cubicBezTo>
                <a:cubicBezTo>
                  <a:pt x="314722" y="329235"/>
                  <a:pt x="314722" y="329235"/>
                  <a:pt x="15478" y="329235"/>
                </a:cubicBezTo>
                <a:cubicBezTo>
                  <a:pt x="7739" y="329235"/>
                  <a:pt x="0" y="322768"/>
                  <a:pt x="0" y="313713"/>
                </a:cubicBezTo>
                <a:cubicBezTo>
                  <a:pt x="0" y="313713"/>
                  <a:pt x="0" y="313713"/>
                  <a:pt x="0" y="274907"/>
                </a:cubicBezTo>
                <a:cubicBezTo>
                  <a:pt x="0" y="265853"/>
                  <a:pt x="7739" y="259385"/>
                  <a:pt x="15478" y="259385"/>
                </a:cubicBezTo>
                <a:close/>
                <a:moveTo>
                  <a:pt x="157348" y="2893"/>
                </a:moveTo>
                <a:cubicBezTo>
                  <a:pt x="161224" y="-965"/>
                  <a:pt x="168977" y="-965"/>
                  <a:pt x="172854" y="2893"/>
                </a:cubicBezTo>
                <a:cubicBezTo>
                  <a:pt x="172854" y="2893"/>
                  <a:pt x="172854" y="2893"/>
                  <a:pt x="322743" y="101912"/>
                </a:cubicBezTo>
                <a:cubicBezTo>
                  <a:pt x="329204" y="105770"/>
                  <a:pt x="331788" y="112200"/>
                  <a:pt x="329204" y="118630"/>
                </a:cubicBezTo>
                <a:cubicBezTo>
                  <a:pt x="327912" y="125060"/>
                  <a:pt x="321451" y="128917"/>
                  <a:pt x="314990" y="128917"/>
                </a:cubicBezTo>
                <a:cubicBezTo>
                  <a:pt x="314990" y="128917"/>
                  <a:pt x="314990" y="128917"/>
                  <a:pt x="299484" y="128917"/>
                </a:cubicBezTo>
                <a:cubicBezTo>
                  <a:pt x="299484" y="128917"/>
                  <a:pt x="299484" y="128917"/>
                  <a:pt x="299484" y="229223"/>
                </a:cubicBezTo>
                <a:cubicBezTo>
                  <a:pt x="299484" y="229223"/>
                  <a:pt x="299484" y="229223"/>
                  <a:pt x="269765" y="229223"/>
                </a:cubicBezTo>
                <a:cubicBezTo>
                  <a:pt x="269765" y="229223"/>
                  <a:pt x="269765" y="229223"/>
                  <a:pt x="269765" y="128917"/>
                </a:cubicBezTo>
                <a:cubicBezTo>
                  <a:pt x="269765" y="128917"/>
                  <a:pt x="269765" y="128917"/>
                  <a:pt x="220663" y="128917"/>
                </a:cubicBezTo>
                <a:cubicBezTo>
                  <a:pt x="220663" y="128917"/>
                  <a:pt x="220663" y="128917"/>
                  <a:pt x="220663" y="229223"/>
                </a:cubicBezTo>
                <a:cubicBezTo>
                  <a:pt x="220663" y="229223"/>
                  <a:pt x="220663" y="229223"/>
                  <a:pt x="189652" y="229223"/>
                </a:cubicBezTo>
                <a:cubicBezTo>
                  <a:pt x="189652" y="229223"/>
                  <a:pt x="189652" y="229223"/>
                  <a:pt x="189652" y="128917"/>
                </a:cubicBezTo>
                <a:cubicBezTo>
                  <a:pt x="189652" y="128917"/>
                  <a:pt x="189652" y="128917"/>
                  <a:pt x="140550" y="128917"/>
                </a:cubicBezTo>
                <a:cubicBezTo>
                  <a:pt x="140550" y="128917"/>
                  <a:pt x="140550" y="128917"/>
                  <a:pt x="140550" y="229223"/>
                </a:cubicBezTo>
                <a:cubicBezTo>
                  <a:pt x="140550" y="229223"/>
                  <a:pt x="140550" y="229223"/>
                  <a:pt x="109538" y="229223"/>
                </a:cubicBezTo>
                <a:cubicBezTo>
                  <a:pt x="109538" y="229223"/>
                  <a:pt x="109538" y="229223"/>
                  <a:pt x="109538" y="128917"/>
                </a:cubicBezTo>
                <a:cubicBezTo>
                  <a:pt x="109538" y="128917"/>
                  <a:pt x="109538" y="128917"/>
                  <a:pt x="60436" y="128917"/>
                </a:cubicBezTo>
                <a:cubicBezTo>
                  <a:pt x="60436" y="128917"/>
                  <a:pt x="60436" y="128917"/>
                  <a:pt x="60436" y="229223"/>
                </a:cubicBezTo>
                <a:cubicBezTo>
                  <a:pt x="60436" y="229223"/>
                  <a:pt x="60436" y="229223"/>
                  <a:pt x="30717" y="229223"/>
                </a:cubicBezTo>
                <a:cubicBezTo>
                  <a:pt x="30717" y="229223"/>
                  <a:pt x="30717" y="229223"/>
                  <a:pt x="30717" y="128917"/>
                </a:cubicBezTo>
                <a:cubicBezTo>
                  <a:pt x="30717" y="128917"/>
                  <a:pt x="30717" y="128917"/>
                  <a:pt x="15211" y="128917"/>
                </a:cubicBezTo>
                <a:cubicBezTo>
                  <a:pt x="8750" y="128917"/>
                  <a:pt x="2290" y="125060"/>
                  <a:pt x="997" y="118630"/>
                </a:cubicBezTo>
                <a:cubicBezTo>
                  <a:pt x="-1587" y="112200"/>
                  <a:pt x="997" y="105770"/>
                  <a:pt x="7458" y="101912"/>
                </a:cubicBezTo>
                <a:cubicBezTo>
                  <a:pt x="7458" y="101912"/>
                  <a:pt x="7458" y="101912"/>
                  <a:pt x="157348" y="2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638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6">
            <a:extLst>
              <a:ext uri="{FF2B5EF4-FFF2-40B4-BE49-F238E27FC236}">
                <a16:creationId xmlns:a16="http://schemas.microsoft.com/office/drawing/2014/main" xmlns="" id="{2E2ABCFB-ADAE-4173-83F6-A99520EA9FF9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xmlns="" id="{F2794F23-B792-4CB7-8304-439E7F9E1A72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66" name="Group 1">
            <a:extLst>
              <a:ext uri="{FF2B5EF4-FFF2-40B4-BE49-F238E27FC236}">
                <a16:creationId xmlns:a16="http://schemas.microsoft.com/office/drawing/2014/main" xmlns="" id="{CCC20C21-A4A2-4A6D-B1FB-5B18FAEDA51B}"/>
              </a:ext>
            </a:extLst>
          </p:cNvPr>
          <p:cNvGrpSpPr/>
          <p:nvPr/>
        </p:nvGrpSpPr>
        <p:grpSpPr>
          <a:xfrm>
            <a:off x="873604" y="1241376"/>
            <a:ext cx="10444793" cy="2717786"/>
            <a:chOff x="414338" y="1202752"/>
            <a:chExt cx="8128166" cy="2717786"/>
          </a:xfrm>
        </p:grpSpPr>
        <p:cxnSp>
          <p:nvCxnSpPr>
            <p:cNvPr id="159" name="Straight Connector 2">
              <a:extLst>
                <a:ext uri="{FF2B5EF4-FFF2-40B4-BE49-F238E27FC236}">
                  <a16:creationId xmlns:a16="http://schemas.microsoft.com/office/drawing/2014/main" xmlns="" id="{A3953755-9E64-4B64-A3BF-160D86431831}"/>
                </a:ext>
              </a:extLst>
            </p:cNvPr>
            <p:cNvCxnSpPr/>
            <p:nvPr/>
          </p:nvCxnSpPr>
          <p:spPr>
            <a:xfrm>
              <a:off x="1220959" y="1838144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3">
              <a:extLst>
                <a:ext uri="{FF2B5EF4-FFF2-40B4-BE49-F238E27FC236}">
                  <a16:creationId xmlns:a16="http://schemas.microsoft.com/office/drawing/2014/main" xmlns="" id="{3F88E823-AE51-456C-A103-71F46EE69758}"/>
                </a:ext>
              </a:extLst>
            </p:cNvPr>
            <p:cNvCxnSpPr/>
            <p:nvPr/>
          </p:nvCxnSpPr>
          <p:spPr>
            <a:xfrm>
              <a:off x="1220959" y="1303188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">
              <a:extLst>
                <a:ext uri="{FF2B5EF4-FFF2-40B4-BE49-F238E27FC236}">
                  <a16:creationId xmlns:a16="http://schemas.microsoft.com/office/drawing/2014/main" xmlns="" id="{66F9385E-0802-4F40-9F5D-0A15095ECF76}"/>
                </a:ext>
              </a:extLst>
            </p:cNvPr>
            <p:cNvCxnSpPr/>
            <p:nvPr/>
          </p:nvCxnSpPr>
          <p:spPr>
            <a:xfrm>
              <a:off x="1220959" y="2415093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5">
              <a:extLst>
                <a:ext uri="{FF2B5EF4-FFF2-40B4-BE49-F238E27FC236}">
                  <a16:creationId xmlns:a16="http://schemas.microsoft.com/office/drawing/2014/main" xmlns="" id="{99260997-DBEF-4334-9FE7-11A9A54F19A8}"/>
                </a:ext>
              </a:extLst>
            </p:cNvPr>
            <p:cNvCxnSpPr/>
            <p:nvPr/>
          </p:nvCxnSpPr>
          <p:spPr>
            <a:xfrm>
              <a:off x="1220959" y="2979343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6">
              <a:extLst>
                <a:ext uri="{FF2B5EF4-FFF2-40B4-BE49-F238E27FC236}">
                  <a16:creationId xmlns:a16="http://schemas.microsoft.com/office/drawing/2014/main" xmlns="" id="{B142D315-46D7-48F1-9874-DA742221D8DC}"/>
                </a:ext>
              </a:extLst>
            </p:cNvPr>
            <p:cNvCxnSpPr/>
            <p:nvPr/>
          </p:nvCxnSpPr>
          <p:spPr>
            <a:xfrm>
              <a:off x="1220959" y="3543592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7">
              <a:extLst>
                <a:ext uri="{FF2B5EF4-FFF2-40B4-BE49-F238E27FC236}">
                  <a16:creationId xmlns:a16="http://schemas.microsoft.com/office/drawing/2014/main" xmlns="" id="{39B73091-9675-46DE-9595-1171211C69ED}"/>
                </a:ext>
              </a:extLst>
            </p:cNvPr>
            <p:cNvSpPr/>
            <p:nvPr/>
          </p:nvSpPr>
          <p:spPr>
            <a:xfrm>
              <a:off x="7922612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2018</a:t>
              </a:r>
            </a:p>
          </p:txBody>
        </p:sp>
        <p:sp>
          <p:nvSpPr>
            <p:cNvPr id="165" name="Rectangle 8">
              <a:extLst>
                <a:ext uri="{FF2B5EF4-FFF2-40B4-BE49-F238E27FC236}">
                  <a16:creationId xmlns:a16="http://schemas.microsoft.com/office/drawing/2014/main" xmlns="" id="{72B44B8F-626D-4B2E-905F-A3C2909285C2}"/>
                </a:ext>
              </a:extLst>
            </p:cNvPr>
            <p:cNvSpPr/>
            <p:nvPr/>
          </p:nvSpPr>
          <p:spPr>
            <a:xfrm>
              <a:off x="7124745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2018</a:t>
              </a:r>
            </a:p>
          </p:txBody>
        </p:sp>
        <p:sp>
          <p:nvSpPr>
            <p:cNvPr id="166" name="Rectangle 9">
              <a:extLst>
                <a:ext uri="{FF2B5EF4-FFF2-40B4-BE49-F238E27FC236}">
                  <a16:creationId xmlns:a16="http://schemas.microsoft.com/office/drawing/2014/main" xmlns="" id="{FC93F00C-6204-45DC-86BC-B42558D3075D}"/>
                </a:ext>
              </a:extLst>
            </p:cNvPr>
            <p:cNvSpPr/>
            <p:nvPr/>
          </p:nvSpPr>
          <p:spPr>
            <a:xfrm>
              <a:off x="6330970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2018</a:t>
              </a:r>
            </a:p>
          </p:txBody>
        </p:sp>
        <p:sp>
          <p:nvSpPr>
            <p:cNvPr id="167" name="Rectangle 10">
              <a:extLst>
                <a:ext uri="{FF2B5EF4-FFF2-40B4-BE49-F238E27FC236}">
                  <a16:creationId xmlns:a16="http://schemas.microsoft.com/office/drawing/2014/main" xmlns="" id="{349E2359-5AC3-4111-8B3C-5AA61AEF3748}"/>
                </a:ext>
              </a:extLst>
            </p:cNvPr>
            <p:cNvSpPr/>
            <p:nvPr/>
          </p:nvSpPr>
          <p:spPr>
            <a:xfrm>
              <a:off x="5529017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2018</a:t>
              </a:r>
            </a:p>
          </p:txBody>
        </p:sp>
        <p:sp>
          <p:nvSpPr>
            <p:cNvPr id="168" name="Rectangle 11">
              <a:extLst>
                <a:ext uri="{FF2B5EF4-FFF2-40B4-BE49-F238E27FC236}">
                  <a16:creationId xmlns:a16="http://schemas.microsoft.com/office/drawing/2014/main" xmlns="" id="{7A08ED40-A3D0-42D5-AC54-4B544D32155C}"/>
                </a:ext>
              </a:extLst>
            </p:cNvPr>
            <p:cNvSpPr/>
            <p:nvPr/>
          </p:nvSpPr>
          <p:spPr>
            <a:xfrm>
              <a:off x="4727065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2014</a:t>
              </a:r>
            </a:p>
          </p:txBody>
        </p:sp>
        <p:sp>
          <p:nvSpPr>
            <p:cNvPr id="169" name="Rectangle 12">
              <a:extLst>
                <a:ext uri="{FF2B5EF4-FFF2-40B4-BE49-F238E27FC236}">
                  <a16:creationId xmlns:a16="http://schemas.microsoft.com/office/drawing/2014/main" xmlns="" id="{3DAF3B00-D7F8-403F-AE38-80E68F062485}"/>
                </a:ext>
              </a:extLst>
            </p:cNvPr>
            <p:cNvSpPr/>
            <p:nvPr/>
          </p:nvSpPr>
          <p:spPr>
            <a:xfrm>
              <a:off x="3925112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2013</a:t>
              </a:r>
            </a:p>
          </p:txBody>
        </p:sp>
        <p:sp>
          <p:nvSpPr>
            <p:cNvPr id="170" name="Rectangle 13">
              <a:extLst>
                <a:ext uri="{FF2B5EF4-FFF2-40B4-BE49-F238E27FC236}">
                  <a16:creationId xmlns:a16="http://schemas.microsoft.com/office/drawing/2014/main" xmlns="" id="{879AC30B-E1E0-442A-8CD2-B04CE598FFCB}"/>
                </a:ext>
              </a:extLst>
            </p:cNvPr>
            <p:cNvSpPr/>
            <p:nvPr/>
          </p:nvSpPr>
          <p:spPr>
            <a:xfrm>
              <a:off x="3110459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2012</a:t>
              </a:r>
            </a:p>
          </p:txBody>
        </p:sp>
        <p:sp>
          <p:nvSpPr>
            <p:cNvPr id="171" name="Rectangle 14">
              <a:extLst>
                <a:ext uri="{FF2B5EF4-FFF2-40B4-BE49-F238E27FC236}">
                  <a16:creationId xmlns:a16="http://schemas.microsoft.com/office/drawing/2014/main" xmlns="" id="{5600C251-927F-4ACD-8D7E-D0E58D63284C}"/>
                </a:ext>
              </a:extLst>
            </p:cNvPr>
            <p:cNvSpPr/>
            <p:nvPr/>
          </p:nvSpPr>
          <p:spPr>
            <a:xfrm>
              <a:off x="2336767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2011</a:t>
              </a:r>
            </a:p>
          </p:txBody>
        </p:sp>
        <p:sp>
          <p:nvSpPr>
            <p:cNvPr id="172" name="Rectangle 15">
              <a:extLst>
                <a:ext uri="{FF2B5EF4-FFF2-40B4-BE49-F238E27FC236}">
                  <a16:creationId xmlns:a16="http://schemas.microsoft.com/office/drawing/2014/main" xmlns="" id="{E3F6C367-7511-437D-B7F3-127629D36B70}"/>
                </a:ext>
              </a:extLst>
            </p:cNvPr>
            <p:cNvSpPr/>
            <p:nvPr/>
          </p:nvSpPr>
          <p:spPr>
            <a:xfrm>
              <a:off x="414338" y="1202752"/>
              <a:ext cx="516699" cy="23876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en-US" sz="1467"/>
                <a:t>100%</a:t>
              </a:r>
            </a:p>
          </p:txBody>
        </p:sp>
        <p:sp>
          <p:nvSpPr>
            <p:cNvPr id="173" name="Rectangle 16">
              <a:extLst>
                <a:ext uri="{FF2B5EF4-FFF2-40B4-BE49-F238E27FC236}">
                  <a16:creationId xmlns:a16="http://schemas.microsoft.com/office/drawing/2014/main" xmlns="" id="{03D7B9FA-6307-4CB3-B94A-00ABCFB15B62}"/>
                </a:ext>
              </a:extLst>
            </p:cNvPr>
            <p:cNvSpPr/>
            <p:nvPr/>
          </p:nvSpPr>
          <p:spPr>
            <a:xfrm>
              <a:off x="414338" y="1689562"/>
              <a:ext cx="435614" cy="23876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en-US" sz="1467"/>
                <a:t>80%</a:t>
              </a:r>
            </a:p>
          </p:txBody>
        </p:sp>
        <p:sp>
          <p:nvSpPr>
            <p:cNvPr id="174" name="Rectangle 17">
              <a:extLst>
                <a:ext uri="{FF2B5EF4-FFF2-40B4-BE49-F238E27FC236}">
                  <a16:creationId xmlns:a16="http://schemas.microsoft.com/office/drawing/2014/main" xmlns="" id="{56F311D1-3540-41D5-BBC6-7FDCE1FD5B87}"/>
                </a:ext>
              </a:extLst>
            </p:cNvPr>
            <p:cNvSpPr/>
            <p:nvPr/>
          </p:nvSpPr>
          <p:spPr>
            <a:xfrm>
              <a:off x="414338" y="2239873"/>
              <a:ext cx="435614" cy="23876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en-US" sz="1467"/>
                <a:t>50%</a:t>
              </a:r>
            </a:p>
          </p:txBody>
        </p:sp>
        <p:sp>
          <p:nvSpPr>
            <p:cNvPr id="175" name="Rectangle 18">
              <a:extLst>
                <a:ext uri="{FF2B5EF4-FFF2-40B4-BE49-F238E27FC236}">
                  <a16:creationId xmlns:a16="http://schemas.microsoft.com/office/drawing/2014/main" xmlns="" id="{5F1FE9BC-0FE9-43AB-91FC-CCDC65DC6071}"/>
                </a:ext>
              </a:extLst>
            </p:cNvPr>
            <p:cNvSpPr/>
            <p:nvPr/>
          </p:nvSpPr>
          <p:spPr>
            <a:xfrm>
              <a:off x="414338" y="3315095"/>
              <a:ext cx="354529" cy="23876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en-US" sz="1467"/>
                <a:t>0%</a:t>
              </a:r>
            </a:p>
          </p:txBody>
        </p:sp>
        <p:sp>
          <p:nvSpPr>
            <p:cNvPr id="176" name="Rectangle 19">
              <a:extLst>
                <a:ext uri="{FF2B5EF4-FFF2-40B4-BE49-F238E27FC236}">
                  <a16:creationId xmlns:a16="http://schemas.microsoft.com/office/drawing/2014/main" xmlns="" id="{EA15DAD5-64B7-485A-A8CF-18221C6BB3D7}"/>
                </a:ext>
              </a:extLst>
            </p:cNvPr>
            <p:cNvSpPr/>
            <p:nvPr/>
          </p:nvSpPr>
          <p:spPr>
            <a:xfrm>
              <a:off x="414338" y="2777484"/>
              <a:ext cx="435614" cy="23876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en-US" sz="1467"/>
                <a:t>30%</a:t>
              </a:r>
            </a:p>
          </p:txBody>
        </p:sp>
        <p:sp>
          <p:nvSpPr>
            <p:cNvPr id="177" name="Rectangle 20">
              <a:extLst>
                <a:ext uri="{FF2B5EF4-FFF2-40B4-BE49-F238E27FC236}">
                  <a16:creationId xmlns:a16="http://schemas.microsoft.com/office/drawing/2014/main" xmlns="" id="{11A2DCFB-33BE-48EB-84CB-D7B1D958CA0A}"/>
                </a:ext>
              </a:extLst>
            </p:cNvPr>
            <p:cNvSpPr/>
            <p:nvPr/>
          </p:nvSpPr>
          <p:spPr>
            <a:xfrm>
              <a:off x="1533853" y="3646921"/>
              <a:ext cx="372716" cy="27361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sz="1467"/>
                <a:t>2010</a:t>
              </a:r>
            </a:p>
          </p:txBody>
        </p:sp>
      </p:grpSp>
      <p:sp>
        <p:nvSpPr>
          <p:cNvPr id="67" name="Rectangle: Rounded Corners 21">
            <a:extLst>
              <a:ext uri="{FF2B5EF4-FFF2-40B4-BE49-F238E27FC236}">
                <a16:creationId xmlns:a16="http://schemas.microsoft.com/office/drawing/2014/main" xmlns="" id="{75222C50-8E6D-4BB9-A60F-8C464319F397}"/>
              </a:ext>
            </a:extLst>
          </p:cNvPr>
          <p:cNvSpPr/>
          <p:nvPr/>
        </p:nvSpPr>
        <p:spPr>
          <a:xfrm>
            <a:off x="2365391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8" name="Rectangle: Rounded Corners 22">
            <a:extLst>
              <a:ext uri="{FF2B5EF4-FFF2-40B4-BE49-F238E27FC236}">
                <a16:creationId xmlns:a16="http://schemas.microsoft.com/office/drawing/2014/main" xmlns="" id="{30C73332-9F14-4F14-B5F9-C0D32DDD8AC4}"/>
              </a:ext>
            </a:extLst>
          </p:cNvPr>
          <p:cNvSpPr/>
          <p:nvPr/>
        </p:nvSpPr>
        <p:spPr>
          <a:xfrm>
            <a:off x="2185875" y="2792332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50%</a:t>
            </a:r>
          </a:p>
        </p:txBody>
      </p:sp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xmlns="" id="{5F8C27C1-73C2-40D4-A8BA-FBA02E66FE9A}"/>
              </a:ext>
            </a:extLst>
          </p:cNvPr>
          <p:cNvSpPr/>
          <p:nvPr/>
        </p:nvSpPr>
        <p:spPr>
          <a:xfrm>
            <a:off x="3390656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0" name="Rectangle: Rounded Corners 24">
            <a:extLst>
              <a:ext uri="{FF2B5EF4-FFF2-40B4-BE49-F238E27FC236}">
                <a16:creationId xmlns:a16="http://schemas.microsoft.com/office/drawing/2014/main" xmlns="" id="{D3F1C52B-A09B-4F65-B333-12D0CDD41765}"/>
              </a:ext>
            </a:extLst>
          </p:cNvPr>
          <p:cNvSpPr/>
          <p:nvPr/>
        </p:nvSpPr>
        <p:spPr>
          <a:xfrm>
            <a:off x="3211140" y="2427496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71" name="Rectangle: Rounded Corners 25">
            <a:extLst>
              <a:ext uri="{FF2B5EF4-FFF2-40B4-BE49-F238E27FC236}">
                <a16:creationId xmlns:a16="http://schemas.microsoft.com/office/drawing/2014/main" xmlns="" id="{141E9B9C-CF65-4593-BC9B-9755333CED40}"/>
              </a:ext>
            </a:extLst>
          </p:cNvPr>
          <p:cNvSpPr/>
          <p:nvPr/>
        </p:nvSpPr>
        <p:spPr>
          <a:xfrm>
            <a:off x="4415921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2" name="Rectangle: Rounded Corners 26">
            <a:extLst>
              <a:ext uri="{FF2B5EF4-FFF2-40B4-BE49-F238E27FC236}">
                <a16:creationId xmlns:a16="http://schemas.microsoft.com/office/drawing/2014/main" xmlns="" id="{35E3586D-A44A-494A-9B92-3EF27AEA598B}"/>
              </a:ext>
            </a:extLst>
          </p:cNvPr>
          <p:cNvSpPr/>
          <p:nvPr/>
        </p:nvSpPr>
        <p:spPr>
          <a:xfrm>
            <a:off x="4236405" y="2688412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55%</a:t>
            </a:r>
          </a:p>
        </p:txBody>
      </p:sp>
      <p:sp>
        <p:nvSpPr>
          <p:cNvPr id="73" name="Rectangle: Rounded Corners 27">
            <a:extLst>
              <a:ext uri="{FF2B5EF4-FFF2-40B4-BE49-F238E27FC236}">
                <a16:creationId xmlns:a16="http://schemas.microsoft.com/office/drawing/2014/main" xmlns="" id="{3B5B6E88-0FBE-435B-8F38-16E8EB2F9D8C}"/>
              </a:ext>
            </a:extLst>
          </p:cNvPr>
          <p:cNvSpPr/>
          <p:nvPr/>
        </p:nvSpPr>
        <p:spPr>
          <a:xfrm>
            <a:off x="5441185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4" name="Rectangle: Rounded Corners 28">
            <a:extLst>
              <a:ext uri="{FF2B5EF4-FFF2-40B4-BE49-F238E27FC236}">
                <a16:creationId xmlns:a16="http://schemas.microsoft.com/office/drawing/2014/main" xmlns="" id="{3A426F80-C7B7-41B7-A081-442D71CA808A}"/>
              </a:ext>
            </a:extLst>
          </p:cNvPr>
          <p:cNvSpPr/>
          <p:nvPr/>
        </p:nvSpPr>
        <p:spPr>
          <a:xfrm>
            <a:off x="5261669" y="2123227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75" name="Rectangle: Rounded Corners 29">
            <a:extLst>
              <a:ext uri="{FF2B5EF4-FFF2-40B4-BE49-F238E27FC236}">
                <a16:creationId xmlns:a16="http://schemas.microsoft.com/office/drawing/2014/main" xmlns="" id="{BE1FB74D-61FB-48FA-B521-E94C816913A4}"/>
              </a:ext>
            </a:extLst>
          </p:cNvPr>
          <p:cNvSpPr/>
          <p:nvPr/>
        </p:nvSpPr>
        <p:spPr>
          <a:xfrm>
            <a:off x="6466450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7" name="Rectangle: Rounded Corners 30">
            <a:extLst>
              <a:ext uri="{FF2B5EF4-FFF2-40B4-BE49-F238E27FC236}">
                <a16:creationId xmlns:a16="http://schemas.microsoft.com/office/drawing/2014/main" xmlns="" id="{86E47728-50F4-4FCE-BA57-69E1C217ACA3}"/>
              </a:ext>
            </a:extLst>
          </p:cNvPr>
          <p:cNvSpPr/>
          <p:nvPr/>
        </p:nvSpPr>
        <p:spPr>
          <a:xfrm>
            <a:off x="6286934" y="2456622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62%</a:t>
            </a:r>
          </a:p>
        </p:txBody>
      </p:sp>
      <p:sp>
        <p:nvSpPr>
          <p:cNvPr id="138" name="Rectangle: Rounded Corners 31">
            <a:extLst>
              <a:ext uri="{FF2B5EF4-FFF2-40B4-BE49-F238E27FC236}">
                <a16:creationId xmlns:a16="http://schemas.microsoft.com/office/drawing/2014/main" xmlns="" id="{8830A50E-4C36-4C37-AB70-0EF30A9CF0E9}"/>
              </a:ext>
            </a:extLst>
          </p:cNvPr>
          <p:cNvSpPr/>
          <p:nvPr/>
        </p:nvSpPr>
        <p:spPr>
          <a:xfrm>
            <a:off x="7491715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9" name="Rectangle: Rounded Corners 32">
            <a:extLst>
              <a:ext uri="{FF2B5EF4-FFF2-40B4-BE49-F238E27FC236}">
                <a16:creationId xmlns:a16="http://schemas.microsoft.com/office/drawing/2014/main" xmlns="" id="{F74CA774-68CE-4DAF-8A35-B49EC40FF162}"/>
              </a:ext>
            </a:extLst>
          </p:cNvPr>
          <p:cNvSpPr/>
          <p:nvPr/>
        </p:nvSpPr>
        <p:spPr>
          <a:xfrm>
            <a:off x="7312199" y="2331727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70%</a:t>
            </a:r>
          </a:p>
        </p:txBody>
      </p:sp>
      <p:sp>
        <p:nvSpPr>
          <p:cNvPr id="140" name="Rectangle: Rounded Corners 33">
            <a:extLst>
              <a:ext uri="{FF2B5EF4-FFF2-40B4-BE49-F238E27FC236}">
                <a16:creationId xmlns:a16="http://schemas.microsoft.com/office/drawing/2014/main" xmlns="" id="{948EBBB9-8A64-47E9-AA65-A83DCEA53615}"/>
              </a:ext>
            </a:extLst>
          </p:cNvPr>
          <p:cNvSpPr/>
          <p:nvPr/>
        </p:nvSpPr>
        <p:spPr>
          <a:xfrm>
            <a:off x="8516979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1" name="Rectangle: Rounded Corners 34">
            <a:extLst>
              <a:ext uri="{FF2B5EF4-FFF2-40B4-BE49-F238E27FC236}">
                <a16:creationId xmlns:a16="http://schemas.microsoft.com/office/drawing/2014/main" xmlns="" id="{4BE0D967-F670-4050-915B-B6147B062844}"/>
              </a:ext>
            </a:extLst>
          </p:cNvPr>
          <p:cNvSpPr/>
          <p:nvPr/>
        </p:nvSpPr>
        <p:spPr>
          <a:xfrm>
            <a:off x="8337463" y="2172185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142" name="Rectangle: Rounded Corners 35">
            <a:extLst>
              <a:ext uri="{FF2B5EF4-FFF2-40B4-BE49-F238E27FC236}">
                <a16:creationId xmlns:a16="http://schemas.microsoft.com/office/drawing/2014/main" xmlns="" id="{1253CC81-0AE4-45ED-BD3D-350084E4BF99}"/>
              </a:ext>
            </a:extLst>
          </p:cNvPr>
          <p:cNvSpPr/>
          <p:nvPr/>
        </p:nvSpPr>
        <p:spPr>
          <a:xfrm>
            <a:off x="9542248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3" name="Rectangle: Rounded Corners 36">
            <a:extLst>
              <a:ext uri="{FF2B5EF4-FFF2-40B4-BE49-F238E27FC236}">
                <a16:creationId xmlns:a16="http://schemas.microsoft.com/office/drawing/2014/main" xmlns="" id="{3926DAC9-BEAD-448A-AA4D-49947C17215B}"/>
              </a:ext>
            </a:extLst>
          </p:cNvPr>
          <p:cNvSpPr/>
          <p:nvPr/>
        </p:nvSpPr>
        <p:spPr>
          <a:xfrm>
            <a:off x="9362732" y="2783013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50%</a:t>
            </a:r>
          </a:p>
        </p:txBody>
      </p:sp>
      <p:sp>
        <p:nvSpPr>
          <p:cNvPr id="144" name="Rectangle: Rounded Corners 37">
            <a:extLst>
              <a:ext uri="{FF2B5EF4-FFF2-40B4-BE49-F238E27FC236}">
                <a16:creationId xmlns:a16="http://schemas.microsoft.com/office/drawing/2014/main" xmlns="" id="{EF26BEA1-9617-4574-9A76-15CF89F5CFD5}"/>
              </a:ext>
            </a:extLst>
          </p:cNvPr>
          <p:cNvSpPr/>
          <p:nvPr/>
        </p:nvSpPr>
        <p:spPr>
          <a:xfrm>
            <a:off x="10567517" y="1708234"/>
            <a:ext cx="370082" cy="285317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5" name="Rectangle: Rounded Corners 38">
            <a:extLst>
              <a:ext uri="{FF2B5EF4-FFF2-40B4-BE49-F238E27FC236}">
                <a16:creationId xmlns:a16="http://schemas.microsoft.com/office/drawing/2014/main" xmlns="" id="{3004F0D6-6899-4C8D-8F9C-86D5BEE5DED5}"/>
              </a:ext>
            </a:extLst>
          </p:cNvPr>
          <p:cNvSpPr/>
          <p:nvPr/>
        </p:nvSpPr>
        <p:spPr>
          <a:xfrm>
            <a:off x="10388001" y="3155677"/>
            <a:ext cx="693905" cy="6939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anchor="b" anchorCtr="0">
            <a:normAutofit/>
          </a:bodyPr>
          <a:lstStyle/>
          <a:p>
            <a:pPr algn="ctr"/>
            <a:r>
              <a:rPr lang="en-US" sz="1333">
                <a:solidFill>
                  <a:srgbClr val="FFFFFF"/>
                </a:solidFill>
              </a:rPr>
              <a:t>40%</a:t>
            </a:r>
          </a:p>
        </p:txBody>
      </p:sp>
      <p:grpSp>
        <p:nvGrpSpPr>
          <p:cNvPr id="146" name="Group 43">
            <a:extLst>
              <a:ext uri="{FF2B5EF4-FFF2-40B4-BE49-F238E27FC236}">
                <a16:creationId xmlns:a16="http://schemas.microsoft.com/office/drawing/2014/main" xmlns="" id="{D9557E2D-0D4B-4B12-B6FF-C872104A933D}"/>
              </a:ext>
            </a:extLst>
          </p:cNvPr>
          <p:cNvGrpSpPr/>
          <p:nvPr/>
        </p:nvGrpSpPr>
        <p:grpSpPr>
          <a:xfrm>
            <a:off x="1876614" y="5209341"/>
            <a:ext cx="8438773" cy="707886"/>
            <a:chOff x="803412" y="5337021"/>
            <a:chExt cx="8438773" cy="707886"/>
          </a:xfrm>
        </p:grpSpPr>
        <p:grpSp>
          <p:nvGrpSpPr>
            <p:cNvPr id="147" name="Group 44">
              <a:extLst>
                <a:ext uri="{FF2B5EF4-FFF2-40B4-BE49-F238E27FC236}">
                  <a16:creationId xmlns:a16="http://schemas.microsoft.com/office/drawing/2014/main" xmlns="" id="{7A41799C-AD86-4CC0-BF7F-4D1356D26504}"/>
                </a:ext>
              </a:extLst>
            </p:cNvPr>
            <p:cNvGrpSpPr/>
            <p:nvPr/>
          </p:nvGrpSpPr>
          <p:grpSpPr>
            <a:xfrm>
              <a:off x="803412" y="5337021"/>
              <a:ext cx="1985056" cy="707886"/>
              <a:chOff x="936679" y="3018283"/>
              <a:chExt cx="2814700" cy="707886"/>
            </a:xfrm>
          </p:grpSpPr>
          <p:sp>
            <p:nvSpPr>
              <p:cNvPr id="157" name="TextBox 54">
                <a:extLst>
                  <a:ext uri="{FF2B5EF4-FFF2-40B4-BE49-F238E27FC236}">
                    <a16:creationId xmlns:a16="http://schemas.microsoft.com/office/drawing/2014/main" xmlns="" id="{FA20EA06-DC5C-4CDA-9B92-E8949720C938}"/>
                  </a:ext>
                </a:extLst>
              </p:cNvPr>
              <p:cNvSpPr txBox="1"/>
              <p:nvPr/>
            </p:nvSpPr>
            <p:spPr>
              <a:xfrm>
                <a:off x="936679" y="3233726"/>
                <a:ext cx="2814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158" name="Rectangle 55">
                <a:extLst>
                  <a:ext uri="{FF2B5EF4-FFF2-40B4-BE49-F238E27FC236}">
                    <a16:creationId xmlns:a16="http://schemas.microsoft.com/office/drawing/2014/main" xmlns="" id="{2AA1B712-B6A2-4CDC-8C03-9FFB77588788}"/>
                  </a:ext>
                </a:extLst>
              </p:cNvPr>
              <p:cNvSpPr/>
              <p:nvPr/>
            </p:nvSpPr>
            <p:spPr>
              <a:xfrm>
                <a:off x="1580311" y="3018283"/>
                <a:ext cx="1527436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48" name="Group 45">
              <a:extLst>
                <a:ext uri="{FF2B5EF4-FFF2-40B4-BE49-F238E27FC236}">
                  <a16:creationId xmlns:a16="http://schemas.microsoft.com/office/drawing/2014/main" xmlns="" id="{38859E12-376D-4954-AF65-6367A1B0FCC8}"/>
                </a:ext>
              </a:extLst>
            </p:cNvPr>
            <p:cNvGrpSpPr/>
            <p:nvPr/>
          </p:nvGrpSpPr>
          <p:grpSpPr>
            <a:xfrm>
              <a:off x="2954651" y="5337021"/>
              <a:ext cx="1985056" cy="707886"/>
              <a:chOff x="936679" y="3018283"/>
              <a:chExt cx="2814700" cy="707886"/>
            </a:xfrm>
          </p:grpSpPr>
          <p:sp>
            <p:nvSpPr>
              <p:cNvPr id="155" name="TextBox 52">
                <a:extLst>
                  <a:ext uri="{FF2B5EF4-FFF2-40B4-BE49-F238E27FC236}">
                    <a16:creationId xmlns:a16="http://schemas.microsoft.com/office/drawing/2014/main" xmlns="" id="{1BFC83C5-E7E8-4274-9C7E-6EAC5BAEA9E5}"/>
                  </a:ext>
                </a:extLst>
              </p:cNvPr>
              <p:cNvSpPr txBox="1"/>
              <p:nvPr/>
            </p:nvSpPr>
            <p:spPr>
              <a:xfrm>
                <a:off x="936679" y="3233726"/>
                <a:ext cx="2814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156" name="Rectangle 53">
                <a:extLst>
                  <a:ext uri="{FF2B5EF4-FFF2-40B4-BE49-F238E27FC236}">
                    <a16:creationId xmlns:a16="http://schemas.microsoft.com/office/drawing/2014/main" xmlns="" id="{7CA4DA78-5E4D-431E-ACF9-44DEB6046EDE}"/>
                  </a:ext>
                </a:extLst>
              </p:cNvPr>
              <p:cNvSpPr/>
              <p:nvPr/>
            </p:nvSpPr>
            <p:spPr>
              <a:xfrm>
                <a:off x="1580311" y="3018283"/>
                <a:ext cx="1527436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49" name="Group 46">
              <a:extLst>
                <a:ext uri="{FF2B5EF4-FFF2-40B4-BE49-F238E27FC236}">
                  <a16:creationId xmlns:a16="http://schemas.microsoft.com/office/drawing/2014/main" xmlns="" id="{0A3CE9BD-BC5D-4657-949C-3788564E6050}"/>
                </a:ext>
              </a:extLst>
            </p:cNvPr>
            <p:cNvGrpSpPr/>
            <p:nvPr/>
          </p:nvGrpSpPr>
          <p:grpSpPr>
            <a:xfrm>
              <a:off x="5105890" y="5337021"/>
              <a:ext cx="1985056" cy="707886"/>
              <a:chOff x="936679" y="3018283"/>
              <a:chExt cx="2814700" cy="707886"/>
            </a:xfrm>
          </p:grpSpPr>
          <p:sp>
            <p:nvSpPr>
              <p:cNvPr id="153" name="TextBox 50">
                <a:extLst>
                  <a:ext uri="{FF2B5EF4-FFF2-40B4-BE49-F238E27FC236}">
                    <a16:creationId xmlns:a16="http://schemas.microsoft.com/office/drawing/2014/main" xmlns="" id="{7E77BD49-7D9A-4DA4-8114-7E706ECDFD49}"/>
                  </a:ext>
                </a:extLst>
              </p:cNvPr>
              <p:cNvSpPr txBox="1"/>
              <p:nvPr/>
            </p:nvSpPr>
            <p:spPr>
              <a:xfrm>
                <a:off x="936679" y="3233726"/>
                <a:ext cx="2814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154" name="Rectangle 51">
                <a:extLst>
                  <a:ext uri="{FF2B5EF4-FFF2-40B4-BE49-F238E27FC236}">
                    <a16:creationId xmlns:a16="http://schemas.microsoft.com/office/drawing/2014/main" xmlns="" id="{8F3E646E-8ACD-4E3F-82A3-56238D2030EA}"/>
                  </a:ext>
                </a:extLst>
              </p:cNvPr>
              <p:cNvSpPr/>
              <p:nvPr/>
            </p:nvSpPr>
            <p:spPr>
              <a:xfrm>
                <a:off x="1580311" y="3018283"/>
                <a:ext cx="1527436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50" name="Group 47">
              <a:extLst>
                <a:ext uri="{FF2B5EF4-FFF2-40B4-BE49-F238E27FC236}">
                  <a16:creationId xmlns:a16="http://schemas.microsoft.com/office/drawing/2014/main" xmlns="" id="{189869D2-8482-43F2-8F0D-4F72A5BE50D8}"/>
                </a:ext>
              </a:extLst>
            </p:cNvPr>
            <p:cNvGrpSpPr/>
            <p:nvPr/>
          </p:nvGrpSpPr>
          <p:grpSpPr>
            <a:xfrm>
              <a:off x="7257129" y="5337021"/>
              <a:ext cx="1985056" cy="707886"/>
              <a:chOff x="936679" y="3018283"/>
              <a:chExt cx="2814700" cy="707886"/>
            </a:xfrm>
          </p:grpSpPr>
          <p:sp>
            <p:nvSpPr>
              <p:cNvPr id="151" name="TextBox 48">
                <a:extLst>
                  <a:ext uri="{FF2B5EF4-FFF2-40B4-BE49-F238E27FC236}">
                    <a16:creationId xmlns:a16="http://schemas.microsoft.com/office/drawing/2014/main" xmlns="" id="{3F26DE6A-5F8A-469D-8ED9-F9707B11EA68}"/>
                  </a:ext>
                </a:extLst>
              </p:cNvPr>
              <p:cNvSpPr txBox="1"/>
              <p:nvPr/>
            </p:nvSpPr>
            <p:spPr>
              <a:xfrm>
                <a:off x="936679" y="3233726"/>
                <a:ext cx="2814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lvl="0"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（建议使用主题字体）</a:t>
                </a:r>
              </a:p>
            </p:txBody>
          </p:sp>
          <p:sp>
            <p:nvSpPr>
              <p:cNvPr id="152" name="Rectangle 49">
                <a:extLst>
                  <a:ext uri="{FF2B5EF4-FFF2-40B4-BE49-F238E27FC236}">
                    <a16:creationId xmlns:a16="http://schemas.microsoft.com/office/drawing/2014/main" xmlns="" id="{1BAD5D73-CE9D-47D3-9C9C-F005F72F9390}"/>
                  </a:ext>
                </a:extLst>
              </p:cNvPr>
              <p:cNvSpPr/>
              <p:nvPr/>
            </p:nvSpPr>
            <p:spPr>
              <a:xfrm>
                <a:off x="1580311" y="3018283"/>
                <a:ext cx="1527436" cy="215444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69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>
            <a:extLst>
              <a:ext uri="{FF2B5EF4-FFF2-40B4-BE49-F238E27FC236}">
                <a16:creationId xmlns:a16="http://schemas.microsoft.com/office/drawing/2014/main" xmlns="" id="{704CBA75-3A28-476E-B1E5-0FC6A65C0DE0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BAF59FD8-EE17-4E4D-BE5A-DFE4FBF3DF86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2AC5473A-4CB4-4F7F-A73A-186C231A0451}"/>
              </a:ext>
            </a:extLst>
          </p:cNvPr>
          <p:cNvGrpSpPr/>
          <p:nvPr/>
        </p:nvGrpSpPr>
        <p:grpSpPr>
          <a:xfrm>
            <a:off x="3656701" y="1423482"/>
            <a:ext cx="2826506" cy="1948765"/>
            <a:chOff x="3656701" y="1423482"/>
            <a:chExt cx="2826506" cy="1948765"/>
          </a:xfrm>
        </p:grpSpPr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xmlns="" id="{DE795C38-8183-4F8C-8BF0-C920AECEAF80}"/>
                </a:ext>
              </a:extLst>
            </p:cNvPr>
            <p:cNvSpPr/>
            <p:nvPr/>
          </p:nvSpPr>
          <p:spPr>
            <a:xfrm rot="8100000">
              <a:off x="4463907" y="271502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xmlns="" id="{8EE9E069-59BD-4876-BB70-7ACB131CE815}"/>
                </a:ext>
              </a:extLst>
            </p:cNvPr>
            <p:cNvSpPr/>
            <p:nvPr/>
          </p:nvSpPr>
          <p:spPr>
            <a:xfrm rot="13500000">
              <a:off x="3853404" y="1226779"/>
              <a:ext cx="1625894" cy="2019300"/>
            </a:xfrm>
            <a:prstGeom prst="homePlate">
              <a:avLst>
                <a:gd name="adj" fmla="val 30072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A478CD34-CF17-471A-BEA7-4914E149FCC0}"/>
              </a:ext>
            </a:extLst>
          </p:cNvPr>
          <p:cNvSpPr/>
          <p:nvPr/>
        </p:nvSpPr>
        <p:spPr>
          <a:xfrm rot="13500000" flipH="1">
            <a:off x="5738815" y="271502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xmlns="" id="{69BFD63F-D3F3-4F1B-96B8-DB21FD186F67}"/>
              </a:ext>
            </a:extLst>
          </p:cNvPr>
          <p:cNvSpPr/>
          <p:nvPr/>
        </p:nvSpPr>
        <p:spPr>
          <a:xfrm rot="8100000" flipH="1">
            <a:off x="6742724" y="1226779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xmlns="" id="{B38F3F45-07B7-4525-BA6B-7EE79B744E50}"/>
              </a:ext>
            </a:extLst>
          </p:cNvPr>
          <p:cNvSpPr/>
          <p:nvPr/>
        </p:nvSpPr>
        <p:spPr>
          <a:xfrm rot="13500000" flipV="1">
            <a:off x="4463907" y="3823782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1" name="箭头: 五边形 70">
            <a:extLst>
              <a:ext uri="{FF2B5EF4-FFF2-40B4-BE49-F238E27FC236}">
                <a16:creationId xmlns:a16="http://schemas.microsoft.com/office/drawing/2014/main" xmlns="" id="{18211F2B-7E33-4F76-B266-53AA0C2F9118}"/>
              </a:ext>
            </a:extLst>
          </p:cNvPr>
          <p:cNvSpPr/>
          <p:nvPr/>
        </p:nvSpPr>
        <p:spPr>
          <a:xfrm rot="8100000" flipV="1">
            <a:off x="3853404" y="3949950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xmlns="" id="{BF21CCC9-2933-479F-968E-F7D45A22AA96}"/>
              </a:ext>
            </a:extLst>
          </p:cNvPr>
          <p:cNvSpPr/>
          <p:nvPr/>
        </p:nvSpPr>
        <p:spPr>
          <a:xfrm rot="8100000" flipH="1" flipV="1">
            <a:off x="5738815" y="386253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3" name="箭头: 五边形 72">
            <a:extLst>
              <a:ext uri="{FF2B5EF4-FFF2-40B4-BE49-F238E27FC236}">
                <a16:creationId xmlns:a16="http://schemas.microsoft.com/office/drawing/2014/main" xmlns="" id="{D5301D7C-1EBF-4698-BC3A-C9AB2247CBF7}"/>
              </a:ext>
            </a:extLst>
          </p:cNvPr>
          <p:cNvSpPr/>
          <p:nvPr/>
        </p:nvSpPr>
        <p:spPr>
          <a:xfrm rot="13500000" flipH="1" flipV="1">
            <a:off x="6742724" y="3988701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83D56406-4E7F-44F5-AB47-715C3BA09F81}"/>
              </a:ext>
            </a:extLst>
          </p:cNvPr>
          <p:cNvGrpSpPr/>
          <p:nvPr/>
        </p:nvGrpSpPr>
        <p:grpSpPr>
          <a:xfrm>
            <a:off x="1152153" y="2059822"/>
            <a:ext cx="2407615" cy="835777"/>
            <a:chOff x="609599" y="3139323"/>
            <a:chExt cx="2407615" cy="835777"/>
          </a:xfrm>
        </p:grpSpPr>
        <p:sp>
          <p:nvSpPr>
            <p:cNvPr id="88" name="文本框 15">
              <a:extLst>
                <a:ext uri="{FF2B5EF4-FFF2-40B4-BE49-F238E27FC236}">
                  <a16:creationId xmlns:a16="http://schemas.microsoft.com/office/drawing/2014/main" xmlns="" id="{2C8C861D-0454-4ED7-B093-3BC78AEEDFCE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B66EBB2F-136A-4554-BC4A-D035D3FDC3C9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>
                  <a:solidFill>
                    <a:schemeClr val="accent1"/>
                  </a:solidFill>
                </a:rPr>
                <a:t>标题文本预设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xmlns="" id="{B975F9BD-9EA7-43B9-B1D2-8991919D624D}"/>
              </a:ext>
            </a:extLst>
          </p:cNvPr>
          <p:cNvGrpSpPr/>
          <p:nvPr/>
        </p:nvGrpSpPr>
        <p:grpSpPr>
          <a:xfrm>
            <a:off x="8692701" y="2059822"/>
            <a:ext cx="2457329" cy="835777"/>
            <a:chOff x="9029821" y="3139323"/>
            <a:chExt cx="2457329" cy="835777"/>
          </a:xfrm>
        </p:grpSpPr>
        <p:sp>
          <p:nvSpPr>
            <p:cNvPr id="86" name="文本框 18">
              <a:extLst>
                <a:ext uri="{FF2B5EF4-FFF2-40B4-BE49-F238E27FC236}">
                  <a16:creationId xmlns:a16="http://schemas.microsoft.com/office/drawing/2014/main" xmlns="" id="{266FC00D-C871-41FD-B86E-EF573B823A0A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ECF85AED-1FB0-4604-A3C3-CE5E01AA34FC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B16557E5-B1E0-4E39-B3F0-B17478991811}"/>
              </a:ext>
            </a:extLst>
          </p:cNvPr>
          <p:cNvGrpSpPr/>
          <p:nvPr/>
        </p:nvGrpSpPr>
        <p:grpSpPr>
          <a:xfrm>
            <a:off x="1152153" y="4338183"/>
            <a:ext cx="2407615" cy="835777"/>
            <a:chOff x="609599" y="3139323"/>
            <a:chExt cx="2407615" cy="835777"/>
          </a:xfrm>
        </p:grpSpPr>
        <p:sp>
          <p:nvSpPr>
            <p:cNvPr id="84" name="文本框 21">
              <a:extLst>
                <a:ext uri="{FF2B5EF4-FFF2-40B4-BE49-F238E27FC236}">
                  <a16:creationId xmlns:a16="http://schemas.microsoft.com/office/drawing/2014/main" xmlns="" id="{F84E1BA5-E91C-4797-9361-5159AB661835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20E4BB0E-4A0F-4B06-890D-F401B36B8067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>
                  <a:solidFill>
                    <a:schemeClr val="accent6"/>
                  </a:solidFill>
                </a:rPr>
                <a:t>标题文本预设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xmlns="" id="{E1BD8DDC-9FD6-4195-8894-81DA1EF0C7D3}"/>
              </a:ext>
            </a:extLst>
          </p:cNvPr>
          <p:cNvGrpSpPr/>
          <p:nvPr/>
        </p:nvGrpSpPr>
        <p:grpSpPr>
          <a:xfrm>
            <a:off x="8692701" y="4338183"/>
            <a:ext cx="2457329" cy="835777"/>
            <a:chOff x="9029821" y="3139323"/>
            <a:chExt cx="2457329" cy="835777"/>
          </a:xfrm>
        </p:grpSpPr>
        <p:sp>
          <p:nvSpPr>
            <p:cNvPr id="82" name="文本框 24">
              <a:extLst>
                <a:ext uri="{FF2B5EF4-FFF2-40B4-BE49-F238E27FC236}">
                  <a16:creationId xmlns:a16="http://schemas.microsoft.com/office/drawing/2014/main" xmlns="" id="{7288B12E-D994-49E5-A0EE-FF5B6ECA1E72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7DE6160C-9C99-4402-A218-66FE9B25F99E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</a:rPr>
                <a:t>标题文本预设</a:t>
              </a:r>
            </a:p>
          </p:txBody>
        </p:sp>
      </p:grp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xmlns="" id="{2390B8F5-8938-412A-B5FB-CC177353AC98}"/>
              </a:ext>
            </a:extLst>
          </p:cNvPr>
          <p:cNvSpPr>
            <a:spLocks/>
          </p:cNvSpPr>
          <p:nvPr/>
        </p:nvSpPr>
        <p:spPr bwMode="auto">
          <a:xfrm>
            <a:off x="4423233" y="4608236"/>
            <a:ext cx="665940" cy="56276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xmlns="" id="{BEE908B5-AA90-431E-B84B-0EBC4FEE7622}"/>
              </a:ext>
            </a:extLst>
          </p:cNvPr>
          <p:cNvSpPr>
            <a:spLocks noChangeAspect="1"/>
          </p:cNvSpPr>
          <p:nvPr/>
        </p:nvSpPr>
        <p:spPr bwMode="auto">
          <a:xfrm>
            <a:off x="7188731" y="1998392"/>
            <a:ext cx="653386" cy="5521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xmlns="" id="{2FEB411C-FC5F-412E-8C38-F46C0B08EF08}"/>
              </a:ext>
            </a:extLst>
          </p:cNvPr>
          <p:cNvSpPr>
            <a:spLocks/>
          </p:cNvSpPr>
          <p:nvPr/>
        </p:nvSpPr>
        <p:spPr bwMode="auto">
          <a:xfrm>
            <a:off x="4475322" y="2037106"/>
            <a:ext cx="561762" cy="47472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xmlns="" id="{A37FAF50-DDF1-497E-A599-77250F13DE34}"/>
              </a:ext>
            </a:extLst>
          </p:cNvPr>
          <p:cNvSpPr>
            <a:spLocks/>
          </p:cNvSpPr>
          <p:nvPr/>
        </p:nvSpPr>
        <p:spPr bwMode="auto">
          <a:xfrm>
            <a:off x="7203100" y="4625684"/>
            <a:ext cx="624648" cy="5278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827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6" grpId="0" animBg="1"/>
      <p:bldP spid="47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latin typeface="+mn-ea"/>
              </a:rPr>
              <a:t>PART 03</a:t>
            </a:r>
            <a:endParaRPr lang="zh-CN" altLang="en-US" sz="6000" b="1" spc="300" dirty="0">
              <a:solidFill>
                <a:srgbClr val="688F65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</a:rPr>
              <a:t>点击输入标题三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60396" y="4212078"/>
            <a:ext cx="427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688F65"/>
                </a:solidFill>
              </a:rPr>
              <a:t>Kapok is a very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flower.I</a:t>
            </a:r>
            <a:r>
              <a:rPr lang="en-US" altLang="zh-CN" sz="1200" dirty="0">
                <a:solidFill>
                  <a:srgbClr val="688F65"/>
                </a:solidFill>
              </a:rPr>
              <a:t> like it </a:t>
            </a:r>
            <a:r>
              <a:rPr lang="en-US" altLang="zh-CN" sz="1200" dirty="0" err="1">
                <a:solidFill>
                  <a:srgbClr val="688F65"/>
                </a:solidFill>
              </a:rPr>
              <a:t>best.It</a:t>
            </a:r>
            <a:r>
              <a:rPr lang="en-US" altLang="zh-CN" sz="1200" dirty="0">
                <a:solidFill>
                  <a:srgbClr val="688F65"/>
                </a:solidFill>
              </a:rPr>
              <a:t> has straight </a:t>
            </a:r>
            <a:r>
              <a:rPr lang="en-US" altLang="zh-CN" sz="1200" dirty="0" err="1">
                <a:solidFill>
                  <a:srgbClr val="688F65"/>
                </a:solidFill>
              </a:rPr>
              <a:t>trunk,and</a:t>
            </a:r>
            <a:r>
              <a:rPr lang="en-US" altLang="zh-CN" sz="1200" dirty="0">
                <a:solidFill>
                  <a:srgbClr val="688F65"/>
                </a:solidFill>
              </a:rPr>
              <a:t>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flowers.The</a:t>
            </a:r>
            <a:r>
              <a:rPr lang="en-US" altLang="zh-CN" sz="1200" dirty="0">
                <a:solidFill>
                  <a:srgbClr val="688F65"/>
                </a:solidFill>
              </a:rPr>
              <a:t> color of the flower is usually </a:t>
            </a:r>
            <a:r>
              <a:rPr lang="en-US" altLang="zh-CN" sz="1200" dirty="0" err="1">
                <a:solidFill>
                  <a:srgbClr val="688F65"/>
                </a:solidFill>
              </a:rPr>
              <a:t>redwhich</a:t>
            </a:r>
            <a:r>
              <a:rPr lang="en-US" altLang="zh-CN" sz="1200" dirty="0">
                <a:solidFill>
                  <a:srgbClr val="688F65"/>
                </a:solidFill>
              </a:rPr>
              <a:t> is very popular among Chinese.</a:t>
            </a:r>
            <a:endParaRPr lang="zh-CN" altLang="en-US" sz="1200" dirty="0">
              <a:solidFill>
                <a:srgbClr val="688F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2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6">
            <a:extLst>
              <a:ext uri="{FF2B5EF4-FFF2-40B4-BE49-F238E27FC236}">
                <a16:creationId xmlns:a16="http://schemas.microsoft.com/office/drawing/2014/main" xmlns="" id="{1AEF6CB0-8FC7-431C-88EF-4B986B99F2F5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DD2B8357-99B1-4ED7-9059-5DEC5BA26AAB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74" name="Group 94">
            <a:extLst>
              <a:ext uri="{FF2B5EF4-FFF2-40B4-BE49-F238E27FC236}">
                <a16:creationId xmlns:a16="http://schemas.microsoft.com/office/drawing/2014/main" xmlns="" id="{E39AE50E-2E3A-4932-929F-03AA006BFAB1}"/>
              </a:ext>
            </a:extLst>
          </p:cNvPr>
          <p:cNvGrpSpPr/>
          <p:nvPr/>
        </p:nvGrpSpPr>
        <p:grpSpPr>
          <a:xfrm flipH="1">
            <a:off x="2276420" y="2248421"/>
            <a:ext cx="3119113" cy="930893"/>
            <a:chOff x="4822825" y="2298377"/>
            <a:chExt cx="2144716" cy="640086"/>
          </a:xfrm>
        </p:grpSpPr>
        <p:sp>
          <p:nvSpPr>
            <p:cNvPr id="175" name="Freeform: Shape 95">
              <a:extLst>
                <a:ext uri="{FF2B5EF4-FFF2-40B4-BE49-F238E27FC236}">
                  <a16:creationId xmlns:a16="http://schemas.microsoft.com/office/drawing/2014/main" xmlns="" id="{6D34FD27-047F-46C9-AC00-5FF4D1F9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5" y="2354263"/>
              <a:ext cx="2107364" cy="584200"/>
            </a:xfrm>
            <a:custGeom>
              <a:avLst/>
              <a:gdLst/>
              <a:ahLst/>
              <a:cxnLst>
                <a:cxn ang="0">
                  <a:pos x="0" y="354"/>
                </a:cxn>
                <a:cxn ang="0">
                  <a:pos x="896" y="354"/>
                </a:cxn>
                <a:cxn ang="0">
                  <a:pos x="896" y="0"/>
                </a:cxn>
                <a:cxn ang="0">
                  <a:pos x="896" y="0"/>
                </a:cxn>
                <a:cxn ang="0">
                  <a:pos x="911" y="0"/>
                </a:cxn>
                <a:cxn ang="0">
                  <a:pos x="911" y="368"/>
                </a:cxn>
                <a:cxn ang="0">
                  <a:pos x="0" y="368"/>
                </a:cxn>
                <a:cxn ang="0">
                  <a:pos x="0" y="354"/>
                </a:cxn>
                <a:cxn ang="0">
                  <a:pos x="0" y="354"/>
                </a:cxn>
              </a:cxnLst>
              <a:rect l="0" t="0" r="r" b="b"/>
              <a:pathLst>
                <a:path w="911" h="368">
                  <a:moveTo>
                    <a:pt x="0" y="354"/>
                  </a:moveTo>
                  <a:lnTo>
                    <a:pt x="896" y="354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911" y="0"/>
                  </a:lnTo>
                  <a:lnTo>
                    <a:pt x="911" y="368"/>
                  </a:lnTo>
                  <a:lnTo>
                    <a:pt x="0" y="368"/>
                  </a:lnTo>
                  <a:lnTo>
                    <a:pt x="0" y="35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Oval 96">
              <a:extLst>
                <a:ext uri="{FF2B5EF4-FFF2-40B4-BE49-F238E27FC236}">
                  <a16:creationId xmlns:a16="http://schemas.microsoft.com/office/drawing/2014/main" xmlns="" id="{87DEA342-7EDF-4E21-B4E1-1D17120EF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5" y="2298377"/>
              <a:ext cx="109536" cy="11177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5" name="Freeform: Shape 99">
            <a:extLst>
              <a:ext uri="{FF2B5EF4-FFF2-40B4-BE49-F238E27FC236}">
                <a16:creationId xmlns:a16="http://schemas.microsoft.com/office/drawing/2014/main" xmlns="" id="{322DA9C8-AA2F-455F-A02D-15D3F52DA48B}"/>
              </a:ext>
            </a:extLst>
          </p:cNvPr>
          <p:cNvSpPr>
            <a:spLocks/>
          </p:cNvSpPr>
          <p:nvPr/>
        </p:nvSpPr>
        <p:spPr bwMode="auto">
          <a:xfrm flipH="1">
            <a:off x="2330743" y="3950432"/>
            <a:ext cx="3064791" cy="849617"/>
          </a:xfrm>
          <a:custGeom>
            <a:avLst/>
            <a:gdLst/>
            <a:ahLst/>
            <a:cxnLst>
              <a:cxn ang="0">
                <a:pos x="0" y="354"/>
              </a:cxn>
              <a:cxn ang="0">
                <a:pos x="896" y="354"/>
              </a:cxn>
              <a:cxn ang="0">
                <a:pos x="896" y="0"/>
              </a:cxn>
              <a:cxn ang="0">
                <a:pos x="896" y="0"/>
              </a:cxn>
              <a:cxn ang="0">
                <a:pos x="911" y="0"/>
              </a:cxn>
              <a:cxn ang="0">
                <a:pos x="911" y="368"/>
              </a:cxn>
              <a:cxn ang="0">
                <a:pos x="0" y="368"/>
              </a:cxn>
              <a:cxn ang="0">
                <a:pos x="0" y="354"/>
              </a:cxn>
              <a:cxn ang="0">
                <a:pos x="0" y="354"/>
              </a:cxn>
            </a:cxnLst>
            <a:rect l="0" t="0" r="r" b="b"/>
            <a:pathLst>
              <a:path w="911" h="368">
                <a:moveTo>
                  <a:pt x="0" y="354"/>
                </a:moveTo>
                <a:lnTo>
                  <a:pt x="896" y="354"/>
                </a:lnTo>
                <a:lnTo>
                  <a:pt x="896" y="0"/>
                </a:lnTo>
                <a:lnTo>
                  <a:pt x="896" y="0"/>
                </a:lnTo>
                <a:lnTo>
                  <a:pt x="911" y="0"/>
                </a:lnTo>
                <a:lnTo>
                  <a:pt x="911" y="368"/>
                </a:lnTo>
                <a:lnTo>
                  <a:pt x="0" y="368"/>
                </a:lnTo>
                <a:lnTo>
                  <a:pt x="0" y="354"/>
                </a:lnTo>
                <a:lnTo>
                  <a:pt x="0" y="3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Oval 170">
            <a:extLst>
              <a:ext uri="{FF2B5EF4-FFF2-40B4-BE49-F238E27FC236}">
                <a16:creationId xmlns:a16="http://schemas.microsoft.com/office/drawing/2014/main" xmlns="" id="{85633382-14D7-41AD-A2EE-79E3BB90E541}"/>
              </a:ext>
            </a:extLst>
          </p:cNvPr>
          <p:cNvSpPr>
            <a:spLocks/>
          </p:cNvSpPr>
          <p:nvPr/>
        </p:nvSpPr>
        <p:spPr bwMode="auto">
          <a:xfrm flipH="1">
            <a:off x="2276420" y="3869156"/>
            <a:ext cx="159301" cy="16255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Freeform: Shape 173">
            <a:extLst>
              <a:ext uri="{FF2B5EF4-FFF2-40B4-BE49-F238E27FC236}">
                <a16:creationId xmlns:a16="http://schemas.microsoft.com/office/drawing/2014/main" xmlns="" id="{31F78DDB-0E40-4D6C-AF07-262BD0323CCD}"/>
              </a:ext>
            </a:extLst>
          </p:cNvPr>
          <p:cNvSpPr>
            <a:spLocks/>
          </p:cNvSpPr>
          <p:nvPr/>
        </p:nvSpPr>
        <p:spPr bwMode="auto">
          <a:xfrm>
            <a:off x="6796467" y="2883794"/>
            <a:ext cx="3064791" cy="849617"/>
          </a:xfrm>
          <a:custGeom>
            <a:avLst/>
            <a:gdLst/>
            <a:ahLst/>
            <a:cxnLst>
              <a:cxn ang="0">
                <a:pos x="0" y="354"/>
              </a:cxn>
              <a:cxn ang="0">
                <a:pos x="896" y="354"/>
              </a:cxn>
              <a:cxn ang="0">
                <a:pos x="896" y="0"/>
              </a:cxn>
              <a:cxn ang="0">
                <a:pos x="896" y="0"/>
              </a:cxn>
              <a:cxn ang="0">
                <a:pos x="911" y="0"/>
              </a:cxn>
              <a:cxn ang="0">
                <a:pos x="911" y="368"/>
              </a:cxn>
              <a:cxn ang="0">
                <a:pos x="0" y="368"/>
              </a:cxn>
              <a:cxn ang="0">
                <a:pos x="0" y="354"/>
              </a:cxn>
              <a:cxn ang="0">
                <a:pos x="0" y="354"/>
              </a:cxn>
            </a:cxnLst>
            <a:rect l="0" t="0" r="r" b="b"/>
            <a:pathLst>
              <a:path w="911" h="368">
                <a:moveTo>
                  <a:pt x="0" y="354"/>
                </a:moveTo>
                <a:lnTo>
                  <a:pt x="896" y="354"/>
                </a:lnTo>
                <a:lnTo>
                  <a:pt x="896" y="0"/>
                </a:lnTo>
                <a:lnTo>
                  <a:pt x="896" y="0"/>
                </a:lnTo>
                <a:lnTo>
                  <a:pt x="911" y="0"/>
                </a:lnTo>
                <a:lnTo>
                  <a:pt x="911" y="368"/>
                </a:lnTo>
                <a:lnTo>
                  <a:pt x="0" y="368"/>
                </a:lnTo>
                <a:lnTo>
                  <a:pt x="0" y="354"/>
                </a:lnTo>
                <a:lnTo>
                  <a:pt x="0" y="3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Oval 174">
            <a:extLst>
              <a:ext uri="{FF2B5EF4-FFF2-40B4-BE49-F238E27FC236}">
                <a16:creationId xmlns:a16="http://schemas.microsoft.com/office/drawing/2014/main" xmlns="" id="{BC41C5B8-D8D1-4558-87B0-06F162C87593}"/>
              </a:ext>
            </a:extLst>
          </p:cNvPr>
          <p:cNvSpPr>
            <a:spLocks/>
          </p:cNvSpPr>
          <p:nvPr/>
        </p:nvSpPr>
        <p:spPr bwMode="auto">
          <a:xfrm>
            <a:off x="9756278" y="2802518"/>
            <a:ext cx="159301" cy="162553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xmlns="" id="{D6EA282B-9837-4E81-ABAB-AB3719897CC4}"/>
              </a:ext>
            </a:extLst>
          </p:cNvPr>
          <p:cNvGrpSpPr/>
          <p:nvPr/>
        </p:nvGrpSpPr>
        <p:grpSpPr>
          <a:xfrm>
            <a:off x="5092621" y="1297315"/>
            <a:ext cx="2036308" cy="5005729"/>
            <a:chOff x="5092623" y="1123577"/>
            <a:chExt cx="2036308" cy="5005729"/>
          </a:xfrm>
        </p:grpSpPr>
        <p:sp>
          <p:nvSpPr>
            <p:cNvPr id="89" name="Freeform: Shape 177">
              <a:extLst>
                <a:ext uri="{FF2B5EF4-FFF2-40B4-BE49-F238E27FC236}">
                  <a16:creationId xmlns:a16="http://schemas.microsoft.com/office/drawing/2014/main" xmlns="" id="{2FAEB5D4-4B4E-481B-8E38-C0F2B612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086" y="2135033"/>
              <a:ext cx="694932" cy="1542386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62" y="0"/>
                </a:cxn>
                <a:cxn ang="0">
                  <a:pos x="168" y="0"/>
                </a:cxn>
                <a:cxn ang="0">
                  <a:pos x="230" y="62"/>
                </a:cxn>
                <a:cxn ang="0">
                  <a:pos x="230" y="351"/>
                </a:cxn>
                <a:cxn ang="0">
                  <a:pos x="168" y="413"/>
                </a:cxn>
                <a:cxn ang="0">
                  <a:pos x="62" y="413"/>
                </a:cxn>
                <a:cxn ang="0">
                  <a:pos x="0" y="351"/>
                </a:cxn>
                <a:cxn ang="0">
                  <a:pos x="0" y="62"/>
                </a:cxn>
              </a:cxnLst>
              <a:rect l="0" t="0" r="r" b="b"/>
              <a:pathLst>
                <a:path w="230" h="413">
                  <a:moveTo>
                    <a:pt x="0" y="62"/>
                  </a:moveTo>
                  <a:cubicBezTo>
                    <a:pt x="0" y="28"/>
                    <a:pt x="28" y="0"/>
                    <a:pt x="6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2" y="0"/>
                    <a:pt x="230" y="28"/>
                    <a:pt x="230" y="62"/>
                  </a:cubicBezTo>
                  <a:cubicBezTo>
                    <a:pt x="230" y="351"/>
                    <a:pt x="230" y="351"/>
                    <a:pt x="230" y="351"/>
                  </a:cubicBezTo>
                  <a:cubicBezTo>
                    <a:pt x="230" y="385"/>
                    <a:pt x="202" y="413"/>
                    <a:pt x="168" y="413"/>
                  </a:cubicBezTo>
                  <a:cubicBezTo>
                    <a:pt x="62" y="413"/>
                    <a:pt x="62" y="413"/>
                    <a:pt x="62" y="413"/>
                  </a:cubicBezTo>
                  <a:cubicBezTo>
                    <a:pt x="28" y="413"/>
                    <a:pt x="0" y="385"/>
                    <a:pt x="0" y="351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80">
              <a:extLst>
                <a:ext uri="{FF2B5EF4-FFF2-40B4-BE49-F238E27FC236}">
                  <a16:creationId xmlns:a16="http://schemas.microsoft.com/office/drawing/2014/main" xmlns="" id="{07781E20-A9E9-4100-BAB6-7D49FA41C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9673" y="3264153"/>
              <a:ext cx="711092" cy="1442964"/>
            </a:xfrm>
            <a:custGeom>
              <a:avLst/>
              <a:gdLst/>
              <a:ahLst/>
              <a:cxnLst>
                <a:cxn ang="0">
                  <a:pos x="235" y="415"/>
                </a:cxn>
                <a:cxn ang="0">
                  <a:pos x="174" y="477"/>
                </a:cxn>
                <a:cxn ang="0">
                  <a:pos x="62" y="477"/>
                </a:cxn>
                <a:cxn ang="0">
                  <a:pos x="0" y="415"/>
                </a:cxn>
                <a:cxn ang="0">
                  <a:pos x="0" y="62"/>
                </a:cxn>
                <a:cxn ang="0">
                  <a:pos x="62" y="0"/>
                </a:cxn>
                <a:cxn ang="0">
                  <a:pos x="174" y="0"/>
                </a:cxn>
                <a:cxn ang="0">
                  <a:pos x="235" y="62"/>
                </a:cxn>
                <a:cxn ang="0">
                  <a:pos x="235" y="415"/>
                </a:cxn>
              </a:cxnLst>
              <a:rect l="0" t="0" r="r" b="b"/>
              <a:pathLst>
                <a:path w="235" h="477">
                  <a:moveTo>
                    <a:pt x="235" y="415"/>
                  </a:moveTo>
                  <a:cubicBezTo>
                    <a:pt x="235" y="449"/>
                    <a:pt x="208" y="477"/>
                    <a:pt x="174" y="477"/>
                  </a:cubicBezTo>
                  <a:cubicBezTo>
                    <a:pt x="62" y="477"/>
                    <a:pt x="62" y="477"/>
                    <a:pt x="62" y="477"/>
                  </a:cubicBezTo>
                  <a:cubicBezTo>
                    <a:pt x="28" y="477"/>
                    <a:pt x="0" y="449"/>
                    <a:pt x="0" y="41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08" y="0"/>
                    <a:pt x="235" y="28"/>
                    <a:pt x="235" y="62"/>
                  </a:cubicBezTo>
                  <a:lnTo>
                    <a:pt x="235" y="4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83">
              <a:extLst>
                <a:ext uri="{FF2B5EF4-FFF2-40B4-BE49-F238E27FC236}">
                  <a16:creationId xmlns:a16="http://schemas.microsoft.com/office/drawing/2014/main" xmlns="" id="{D0687BEE-394B-4193-9BA1-D71F0318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632" y="1435631"/>
              <a:ext cx="768811" cy="1791583"/>
            </a:xfrm>
            <a:custGeom>
              <a:avLst/>
              <a:gdLst/>
              <a:ahLst/>
              <a:cxnLst>
                <a:cxn ang="0">
                  <a:pos x="254" y="530"/>
                </a:cxn>
                <a:cxn ang="0">
                  <a:pos x="192" y="592"/>
                </a:cxn>
                <a:cxn ang="0">
                  <a:pos x="62" y="592"/>
                </a:cxn>
                <a:cxn ang="0">
                  <a:pos x="0" y="530"/>
                </a:cxn>
                <a:cxn ang="0">
                  <a:pos x="0" y="62"/>
                </a:cxn>
                <a:cxn ang="0">
                  <a:pos x="62" y="0"/>
                </a:cxn>
                <a:cxn ang="0">
                  <a:pos x="192" y="0"/>
                </a:cxn>
                <a:cxn ang="0">
                  <a:pos x="254" y="62"/>
                </a:cxn>
                <a:cxn ang="0">
                  <a:pos x="254" y="530"/>
                </a:cxn>
              </a:cxnLst>
              <a:rect l="0" t="0" r="r" b="b"/>
              <a:pathLst>
                <a:path w="254" h="592">
                  <a:moveTo>
                    <a:pt x="254" y="530"/>
                  </a:moveTo>
                  <a:cubicBezTo>
                    <a:pt x="254" y="564"/>
                    <a:pt x="226" y="592"/>
                    <a:pt x="192" y="592"/>
                  </a:cubicBezTo>
                  <a:cubicBezTo>
                    <a:pt x="62" y="592"/>
                    <a:pt x="62" y="592"/>
                    <a:pt x="62" y="592"/>
                  </a:cubicBezTo>
                  <a:cubicBezTo>
                    <a:pt x="28" y="592"/>
                    <a:pt x="0" y="564"/>
                    <a:pt x="0" y="5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26" y="0"/>
                    <a:pt x="254" y="28"/>
                    <a:pt x="254" y="62"/>
                  </a:cubicBezTo>
                  <a:lnTo>
                    <a:pt x="254" y="5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2" name="Group 184">
              <a:extLst>
                <a:ext uri="{FF2B5EF4-FFF2-40B4-BE49-F238E27FC236}">
                  <a16:creationId xmlns:a16="http://schemas.microsoft.com/office/drawing/2014/main" xmlns="" id="{FDC66432-812E-4191-AE19-BB5761261BDB}"/>
                </a:ext>
              </a:extLst>
            </p:cNvPr>
            <p:cNvGrpSpPr/>
            <p:nvPr/>
          </p:nvGrpSpPr>
          <p:grpSpPr>
            <a:xfrm>
              <a:off x="5803715" y="5053431"/>
              <a:ext cx="614125" cy="1075875"/>
              <a:chOff x="4360863" y="4009117"/>
              <a:chExt cx="422275" cy="739775"/>
            </a:xfrm>
          </p:grpSpPr>
          <p:sp>
            <p:nvSpPr>
              <p:cNvPr id="173" name="Freeform: Shape 185">
                <a:extLst>
                  <a:ext uri="{FF2B5EF4-FFF2-40B4-BE49-F238E27FC236}">
                    <a16:creationId xmlns:a16="http://schemas.microsoft.com/office/drawing/2014/main" xmlns="" id="{EC69125D-2C79-4EE2-B952-167BF2D93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450" y="4009117"/>
                <a:ext cx="420688" cy="311150"/>
              </a:xfrm>
              <a:custGeom>
                <a:avLst/>
                <a:gdLst/>
                <a:ahLst/>
                <a:cxnLst>
                  <a:cxn ang="0">
                    <a:pos x="265" y="196"/>
                  </a:cxn>
                  <a:cxn ang="0">
                    <a:pos x="0" y="196"/>
                  </a:cxn>
                  <a:cxn ang="0">
                    <a:pos x="131" y="0"/>
                  </a:cxn>
                  <a:cxn ang="0">
                    <a:pos x="265" y="196"/>
                  </a:cxn>
                </a:cxnLst>
                <a:rect l="0" t="0" r="r" b="b"/>
                <a:pathLst>
                  <a:path w="265" h="196">
                    <a:moveTo>
                      <a:pt x="265" y="196"/>
                    </a:moveTo>
                    <a:lnTo>
                      <a:pt x="0" y="196"/>
                    </a:lnTo>
                    <a:lnTo>
                      <a:pt x="131" y="0"/>
                    </a:lnTo>
                    <a:lnTo>
                      <a:pt x="265" y="1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Rectangle 186">
                <a:extLst>
                  <a:ext uri="{FF2B5EF4-FFF2-40B4-BE49-F238E27FC236}">
                    <a16:creationId xmlns:a16="http://schemas.microsoft.com/office/drawing/2014/main" xmlns="" id="{9FB9C9CF-F62E-4EB7-8015-A0D230D59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863" y="4320267"/>
                <a:ext cx="422275" cy="4286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3" name="Group 187">
              <a:extLst>
                <a:ext uri="{FF2B5EF4-FFF2-40B4-BE49-F238E27FC236}">
                  <a16:creationId xmlns:a16="http://schemas.microsoft.com/office/drawing/2014/main" xmlns="" id="{29DBC833-85F1-420D-A82B-7D5B1AC4FEE1}"/>
                </a:ext>
              </a:extLst>
            </p:cNvPr>
            <p:cNvGrpSpPr/>
            <p:nvPr/>
          </p:nvGrpSpPr>
          <p:grpSpPr>
            <a:xfrm>
              <a:off x="6108468" y="5053431"/>
              <a:ext cx="1020463" cy="1075875"/>
              <a:chOff x="4570413" y="4009117"/>
              <a:chExt cx="701675" cy="739775"/>
            </a:xfrm>
          </p:grpSpPr>
          <p:sp>
            <p:nvSpPr>
              <p:cNvPr id="171" name="Freeform: Shape 188">
                <a:extLst>
                  <a:ext uri="{FF2B5EF4-FFF2-40B4-BE49-F238E27FC236}">
                    <a16:creationId xmlns:a16="http://schemas.microsoft.com/office/drawing/2014/main" xmlns="" id="{F4EB1CED-C5DB-4182-B54A-15AF4AD4D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4009117"/>
                <a:ext cx="701675" cy="311150"/>
              </a:xfrm>
              <a:custGeom>
                <a:avLst/>
                <a:gdLst/>
                <a:ahLst/>
                <a:cxnLst>
                  <a:cxn ang="0">
                    <a:pos x="133" y="196"/>
                  </a:cxn>
                  <a:cxn ang="0">
                    <a:pos x="0" y="0"/>
                  </a:cxn>
                  <a:cxn ang="0">
                    <a:pos x="442" y="196"/>
                  </a:cxn>
                  <a:cxn ang="0">
                    <a:pos x="133" y="196"/>
                  </a:cxn>
                </a:cxnLst>
                <a:rect l="0" t="0" r="r" b="b"/>
                <a:pathLst>
                  <a:path w="442" h="196">
                    <a:moveTo>
                      <a:pt x="133" y="196"/>
                    </a:moveTo>
                    <a:lnTo>
                      <a:pt x="0" y="0"/>
                    </a:lnTo>
                    <a:lnTo>
                      <a:pt x="442" y="196"/>
                    </a:lnTo>
                    <a:lnTo>
                      <a:pt x="133" y="19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Freeform: Shape 189">
                <a:extLst>
                  <a:ext uri="{FF2B5EF4-FFF2-40B4-BE49-F238E27FC236}">
                    <a16:creationId xmlns:a16="http://schemas.microsoft.com/office/drawing/2014/main" xmlns="" id="{5240D21E-78C2-4816-B145-2BC5DFD75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550" y="4320267"/>
                <a:ext cx="490538" cy="428625"/>
              </a:xfrm>
              <a:custGeom>
                <a:avLst/>
                <a:gdLst/>
                <a:ahLst/>
                <a:cxnLst>
                  <a:cxn ang="0">
                    <a:pos x="177" y="270"/>
                  </a:cxn>
                  <a:cxn ang="0">
                    <a:pos x="177" y="270"/>
                  </a:cxn>
                  <a:cxn ang="0">
                    <a:pos x="0" y="270"/>
                  </a:cxn>
                  <a:cxn ang="0">
                    <a:pos x="0" y="0"/>
                  </a:cxn>
                  <a:cxn ang="0">
                    <a:pos x="309" y="0"/>
                  </a:cxn>
                  <a:cxn ang="0">
                    <a:pos x="309" y="270"/>
                  </a:cxn>
                  <a:cxn ang="0">
                    <a:pos x="177" y="270"/>
                  </a:cxn>
                </a:cxnLst>
                <a:rect l="0" t="0" r="r" b="b"/>
                <a:pathLst>
                  <a:path w="309" h="270">
                    <a:moveTo>
                      <a:pt x="177" y="270"/>
                    </a:moveTo>
                    <a:lnTo>
                      <a:pt x="177" y="270"/>
                    </a:lnTo>
                    <a:lnTo>
                      <a:pt x="0" y="270"/>
                    </a:lnTo>
                    <a:lnTo>
                      <a:pt x="0" y="0"/>
                    </a:lnTo>
                    <a:lnTo>
                      <a:pt x="309" y="0"/>
                    </a:lnTo>
                    <a:lnTo>
                      <a:pt x="309" y="270"/>
                    </a:lnTo>
                    <a:lnTo>
                      <a:pt x="177" y="27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4" name="Group 190">
              <a:extLst>
                <a:ext uri="{FF2B5EF4-FFF2-40B4-BE49-F238E27FC236}">
                  <a16:creationId xmlns:a16="http://schemas.microsoft.com/office/drawing/2014/main" xmlns="" id="{58FC9CFA-1ACD-46B5-94C4-B93D189A8338}"/>
                </a:ext>
              </a:extLst>
            </p:cNvPr>
            <p:cNvGrpSpPr/>
            <p:nvPr/>
          </p:nvGrpSpPr>
          <p:grpSpPr>
            <a:xfrm>
              <a:off x="5092623" y="5053431"/>
              <a:ext cx="1015846" cy="1075875"/>
              <a:chOff x="3871912" y="4009117"/>
              <a:chExt cx="698500" cy="739775"/>
            </a:xfrm>
          </p:grpSpPr>
          <p:sp>
            <p:nvSpPr>
              <p:cNvPr id="169" name="Freeform: Shape 191">
                <a:extLst>
                  <a:ext uri="{FF2B5EF4-FFF2-40B4-BE49-F238E27FC236}">
                    <a16:creationId xmlns:a16="http://schemas.microsoft.com/office/drawing/2014/main" xmlns="" id="{AE24A8B9-A21F-4CA1-8333-D1A5A985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12" y="4009117"/>
                <a:ext cx="698500" cy="311150"/>
              </a:xfrm>
              <a:custGeom>
                <a:avLst/>
                <a:gdLst/>
                <a:ahLst/>
                <a:cxnLst>
                  <a:cxn ang="0">
                    <a:pos x="309" y="196"/>
                  </a:cxn>
                  <a:cxn ang="0">
                    <a:pos x="133" y="196"/>
                  </a:cxn>
                  <a:cxn ang="0">
                    <a:pos x="0" y="196"/>
                  </a:cxn>
                  <a:cxn ang="0">
                    <a:pos x="440" y="0"/>
                  </a:cxn>
                  <a:cxn ang="0">
                    <a:pos x="309" y="196"/>
                  </a:cxn>
                </a:cxnLst>
                <a:rect l="0" t="0" r="r" b="b"/>
                <a:pathLst>
                  <a:path w="440" h="196">
                    <a:moveTo>
                      <a:pt x="309" y="196"/>
                    </a:moveTo>
                    <a:lnTo>
                      <a:pt x="133" y="196"/>
                    </a:lnTo>
                    <a:lnTo>
                      <a:pt x="0" y="196"/>
                    </a:lnTo>
                    <a:lnTo>
                      <a:pt x="440" y="0"/>
                    </a:lnTo>
                    <a:lnTo>
                      <a:pt x="309" y="1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Freeform: Shape 192">
                <a:extLst>
                  <a:ext uri="{FF2B5EF4-FFF2-40B4-BE49-F238E27FC236}">
                    <a16:creationId xmlns:a16="http://schemas.microsoft.com/office/drawing/2014/main" xmlns="" id="{E38CE18A-6A80-45F3-9D61-4DCF43F7E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912" y="4320267"/>
                <a:ext cx="490538" cy="428625"/>
              </a:xfrm>
              <a:custGeom>
                <a:avLst/>
                <a:gdLst/>
                <a:ahLst/>
                <a:cxnLst>
                  <a:cxn ang="0">
                    <a:pos x="132" y="270"/>
                  </a:cxn>
                  <a:cxn ang="0">
                    <a:pos x="132" y="270"/>
                  </a:cxn>
                  <a:cxn ang="0">
                    <a:pos x="0" y="270"/>
                  </a:cxn>
                  <a:cxn ang="0">
                    <a:pos x="0" y="0"/>
                  </a:cxn>
                  <a:cxn ang="0">
                    <a:pos x="309" y="0"/>
                  </a:cxn>
                  <a:cxn ang="0">
                    <a:pos x="309" y="270"/>
                  </a:cxn>
                  <a:cxn ang="0">
                    <a:pos x="132" y="270"/>
                  </a:cxn>
                </a:cxnLst>
                <a:rect l="0" t="0" r="r" b="b"/>
                <a:pathLst>
                  <a:path w="309" h="270">
                    <a:moveTo>
                      <a:pt x="132" y="270"/>
                    </a:moveTo>
                    <a:lnTo>
                      <a:pt x="132" y="270"/>
                    </a:lnTo>
                    <a:lnTo>
                      <a:pt x="0" y="270"/>
                    </a:lnTo>
                    <a:lnTo>
                      <a:pt x="0" y="0"/>
                    </a:lnTo>
                    <a:lnTo>
                      <a:pt x="309" y="0"/>
                    </a:lnTo>
                    <a:lnTo>
                      <a:pt x="309" y="270"/>
                    </a:lnTo>
                    <a:lnTo>
                      <a:pt x="132" y="2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7" name="Group 193">
              <a:extLst>
                <a:ext uri="{FF2B5EF4-FFF2-40B4-BE49-F238E27FC236}">
                  <a16:creationId xmlns:a16="http://schemas.microsoft.com/office/drawing/2014/main" xmlns="" id="{2F871FDB-851E-43F8-8334-5BD7FA4871FE}"/>
                </a:ext>
              </a:extLst>
            </p:cNvPr>
            <p:cNvGrpSpPr/>
            <p:nvPr/>
          </p:nvGrpSpPr>
          <p:grpSpPr>
            <a:xfrm>
              <a:off x="5830147" y="1123577"/>
              <a:ext cx="551100" cy="3960996"/>
              <a:chOff x="4240213" y="1263650"/>
              <a:chExt cx="379017" cy="2724150"/>
            </a:xfrm>
          </p:grpSpPr>
          <p:sp>
            <p:nvSpPr>
              <p:cNvPr id="159" name="Rectangle 194">
                <a:extLst>
                  <a:ext uri="{FF2B5EF4-FFF2-40B4-BE49-F238E27FC236}">
                    <a16:creationId xmlns:a16="http://schemas.microsoft.com/office/drawing/2014/main" xmlns="" id="{7749F6C9-656F-4641-AE50-C40260CD7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713" y="3965575"/>
                <a:ext cx="1588" cy="15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Freeform: Shape 195">
                <a:extLst>
                  <a:ext uri="{FF2B5EF4-FFF2-40B4-BE49-F238E27FC236}">
                    <a16:creationId xmlns:a16="http://schemas.microsoft.com/office/drawing/2014/main" xmlns="" id="{3D8A5354-4D78-4069-9D37-04DE139F9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413" y="3597275"/>
                <a:ext cx="160338" cy="38417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40" y="0"/>
                  </a:cxn>
                  <a:cxn ang="0">
                    <a:pos x="0" y="185"/>
                  </a:cxn>
                  <a:cxn ang="0">
                    <a:pos x="9" y="171"/>
                  </a:cxn>
                  <a:cxn ang="0">
                    <a:pos x="67" y="38"/>
                  </a:cxn>
                  <a:cxn ang="0">
                    <a:pos x="51" y="0"/>
                  </a:cxn>
                </a:cxnLst>
                <a:rect l="0" t="0" r="r" b="b"/>
                <a:pathLst>
                  <a:path w="77" h="185">
                    <a:moveTo>
                      <a:pt x="51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3" y="182"/>
                      <a:pt x="7" y="178"/>
                      <a:pt x="9" y="171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77" y="17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Freeform: Shape 196">
                <a:extLst>
                  <a:ext uri="{FF2B5EF4-FFF2-40B4-BE49-F238E27FC236}">
                    <a16:creationId xmlns:a16="http://schemas.microsoft.com/office/drawing/2014/main" xmlns="" id="{91875739-7826-4212-940C-FACD3980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463" y="3597275"/>
                <a:ext cx="192088" cy="390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185"/>
                  </a:cxn>
                  <a:cxn ang="0">
                    <a:pos x="52" y="185"/>
                  </a:cxn>
                  <a:cxn ang="0">
                    <a:pos x="92" y="0"/>
                  </a:cxn>
                  <a:cxn ang="0">
                    <a:pos x="0" y="0"/>
                  </a:cxn>
                </a:cxnLst>
                <a:rect l="0" t="0" r="r" b="b"/>
                <a:pathLst>
                  <a:path w="92" h="188">
                    <a:moveTo>
                      <a:pt x="0" y="0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43" y="188"/>
                      <a:pt x="47" y="188"/>
                      <a:pt x="52" y="185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Freeform: Shape 197">
                <a:extLst>
                  <a:ext uri="{FF2B5EF4-FFF2-40B4-BE49-F238E27FC236}">
                    <a16:creationId xmlns:a16="http://schemas.microsoft.com/office/drawing/2014/main" xmlns="" id="{EF1E9959-C5C1-468F-A527-85338DC5C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0" y="3597275"/>
                <a:ext cx="160338" cy="3841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9" y="38"/>
                  </a:cxn>
                  <a:cxn ang="0">
                    <a:pos x="67" y="171"/>
                  </a:cxn>
                  <a:cxn ang="0">
                    <a:pos x="77" y="185"/>
                  </a:cxn>
                  <a:cxn ang="0">
                    <a:pos x="39" y="0"/>
                  </a:cxn>
                  <a:cxn ang="0">
                    <a:pos x="26" y="0"/>
                  </a:cxn>
                </a:cxnLst>
                <a:rect l="0" t="0" r="r" b="b"/>
                <a:pathLst>
                  <a:path w="77" h="185">
                    <a:moveTo>
                      <a:pt x="26" y="0"/>
                    </a:moveTo>
                    <a:cubicBezTo>
                      <a:pt x="8" y="0"/>
                      <a:pt x="0" y="17"/>
                      <a:pt x="9" y="38"/>
                    </a:cubicBezTo>
                    <a:cubicBezTo>
                      <a:pt x="67" y="171"/>
                      <a:pt x="67" y="171"/>
                      <a:pt x="67" y="171"/>
                    </a:cubicBezTo>
                    <a:cubicBezTo>
                      <a:pt x="70" y="178"/>
                      <a:pt x="74" y="182"/>
                      <a:pt x="77" y="185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Freeform: Shape 198">
                <a:extLst>
                  <a:ext uri="{FF2B5EF4-FFF2-40B4-BE49-F238E27FC236}">
                    <a16:creationId xmlns:a16="http://schemas.microsoft.com/office/drawing/2014/main" xmlns="" id="{E935E496-6DB6-4C48-8C80-9079F99FE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405" y="1373188"/>
                <a:ext cx="377825" cy="2246313"/>
              </a:xfrm>
              <a:custGeom>
                <a:avLst/>
                <a:gdLst/>
                <a:ahLst/>
                <a:cxnLst>
                  <a:cxn ang="0">
                    <a:pos x="182" y="1071"/>
                  </a:cxn>
                  <a:cxn ang="0">
                    <a:pos x="91" y="1079"/>
                  </a:cxn>
                  <a:cxn ang="0">
                    <a:pos x="91" y="1078"/>
                  </a:cxn>
                  <a:cxn ang="0">
                    <a:pos x="0" y="1070"/>
                  </a:cxn>
                  <a:cxn ang="0">
                    <a:pos x="0" y="61"/>
                  </a:cxn>
                  <a:cxn ang="0">
                    <a:pos x="91" y="0"/>
                  </a:cxn>
                  <a:cxn ang="0">
                    <a:pos x="91" y="0"/>
                  </a:cxn>
                  <a:cxn ang="0">
                    <a:pos x="182" y="61"/>
                  </a:cxn>
                  <a:cxn ang="0">
                    <a:pos x="182" y="1071"/>
                  </a:cxn>
                </a:cxnLst>
                <a:rect l="0" t="0" r="r" b="b"/>
                <a:pathLst>
                  <a:path w="182" h="1079">
                    <a:moveTo>
                      <a:pt x="182" y="1071"/>
                    </a:moveTo>
                    <a:cubicBezTo>
                      <a:pt x="182" y="1071"/>
                      <a:pt x="142" y="1079"/>
                      <a:pt x="91" y="1079"/>
                    </a:cubicBezTo>
                    <a:cubicBezTo>
                      <a:pt x="91" y="1078"/>
                      <a:pt x="91" y="1078"/>
                      <a:pt x="91" y="1078"/>
                    </a:cubicBezTo>
                    <a:cubicBezTo>
                      <a:pt x="41" y="1078"/>
                      <a:pt x="0" y="1070"/>
                      <a:pt x="0" y="107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7"/>
                      <a:pt x="41" y="0"/>
                      <a:pt x="9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42" y="0"/>
                      <a:pt x="182" y="27"/>
                      <a:pt x="182" y="61"/>
                    </a:cubicBezTo>
                    <a:lnTo>
                      <a:pt x="182" y="107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Freeform: Shape 199">
                <a:extLst>
                  <a:ext uri="{FF2B5EF4-FFF2-40B4-BE49-F238E27FC236}">
                    <a16:creationId xmlns:a16="http://schemas.microsoft.com/office/drawing/2014/main" xmlns="" id="{69623EAD-BCCE-4708-9640-DEC05B485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213" y="3575050"/>
                <a:ext cx="149225" cy="2587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2"/>
                  </a:cxn>
                  <a:cxn ang="0">
                    <a:pos x="46" y="117"/>
                  </a:cxn>
                  <a:cxn ang="0">
                    <a:pos x="70" y="124"/>
                  </a:cxn>
                  <a:cxn ang="0">
                    <a:pos x="72" y="124"/>
                  </a:cxn>
                  <a:cxn ang="0">
                    <a:pos x="42" y="0"/>
                  </a:cxn>
                </a:cxnLst>
                <a:rect l="0" t="0" r="r" b="b"/>
                <a:pathLst>
                  <a:path w="72" h="124">
                    <a:moveTo>
                      <a:pt x="42" y="0"/>
                    </a:moveTo>
                    <a:cubicBezTo>
                      <a:pt x="31" y="6"/>
                      <a:pt x="20" y="12"/>
                      <a:pt x="0" y="12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70" y="124"/>
                      <a:pt x="70" y="124"/>
                      <a:pt x="70" y="124"/>
                    </a:cubicBezTo>
                    <a:cubicBezTo>
                      <a:pt x="72" y="124"/>
                      <a:pt x="72" y="124"/>
                      <a:pt x="72" y="1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Freeform: Shape 200">
                <a:extLst>
                  <a:ext uri="{FF2B5EF4-FFF2-40B4-BE49-F238E27FC236}">
                    <a16:creationId xmlns:a16="http://schemas.microsoft.com/office/drawing/2014/main" xmlns="" id="{B8AEAB24-4EE7-4357-A32E-2C08CBDF9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3" y="3578225"/>
                <a:ext cx="142875" cy="25558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21" y="119"/>
                  </a:cxn>
                  <a:cxn ang="0">
                    <a:pos x="69" y="12"/>
                  </a:cxn>
                  <a:cxn ang="0">
                    <a:pos x="28" y="0"/>
                  </a:cxn>
                  <a:cxn ang="0">
                    <a:pos x="0" y="123"/>
                  </a:cxn>
                </a:cxnLst>
                <a:rect l="0" t="0" r="r" b="b"/>
                <a:pathLst>
                  <a:path w="69" h="123">
                    <a:moveTo>
                      <a:pt x="0" y="123"/>
                    </a:moveTo>
                    <a:cubicBezTo>
                      <a:pt x="21" y="119"/>
                      <a:pt x="21" y="119"/>
                      <a:pt x="21" y="119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49" y="12"/>
                      <a:pt x="38" y="6"/>
                      <a:pt x="28" y="0"/>
                    </a:cubicBezTo>
                    <a:lnTo>
                      <a:pt x="0" y="12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Freeform: Shape 201">
                <a:extLst>
                  <a:ext uri="{FF2B5EF4-FFF2-40B4-BE49-F238E27FC236}">
                    <a16:creationId xmlns:a16="http://schemas.microsoft.com/office/drawing/2014/main" xmlns="" id="{378497AD-1B11-483F-88A2-46405D820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525" y="3544888"/>
                <a:ext cx="206375" cy="288925"/>
              </a:xfrm>
              <a:custGeom>
                <a:avLst/>
                <a:gdLst/>
                <a:ahLst/>
                <a:cxnLst>
                  <a:cxn ang="0">
                    <a:pos x="81" y="6"/>
                  </a:cxn>
                  <a:cxn ang="0">
                    <a:pos x="50" y="0"/>
                  </a:cxn>
                  <a:cxn ang="0">
                    <a:pos x="19" y="6"/>
                  </a:cxn>
                  <a:cxn ang="0">
                    <a:pos x="0" y="15"/>
                  </a:cxn>
                  <a:cxn ang="0">
                    <a:pos x="28" y="139"/>
                  </a:cxn>
                  <a:cxn ang="0">
                    <a:pos x="71" y="139"/>
                  </a:cxn>
                  <a:cxn ang="0">
                    <a:pos x="71" y="138"/>
                  </a:cxn>
                  <a:cxn ang="0">
                    <a:pos x="99" y="16"/>
                  </a:cxn>
                  <a:cxn ang="0">
                    <a:pos x="81" y="6"/>
                  </a:cxn>
                </a:cxnLst>
                <a:rect l="0" t="0" r="r" b="b"/>
                <a:pathLst>
                  <a:path w="99" h="139">
                    <a:moveTo>
                      <a:pt x="81" y="6"/>
                    </a:moveTo>
                    <a:cubicBezTo>
                      <a:pt x="73" y="3"/>
                      <a:pt x="63" y="0"/>
                      <a:pt x="50" y="0"/>
                    </a:cubicBezTo>
                    <a:cubicBezTo>
                      <a:pt x="37" y="0"/>
                      <a:pt x="27" y="3"/>
                      <a:pt x="19" y="6"/>
                    </a:cubicBezTo>
                    <a:cubicBezTo>
                      <a:pt x="12" y="8"/>
                      <a:pt x="6" y="12"/>
                      <a:pt x="0" y="15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71" y="139"/>
                      <a:pt x="71" y="139"/>
                      <a:pt x="71" y="139"/>
                    </a:cubicBezTo>
                    <a:cubicBezTo>
                      <a:pt x="71" y="138"/>
                      <a:pt x="71" y="138"/>
                      <a:pt x="71" y="138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3" y="12"/>
                      <a:pt x="87" y="9"/>
                      <a:pt x="81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Freeform: Shape 202">
                <a:extLst>
                  <a:ext uri="{FF2B5EF4-FFF2-40B4-BE49-F238E27FC236}">
                    <a16:creationId xmlns:a16="http://schemas.microsoft.com/office/drawing/2014/main" xmlns="" id="{6DD7EC2E-CFE7-4166-A1BF-349EAF4B8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405" y="1263650"/>
                <a:ext cx="377825" cy="185738"/>
              </a:xfrm>
              <a:custGeom>
                <a:avLst/>
                <a:gdLst/>
                <a:ahLst/>
                <a:cxnLst>
                  <a:cxn ang="0">
                    <a:pos x="91" y="62"/>
                  </a:cxn>
                  <a:cxn ang="0">
                    <a:pos x="182" y="89"/>
                  </a:cxn>
                  <a:cxn ang="0">
                    <a:pos x="182" y="54"/>
                  </a:cxn>
                  <a:cxn ang="0">
                    <a:pos x="91" y="0"/>
                  </a:cxn>
                  <a:cxn ang="0">
                    <a:pos x="0" y="54"/>
                  </a:cxn>
                  <a:cxn ang="0">
                    <a:pos x="0" y="87"/>
                  </a:cxn>
                  <a:cxn ang="0">
                    <a:pos x="91" y="62"/>
                  </a:cxn>
                </a:cxnLst>
                <a:rect l="0" t="0" r="r" b="b"/>
                <a:pathLst>
                  <a:path w="182" h="89">
                    <a:moveTo>
                      <a:pt x="91" y="62"/>
                    </a:moveTo>
                    <a:cubicBezTo>
                      <a:pt x="126" y="62"/>
                      <a:pt x="157" y="79"/>
                      <a:pt x="182" y="89"/>
                    </a:cubicBezTo>
                    <a:cubicBezTo>
                      <a:pt x="182" y="54"/>
                      <a:pt x="182" y="54"/>
                      <a:pt x="182" y="54"/>
                    </a:cubicBezTo>
                    <a:cubicBezTo>
                      <a:pt x="182" y="13"/>
                      <a:pt x="141" y="0"/>
                      <a:pt x="91" y="0"/>
                    </a:cubicBezTo>
                    <a:cubicBezTo>
                      <a:pt x="41" y="0"/>
                      <a:pt x="0" y="13"/>
                      <a:pt x="0" y="5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5" y="77"/>
                      <a:pt x="57" y="62"/>
                      <a:pt x="91" y="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Freeform: Shape 203">
                <a:extLst>
                  <a:ext uri="{FF2B5EF4-FFF2-40B4-BE49-F238E27FC236}">
                    <a16:creationId xmlns:a16="http://schemas.microsoft.com/office/drawing/2014/main" xmlns="" id="{F2BB6212-6913-41D0-A5AC-8C03479DA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199" y="1377950"/>
                <a:ext cx="376236" cy="120650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0" y="30"/>
                  </a:cxn>
                  <a:cxn ang="0">
                    <a:pos x="0" y="58"/>
                  </a:cxn>
                  <a:cxn ang="0">
                    <a:pos x="92" y="28"/>
                  </a:cxn>
                  <a:cxn ang="0">
                    <a:pos x="184" y="58"/>
                  </a:cxn>
                  <a:cxn ang="0">
                    <a:pos x="184" y="30"/>
                  </a:cxn>
                  <a:cxn ang="0">
                    <a:pos x="92" y="0"/>
                  </a:cxn>
                </a:cxnLst>
                <a:rect l="0" t="0" r="r" b="b"/>
                <a:pathLst>
                  <a:path w="184" h="58">
                    <a:moveTo>
                      <a:pt x="92" y="0"/>
                    </a:moveTo>
                    <a:cubicBezTo>
                      <a:pt x="41" y="0"/>
                      <a:pt x="0" y="13"/>
                      <a:pt x="0" y="3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1"/>
                      <a:pt x="41" y="28"/>
                      <a:pt x="92" y="28"/>
                    </a:cubicBezTo>
                    <a:cubicBezTo>
                      <a:pt x="143" y="28"/>
                      <a:pt x="184" y="41"/>
                      <a:pt x="184" y="58"/>
                    </a:cubicBezTo>
                    <a:cubicBezTo>
                      <a:pt x="184" y="30"/>
                      <a:pt x="184" y="30"/>
                      <a:pt x="184" y="30"/>
                    </a:cubicBezTo>
                    <a:cubicBezTo>
                      <a:pt x="184" y="13"/>
                      <a:pt x="143" y="0"/>
                      <a:pt x="9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8" name="Freeform: Shape 204">
              <a:extLst>
                <a:ext uri="{FF2B5EF4-FFF2-40B4-BE49-F238E27FC236}">
                  <a16:creationId xmlns:a16="http://schemas.microsoft.com/office/drawing/2014/main" xmlns="" id="{AD7ED526-141E-44E9-9062-B34E4DF90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24" y="5621377"/>
              <a:ext cx="221639" cy="410956"/>
            </a:xfrm>
            <a:custGeom>
              <a:avLst/>
              <a:gdLst/>
              <a:ahLst/>
              <a:cxnLst>
                <a:cxn ang="0">
                  <a:pos x="37" y="38"/>
                </a:cxn>
                <a:cxn ang="0">
                  <a:pos x="56" y="19"/>
                </a:cxn>
                <a:cxn ang="0">
                  <a:pos x="37" y="0"/>
                </a:cxn>
                <a:cxn ang="0">
                  <a:pos x="18" y="19"/>
                </a:cxn>
                <a:cxn ang="0">
                  <a:pos x="37" y="38"/>
                </a:cxn>
                <a:cxn ang="0">
                  <a:pos x="68" y="41"/>
                </a:cxn>
                <a:cxn ang="0">
                  <a:pos x="63" y="46"/>
                </a:cxn>
                <a:cxn ang="0">
                  <a:pos x="63" y="83"/>
                </a:cxn>
                <a:cxn ang="0">
                  <a:pos x="68" y="88"/>
                </a:cxn>
                <a:cxn ang="0">
                  <a:pos x="73" y="83"/>
                </a:cxn>
                <a:cxn ang="0">
                  <a:pos x="73" y="46"/>
                </a:cxn>
                <a:cxn ang="0">
                  <a:pos x="68" y="41"/>
                </a:cxn>
                <a:cxn ang="0">
                  <a:pos x="5" y="41"/>
                </a:cxn>
                <a:cxn ang="0">
                  <a:pos x="0" y="46"/>
                </a:cxn>
                <a:cxn ang="0">
                  <a:pos x="0" y="83"/>
                </a:cxn>
                <a:cxn ang="0">
                  <a:pos x="5" y="88"/>
                </a:cxn>
                <a:cxn ang="0">
                  <a:pos x="11" y="83"/>
                </a:cxn>
                <a:cxn ang="0">
                  <a:pos x="11" y="46"/>
                </a:cxn>
                <a:cxn ang="0">
                  <a:pos x="5" y="41"/>
                </a:cxn>
                <a:cxn ang="0">
                  <a:pos x="48" y="41"/>
                </a:cxn>
                <a:cxn ang="0">
                  <a:pos x="26" y="41"/>
                </a:cxn>
                <a:cxn ang="0">
                  <a:pos x="14" y="52"/>
                </a:cxn>
                <a:cxn ang="0">
                  <a:pos x="14" y="130"/>
                </a:cxn>
                <a:cxn ang="0">
                  <a:pos x="19" y="136"/>
                </a:cxn>
                <a:cxn ang="0">
                  <a:pos x="24" y="130"/>
                </a:cxn>
                <a:cxn ang="0">
                  <a:pos x="24" y="102"/>
                </a:cxn>
                <a:cxn ang="0">
                  <a:pos x="49" y="102"/>
                </a:cxn>
                <a:cxn ang="0">
                  <a:pos x="49" y="130"/>
                </a:cxn>
                <a:cxn ang="0">
                  <a:pos x="54" y="136"/>
                </a:cxn>
                <a:cxn ang="0">
                  <a:pos x="59" y="130"/>
                </a:cxn>
                <a:cxn ang="0">
                  <a:pos x="59" y="52"/>
                </a:cxn>
                <a:cxn ang="0">
                  <a:pos x="48" y="41"/>
                </a:cxn>
              </a:cxnLst>
              <a:rect l="0" t="0" r="r" b="b"/>
              <a:pathLst>
                <a:path w="73" h="136">
                  <a:moveTo>
                    <a:pt x="37" y="38"/>
                  </a:moveTo>
                  <a:cubicBezTo>
                    <a:pt x="47" y="38"/>
                    <a:pt x="56" y="30"/>
                    <a:pt x="56" y="19"/>
                  </a:cubicBezTo>
                  <a:cubicBezTo>
                    <a:pt x="56" y="9"/>
                    <a:pt x="47" y="0"/>
                    <a:pt x="37" y="0"/>
                  </a:cubicBezTo>
                  <a:cubicBezTo>
                    <a:pt x="26" y="0"/>
                    <a:pt x="18" y="9"/>
                    <a:pt x="18" y="19"/>
                  </a:cubicBezTo>
                  <a:cubicBezTo>
                    <a:pt x="18" y="30"/>
                    <a:pt x="26" y="38"/>
                    <a:pt x="37" y="38"/>
                  </a:cubicBezTo>
                  <a:close/>
                  <a:moveTo>
                    <a:pt x="68" y="41"/>
                  </a:moveTo>
                  <a:cubicBezTo>
                    <a:pt x="65" y="41"/>
                    <a:pt x="63" y="44"/>
                    <a:pt x="63" y="46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5"/>
                    <a:pt x="65" y="88"/>
                    <a:pt x="68" y="88"/>
                  </a:cubicBezTo>
                  <a:cubicBezTo>
                    <a:pt x="71" y="88"/>
                    <a:pt x="73" y="85"/>
                    <a:pt x="73" y="83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4"/>
                    <a:pt x="71" y="41"/>
                    <a:pt x="68" y="41"/>
                  </a:cubicBezTo>
                  <a:close/>
                  <a:moveTo>
                    <a:pt x="5" y="41"/>
                  </a:moveTo>
                  <a:cubicBezTo>
                    <a:pt x="3" y="41"/>
                    <a:pt x="0" y="44"/>
                    <a:pt x="0" y="4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3" y="88"/>
                    <a:pt x="5" y="88"/>
                  </a:cubicBezTo>
                  <a:cubicBezTo>
                    <a:pt x="8" y="88"/>
                    <a:pt x="11" y="85"/>
                    <a:pt x="11" y="8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4"/>
                    <a:pt x="8" y="41"/>
                    <a:pt x="5" y="41"/>
                  </a:cubicBezTo>
                  <a:close/>
                  <a:moveTo>
                    <a:pt x="48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19" y="41"/>
                    <a:pt x="14" y="46"/>
                    <a:pt x="14" y="52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3"/>
                    <a:pt x="16" y="136"/>
                    <a:pt x="19" y="136"/>
                  </a:cubicBezTo>
                  <a:cubicBezTo>
                    <a:pt x="22" y="136"/>
                    <a:pt x="24" y="133"/>
                    <a:pt x="24" y="130"/>
                  </a:cubicBezTo>
                  <a:cubicBezTo>
                    <a:pt x="24" y="130"/>
                    <a:pt x="24" y="111"/>
                    <a:pt x="24" y="102"/>
                  </a:cubicBezTo>
                  <a:cubicBezTo>
                    <a:pt x="24" y="94"/>
                    <a:pt x="49" y="94"/>
                    <a:pt x="49" y="102"/>
                  </a:cubicBezTo>
                  <a:cubicBezTo>
                    <a:pt x="49" y="110"/>
                    <a:pt x="49" y="130"/>
                    <a:pt x="49" y="130"/>
                  </a:cubicBezTo>
                  <a:cubicBezTo>
                    <a:pt x="49" y="133"/>
                    <a:pt x="51" y="136"/>
                    <a:pt x="54" y="136"/>
                  </a:cubicBezTo>
                  <a:cubicBezTo>
                    <a:pt x="57" y="136"/>
                    <a:pt x="59" y="133"/>
                    <a:pt x="59" y="130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46"/>
                    <a:pt x="54" y="41"/>
                    <a:pt x="48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9" name="Group 205">
              <a:extLst>
                <a:ext uri="{FF2B5EF4-FFF2-40B4-BE49-F238E27FC236}">
                  <a16:creationId xmlns:a16="http://schemas.microsoft.com/office/drawing/2014/main" xmlns="" id="{CEF147F1-0EEC-4C8B-B1EC-83D19D6FA8B5}"/>
                </a:ext>
              </a:extLst>
            </p:cNvPr>
            <p:cNvGrpSpPr/>
            <p:nvPr/>
          </p:nvGrpSpPr>
          <p:grpSpPr>
            <a:xfrm>
              <a:off x="6542513" y="5706801"/>
              <a:ext cx="457131" cy="237800"/>
              <a:chOff x="4729163" y="4275138"/>
              <a:chExt cx="314325" cy="163512"/>
            </a:xfrm>
            <a:solidFill>
              <a:schemeClr val="bg1"/>
            </a:solidFill>
          </p:grpSpPr>
          <p:sp>
            <p:nvSpPr>
              <p:cNvPr id="157" name="Freeform: Shape 206">
                <a:extLst>
                  <a:ext uri="{FF2B5EF4-FFF2-40B4-BE49-F238E27FC236}">
                    <a16:creationId xmlns:a16="http://schemas.microsoft.com/office/drawing/2014/main" xmlns="" id="{FB55D669-4A90-438A-BB3C-D35C8C179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550" y="4321175"/>
                <a:ext cx="188913" cy="117475"/>
              </a:xfrm>
              <a:custGeom>
                <a:avLst/>
                <a:gdLst/>
                <a:ahLst/>
                <a:cxnLst>
                  <a:cxn ang="0">
                    <a:pos x="90" y="35"/>
                  </a:cxn>
                  <a:cxn ang="0">
                    <a:pos x="73" y="16"/>
                  </a:cxn>
                  <a:cxn ang="0">
                    <a:pos x="52" y="1"/>
                  </a:cxn>
                  <a:cxn ang="0">
                    <a:pos x="32" y="18"/>
                  </a:cxn>
                  <a:cxn ang="0">
                    <a:pos x="28" y="17"/>
                  </a:cxn>
                  <a:cxn ang="0">
                    <a:pos x="15" y="31"/>
                  </a:cxn>
                  <a:cxn ang="0">
                    <a:pos x="13" y="31"/>
                  </a:cxn>
                  <a:cxn ang="0">
                    <a:pos x="0" y="44"/>
                  </a:cxn>
                  <a:cxn ang="0">
                    <a:pos x="13" y="57"/>
                  </a:cxn>
                  <a:cxn ang="0">
                    <a:pos x="13" y="57"/>
                  </a:cxn>
                  <a:cxn ang="0">
                    <a:pos x="72" y="55"/>
                  </a:cxn>
                  <a:cxn ang="0">
                    <a:pos x="72" y="55"/>
                  </a:cxn>
                  <a:cxn ang="0">
                    <a:pos x="90" y="35"/>
                  </a:cxn>
                </a:cxnLst>
                <a:rect l="0" t="0" r="r" b="b"/>
                <a:pathLst>
                  <a:path w="91" h="57">
                    <a:moveTo>
                      <a:pt x="90" y="35"/>
                    </a:moveTo>
                    <a:cubicBezTo>
                      <a:pt x="90" y="25"/>
                      <a:pt x="83" y="17"/>
                      <a:pt x="73" y="16"/>
                    </a:cubicBezTo>
                    <a:cubicBezTo>
                      <a:pt x="71" y="7"/>
                      <a:pt x="62" y="0"/>
                      <a:pt x="52" y="1"/>
                    </a:cubicBezTo>
                    <a:cubicBezTo>
                      <a:pt x="42" y="1"/>
                      <a:pt x="34" y="8"/>
                      <a:pt x="32" y="18"/>
                    </a:cubicBezTo>
                    <a:cubicBezTo>
                      <a:pt x="31" y="18"/>
                      <a:pt x="29" y="17"/>
                      <a:pt x="28" y="17"/>
                    </a:cubicBezTo>
                    <a:cubicBezTo>
                      <a:pt x="21" y="18"/>
                      <a:pt x="15" y="24"/>
                      <a:pt x="15" y="31"/>
                    </a:cubicBezTo>
                    <a:cubicBezTo>
                      <a:pt x="15" y="31"/>
                      <a:pt x="14" y="31"/>
                      <a:pt x="13" y="31"/>
                    </a:cubicBezTo>
                    <a:cubicBezTo>
                      <a:pt x="6" y="31"/>
                      <a:pt x="0" y="37"/>
                      <a:pt x="0" y="44"/>
                    </a:cubicBezTo>
                    <a:cubicBezTo>
                      <a:pt x="1" y="51"/>
                      <a:pt x="6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83" y="54"/>
                      <a:pt x="91" y="45"/>
                      <a:pt x="90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Freeform: Shape 207">
                <a:extLst>
                  <a:ext uri="{FF2B5EF4-FFF2-40B4-BE49-F238E27FC236}">
                    <a16:creationId xmlns:a16="http://schemas.microsoft.com/office/drawing/2014/main" xmlns="" id="{DAD2D35C-4744-4897-80EA-39D70E976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9163" y="4275138"/>
                <a:ext cx="314325" cy="133350"/>
              </a:xfrm>
              <a:custGeom>
                <a:avLst/>
                <a:gdLst/>
                <a:ahLst/>
                <a:cxnLst>
                  <a:cxn ang="0">
                    <a:pos x="138" y="35"/>
                  </a:cxn>
                  <a:cxn ang="0">
                    <a:pos x="135" y="36"/>
                  </a:cxn>
                  <a:cxn ang="0">
                    <a:pos x="122" y="23"/>
                  </a:cxn>
                  <a:cxn ang="0">
                    <a:pos x="118" y="24"/>
                  </a:cxn>
                  <a:cxn ang="0">
                    <a:pos x="97" y="8"/>
                  </a:cxn>
                  <a:cxn ang="0">
                    <a:pos x="79" y="18"/>
                  </a:cxn>
                  <a:cxn ang="0">
                    <a:pos x="73" y="16"/>
                  </a:cxn>
                  <a:cxn ang="0">
                    <a:pos x="52" y="1"/>
                  </a:cxn>
                  <a:cxn ang="0">
                    <a:pos x="31" y="18"/>
                  </a:cxn>
                  <a:cxn ang="0">
                    <a:pos x="28" y="17"/>
                  </a:cxn>
                  <a:cxn ang="0">
                    <a:pos x="15" y="31"/>
                  </a:cxn>
                  <a:cxn ang="0">
                    <a:pos x="13" y="31"/>
                  </a:cxn>
                  <a:cxn ang="0">
                    <a:pos x="0" y="44"/>
                  </a:cxn>
                  <a:cxn ang="0">
                    <a:pos x="13" y="57"/>
                  </a:cxn>
                  <a:cxn ang="0">
                    <a:pos x="13" y="57"/>
                  </a:cxn>
                  <a:cxn ang="0">
                    <a:pos x="26" y="57"/>
                  </a:cxn>
                  <a:cxn ang="0">
                    <a:pos x="38" y="51"/>
                  </a:cxn>
                  <a:cxn ang="0">
                    <a:pos x="38" y="51"/>
                  </a:cxn>
                  <a:cxn ang="0">
                    <a:pos x="53" y="37"/>
                  </a:cxn>
                  <a:cxn ang="0">
                    <a:pos x="55" y="37"/>
                  </a:cxn>
                  <a:cxn ang="0">
                    <a:pos x="77" y="21"/>
                  </a:cxn>
                  <a:cxn ang="0">
                    <a:pos x="100" y="36"/>
                  </a:cxn>
                  <a:cxn ang="0">
                    <a:pos x="118" y="57"/>
                  </a:cxn>
                  <a:cxn ang="0">
                    <a:pos x="117" y="63"/>
                  </a:cxn>
                  <a:cxn ang="0">
                    <a:pos x="139" y="62"/>
                  </a:cxn>
                  <a:cxn ang="0">
                    <a:pos x="139" y="62"/>
                  </a:cxn>
                  <a:cxn ang="0">
                    <a:pos x="151" y="48"/>
                  </a:cxn>
                  <a:cxn ang="0">
                    <a:pos x="138" y="35"/>
                  </a:cxn>
                  <a:cxn ang="0">
                    <a:pos x="98" y="40"/>
                  </a:cxn>
                  <a:cxn ang="0">
                    <a:pos x="97" y="40"/>
                  </a:cxn>
                  <a:cxn ang="0">
                    <a:pos x="96" y="39"/>
                  </a:cxn>
                  <a:cxn ang="0">
                    <a:pos x="77" y="25"/>
                  </a:cxn>
                  <a:cxn ang="0">
                    <a:pos x="59" y="40"/>
                  </a:cxn>
                  <a:cxn ang="0">
                    <a:pos x="58" y="43"/>
                  </a:cxn>
                  <a:cxn ang="0">
                    <a:pos x="56" y="42"/>
                  </a:cxn>
                  <a:cxn ang="0">
                    <a:pos x="53" y="42"/>
                  </a:cxn>
                  <a:cxn ang="0">
                    <a:pos x="42" y="53"/>
                  </a:cxn>
                  <a:cxn ang="0">
                    <a:pos x="43" y="55"/>
                  </a:cxn>
                  <a:cxn ang="0">
                    <a:pos x="40" y="55"/>
                  </a:cxn>
                  <a:cxn ang="0">
                    <a:pos x="38" y="55"/>
                  </a:cxn>
                  <a:cxn ang="0">
                    <a:pos x="33" y="56"/>
                  </a:cxn>
                  <a:cxn ang="0">
                    <a:pos x="64" y="55"/>
                  </a:cxn>
                  <a:cxn ang="0">
                    <a:pos x="80" y="64"/>
                  </a:cxn>
                  <a:cxn ang="0">
                    <a:pos x="80" y="64"/>
                  </a:cxn>
                  <a:cxn ang="0">
                    <a:pos x="112" y="63"/>
                  </a:cxn>
                  <a:cxn ang="0">
                    <a:pos x="113" y="57"/>
                  </a:cxn>
                  <a:cxn ang="0">
                    <a:pos x="98" y="40"/>
                  </a:cxn>
                </a:cxnLst>
                <a:rect l="0" t="0" r="r" b="b"/>
                <a:pathLst>
                  <a:path w="151" h="64">
                    <a:moveTo>
                      <a:pt x="138" y="35"/>
                    </a:moveTo>
                    <a:cubicBezTo>
                      <a:pt x="137" y="35"/>
                      <a:pt x="136" y="36"/>
                      <a:pt x="135" y="36"/>
                    </a:cubicBezTo>
                    <a:cubicBezTo>
                      <a:pt x="135" y="29"/>
                      <a:pt x="129" y="23"/>
                      <a:pt x="122" y="23"/>
                    </a:cubicBezTo>
                    <a:cubicBezTo>
                      <a:pt x="120" y="23"/>
                      <a:pt x="119" y="23"/>
                      <a:pt x="118" y="24"/>
                    </a:cubicBezTo>
                    <a:cubicBezTo>
                      <a:pt x="115" y="14"/>
                      <a:pt x="107" y="8"/>
                      <a:pt x="97" y="8"/>
                    </a:cubicBezTo>
                    <a:cubicBezTo>
                      <a:pt x="89" y="8"/>
                      <a:pt x="83" y="12"/>
                      <a:pt x="79" y="18"/>
                    </a:cubicBezTo>
                    <a:cubicBezTo>
                      <a:pt x="77" y="17"/>
                      <a:pt x="75" y="16"/>
                      <a:pt x="73" y="16"/>
                    </a:cubicBezTo>
                    <a:cubicBezTo>
                      <a:pt x="70" y="7"/>
                      <a:pt x="62" y="0"/>
                      <a:pt x="52" y="1"/>
                    </a:cubicBezTo>
                    <a:cubicBezTo>
                      <a:pt x="42" y="1"/>
                      <a:pt x="33" y="8"/>
                      <a:pt x="31" y="18"/>
                    </a:cubicBezTo>
                    <a:cubicBezTo>
                      <a:pt x="30" y="18"/>
                      <a:pt x="29" y="17"/>
                      <a:pt x="28" y="17"/>
                    </a:cubicBezTo>
                    <a:cubicBezTo>
                      <a:pt x="20" y="18"/>
                      <a:pt x="15" y="24"/>
                      <a:pt x="15" y="31"/>
                    </a:cubicBezTo>
                    <a:cubicBezTo>
                      <a:pt x="14" y="31"/>
                      <a:pt x="13" y="31"/>
                      <a:pt x="13" y="31"/>
                    </a:cubicBezTo>
                    <a:cubicBezTo>
                      <a:pt x="5" y="31"/>
                      <a:pt x="0" y="37"/>
                      <a:pt x="0" y="44"/>
                    </a:cubicBezTo>
                    <a:cubicBezTo>
                      <a:pt x="0" y="51"/>
                      <a:pt x="6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9" y="53"/>
                      <a:pt x="33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43"/>
                      <a:pt x="45" y="37"/>
                      <a:pt x="53" y="37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8" y="28"/>
                      <a:pt x="67" y="21"/>
                      <a:pt x="77" y="21"/>
                    </a:cubicBezTo>
                    <a:cubicBezTo>
                      <a:pt x="88" y="20"/>
                      <a:pt x="97" y="27"/>
                      <a:pt x="100" y="36"/>
                    </a:cubicBezTo>
                    <a:cubicBezTo>
                      <a:pt x="110" y="38"/>
                      <a:pt x="117" y="46"/>
                      <a:pt x="118" y="57"/>
                    </a:cubicBezTo>
                    <a:cubicBezTo>
                      <a:pt x="118" y="59"/>
                      <a:pt x="117" y="61"/>
                      <a:pt x="117" y="63"/>
                    </a:cubicBezTo>
                    <a:cubicBezTo>
                      <a:pt x="139" y="62"/>
                      <a:pt x="139" y="62"/>
                      <a:pt x="139" y="62"/>
                    </a:cubicBezTo>
                    <a:cubicBezTo>
                      <a:pt x="139" y="62"/>
                      <a:pt x="139" y="62"/>
                      <a:pt x="139" y="62"/>
                    </a:cubicBezTo>
                    <a:cubicBezTo>
                      <a:pt x="146" y="61"/>
                      <a:pt x="151" y="55"/>
                      <a:pt x="151" y="48"/>
                    </a:cubicBezTo>
                    <a:cubicBezTo>
                      <a:pt x="151" y="41"/>
                      <a:pt x="145" y="35"/>
                      <a:pt x="138" y="35"/>
                    </a:cubicBezTo>
                    <a:close/>
                    <a:moveTo>
                      <a:pt x="98" y="40"/>
                    </a:moveTo>
                    <a:cubicBezTo>
                      <a:pt x="97" y="40"/>
                      <a:pt x="97" y="40"/>
                      <a:pt x="97" y="40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4" y="30"/>
                      <a:pt x="86" y="25"/>
                      <a:pt x="77" y="25"/>
                    </a:cubicBezTo>
                    <a:cubicBezTo>
                      <a:pt x="68" y="25"/>
                      <a:pt x="61" y="32"/>
                      <a:pt x="59" y="40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5" y="42"/>
                      <a:pt x="54" y="42"/>
                      <a:pt x="53" y="42"/>
                    </a:cubicBezTo>
                    <a:cubicBezTo>
                      <a:pt x="47" y="42"/>
                      <a:pt x="42" y="47"/>
                      <a:pt x="42" y="53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9" y="55"/>
                      <a:pt x="39" y="55"/>
                      <a:pt x="38" y="55"/>
                    </a:cubicBezTo>
                    <a:cubicBezTo>
                      <a:pt x="36" y="55"/>
                      <a:pt x="34" y="56"/>
                      <a:pt x="33" y="56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8" y="60"/>
                      <a:pt x="74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112" y="63"/>
                      <a:pt x="112" y="63"/>
                      <a:pt x="112" y="63"/>
                    </a:cubicBezTo>
                    <a:cubicBezTo>
                      <a:pt x="113" y="61"/>
                      <a:pt x="113" y="59"/>
                      <a:pt x="113" y="57"/>
                    </a:cubicBezTo>
                    <a:cubicBezTo>
                      <a:pt x="113" y="48"/>
                      <a:pt x="106" y="41"/>
                      <a:pt x="98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0" name="Group 208">
              <a:extLst>
                <a:ext uri="{FF2B5EF4-FFF2-40B4-BE49-F238E27FC236}">
                  <a16:creationId xmlns:a16="http://schemas.microsoft.com/office/drawing/2014/main" xmlns="" id="{E32642D1-89BB-4559-9CA0-F6C409CEFDBF}"/>
                </a:ext>
              </a:extLst>
            </p:cNvPr>
            <p:cNvGrpSpPr/>
            <p:nvPr/>
          </p:nvGrpSpPr>
          <p:grpSpPr>
            <a:xfrm>
              <a:off x="5879904" y="5653699"/>
              <a:ext cx="468675" cy="348621"/>
              <a:chOff x="4273550" y="4238625"/>
              <a:chExt cx="322263" cy="239713"/>
            </a:xfrm>
            <a:solidFill>
              <a:schemeClr val="bg1"/>
            </a:solidFill>
          </p:grpSpPr>
          <p:sp>
            <p:nvSpPr>
              <p:cNvPr id="154" name="Freeform: Shape 209">
                <a:extLst>
                  <a:ext uri="{FF2B5EF4-FFF2-40B4-BE49-F238E27FC236}">
                    <a16:creationId xmlns:a16="http://schemas.microsoft.com/office/drawing/2014/main" xmlns="" id="{8268585C-E601-4F96-97E0-D1BBFB30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238625"/>
                <a:ext cx="242888" cy="160338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4" y="63"/>
                  </a:cxn>
                  <a:cxn ang="0">
                    <a:pos x="51" y="63"/>
                  </a:cxn>
                  <a:cxn ang="0">
                    <a:pos x="51" y="71"/>
                  </a:cxn>
                  <a:cxn ang="0">
                    <a:pos x="52" y="72"/>
                  </a:cxn>
                  <a:cxn ang="0">
                    <a:pos x="42" y="75"/>
                  </a:cxn>
                  <a:cxn ang="0">
                    <a:pos x="59" y="77"/>
                  </a:cxn>
                  <a:cxn ang="0">
                    <a:pos x="75" y="75"/>
                  </a:cxn>
                  <a:cxn ang="0">
                    <a:pos x="65" y="72"/>
                  </a:cxn>
                  <a:cxn ang="0">
                    <a:pos x="66" y="71"/>
                  </a:cxn>
                  <a:cxn ang="0">
                    <a:pos x="66" y="63"/>
                  </a:cxn>
                  <a:cxn ang="0">
                    <a:pos x="113" y="63"/>
                  </a:cxn>
                  <a:cxn ang="0">
                    <a:pos x="117" y="60"/>
                  </a:cxn>
                  <a:cxn ang="0">
                    <a:pos x="117" y="4"/>
                  </a:cxn>
                  <a:cxn ang="0">
                    <a:pos x="113" y="0"/>
                  </a:cxn>
                  <a:cxn ang="0">
                    <a:pos x="113" y="56"/>
                  </a:cxn>
                  <a:cxn ang="0">
                    <a:pos x="110" y="59"/>
                  </a:cxn>
                  <a:cxn ang="0">
                    <a:pos x="7" y="59"/>
                  </a:cxn>
                  <a:cxn ang="0">
                    <a:pos x="4" y="56"/>
                  </a:cxn>
                  <a:cxn ang="0">
                    <a:pos x="4" y="8"/>
                  </a:cxn>
                  <a:cxn ang="0">
                    <a:pos x="7" y="4"/>
                  </a:cxn>
                  <a:cxn ang="0">
                    <a:pos x="110" y="4"/>
                  </a:cxn>
                  <a:cxn ang="0">
                    <a:pos x="113" y="8"/>
                  </a:cxn>
                  <a:cxn ang="0">
                    <a:pos x="113" y="56"/>
                  </a:cxn>
                </a:cxnLst>
                <a:rect l="0" t="0" r="r" b="b"/>
                <a:pathLst>
                  <a:path w="117" h="77">
                    <a:moveTo>
                      <a:pt x="11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3"/>
                      <a:pt x="4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1"/>
                      <a:pt x="51" y="72"/>
                      <a:pt x="52" y="72"/>
                    </a:cubicBezTo>
                    <a:cubicBezTo>
                      <a:pt x="46" y="72"/>
                      <a:pt x="42" y="73"/>
                      <a:pt x="42" y="75"/>
                    </a:cubicBezTo>
                    <a:cubicBezTo>
                      <a:pt x="42" y="76"/>
                      <a:pt x="50" y="77"/>
                      <a:pt x="59" y="77"/>
                    </a:cubicBezTo>
                    <a:cubicBezTo>
                      <a:pt x="68" y="77"/>
                      <a:pt x="75" y="76"/>
                      <a:pt x="75" y="75"/>
                    </a:cubicBezTo>
                    <a:cubicBezTo>
                      <a:pt x="75" y="73"/>
                      <a:pt x="71" y="72"/>
                      <a:pt x="65" y="72"/>
                    </a:cubicBezTo>
                    <a:cubicBezTo>
                      <a:pt x="66" y="72"/>
                      <a:pt x="66" y="71"/>
                      <a:pt x="66" y="71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15" y="63"/>
                      <a:pt x="117" y="62"/>
                      <a:pt x="117" y="60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5" y="0"/>
                      <a:pt x="113" y="0"/>
                    </a:cubicBezTo>
                    <a:close/>
                    <a:moveTo>
                      <a:pt x="113" y="56"/>
                    </a:moveTo>
                    <a:cubicBezTo>
                      <a:pt x="113" y="58"/>
                      <a:pt x="112" y="59"/>
                      <a:pt x="11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5" y="59"/>
                      <a:pt x="4" y="58"/>
                      <a:pt x="4" y="5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2" y="4"/>
                      <a:pt x="113" y="6"/>
                      <a:pt x="113" y="8"/>
                    </a:cubicBezTo>
                    <a:lnTo>
                      <a:pt x="113" y="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Freeform: Shape 210">
                <a:extLst>
                  <a:ext uri="{FF2B5EF4-FFF2-40B4-BE49-F238E27FC236}">
                    <a16:creationId xmlns:a16="http://schemas.microsoft.com/office/drawing/2014/main" xmlns="" id="{C0350C96-A51B-4CE0-BD55-F73088CB3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7550" y="4265613"/>
                <a:ext cx="68263" cy="1333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61"/>
                  </a:cxn>
                  <a:cxn ang="0">
                    <a:pos x="3" y="64"/>
                  </a:cxn>
                  <a:cxn ang="0">
                    <a:pos x="30" y="64"/>
                  </a:cxn>
                  <a:cxn ang="0">
                    <a:pos x="33" y="61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28" y="38"/>
                  </a:cxn>
                  <a:cxn ang="0">
                    <a:pos x="25" y="41"/>
                  </a:cxn>
                  <a:cxn ang="0">
                    <a:pos x="23" y="38"/>
                  </a:cxn>
                  <a:cxn ang="0">
                    <a:pos x="23" y="36"/>
                  </a:cxn>
                  <a:cxn ang="0">
                    <a:pos x="25" y="33"/>
                  </a:cxn>
                  <a:cxn ang="0">
                    <a:pos x="28" y="36"/>
                  </a:cxn>
                  <a:cxn ang="0">
                    <a:pos x="28" y="38"/>
                  </a:cxn>
                  <a:cxn ang="0">
                    <a:pos x="27" y="27"/>
                  </a:cxn>
                  <a:cxn ang="0">
                    <a:pos x="5" y="27"/>
                  </a:cxn>
                  <a:cxn ang="0">
                    <a:pos x="4" y="25"/>
                  </a:cxn>
                  <a:cxn ang="0">
                    <a:pos x="5" y="23"/>
                  </a:cxn>
                  <a:cxn ang="0">
                    <a:pos x="27" y="23"/>
                  </a:cxn>
                  <a:cxn ang="0">
                    <a:pos x="29" y="25"/>
                  </a:cxn>
                  <a:cxn ang="0">
                    <a:pos x="27" y="27"/>
                  </a:cxn>
                  <a:cxn ang="0">
                    <a:pos x="27" y="21"/>
                  </a:cxn>
                  <a:cxn ang="0">
                    <a:pos x="5" y="21"/>
                  </a:cxn>
                  <a:cxn ang="0">
                    <a:pos x="4" y="19"/>
                  </a:cxn>
                  <a:cxn ang="0">
                    <a:pos x="5" y="18"/>
                  </a:cxn>
                  <a:cxn ang="0">
                    <a:pos x="27" y="18"/>
                  </a:cxn>
                  <a:cxn ang="0">
                    <a:pos x="29" y="19"/>
                  </a:cxn>
                  <a:cxn ang="0">
                    <a:pos x="27" y="21"/>
                  </a:cxn>
                  <a:cxn ang="0">
                    <a:pos x="27" y="15"/>
                  </a:cxn>
                  <a:cxn ang="0">
                    <a:pos x="5" y="15"/>
                  </a:cxn>
                  <a:cxn ang="0">
                    <a:pos x="4" y="14"/>
                  </a:cxn>
                  <a:cxn ang="0">
                    <a:pos x="5" y="12"/>
                  </a:cxn>
                  <a:cxn ang="0">
                    <a:pos x="27" y="12"/>
                  </a:cxn>
                  <a:cxn ang="0">
                    <a:pos x="29" y="14"/>
                  </a:cxn>
                  <a:cxn ang="0">
                    <a:pos x="27" y="15"/>
                  </a:cxn>
                  <a:cxn ang="0">
                    <a:pos x="27" y="10"/>
                  </a:cxn>
                  <a:cxn ang="0">
                    <a:pos x="5" y="10"/>
                  </a:cxn>
                  <a:cxn ang="0">
                    <a:pos x="4" y="8"/>
                  </a:cxn>
                  <a:cxn ang="0">
                    <a:pos x="5" y="7"/>
                  </a:cxn>
                  <a:cxn ang="0">
                    <a:pos x="27" y="7"/>
                  </a:cxn>
                  <a:cxn ang="0">
                    <a:pos x="29" y="8"/>
                  </a:cxn>
                  <a:cxn ang="0">
                    <a:pos x="27" y="10"/>
                  </a:cxn>
                </a:cxnLst>
                <a:rect l="0" t="0" r="r" b="b"/>
                <a:pathLst>
                  <a:path w="33" h="64">
                    <a:moveTo>
                      <a:pt x="3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1" y="64"/>
                      <a:pt x="3" y="64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2" y="64"/>
                      <a:pt x="33" y="63"/>
                      <a:pt x="33" y="61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lose/>
                    <a:moveTo>
                      <a:pt x="28" y="38"/>
                    </a:moveTo>
                    <a:cubicBezTo>
                      <a:pt x="28" y="39"/>
                      <a:pt x="27" y="41"/>
                      <a:pt x="25" y="41"/>
                    </a:cubicBezTo>
                    <a:cubicBezTo>
                      <a:pt x="24" y="41"/>
                      <a:pt x="23" y="39"/>
                      <a:pt x="23" y="38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5"/>
                      <a:pt x="24" y="33"/>
                      <a:pt x="25" y="33"/>
                    </a:cubicBezTo>
                    <a:cubicBezTo>
                      <a:pt x="27" y="33"/>
                      <a:pt x="28" y="35"/>
                      <a:pt x="28" y="36"/>
                    </a:cubicBezTo>
                    <a:lnTo>
                      <a:pt x="28" y="38"/>
                    </a:lnTo>
                    <a:close/>
                    <a:moveTo>
                      <a:pt x="27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7"/>
                      <a:pt x="4" y="26"/>
                      <a:pt x="4" y="25"/>
                    </a:cubicBezTo>
                    <a:cubicBezTo>
                      <a:pt x="4" y="24"/>
                      <a:pt x="4" y="23"/>
                      <a:pt x="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26"/>
                      <a:pt x="28" y="27"/>
                      <a:pt x="27" y="27"/>
                    </a:cubicBezTo>
                    <a:close/>
                    <a:moveTo>
                      <a:pt x="27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0"/>
                      <a:pt x="4" y="19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8"/>
                      <a:pt x="29" y="18"/>
                      <a:pt x="29" y="19"/>
                    </a:cubicBezTo>
                    <a:cubicBezTo>
                      <a:pt x="29" y="20"/>
                      <a:pt x="28" y="21"/>
                      <a:pt x="27" y="21"/>
                    </a:cubicBezTo>
                    <a:close/>
                    <a:moveTo>
                      <a:pt x="27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2"/>
                      <a:pt x="29" y="13"/>
                      <a:pt x="29" y="14"/>
                    </a:cubicBezTo>
                    <a:cubicBezTo>
                      <a:pt x="29" y="15"/>
                      <a:pt x="28" y="15"/>
                      <a:pt x="27" y="15"/>
                    </a:cubicBezTo>
                    <a:close/>
                    <a:moveTo>
                      <a:pt x="27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9" y="7"/>
                      <a:pt x="29" y="8"/>
                    </a:cubicBezTo>
                    <a:cubicBezTo>
                      <a:pt x="29" y="9"/>
                      <a:pt x="28" y="10"/>
                      <a:pt x="27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Freeform: Shape 211">
                <a:extLst>
                  <a:ext uri="{FF2B5EF4-FFF2-40B4-BE49-F238E27FC236}">
                    <a16:creationId xmlns:a16="http://schemas.microsoft.com/office/drawing/2014/main" xmlns="" id="{24617BDF-D499-4EE9-9395-4E85CA61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838" y="4378325"/>
                <a:ext cx="114300" cy="100013"/>
              </a:xfrm>
              <a:custGeom>
                <a:avLst/>
                <a:gdLst/>
                <a:ahLst/>
                <a:cxnLst>
                  <a:cxn ang="0">
                    <a:pos x="54" y="1"/>
                  </a:cxn>
                  <a:cxn ang="0">
                    <a:pos x="49" y="0"/>
                  </a:cxn>
                  <a:cxn ang="0">
                    <a:pos x="45" y="2"/>
                  </a:cxn>
                  <a:cxn ang="0">
                    <a:pos x="42" y="6"/>
                  </a:cxn>
                  <a:cxn ang="0">
                    <a:pos x="41" y="9"/>
                  </a:cxn>
                  <a:cxn ang="0">
                    <a:pos x="44" y="14"/>
                  </a:cxn>
                  <a:cxn ang="0">
                    <a:pos x="47" y="19"/>
                  </a:cxn>
                  <a:cxn ang="0">
                    <a:pos x="47" y="22"/>
                  </a:cxn>
                  <a:cxn ang="0">
                    <a:pos x="45" y="26"/>
                  </a:cxn>
                  <a:cxn ang="0">
                    <a:pos x="38" y="27"/>
                  </a:cxn>
                  <a:cxn ang="0">
                    <a:pos x="36" y="27"/>
                  </a:cxn>
                  <a:cxn ang="0">
                    <a:pos x="19" y="25"/>
                  </a:cxn>
                  <a:cxn ang="0">
                    <a:pos x="14" y="26"/>
                  </a:cxn>
                  <a:cxn ang="0">
                    <a:pos x="11" y="29"/>
                  </a:cxn>
                  <a:cxn ang="0">
                    <a:pos x="11" y="29"/>
                  </a:cxn>
                  <a:cxn ang="0">
                    <a:pos x="11" y="29"/>
                  </a:cxn>
                  <a:cxn ang="0">
                    <a:pos x="4" y="33"/>
                  </a:cxn>
                  <a:cxn ang="0">
                    <a:pos x="6" y="35"/>
                  </a:cxn>
                  <a:cxn ang="0">
                    <a:pos x="7" y="36"/>
                  </a:cxn>
                  <a:cxn ang="0">
                    <a:pos x="9" y="33"/>
                  </a:cxn>
                  <a:cxn ang="0">
                    <a:pos x="11" y="29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2" y="30"/>
                  </a:cxn>
                  <a:cxn ang="0">
                    <a:pos x="10" y="33"/>
                  </a:cxn>
                  <a:cxn ang="0">
                    <a:pos x="8" y="36"/>
                  </a:cxn>
                  <a:cxn ang="0">
                    <a:pos x="13" y="37"/>
                  </a:cxn>
                  <a:cxn ang="0">
                    <a:pos x="13" y="37"/>
                  </a:cxn>
                  <a:cxn ang="0">
                    <a:pos x="12" y="30"/>
                  </a:cxn>
                  <a:cxn ang="0">
                    <a:pos x="12" y="29"/>
                  </a:cxn>
                  <a:cxn ang="0">
                    <a:pos x="14" y="27"/>
                  </a:cxn>
                  <a:cxn ang="0">
                    <a:pos x="19" y="26"/>
                  </a:cxn>
                  <a:cxn ang="0">
                    <a:pos x="36" y="28"/>
                  </a:cxn>
                  <a:cxn ang="0">
                    <a:pos x="38" y="28"/>
                  </a:cxn>
                  <a:cxn ang="0">
                    <a:pos x="45" y="27"/>
                  </a:cxn>
                  <a:cxn ang="0">
                    <a:pos x="48" y="22"/>
                  </a:cxn>
                  <a:cxn ang="0">
                    <a:pos x="48" y="19"/>
                  </a:cxn>
                  <a:cxn ang="0">
                    <a:pos x="44" y="13"/>
                  </a:cxn>
                  <a:cxn ang="0">
                    <a:pos x="42" y="9"/>
                  </a:cxn>
                  <a:cxn ang="0">
                    <a:pos x="43" y="6"/>
                  </a:cxn>
                  <a:cxn ang="0">
                    <a:pos x="45" y="2"/>
                  </a:cxn>
                  <a:cxn ang="0">
                    <a:pos x="49" y="1"/>
                  </a:cxn>
                  <a:cxn ang="0">
                    <a:pos x="54" y="2"/>
                  </a:cxn>
                  <a:cxn ang="0">
                    <a:pos x="55" y="2"/>
                  </a:cxn>
                  <a:cxn ang="0">
                    <a:pos x="54" y="1"/>
                  </a:cxn>
                  <a:cxn ang="0">
                    <a:pos x="5" y="35"/>
                  </a:cxn>
                  <a:cxn ang="0">
                    <a:pos x="4" y="33"/>
                  </a:cxn>
                  <a:cxn ang="0">
                    <a:pos x="2" y="36"/>
                  </a:cxn>
                  <a:cxn ang="0">
                    <a:pos x="4" y="46"/>
                  </a:cxn>
                  <a:cxn ang="0">
                    <a:pos x="13" y="40"/>
                  </a:cxn>
                  <a:cxn ang="0">
                    <a:pos x="13" y="38"/>
                  </a:cxn>
                  <a:cxn ang="0">
                    <a:pos x="13" y="38"/>
                  </a:cxn>
                  <a:cxn ang="0">
                    <a:pos x="5" y="35"/>
                  </a:cxn>
                </a:cxnLst>
                <a:rect l="0" t="0" r="r" b="b"/>
                <a:pathLst>
                  <a:path w="55" h="48">
                    <a:moveTo>
                      <a:pt x="54" y="1"/>
                    </a:moveTo>
                    <a:cubicBezTo>
                      <a:pt x="53" y="1"/>
                      <a:pt x="51" y="0"/>
                      <a:pt x="49" y="0"/>
                    </a:cubicBezTo>
                    <a:cubicBezTo>
                      <a:pt x="48" y="0"/>
                      <a:pt x="46" y="1"/>
                      <a:pt x="45" y="2"/>
                    </a:cubicBezTo>
                    <a:cubicBezTo>
                      <a:pt x="43" y="2"/>
                      <a:pt x="42" y="4"/>
                      <a:pt x="42" y="6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1"/>
                      <a:pt x="42" y="12"/>
                      <a:pt x="44" y="14"/>
                    </a:cubicBezTo>
                    <a:cubicBezTo>
                      <a:pt x="45" y="16"/>
                      <a:pt x="46" y="17"/>
                      <a:pt x="47" y="19"/>
                    </a:cubicBezTo>
                    <a:cubicBezTo>
                      <a:pt x="47" y="20"/>
                      <a:pt x="47" y="21"/>
                      <a:pt x="47" y="22"/>
                    </a:cubicBezTo>
                    <a:cubicBezTo>
                      <a:pt x="47" y="24"/>
                      <a:pt x="46" y="25"/>
                      <a:pt x="45" y="26"/>
                    </a:cubicBezTo>
                    <a:cubicBezTo>
                      <a:pt x="43" y="27"/>
                      <a:pt x="41" y="27"/>
                      <a:pt x="38" y="27"/>
                    </a:cubicBezTo>
                    <a:cubicBezTo>
                      <a:pt x="37" y="27"/>
                      <a:pt x="37" y="27"/>
                      <a:pt x="36" y="27"/>
                    </a:cubicBezTo>
                    <a:cubicBezTo>
                      <a:pt x="31" y="26"/>
                      <a:pt x="24" y="25"/>
                      <a:pt x="19" y="25"/>
                    </a:cubicBezTo>
                    <a:cubicBezTo>
                      <a:pt x="17" y="25"/>
                      <a:pt x="15" y="25"/>
                      <a:pt x="14" y="26"/>
                    </a:cubicBezTo>
                    <a:cubicBezTo>
                      <a:pt x="12" y="26"/>
                      <a:pt x="11" y="27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9" y="28"/>
                      <a:pt x="6" y="30"/>
                      <a:pt x="4" y="33"/>
                    </a:cubicBezTo>
                    <a:cubicBezTo>
                      <a:pt x="4" y="33"/>
                      <a:pt x="5" y="34"/>
                      <a:pt x="6" y="35"/>
                    </a:cubicBezTo>
                    <a:cubicBezTo>
                      <a:pt x="6" y="35"/>
                      <a:pt x="7" y="36"/>
                      <a:pt x="7" y="36"/>
                    </a:cubicBezTo>
                    <a:cubicBezTo>
                      <a:pt x="8" y="36"/>
                      <a:pt x="8" y="34"/>
                      <a:pt x="9" y="33"/>
                    </a:cubicBezTo>
                    <a:cubicBezTo>
                      <a:pt x="10" y="32"/>
                      <a:pt x="11" y="30"/>
                      <a:pt x="11" y="29"/>
                    </a:cubicBezTo>
                    <a:cubicBezTo>
                      <a:pt x="11" y="29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2" y="30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9" y="35"/>
                      <a:pt x="8" y="36"/>
                      <a:pt x="8" y="36"/>
                    </a:cubicBezTo>
                    <a:cubicBezTo>
                      <a:pt x="9" y="37"/>
                      <a:pt x="11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4"/>
                      <a:pt x="13" y="31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8"/>
                      <a:pt x="13" y="27"/>
                      <a:pt x="14" y="27"/>
                    </a:cubicBezTo>
                    <a:cubicBezTo>
                      <a:pt x="16" y="26"/>
                      <a:pt x="17" y="26"/>
                      <a:pt x="19" y="26"/>
                    </a:cubicBezTo>
                    <a:cubicBezTo>
                      <a:pt x="24" y="26"/>
                      <a:pt x="31" y="27"/>
                      <a:pt x="36" y="28"/>
                    </a:cubicBezTo>
                    <a:cubicBezTo>
                      <a:pt x="37" y="28"/>
                      <a:pt x="37" y="28"/>
                      <a:pt x="38" y="28"/>
                    </a:cubicBezTo>
                    <a:cubicBezTo>
                      <a:pt x="41" y="28"/>
                      <a:pt x="43" y="28"/>
                      <a:pt x="45" y="27"/>
                    </a:cubicBezTo>
                    <a:cubicBezTo>
                      <a:pt x="47" y="26"/>
                      <a:pt x="48" y="24"/>
                      <a:pt x="48" y="22"/>
                    </a:cubicBezTo>
                    <a:cubicBezTo>
                      <a:pt x="48" y="21"/>
                      <a:pt x="48" y="20"/>
                      <a:pt x="48" y="19"/>
                    </a:cubicBezTo>
                    <a:cubicBezTo>
                      <a:pt x="47" y="17"/>
                      <a:pt x="46" y="15"/>
                      <a:pt x="44" y="13"/>
                    </a:cubicBezTo>
                    <a:cubicBezTo>
                      <a:pt x="43" y="12"/>
                      <a:pt x="42" y="10"/>
                      <a:pt x="42" y="9"/>
                    </a:cubicBezTo>
                    <a:cubicBezTo>
                      <a:pt x="42" y="8"/>
                      <a:pt x="42" y="7"/>
                      <a:pt x="43" y="6"/>
                    </a:cubicBezTo>
                    <a:cubicBezTo>
                      <a:pt x="43" y="4"/>
                      <a:pt x="44" y="3"/>
                      <a:pt x="45" y="2"/>
                    </a:cubicBezTo>
                    <a:cubicBezTo>
                      <a:pt x="47" y="2"/>
                      <a:pt x="48" y="1"/>
                      <a:pt x="49" y="1"/>
                    </a:cubicBezTo>
                    <a:cubicBezTo>
                      <a:pt x="51" y="1"/>
                      <a:pt x="52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1"/>
                      <a:pt x="54" y="1"/>
                      <a:pt x="54" y="1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4" y="34"/>
                      <a:pt x="4" y="33"/>
                    </a:cubicBezTo>
                    <a:cubicBezTo>
                      <a:pt x="3" y="34"/>
                      <a:pt x="3" y="35"/>
                      <a:pt x="2" y="36"/>
                    </a:cubicBezTo>
                    <a:cubicBezTo>
                      <a:pt x="0" y="41"/>
                      <a:pt x="1" y="45"/>
                      <a:pt x="4" y="46"/>
                    </a:cubicBezTo>
                    <a:cubicBezTo>
                      <a:pt x="7" y="48"/>
                      <a:pt x="11" y="45"/>
                      <a:pt x="13" y="40"/>
                    </a:cubicBezTo>
                    <a:cubicBezTo>
                      <a:pt x="13" y="39"/>
                      <a:pt x="13" y="39"/>
                      <a:pt x="13" y="38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0" y="38"/>
                      <a:pt x="7" y="37"/>
                      <a:pt x="5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1" name="TextBox 212">
              <a:extLst>
                <a:ext uri="{FF2B5EF4-FFF2-40B4-BE49-F238E27FC236}">
                  <a16:creationId xmlns:a16="http://schemas.microsoft.com/office/drawing/2014/main" xmlns="" id="{6ABC11DF-F4D7-4113-9559-4BC47538C4DF}"/>
                </a:ext>
              </a:extLst>
            </p:cNvPr>
            <p:cNvSpPr txBox="1"/>
            <p:nvPr/>
          </p:nvSpPr>
          <p:spPr>
            <a:xfrm rot="16200000">
              <a:off x="4906745" y="2192921"/>
              <a:ext cx="1277914" cy="27699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52" name="TextBox 213">
              <a:extLst>
                <a:ext uri="{FF2B5EF4-FFF2-40B4-BE49-F238E27FC236}">
                  <a16:creationId xmlns:a16="http://schemas.microsoft.com/office/drawing/2014/main" xmlns="" id="{779B0B86-6F03-47AA-B4FF-47C8D3054C49}"/>
                </a:ext>
              </a:extLst>
            </p:cNvPr>
            <p:cNvSpPr txBox="1"/>
            <p:nvPr/>
          </p:nvSpPr>
          <p:spPr>
            <a:xfrm rot="16200000">
              <a:off x="4962153" y="3847137"/>
              <a:ext cx="1277914" cy="27699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53" name="TextBox 214">
              <a:extLst>
                <a:ext uri="{FF2B5EF4-FFF2-40B4-BE49-F238E27FC236}">
                  <a16:creationId xmlns:a16="http://schemas.microsoft.com/office/drawing/2014/main" xmlns="" id="{57EF0AE5-418B-4584-913D-77DA68C3DA59}"/>
                </a:ext>
              </a:extLst>
            </p:cNvPr>
            <p:cNvSpPr txBox="1"/>
            <p:nvPr/>
          </p:nvSpPr>
          <p:spPr>
            <a:xfrm rot="16200000">
              <a:off x="5941059" y="2767725"/>
              <a:ext cx="1277914" cy="27699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</a:rPr>
                <a:t>标题文本预设</a:t>
              </a:r>
              <a:r>
                <a:rPr lang="en-US" altLang="zh-CN" sz="1200" b="1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80" name="Group 60">
            <a:extLst>
              <a:ext uri="{FF2B5EF4-FFF2-40B4-BE49-F238E27FC236}">
                <a16:creationId xmlns:a16="http://schemas.microsoft.com/office/drawing/2014/main" xmlns="" id="{A1EA9FF5-10B2-4F48-AB85-8C49B0AFB4FA}"/>
              </a:ext>
            </a:extLst>
          </p:cNvPr>
          <p:cNvGrpSpPr/>
          <p:nvPr/>
        </p:nvGrpSpPr>
        <p:grpSpPr>
          <a:xfrm>
            <a:off x="2435721" y="3793852"/>
            <a:ext cx="2829059" cy="866137"/>
            <a:chOff x="8601585" y="1451933"/>
            <a:chExt cx="2196244" cy="866137"/>
          </a:xfrm>
        </p:grpSpPr>
        <p:sp>
          <p:nvSpPr>
            <p:cNvPr id="87" name="TextBox 61">
              <a:extLst>
                <a:ext uri="{FF2B5EF4-FFF2-40B4-BE49-F238E27FC236}">
                  <a16:creationId xmlns:a16="http://schemas.microsoft.com/office/drawing/2014/main" xmlns="" id="{1B3F22A4-10C2-4FCF-9660-E78EBA284B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88000" tIns="0" rIns="0" bIns="0" anchor="ctr" anchorCtr="0">
              <a:normAutofit/>
            </a:bodyPr>
            <a:lstStyle/>
            <a:p>
              <a:pPr algn="l"/>
              <a:r>
                <a:rPr lang="zh-CN" altLang="en-US" sz="1800">
                  <a:solidFill>
                    <a:schemeClr val="accent2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88" name="TextBox 62">
              <a:extLst>
                <a:ext uri="{FF2B5EF4-FFF2-40B4-BE49-F238E27FC236}">
                  <a16:creationId xmlns:a16="http://schemas.microsoft.com/office/drawing/2014/main" xmlns="" id="{D5256DC1-4CBB-487E-BB97-2CD27346CE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88000" tIns="0" rIns="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81" name="Group 63">
            <a:extLst>
              <a:ext uri="{FF2B5EF4-FFF2-40B4-BE49-F238E27FC236}">
                <a16:creationId xmlns:a16="http://schemas.microsoft.com/office/drawing/2014/main" xmlns="" id="{E6EC9702-259B-47C2-A924-8CF0C5A2A988}"/>
              </a:ext>
            </a:extLst>
          </p:cNvPr>
          <p:cNvGrpSpPr/>
          <p:nvPr/>
        </p:nvGrpSpPr>
        <p:grpSpPr>
          <a:xfrm>
            <a:off x="2435721" y="2240548"/>
            <a:ext cx="2829059" cy="866137"/>
            <a:chOff x="8601585" y="1451933"/>
            <a:chExt cx="2196244" cy="866137"/>
          </a:xfrm>
        </p:grpSpPr>
        <p:sp>
          <p:nvSpPr>
            <p:cNvPr id="85" name="TextBox 64">
              <a:extLst>
                <a:ext uri="{FF2B5EF4-FFF2-40B4-BE49-F238E27FC236}">
                  <a16:creationId xmlns:a16="http://schemas.microsoft.com/office/drawing/2014/main" xmlns="" id="{B656AE93-60E1-4ECF-A78B-6002CB56C4C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88000" tIns="0" rIns="0" bIns="0" anchor="ctr" anchorCtr="0">
              <a:normAutofit/>
            </a:bodyPr>
            <a:lstStyle/>
            <a:p>
              <a:pPr algn="l"/>
              <a:r>
                <a:rPr lang="zh-CN" altLang="en-US" sz="1800">
                  <a:solidFill>
                    <a:schemeClr val="accent1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86" name="TextBox 65">
              <a:extLst>
                <a:ext uri="{FF2B5EF4-FFF2-40B4-BE49-F238E27FC236}">
                  <a16:creationId xmlns:a16="http://schemas.microsoft.com/office/drawing/2014/main" xmlns="" id="{76E100EC-258C-4CFA-9DF8-A478D2A42F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88000" tIns="0" rIns="0" bIns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82" name="Group 69">
            <a:extLst>
              <a:ext uri="{FF2B5EF4-FFF2-40B4-BE49-F238E27FC236}">
                <a16:creationId xmlns:a16="http://schemas.microsoft.com/office/drawing/2014/main" xmlns="" id="{54ED9A32-F7CD-483E-B5CC-849D8E7FDC07}"/>
              </a:ext>
            </a:extLst>
          </p:cNvPr>
          <p:cNvGrpSpPr/>
          <p:nvPr/>
        </p:nvGrpSpPr>
        <p:grpSpPr>
          <a:xfrm>
            <a:off x="6927219" y="2746246"/>
            <a:ext cx="2829059" cy="866137"/>
            <a:chOff x="8601585" y="1451933"/>
            <a:chExt cx="2196244" cy="866137"/>
          </a:xfrm>
        </p:grpSpPr>
        <p:sp>
          <p:nvSpPr>
            <p:cNvPr id="83" name="TextBox 70">
              <a:extLst>
                <a:ext uri="{FF2B5EF4-FFF2-40B4-BE49-F238E27FC236}">
                  <a16:creationId xmlns:a16="http://schemas.microsoft.com/office/drawing/2014/main" xmlns="" id="{85B99C1A-2C13-48E9-8A9C-8E9FDB9581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451933"/>
              <a:ext cx="2196244" cy="309958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800">
                  <a:solidFill>
                    <a:schemeClr val="accent3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84" name="TextBox 71">
              <a:extLst>
                <a:ext uri="{FF2B5EF4-FFF2-40B4-BE49-F238E27FC236}">
                  <a16:creationId xmlns:a16="http://schemas.microsoft.com/office/drawing/2014/main" xmlns="" id="{2C24E838-CAF7-4BAF-A20D-C8312EF7F69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01585" y="1761891"/>
              <a:ext cx="2196244" cy="5561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99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75" grpId="0" animBg="1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6">
            <a:extLst>
              <a:ext uri="{FF2B5EF4-FFF2-40B4-BE49-F238E27FC236}">
                <a16:creationId xmlns:a16="http://schemas.microsoft.com/office/drawing/2014/main" xmlns="" id="{BB26D588-8D55-42FE-B07F-8FE4362E2183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0AD4E022-ABE5-44C3-943A-98448735E1F2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cs typeface="+mn-ea"/>
                <a:sym typeface="+mn-lt"/>
              </a:rPr>
              <a:t>CLICK TO ADD CAPTION TEXT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xmlns="" id="{C555E011-9F1F-4792-BBFC-AA98D002DBE2}"/>
              </a:ext>
            </a:extLst>
          </p:cNvPr>
          <p:cNvSpPr txBox="1"/>
          <p:nvPr/>
        </p:nvSpPr>
        <p:spPr>
          <a:xfrm>
            <a:off x="719140" y="1296045"/>
            <a:ext cx="8027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cs typeface="+mn-ea"/>
                <a:sym typeface="+mn-lt"/>
              </a:rPr>
              <a:t>本页面适用于演示阅读类型的</a:t>
            </a:r>
            <a:r>
              <a:rPr lang="en-US" altLang="zh-CN" sz="900">
                <a:cs typeface="+mn-ea"/>
                <a:sym typeface="+mn-lt"/>
              </a:rPr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cs typeface="+mn-ea"/>
                <a:sym typeface="+mn-lt"/>
              </a:rPr>
              <a:t>高密度的文本排列</a:t>
            </a:r>
            <a:endParaRPr lang="en-US" altLang="zh-CN" sz="900">
              <a:cs typeface="+mn-ea"/>
              <a:sym typeface="+mn-lt"/>
            </a:endParaRPr>
          </a:p>
        </p:txBody>
      </p:sp>
      <p:cxnSp>
        <p:nvCxnSpPr>
          <p:cNvPr id="54" name="Straight Connector 10">
            <a:extLst>
              <a:ext uri="{FF2B5EF4-FFF2-40B4-BE49-F238E27FC236}">
                <a16:creationId xmlns:a16="http://schemas.microsoft.com/office/drawing/2014/main" xmlns="" id="{82C61EE4-34E0-41A4-BA9F-005370592BA3}"/>
              </a:ext>
            </a:extLst>
          </p:cNvPr>
          <p:cNvCxnSpPr/>
          <p:nvPr/>
        </p:nvCxnSpPr>
        <p:spPr>
          <a:xfrm>
            <a:off x="773501" y="2204864"/>
            <a:ext cx="1069936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3">
            <a:extLst>
              <a:ext uri="{FF2B5EF4-FFF2-40B4-BE49-F238E27FC236}">
                <a16:creationId xmlns:a16="http://schemas.microsoft.com/office/drawing/2014/main" xmlns="" id="{D66FD5C1-23CA-4EFA-920C-EECBE9577A10}"/>
              </a:ext>
            </a:extLst>
          </p:cNvPr>
          <p:cNvSpPr txBox="1"/>
          <p:nvPr/>
        </p:nvSpPr>
        <p:spPr>
          <a:xfrm>
            <a:off x="730869" y="2758090"/>
            <a:ext cx="529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>
                <a:cs typeface="+mn-ea"/>
                <a:sym typeface="+mn-lt"/>
              </a:rPr>
              <a:t>1.</a:t>
            </a:r>
            <a:r>
              <a:rPr lang="zh-CN" altLang="en-US" sz="1000">
                <a:cs typeface="+mn-ea"/>
                <a:sym typeface="+mn-lt"/>
              </a:rPr>
              <a:t>选中</a:t>
            </a:r>
            <a:r>
              <a:rPr lang="en-US" altLang="zh-CN" sz="1000">
                <a:cs typeface="+mn-ea"/>
                <a:sym typeface="+mn-lt"/>
              </a:rPr>
              <a:t>PPT</a:t>
            </a:r>
            <a:r>
              <a:rPr lang="zh-CN" altLang="en-US" sz="1000">
                <a:cs typeface="+mn-ea"/>
                <a:sym typeface="+mn-lt"/>
              </a:rPr>
              <a:t>页面中图示里的图标（可按住</a:t>
            </a:r>
            <a:r>
              <a:rPr lang="en-US" altLang="zh-CN" sz="1000">
                <a:cs typeface="+mn-ea"/>
                <a:sym typeface="+mn-lt"/>
              </a:rPr>
              <a:t>shift</a:t>
            </a:r>
            <a:r>
              <a:rPr lang="zh-CN" altLang="en-US" sz="1000">
                <a:cs typeface="+mn-ea"/>
                <a:sym typeface="+mn-lt"/>
              </a:rPr>
              <a:t>键多选）；</a:t>
            </a:r>
            <a:r>
              <a:rPr lang="en-US" altLang="zh-CN" sz="1000">
                <a:cs typeface="+mn-ea"/>
                <a:sym typeface="+mn-lt"/>
              </a:rPr>
              <a:t>2.</a:t>
            </a:r>
            <a:r>
              <a:rPr lang="zh-CN" altLang="en-US" sz="1000">
                <a:cs typeface="+mn-ea"/>
                <a:sym typeface="+mn-lt"/>
              </a:rPr>
              <a:t>在</a:t>
            </a:r>
            <a:r>
              <a:rPr lang="en-US" altLang="zh-CN" sz="1000">
                <a:cs typeface="+mn-ea"/>
                <a:sym typeface="+mn-lt"/>
              </a:rPr>
              <a:t>iSlide</a:t>
            </a:r>
            <a:r>
              <a:rPr lang="zh-CN" altLang="en-US" sz="1000">
                <a:cs typeface="+mn-ea"/>
                <a:sym typeface="+mn-lt"/>
              </a:rPr>
              <a:t>菜单面板打开“图标库”，单击左键即可进行替换操作；</a:t>
            </a:r>
            <a:r>
              <a:rPr lang="zh-CN" altLang="en-US" sz="1000"/>
              <a:t>可以将</a:t>
            </a:r>
            <a:r>
              <a:rPr lang="en-US" altLang="zh-CN" sz="1000"/>
              <a:t>PPT</a:t>
            </a:r>
            <a:r>
              <a:rPr lang="zh-CN" altLang="en-US" sz="1000"/>
              <a:t>中绘制的任何形状替换为</a:t>
            </a:r>
            <a:r>
              <a:rPr lang="en-US" altLang="zh-CN" sz="1000"/>
              <a:t>iSlide</a:t>
            </a:r>
            <a:r>
              <a:rPr lang="zh-CN" altLang="en-US" sz="1000"/>
              <a:t>图标库中的图标；所有使用</a:t>
            </a:r>
            <a:r>
              <a:rPr lang="en-US" altLang="zh-CN" sz="1000"/>
              <a:t>iSlide</a:t>
            </a:r>
            <a:r>
              <a:rPr lang="zh-CN" altLang="en-US" sz="1000"/>
              <a:t>插入的图标均为矢量格式；所有单独的图标或图形（非组合）均可以使用</a:t>
            </a:r>
            <a:r>
              <a:rPr lang="en-US" altLang="zh-CN" sz="1000"/>
              <a:t>iSlide</a:t>
            </a:r>
            <a:r>
              <a:rPr lang="zh-CN" altLang="en-US" sz="1000"/>
              <a:t>图标库功能一键替换为图标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xmlns="" id="{FECA4B17-10AC-42EF-B9A1-47D058CBECA6}"/>
              </a:ext>
            </a:extLst>
          </p:cNvPr>
          <p:cNvSpPr/>
          <p:nvPr/>
        </p:nvSpPr>
        <p:spPr>
          <a:xfrm>
            <a:off x="730871" y="4149080"/>
            <a:ext cx="2564656" cy="1703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rtlCol="0" anchor="b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标题文本预设</a:t>
            </a:r>
            <a:endParaRPr lang="en-US" sz="1400" b="1">
              <a:cs typeface="+mn-ea"/>
              <a:sym typeface="+mn-lt"/>
            </a:endParaRPr>
          </a:p>
        </p:txBody>
      </p:sp>
      <p:sp>
        <p:nvSpPr>
          <p:cNvPr id="58" name="Rectangle 14">
            <a:extLst>
              <a:ext uri="{FF2B5EF4-FFF2-40B4-BE49-F238E27FC236}">
                <a16:creationId xmlns:a16="http://schemas.microsoft.com/office/drawing/2014/main" xmlns="" id="{97FF1484-1016-49A6-A4A7-AF933CCC050F}"/>
              </a:ext>
            </a:extLst>
          </p:cNvPr>
          <p:cNvSpPr/>
          <p:nvPr/>
        </p:nvSpPr>
        <p:spPr>
          <a:xfrm>
            <a:off x="3456648" y="4149080"/>
            <a:ext cx="2564656" cy="17035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rtlCol="0" anchor="b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标题文本预设</a:t>
            </a:r>
            <a:endParaRPr lang="en-US" sz="1400" b="1">
              <a:cs typeface="+mn-ea"/>
              <a:sym typeface="+mn-lt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xmlns="" id="{94C7F909-6492-49AF-B157-F7A56EF483C0}"/>
              </a:ext>
            </a:extLst>
          </p:cNvPr>
          <p:cNvSpPr/>
          <p:nvPr/>
        </p:nvSpPr>
        <p:spPr>
          <a:xfrm>
            <a:off x="6182428" y="4149080"/>
            <a:ext cx="2564656" cy="1703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rtlCol="0" anchor="b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标题文本预设</a:t>
            </a:r>
            <a:endParaRPr lang="en-US" sz="1400" b="1">
              <a:cs typeface="+mn-ea"/>
              <a:sym typeface="+mn-lt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xmlns="" id="{52C8F675-ABFC-44A1-AACB-AC7E80BBFB5A}"/>
              </a:ext>
            </a:extLst>
          </p:cNvPr>
          <p:cNvSpPr/>
          <p:nvPr/>
        </p:nvSpPr>
        <p:spPr>
          <a:xfrm>
            <a:off x="1628076" y="4497399"/>
            <a:ext cx="770245" cy="502116"/>
          </a:xfrm>
          <a:custGeom>
            <a:avLst/>
            <a:gdLst>
              <a:gd name="connsiteX0" fmla="*/ 6350 w 338138"/>
              <a:gd name="connsiteY0" fmla="*/ 196850 h 220663"/>
              <a:gd name="connsiteX1" fmla="*/ 6350 w 338138"/>
              <a:gd name="connsiteY1" fmla="*/ 203654 h 220663"/>
              <a:gd name="connsiteX2" fmla="*/ 115798 w 338138"/>
              <a:gd name="connsiteY2" fmla="*/ 203654 h 220663"/>
              <a:gd name="connsiteX3" fmla="*/ 118435 w 338138"/>
              <a:gd name="connsiteY3" fmla="*/ 206375 h 220663"/>
              <a:gd name="connsiteX4" fmla="*/ 115798 w 338138"/>
              <a:gd name="connsiteY4" fmla="*/ 209097 h 220663"/>
              <a:gd name="connsiteX5" fmla="*/ 6350 w 338138"/>
              <a:gd name="connsiteY5" fmla="*/ 209097 h 220663"/>
              <a:gd name="connsiteX6" fmla="*/ 6350 w 338138"/>
              <a:gd name="connsiteY6" fmla="*/ 211818 h 220663"/>
              <a:gd name="connsiteX7" fmla="*/ 10306 w 338138"/>
              <a:gd name="connsiteY7" fmla="*/ 215900 h 220663"/>
              <a:gd name="connsiteX8" fmla="*/ 329419 w 338138"/>
              <a:gd name="connsiteY8" fmla="*/ 215900 h 220663"/>
              <a:gd name="connsiteX9" fmla="*/ 333375 w 338138"/>
              <a:gd name="connsiteY9" fmla="*/ 211818 h 220663"/>
              <a:gd name="connsiteX10" fmla="*/ 333375 w 338138"/>
              <a:gd name="connsiteY10" fmla="*/ 196850 h 220663"/>
              <a:gd name="connsiteX11" fmla="*/ 6350 w 338138"/>
              <a:gd name="connsiteY11" fmla="*/ 196850 h 220663"/>
              <a:gd name="connsiteX12" fmla="*/ 25400 w 338138"/>
              <a:gd name="connsiteY12" fmla="*/ 176212 h 220663"/>
              <a:gd name="connsiteX13" fmla="*/ 25400 w 338138"/>
              <a:gd name="connsiteY13" fmla="*/ 190500 h 220663"/>
              <a:gd name="connsiteX14" fmla="*/ 312738 w 338138"/>
              <a:gd name="connsiteY14" fmla="*/ 190500 h 220663"/>
              <a:gd name="connsiteX15" fmla="*/ 312738 w 338138"/>
              <a:gd name="connsiteY15" fmla="*/ 176212 h 220663"/>
              <a:gd name="connsiteX16" fmla="*/ 91503 w 338138"/>
              <a:gd name="connsiteY16" fmla="*/ 28320 h 220663"/>
              <a:gd name="connsiteX17" fmla="*/ 95504 w 338138"/>
              <a:gd name="connsiteY17" fmla="*/ 28320 h 220663"/>
              <a:gd name="connsiteX18" fmla="*/ 95504 w 338138"/>
              <a:gd name="connsiteY18" fmla="*/ 32321 h 220663"/>
              <a:gd name="connsiteX19" fmla="*/ 35496 w 338138"/>
              <a:gd name="connsiteY19" fmla="*/ 92328 h 220663"/>
              <a:gd name="connsiteX20" fmla="*/ 32829 w 338138"/>
              <a:gd name="connsiteY20" fmla="*/ 93662 h 220663"/>
              <a:gd name="connsiteX21" fmla="*/ 30162 w 338138"/>
              <a:gd name="connsiteY21" fmla="*/ 92328 h 220663"/>
              <a:gd name="connsiteX22" fmla="*/ 30162 w 338138"/>
              <a:gd name="connsiteY22" fmla="*/ 88328 h 220663"/>
              <a:gd name="connsiteX23" fmla="*/ 91503 w 338138"/>
              <a:gd name="connsiteY23" fmla="*/ 28320 h 220663"/>
              <a:gd name="connsiteX24" fmla="*/ 56621 w 338138"/>
              <a:gd name="connsiteY24" fmla="*/ 28310 h 220663"/>
              <a:gd name="connsiteX25" fmla="*/ 60589 w 338138"/>
              <a:gd name="connsiteY25" fmla="*/ 28310 h 220663"/>
              <a:gd name="connsiteX26" fmla="*/ 60589 w 338138"/>
              <a:gd name="connsiteY26" fmla="*/ 32278 h 220663"/>
              <a:gd name="connsiteX27" fmla="*/ 35454 w 338138"/>
              <a:gd name="connsiteY27" fmla="*/ 57414 h 220663"/>
              <a:gd name="connsiteX28" fmla="*/ 32808 w 338138"/>
              <a:gd name="connsiteY28" fmla="*/ 58737 h 220663"/>
              <a:gd name="connsiteX29" fmla="*/ 30162 w 338138"/>
              <a:gd name="connsiteY29" fmla="*/ 57414 h 220663"/>
              <a:gd name="connsiteX30" fmla="*/ 30162 w 338138"/>
              <a:gd name="connsiteY30" fmla="*/ 53445 h 220663"/>
              <a:gd name="connsiteX31" fmla="*/ 56621 w 338138"/>
              <a:gd name="connsiteY31" fmla="*/ 28310 h 220663"/>
              <a:gd name="connsiteX32" fmla="*/ 126415 w 338138"/>
              <a:gd name="connsiteY32" fmla="*/ 28303 h 220663"/>
              <a:gd name="connsiteX33" fmla="*/ 130425 w 338138"/>
              <a:gd name="connsiteY33" fmla="*/ 28303 h 220663"/>
              <a:gd name="connsiteX34" fmla="*/ 130425 w 338138"/>
              <a:gd name="connsiteY34" fmla="*/ 32251 h 220663"/>
              <a:gd name="connsiteX35" fmla="*/ 35510 w 338138"/>
              <a:gd name="connsiteY35" fmla="*/ 125684 h 220663"/>
              <a:gd name="connsiteX36" fmla="*/ 32836 w 338138"/>
              <a:gd name="connsiteY36" fmla="*/ 127000 h 220663"/>
              <a:gd name="connsiteX37" fmla="*/ 30162 w 338138"/>
              <a:gd name="connsiteY37" fmla="*/ 125684 h 220663"/>
              <a:gd name="connsiteX38" fmla="*/ 30162 w 338138"/>
              <a:gd name="connsiteY38" fmla="*/ 121736 h 220663"/>
              <a:gd name="connsiteX39" fmla="*/ 126415 w 338138"/>
              <a:gd name="connsiteY39" fmla="*/ 28303 h 220663"/>
              <a:gd name="connsiteX40" fmla="*/ 25400 w 338138"/>
              <a:gd name="connsiteY40" fmla="*/ 19050 h 220663"/>
              <a:gd name="connsiteX41" fmla="*/ 25400 w 338138"/>
              <a:gd name="connsiteY41" fmla="*/ 169863 h 220663"/>
              <a:gd name="connsiteX42" fmla="*/ 312738 w 338138"/>
              <a:gd name="connsiteY42" fmla="*/ 169863 h 220663"/>
              <a:gd name="connsiteX43" fmla="*/ 312738 w 338138"/>
              <a:gd name="connsiteY43" fmla="*/ 160602 h 220663"/>
              <a:gd name="connsiteX44" fmla="*/ 265288 w 338138"/>
              <a:gd name="connsiteY44" fmla="*/ 160602 h 220663"/>
              <a:gd name="connsiteX45" fmla="*/ 262652 w 338138"/>
              <a:gd name="connsiteY45" fmla="*/ 157956 h 220663"/>
              <a:gd name="connsiteX46" fmla="*/ 265288 w 338138"/>
              <a:gd name="connsiteY46" fmla="*/ 153988 h 220663"/>
              <a:gd name="connsiteX47" fmla="*/ 312738 w 338138"/>
              <a:gd name="connsiteY47" fmla="*/ 153988 h 220663"/>
              <a:gd name="connsiteX48" fmla="*/ 312738 w 338138"/>
              <a:gd name="connsiteY48" fmla="*/ 146050 h 220663"/>
              <a:gd name="connsiteX49" fmla="*/ 233654 w 338138"/>
              <a:gd name="connsiteY49" fmla="*/ 146050 h 220663"/>
              <a:gd name="connsiteX50" fmla="*/ 231018 w 338138"/>
              <a:gd name="connsiteY50" fmla="*/ 143404 h 220663"/>
              <a:gd name="connsiteX51" fmla="*/ 233654 w 338138"/>
              <a:gd name="connsiteY51" fmla="*/ 139436 h 220663"/>
              <a:gd name="connsiteX52" fmla="*/ 312738 w 338138"/>
              <a:gd name="connsiteY52" fmla="*/ 139436 h 220663"/>
              <a:gd name="connsiteX53" fmla="*/ 312738 w 338138"/>
              <a:gd name="connsiteY53" fmla="*/ 19050 h 220663"/>
              <a:gd name="connsiteX54" fmla="*/ 25400 w 338138"/>
              <a:gd name="connsiteY54" fmla="*/ 19050 h 220663"/>
              <a:gd name="connsiteX55" fmla="*/ 35945 w 338138"/>
              <a:gd name="connsiteY55" fmla="*/ 4762 h 220663"/>
              <a:gd name="connsiteX56" fmla="*/ 25400 w 338138"/>
              <a:gd name="connsiteY56" fmla="*/ 14287 h 220663"/>
              <a:gd name="connsiteX57" fmla="*/ 312738 w 338138"/>
              <a:gd name="connsiteY57" fmla="*/ 14287 h 220663"/>
              <a:gd name="connsiteX58" fmla="*/ 302194 w 338138"/>
              <a:gd name="connsiteY58" fmla="*/ 4762 h 220663"/>
              <a:gd name="connsiteX59" fmla="*/ 35945 w 338138"/>
              <a:gd name="connsiteY59" fmla="*/ 4762 h 220663"/>
              <a:gd name="connsiteX60" fmla="*/ 35663 w 338138"/>
              <a:gd name="connsiteY60" fmla="*/ 0 h 220663"/>
              <a:gd name="connsiteX61" fmla="*/ 302475 w 338138"/>
              <a:gd name="connsiteY61" fmla="*/ 0 h 220663"/>
              <a:gd name="connsiteX62" fmla="*/ 318325 w 338138"/>
              <a:gd name="connsiteY62" fmla="*/ 15761 h 220663"/>
              <a:gd name="connsiteX63" fmla="*/ 318325 w 338138"/>
              <a:gd name="connsiteY63" fmla="*/ 190453 h 220663"/>
              <a:gd name="connsiteX64" fmla="*/ 335497 w 338138"/>
              <a:gd name="connsiteY64" fmla="*/ 190453 h 220663"/>
              <a:gd name="connsiteX65" fmla="*/ 338138 w 338138"/>
              <a:gd name="connsiteY65" fmla="*/ 194393 h 220663"/>
              <a:gd name="connsiteX66" fmla="*/ 338138 w 338138"/>
              <a:gd name="connsiteY66" fmla="*/ 211469 h 220663"/>
              <a:gd name="connsiteX67" fmla="*/ 328892 w 338138"/>
              <a:gd name="connsiteY67" fmla="*/ 220663 h 220663"/>
              <a:gd name="connsiteX68" fmla="*/ 9246 w 338138"/>
              <a:gd name="connsiteY68" fmla="*/ 220663 h 220663"/>
              <a:gd name="connsiteX69" fmla="*/ 0 w 338138"/>
              <a:gd name="connsiteY69" fmla="*/ 211469 h 220663"/>
              <a:gd name="connsiteX70" fmla="*/ 0 w 338138"/>
              <a:gd name="connsiteY70" fmla="*/ 194393 h 220663"/>
              <a:gd name="connsiteX71" fmla="*/ 2641 w 338138"/>
              <a:gd name="connsiteY71" fmla="*/ 190453 h 220663"/>
              <a:gd name="connsiteX72" fmla="*/ 19813 w 338138"/>
              <a:gd name="connsiteY72" fmla="*/ 190453 h 220663"/>
              <a:gd name="connsiteX73" fmla="*/ 19813 w 338138"/>
              <a:gd name="connsiteY73" fmla="*/ 15761 h 220663"/>
              <a:gd name="connsiteX74" fmla="*/ 35663 w 338138"/>
              <a:gd name="connsiteY74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38138" h="220663">
                <a:moveTo>
                  <a:pt x="6350" y="196850"/>
                </a:moveTo>
                <a:cubicBezTo>
                  <a:pt x="6350" y="196850"/>
                  <a:pt x="6350" y="196850"/>
                  <a:pt x="6350" y="203654"/>
                </a:cubicBezTo>
                <a:cubicBezTo>
                  <a:pt x="6350" y="203654"/>
                  <a:pt x="6350" y="203654"/>
                  <a:pt x="115798" y="203654"/>
                </a:cubicBezTo>
                <a:cubicBezTo>
                  <a:pt x="117117" y="203654"/>
                  <a:pt x="118435" y="205015"/>
                  <a:pt x="118435" y="206375"/>
                </a:cubicBezTo>
                <a:cubicBezTo>
                  <a:pt x="118435" y="207736"/>
                  <a:pt x="117117" y="209097"/>
                  <a:pt x="115798" y="209097"/>
                </a:cubicBezTo>
                <a:cubicBezTo>
                  <a:pt x="115798" y="209097"/>
                  <a:pt x="115798" y="209097"/>
                  <a:pt x="6350" y="209097"/>
                </a:cubicBezTo>
                <a:cubicBezTo>
                  <a:pt x="6350" y="209097"/>
                  <a:pt x="6350" y="209097"/>
                  <a:pt x="6350" y="211818"/>
                </a:cubicBezTo>
                <a:cubicBezTo>
                  <a:pt x="6350" y="213179"/>
                  <a:pt x="8988" y="215900"/>
                  <a:pt x="10306" y="215900"/>
                </a:cubicBezTo>
                <a:cubicBezTo>
                  <a:pt x="10306" y="215900"/>
                  <a:pt x="10306" y="215900"/>
                  <a:pt x="329419" y="215900"/>
                </a:cubicBezTo>
                <a:cubicBezTo>
                  <a:pt x="330738" y="215900"/>
                  <a:pt x="333375" y="213179"/>
                  <a:pt x="333375" y="211818"/>
                </a:cubicBezTo>
                <a:lnTo>
                  <a:pt x="333375" y="196850"/>
                </a:lnTo>
                <a:cubicBezTo>
                  <a:pt x="333375" y="196850"/>
                  <a:pt x="333375" y="196850"/>
                  <a:pt x="6350" y="196850"/>
                </a:cubicBezTo>
                <a:close/>
                <a:moveTo>
                  <a:pt x="25400" y="176212"/>
                </a:moveTo>
                <a:lnTo>
                  <a:pt x="25400" y="190500"/>
                </a:lnTo>
                <a:lnTo>
                  <a:pt x="312738" y="190500"/>
                </a:lnTo>
                <a:lnTo>
                  <a:pt x="312738" y="176212"/>
                </a:lnTo>
                <a:close/>
                <a:moveTo>
                  <a:pt x="91503" y="28320"/>
                </a:moveTo>
                <a:cubicBezTo>
                  <a:pt x="92837" y="26987"/>
                  <a:pt x="94170" y="26987"/>
                  <a:pt x="95504" y="28320"/>
                </a:cubicBezTo>
                <a:cubicBezTo>
                  <a:pt x="96837" y="28320"/>
                  <a:pt x="96837" y="30987"/>
                  <a:pt x="95504" y="32321"/>
                </a:cubicBezTo>
                <a:cubicBezTo>
                  <a:pt x="95504" y="32321"/>
                  <a:pt x="95504" y="32321"/>
                  <a:pt x="35496" y="92328"/>
                </a:cubicBezTo>
                <a:cubicBezTo>
                  <a:pt x="34163" y="93662"/>
                  <a:pt x="34163" y="93662"/>
                  <a:pt x="32829" y="93662"/>
                </a:cubicBezTo>
                <a:cubicBezTo>
                  <a:pt x="31496" y="93662"/>
                  <a:pt x="31496" y="93662"/>
                  <a:pt x="30162" y="92328"/>
                </a:cubicBezTo>
                <a:cubicBezTo>
                  <a:pt x="30162" y="92328"/>
                  <a:pt x="30162" y="89661"/>
                  <a:pt x="30162" y="88328"/>
                </a:cubicBezTo>
                <a:cubicBezTo>
                  <a:pt x="30162" y="88328"/>
                  <a:pt x="30162" y="88328"/>
                  <a:pt x="91503" y="28320"/>
                </a:cubicBezTo>
                <a:close/>
                <a:moveTo>
                  <a:pt x="56621" y="28310"/>
                </a:moveTo>
                <a:cubicBezTo>
                  <a:pt x="57943" y="26987"/>
                  <a:pt x="59266" y="26987"/>
                  <a:pt x="60589" y="28310"/>
                </a:cubicBezTo>
                <a:cubicBezTo>
                  <a:pt x="61912" y="28310"/>
                  <a:pt x="61912" y="30956"/>
                  <a:pt x="60589" y="32278"/>
                </a:cubicBezTo>
                <a:cubicBezTo>
                  <a:pt x="60589" y="32278"/>
                  <a:pt x="60589" y="32278"/>
                  <a:pt x="35454" y="57414"/>
                </a:cubicBezTo>
                <a:cubicBezTo>
                  <a:pt x="34131" y="58737"/>
                  <a:pt x="34131" y="58737"/>
                  <a:pt x="32808" y="58737"/>
                </a:cubicBezTo>
                <a:cubicBezTo>
                  <a:pt x="31485" y="58737"/>
                  <a:pt x="31485" y="58737"/>
                  <a:pt x="30162" y="57414"/>
                </a:cubicBezTo>
                <a:cubicBezTo>
                  <a:pt x="30162" y="56091"/>
                  <a:pt x="30162" y="54768"/>
                  <a:pt x="30162" y="53445"/>
                </a:cubicBezTo>
                <a:cubicBezTo>
                  <a:pt x="30162" y="53445"/>
                  <a:pt x="30162" y="53445"/>
                  <a:pt x="56621" y="28310"/>
                </a:cubicBezTo>
                <a:close/>
                <a:moveTo>
                  <a:pt x="126415" y="28303"/>
                </a:moveTo>
                <a:cubicBezTo>
                  <a:pt x="127752" y="26987"/>
                  <a:pt x="129089" y="26987"/>
                  <a:pt x="130425" y="28303"/>
                </a:cubicBezTo>
                <a:cubicBezTo>
                  <a:pt x="131762" y="28303"/>
                  <a:pt x="131762" y="30935"/>
                  <a:pt x="130425" y="32251"/>
                </a:cubicBezTo>
                <a:cubicBezTo>
                  <a:pt x="130425" y="32251"/>
                  <a:pt x="130425" y="32251"/>
                  <a:pt x="35510" y="125684"/>
                </a:cubicBezTo>
                <a:cubicBezTo>
                  <a:pt x="34173" y="127000"/>
                  <a:pt x="34173" y="127000"/>
                  <a:pt x="32836" y="127000"/>
                </a:cubicBezTo>
                <a:cubicBezTo>
                  <a:pt x="31499" y="127000"/>
                  <a:pt x="31499" y="127000"/>
                  <a:pt x="30162" y="125684"/>
                </a:cubicBezTo>
                <a:cubicBezTo>
                  <a:pt x="30162" y="125684"/>
                  <a:pt x="30162" y="123052"/>
                  <a:pt x="30162" y="121736"/>
                </a:cubicBezTo>
                <a:cubicBezTo>
                  <a:pt x="30162" y="121736"/>
                  <a:pt x="30162" y="121736"/>
                  <a:pt x="126415" y="28303"/>
                </a:cubicBezTo>
                <a:close/>
                <a:moveTo>
                  <a:pt x="25400" y="19050"/>
                </a:moveTo>
                <a:lnTo>
                  <a:pt x="25400" y="169863"/>
                </a:lnTo>
                <a:cubicBezTo>
                  <a:pt x="25400" y="169863"/>
                  <a:pt x="25400" y="169863"/>
                  <a:pt x="312738" y="169863"/>
                </a:cubicBezTo>
                <a:cubicBezTo>
                  <a:pt x="312738" y="169863"/>
                  <a:pt x="312738" y="169863"/>
                  <a:pt x="312738" y="160602"/>
                </a:cubicBezTo>
                <a:cubicBezTo>
                  <a:pt x="312738" y="160602"/>
                  <a:pt x="312738" y="160602"/>
                  <a:pt x="265288" y="160602"/>
                </a:cubicBezTo>
                <a:cubicBezTo>
                  <a:pt x="263970" y="160602"/>
                  <a:pt x="262652" y="159279"/>
                  <a:pt x="262652" y="157956"/>
                </a:cubicBezTo>
                <a:cubicBezTo>
                  <a:pt x="262652" y="155311"/>
                  <a:pt x="263970" y="153988"/>
                  <a:pt x="265288" y="153988"/>
                </a:cubicBezTo>
                <a:cubicBezTo>
                  <a:pt x="265288" y="153988"/>
                  <a:pt x="265288" y="153988"/>
                  <a:pt x="312738" y="153988"/>
                </a:cubicBezTo>
                <a:cubicBezTo>
                  <a:pt x="312738" y="153988"/>
                  <a:pt x="312738" y="153988"/>
                  <a:pt x="312738" y="146050"/>
                </a:cubicBezTo>
                <a:cubicBezTo>
                  <a:pt x="312738" y="146050"/>
                  <a:pt x="312738" y="146050"/>
                  <a:pt x="233654" y="146050"/>
                </a:cubicBezTo>
                <a:cubicBezTo>
                  <a:pt x="232336" y="146050"/>
                  <a:pt x="231018" y="144727"/>
                  <a:pt x="231018" y="143404"/>
                </a:cubicBezTo>
                <a:cubicBezTo>
                  <a:pt x="231018" y="140758"/>
                  <a:pt x="232336" y="139436"/>
                  <a:pt x="233654" y="139436"/>
                </a:cubicBezTo>
                <a:cubicBezTo>
                  <a:pt x="233654" y="139436"/>
                  <a:pt x="233654" y="139436"/>
                  <a:pt x="312738" y="139436"/>
                </a:cubicBezTo>
                <a:cubicBezTo>
                  <a:pt x="312738" y="139436"/>
                  <a:pt x="312738" y="139436"/>
                  <a:pt x="312738" y="19050"/>
                </a:cubicBezTo>
                <a:cubicBezTo>
                  <a:pt x="312738" y="19050"/>
                  <a:pt x="312738" y="19050"/>
                  <a:pt x="25400" y="19050"/>
                </a:cubicBezTo>
                <a:close/>
                <a:moveTo>
                  <a:pt x="35945" y="4762"/>
                </a:moveTo>
                <a:cubicBezTo>
                  <a:pt x="30673" y="4762"/>
                  <a:pt x="26718" y="8844"/>
                  <a:pt x="25400" y="14287"/>
                </a:cubicBezTo>
                <a:cubicBezTo>
                  <a:pt x="25400" y="14287"/>
                  <a:pt x="25400" y="14287"/>
                  <a:pt x="312738" y="14287"/>
                </a:cubicBezTo>
                <a:cubicBezTo>
                  <a:pt x="311420" y="8844"/>
                  <a:pt x="307466" y="4762"/>
                  <a:pt x="302194" y="4762"/>
                </a:cubicBezTo>
                <a:cubicBezTo>
                  <a:pt x="302194" y="4762"/>
                  <a:pt x="302194" y="4762"/>
                  <a:pt x="35945" y="4762"/>
                </a:cubicBezTo>
                <a:close/>
                <a:moveTo>
                  <a:pt x="35663" y="0"/>
                </a:moveTo>
                <a:cubicBezTo>
                  <a:pt x="35663" y="0"/>
                  <a:pt x="35663" y="0"/>
                  <a:pt x="302475" y="0"/>
                </a:cubicBezTo>
                <a:cubicBezTo>
                  <a:pt x="311721" y="0"/>
                  <a:pt x="318325" y="6567"/>
                  <a:pt x="318325" y="15761"/>
                </a:cubicBezTo>
                <a:cubicBezTo>
                  <a:pt x="318325" y="15761"/>
                  <a:pt x="318325" y="15761"/>
                  <a:pt x="318325" y="190453"/>
                </a:cubicBezTo>
                <a:cubicBezTo>
                  <a:pt x="318325" y="190453"/>
                  <a:pt x="318325" y="190453"/>
                  <a:pt x="335497" y="190453"/>
                </a:cubicBezTo>
                <a:cubicBezTo>
                  <a:pt x="336817" y="190453"/>
                  <a:pt x="338138" y="191766"/>
                  <a:pt x="338138" y="194393"/>
                </a:cubicBezTo>
                <a:cubicBezTo>
                  <a:pt x="338138" y="194393"/>
                  <a:pt x="338138" y="194393"/>
                  <a:pt x="338138" y="211469"/>
                </a:cubicBezTo>
                <a:cubicBezTo>
                  <a:pt x="338138" y="216723"/>
                  <a:pt x="334176" y="220663"/>
                  <a:pt x="328892" y="220663"/>
                </a:cubicBezTo>
                <a:cubicBezTo>
                  <a:pt x="328892" y="220663"/>
                  <a:pt x="328892" y="220663"/>
                  <a:pt x="9246" y="220663"/>
                </a:cubicBezTo>
                <a:cubicBezTo>
                  <a:pt x="3962" y="220663"/>
                  <a:pt x="0" y="216723"/>
                  <a:pt x="0" y="211469"/>
                </a:cubicBezTo>
                <a:cubicBezTo>
                  <a:pt x="0" y="211469"/>
                  <a:pt x="0" y="211469"/>
                  <a:pt x="0" y="194393"/>
                </a:cubicBezTo>
                <a:cubicBezTo>
                  <a:pt x="0" y="191766"/>
                  <a:pt x="1321" y="190453"/>
                  <a:pt x="2641" y="190453"/>
                </a:cubicBezTo>
                <a:cubicBezTo>
                  <a:pt x="2641" y="190453"/>
                  <a:pt x="2641" y="190453"/>
                  <a:pt x="19813" y="190453"/>
                </a:cubicBezTo>
                <a:cubicBezTo>
                  <a:pt x="19813" y="190453"/>
                  <a:pt x="19813" y="190453"/>
                  <a:pt x="19813" y="15761"/>
                </a:cubicBezTo>
                <a:cubicBezTo>
                  <a:pt x="19813" y="6567"/>
                  <a:pt x="26417" y="0"/>
                  <a:pt x="35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xmlns="" id="{4162C01A-138C-4E44-8DDB-2C16EAD525D5}"/>
              </a:ext>
            </a:extLst>
          </p:cNvPr>
          <p:cNvSpPr/>
          <p:nvPr/>
        </p:nvSpPr>
        <p:spPr>
          <a:xfrm>
            <a:off x="4353855" y="4497399"/>
            <a:ext cx="770245" cy="502116"/>
          </a:xfrm>
          <a:custGeom>
            <a:avLst/>
            <a:gdLst>
              <a:gd name="connsiteX0" fmla="*/ 6350 w 338138"/>
              <a:gd name="connsiteY0" fmla="*/ 196850 h 220663"/>
              <a:gd name="connsiteX1" fmla="*/ 6350 w 338138"/>
              <a:gd name="connsiteY1" fmla="*/ 203654 h 220663"/>
              <a:gd name="connsiteX2" fmla="*/ 115798 w 338138"/>
              <a:gd name="connsiteY2" fmla="*/ 203654 h 220663"/>
              <a:gd name="connsiteX3" fmla="*/ 118435 w 338138"/>
              <a:gd name="connsiteY3" fmla="*/ 206375 h 220663"/>
              <a:gd name="connsiteX4" fmla="*/ 115798 w 338138"/>
              <a:gd name="connsiteY4" fmla="*/ 209097 h 220663"/>
              <a:gd name="connsiteX5" fmla="*/ 6350 w 338138"/>
              <a:gd name="connsiteY5" fmla="*/ 209097 h 220663"/>
              <a:gd name="connsiteX6" fmla="*/ 6350 w 338138"/>
              <a:gd name="connsiteY6" fmla="*/ 211818 h 220663"/>
              <a:gd name="connsiteX7" fmla="*/ 10306 w 338138"/>
              <a:gd name="connsiteY7" fmla="*/ 215900 h 220663"/>
              <a:gd name="connsiteX8" fmla="*/ 329419 w 338138"/>
              <a:gd name="connsiteY8" fmla="*/ 215900 h 220663"/>
              <a:gd name="connsiteX9" fmla="*/ 333375 w 338138"/>
              <a:gd name="connsiteY9" fmla="*/ 211818 h 220663"/>
              <a:gd name="connsiteX10" fmla="*/ 333375 w 338138"/>
              <a:gd name="connsiteY10" fmla="*/ 196850 h 220663"/>
              <a:gd name="connsiteX11" fmla="*/ 6350 w 338138"/>
              <a:gd name="connsiteY11" fmla="*/ 196850 h 220663"/>
              <a:gd name="connsiteX12" fmla="*/ 25400 w 338138"/>
              <a:gd name="connsiteY12" fmla="*/ 176212 h 220663"/>
              <a:gd name="connsiteX13" fmla="*/ 25400 w 338138"/>
              <a:gd name="connsiteY13" fmla="*/ 190500 h 220663"/>
              <a:gd name="connsiteX14" fmla="*/ 312738 w 338138"/>
              <a:gd name="connsiteY14" fmla="*/ 190500 h 220663"/>
              <a:gd name="connsiteX15" fmla="*/ 312738 w 338138"/>
              <a:gd name="connsiteY15" fmla="*/ 176212 h 220663"/>
              <a:gd name="connsiteX16" fmla="*/ 91503 w 338138"/>
              <a:gd name="connsiteY16" fmla="*/ 28320 h 220663"/>
              <a:gd name="connsiteX17" fmla="*/ 95504 w 338138"/>
              <a:gd name="connsiteY17" fmla="*/ 28320 h 220663"/>
              <a:gd name="connsiteX18" fmla="*/ 95504 w 338138"/>
              <a:gd name="connsiteY18" fmla="*/ 32321 h 220663"/>
              <a:gd name="connsiteX19" fmla="*/ 35496 w 338138"/>
              <a:gd name="connsiteY19" fmla="*/ 92328 h 220663"/>
              <a:gd name="connsiteX20" fmla="*/ 32829 w 338138"/>
              <a:gd name="connsiteY20" fmla="*/ 93662 h 220663"/>
              <a:gd name="connsiteX21" fmla="*/ 30162 w 338138"/>
              <a:gd name="connsiteY21" fmla="*/ 92328 h 220663"/>
              <a:gd name="connsiteX22" fmla="*/ 30162 w 338138"/>
              <a:gd name="connsiteY22" fmla="*/ 88328 h 220663"/>
              <a:gd name="connsiteX23" fmla="*/ 91503 w 338138"/>
              <a:gd name="connsiteY23" fmla="*/ 28320 h 220663"/>
              <a:gd name="connsiteX24" fmla="*/ 56621 w 338138"/>
              <a:gd name="connsiteY24" fmla="*/ 28310 h 220663"/>
              <a:gd name="connsiteX25" fmla="*/ 60589 w 338138"/>
              <a:gd name="connsiteY25" fmla="*/ 28310 h 220663"/>
              <a:gd name="connsiteX26" fmla="*/ 60589 w 338138"/>
              <a:gd name="connsiteY26" fmla="*/ 32278 h 220663"/>
              <a:gd name="connsiteX27" fmla="*/ 35454 w 338138"/>
              <a:gd name="connsiteY27" fmla="*/ 57414 h 220663"/>
              <a:gd name="connsiteX28" fmla="*/ 32808 w 338138"/>
              <a:gd name="connsiteY28" fmla="*/ 58737 h 220663"/>
              <a:gd name="connsiteX29" fmla="*/ 30162 w 338138"/>
              <a:gd name="connsiteY29" fmla="*/ 57414 h 220663"/>
              <a:gd name="connsiteX30" fmla="*/ 30162 w 338138"/>
              <a:gd name="connsiteY30" fmla="*/ 53445 h 220663"/>
              <a:gd name="connsiteX31" fmla="*/ 56621 w 338138"/>
              <a:gd name="connsiteY31" fmla="*/ 28310 h 220663"/>
              <a:gd name="connsiteX32" fmla="*/ 126415 w 338138"/>
              <a:gd name="connsiteY32" fmla="*/ 28303 h 220663"/>
              <a:gd name="connsiteX33" fmla="*/ 130425 w 338138"/>
              <a:gd name="connsiteY33" fmla="*/ 28303 h 220663"/>
              <a:gd name="connsiteX34" fmla="*/ 130425 w 338138"/>
              <a:gd name="connsiteY34" fmla="*/ 32251 h 220663"/>
              <a:gd name="connsiteX35" fmla="*/ 35510 w 338138"/>
              <a:gd name="connsiteY35" fmla="*/ 125684 h 220663"/>
              <a:gd name="connsiteX36" fmla="*/ 32836 w 338138"/>
              <a:gd name="connsiteY36" fmla="*/ 127000 h 220663"/>
              <a:gd name="connsiteX37" fmla="*/ 30162 w 338138"/>
              <a:gd name="connsiteY37" fmla="*/ 125684 h 220663"/>
              <a:gd name="connsiteX38" fmla="*/ 30162 w 338138"/>
              <a:gd name="connsiteY38" fmla="*/ 121736 h 220663"/>
              <a:gd name="connsiteX39" fmla="*/ 126415 w 338138"/>
              <a:gd name="connsiteY39" fmla="*/ 28303 h 220663"/>
              <a:gd name="connsiteX40" fmla="*/ 25400 w 338138"/>
              <a:gd name="connsiteY40" fmla="*/ 19050 h 220663"/>
              <a:gd name="connsiteX41" fmla="*/ 25400 w 338138"/>
              <a:gd name="connsiteY41" fmla="*/ 169863 h 220663"/>
              <a:gd name="connsiteX42" fmla="*/ 312738 w 338138"/>
              <a:gd name="connsiteY42" fmla="*/ 169863 h 220663"/>
              <a:gd name="connsiteX43" fmla="*/ 312738 w 338138"/>
              <a:gd name="connsiteY43" fmla="*/ 160602 h 220663"/>
              <a:gd name="connsiteX44" fmla="*/ 265288 w 338138"/>
              <a:gd name="connsiteY44" fmla="*/ 160602 h 220663"/>
              <a:gd name="connsiteX45" fmla="*/ 262652 w 338138"/>
              <a:gd name="connsiteY45" fmla="*/ 157956 h 220663"/>
              <a:gd name="connsiteX46" fmla="*/ 265288 w 338138"/>
              <a:gd name="connsiteY46" fmla="*/ 153988 h 220663"/>
              <a:gd name="connsiteX47" fmla="*/ 312738 w 338138"/>
              <a:gd name="connsiteY47" fmla="*/ 153988 h 220663"/>
              <a:gd name="connsiteX48" fmla="*/ 312738 w 338138"/>
              <a:gd name="connsiteY48" fmla="*/ 146050 h 220663"/>
              <a:gd name="connsiteX49" fmla="*/ 233654 w 338138"/>
              <a:gd name="connsiteY49" fmla="*/ 146050 h 220663"/>
              <a:gd name="connsiteX50" fmla="*/ 231018 w 338138"/>
              <a:gd name="connsiteY50" fmla="*/ 143404 h 220663"/>
              <a:gd name="connsiteX51" fmla="*/ 233654 w 338138"/>
              <a:gd name="connsiteY51" fmla="*/ 139436 h 220663"/>
              <a:gd name="connsiteX52" fmla="*/ 312738 w 338138"/>
              <a:gd name="connsiteY52" fmla="*/ 139436 h 220663"/>
              <a:gd name="connsiteX53" fmla="*/ 312738 w 338138"/>
              <a:gd name="connsiteY53" fmla="*/ 19050 h 220663"/>
              <a:gd name="connsiteX54" fmla="*/ 25400 w 338138"/>
              <a:gd name="connsiteY54" fmla="*/ 19050 h 220663"/>
              <a:gd name="connsiteX55" fmla="*/ 35945 w 338138"/>
              <a:gd name="connsiteY55" fmla="*/ 4762 h 220663"/>
              <a:gd name="connsiteX56" fmla="*/ 25400 w 338138"/>
              <a:gd name="connsiteY56" fmla="*/ 14287 h 220663"/>
              <a:gd name="connsiteX57" fmla="*/ 312738 w 338138"/>
              <a:gd name="connsiteY57" fmla="*/ 14287 h 220663"/>
              <a:gd name="connsiteX58" fmla="*/ 302194 w 338138"/>
              <a:gd name="connsiteY58" fmla="*/ 4762 h 220663"/>
              <a:gd name="connsiteX59" fmla="*/ 35945 w 338138"/>
              <a:gd name="connsiteY59" fmla="*/ 4762 h 220663"/>
              <a:gd name="connsiteX60" fmla="*/ 35663 w 338138"/>
              <a:gd name="connsiteY60" fmla="*/ 0 h 220663"/>
              <a:gd name="connsiteX61" fmla="*/ 302475 w 338138"/>
              <a:gd name="connsiteY61" fmla="*/ 0 h 220663"/>
              <a:gd name="connsiteX62" fmla="*/ 318325 w 338138"/>
              <a:gd name="connsiteY62" fmla="*/ 15761 h 220663"/>
              <a:gd name="connsiteX63" fmla="*/ 318325 w 338138"/>
              <a:gd name="connsiteY63" fmla="*/ 190453 h 220663"/>
              <a:gd name="connsiteX64" fmla="*/ 335497 w 338138"/>
              <a:gd name="connsiteY64" fmla="*/ 190453 h 220663"/>
              <a:gd name="connsiteX65" fmla="*/ 338138 w 338138"/>
              <a:gd name="connsiteY65" fmla="*/ 194393 h 220663"/>
              <a:gd name="connsiteX66" fmla="*/ 338138 w 338138"/>
              <a:gd name="connsiteY66" fmla="*/ 211469 h 220663"/>
              <a:gd name="connsiteX67" fmla="*/ 328892 w 338138"/>
              <a:gd name="connsiteY67" fmla="*/ 220663 h 220663"/>
              <a:gd name="connsiteX68" fmla="*/ 9246 w 338138"/>
              <a:gd name="connsiteY68" fmla="*/ 220663 h 220663"/>
              <a:gd name="connsiteX69" fmla="*/ 0 w 338138"/>
              <a:gd name="connsiteY69" fmla="*/ 211469 h 220663"/>
              <a:gd name="connsiteX70" fmla="*/ 0 w 338138"/>
              <a:gd name="connsiteY70" fmla="*/ 194393 h 220663"/>
              <a:gd name="connsiteX71" fmla="*/ 2641 w 338138"/>
              <a:gd name="connsiteY71" fmla="*/ 190453 h 220663"/>
              <a:gd name="connsiteX72" fmla="*/ 19813 w 338138"/>
              <a:gd name="connsiteY72" fmla="*/ 190453 h 220663"/>
              <a:gd name="connsiteX73" fmla="*/ 19813 w 338138"/>
              <a:gd name="connsiteY73" fmla="*/ 15761 h 220663"/>
              <a:gd name="connsiteX74" fmla="*/ 35663 w 338138"/>
              <a:gd name="connsiteY74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38138" h="220663">
                <a:moveTo>
                  <a:pt x="6350" y="196850"/>
                </a:moveTo>
                <a:cubicBezTo>
                  <a:pt x="6350" y="196850"/>
                  <a:pt x="6350" y="196850"/>
                  <a:pt x="6350" y="203654"/>
                </a:cubicBezTo>
                <a:cubicBezTo>
                  <a:pt x="6350" y="203654"/>
                  <a:pt x="6350" y="203654"/>
                  <a:pt x="115798" y="203654"/>
                </a:cubicBezTo>
                <a:cubicBezTo>
                  <a:pt x="117117" y="203654"/>
                  <a:pt x="118435" y="205015"/>
                  <a:pt x="118435" y="206375"/>
                </a:cubicBezTo>
                <a:cubicBezTo>
                  <a:pt x="118435" y="207736"/>
                  <a:pt x="117117" y="209097"/>
                  <a:pt x="115798" y="209097"/>
                </a:cubicBezTo>
                <a:cubicBezTo>
                  <a:pt x="115798" y="209097"/>
                  <a:pt x="115798" y="209097"/>
                  <a:pt x="6350" y="209097"/>
                </a:cubicBezTo>
                <a:cubicBezTo>
                  <a:pt x="6350" y="209097"/>
                  <a:pt x="6350" y="209097"/>
                  <a:pt x="6350" y="211818"/>
                </a:cubicBezTo>
                <a:cubicBezTo>
                  <a:pt x="6350" y="213179"/>
                  <a:pt x="8988" y="215900"/>
                  <a:pt x="10306" y="215900"/>
                </a:cubicBezTo>
                <a:cubicBezTo>
                  <a:pt x="10306" y="215900"/>
                  <a:pt x="10306" y="215900"/>
                  <a:pt x="329419" y="215900"/>
                </a:cubicBezTo>
                <a:cubicBezTo>
                  <a:pt x="330738" y="215900"/>
                  <a:pt x="333375" y="213179"/>
                  <a:pt x="333375" y="211818"/>
                </a:cubicBezTo>
                <a:lnTo>
                  <a:pt x="333375" y="196850"/>
                </a:lnTo>
                <a:cubicBezTo>
                  <a:pt x="333375" y="196850"/>
                  <a:pt x="333375" y="196850"/>
                  <a:pt x="6350" y="196850"/>
                </a:cubicBezTo>
                <a:close/>
                <a:moveTo>
                  <a:pt x="25400" y="176212"/>
                </a:moveTo>
                <a:lnTo>
                  <a:pt x="25400" y="190500"/>
                </a:lnTo>
                <a:lnTo>
                  <a:pt x="312738" y="190500"/>
                </a:lnTo>
                <a:lnTo>
                  <a:pt x="312738" y="176212"/>
                </a:lnTo>
                <a:close/>
                <a:moveTo>
                  <a:pt x="91503" y="28320"/>
                </a:moveTo>
                <a:cubicBezTo>
                  <a:pt x="92837" y="26987"/>
                  <a:pt x="94170" y="26987"/>
                  <a:pt x="95504" y="28320"/>
                </a:cubicBezTo>
                <a:cubicBezTo>
                  <a:pt x="96837" y="28320"/>
                  <a:pt x="96837" y="30987"/>
                  <a:pt x="95504" y="32321"/>
                </a:cubicBezTo>
                <a:cubicBezTo>
                  <a:pt x="95504" y="32321"/>
                  <a:pt x="95504" y="32321"/>
                  <a:pt x="35496" y="92328"/>
                </a:cubicBezTo>
                <a:cubicBezTo>
                  <a:pt x="34163" y="93662"/>
                  <a:pt x="34163" y="93662"/>
                  <a:pt x="32829" y="93662"/>
                </a:cubicBezTo>
                <a:cubicBezTo>
                  <a:pt x="31496" y="93662"/>
                  <a:pt x="31496" y="93662"/>
                  <a:pt x="30162" y="92328"/>
                </a:cubicBezTo>
                <a:cubicBezTo>
                  <a:pt x="30162" y="92328"/>
                  <a:pt x="30162" y="89661"/>
                  <a:pt x="30162" y="88328"/>
                </a:cubicBezTo>
                <a:cubicBezTo>
                  <a:pt x="30162" y="88328"/>
                  <a:pt x="30162" y="88328"/>
                  <a:pt x="91503" y="28320"/>
                </a:cubicBezTo>
                <a:close/>
                <a:moveTo>
                  <a:pt x="56621" y="28310"/>
                </a:moveTo>
                <a:cubicBezTo>
                  <a:pt x="57943" y="26987"/>
                  <a:pt x="59266" y="26987"/>
                  <a:pt x="60589" y="28310"/>
                </a:cubicBezTo>
                <a:cubicBezTo>
                  <a:pt x="61912" y="28310"/>
                  <a:pt x="61912" y="30956"/>
                  <a:pt x="60589" y="32278"/>
                </a:cubicBezTo>
                <a:cubicBezTo>
                  <a:pt x="60589" y="32278"/>
                  <a:pt x="60589" y="32278"/>
                  <a:pt x="35454" y="57414"/>
                </a:cubicBezTo>
                <a:cubicBezTo>
                  <a:pt x="34131" y="58737"/>
                  <a:pt x="34131" y="58737"/>
                  <a:pt x="32808" y="58737"/>
                </a:cubicBezTo>
                <a:cubicBezTo>
                  <a:pt x="31485" y="58737"/>
                  <a:pt x="31485" y="58737"/>
                  <a:pt x="30162" y="57414"/>
                </a:cubicBezTo>
                <a:cubicBezTo>
                  <a:pt x="30162" y="56091"/>
                  <a:pt x="30162" y="54768"/>
                  <a:pt x="30162" y="53445"/>
                </a:cubicBezTo>
                <a:cubicBezTo>
                  <a:pt x="30162" y="53445"/>
                  <a:pt x="30162" y="53445"/>
                  <a:pt x="56621" y="28310"/>
                </a:cubicBezTo>
                <a:close/>
                <a:moveTo>
                  <a:pt x="126415" y="28303"/>
                </a:moveTo>
                <a:cubicBezTo>
                  <a:pt x="127752" y="26987"/>
                  <a:pt x="129089" y="26987"/>
                  <a:pt x="130425" y="28303"/>
                </a:cubicBezTo>
                <a:cubicBezTo>
                  <a:pt x="131762" y="28303"/>
                  <a:pt x="131762" y="30935"/>
                  <a:pt x="130425" y="32251"/>
                </a:cubicBezTo>
                <a:cubicBezTo>
                  <a:pt x="130425" y="32251"/>
                  <a:pt x="130425" y="32251"/>
                  <a:pt x="35510" y="125684"/>
                </a:cubicBezTo>
                <a:cubicBezTo>
                  <a:pt x="34173" y="127000"/>
                  <a:pt x="34173" y="127000"/>
                  <a:pt x="32836" y="127000"/>
                </a:cubicBezTo>
                <a:cubicBezTo>
                  <a:pt x="31499" y="127000"/>
                  <a:pt x="31499" y="127000"/>
                  <a:pt x="30162" y="125684"/>
                </a:cubicBezTo>
                <a:cubicBezTo>
                  <a:pt x="30162" y="125684"/>
                  <a:pt x="30162" y="123052"/>
                  <a:pt x="30162" y="121736"/>
                </a:cubicBezTo>
                <a:cubicBezTo>
                  <a:pt x="30162" y="121736"/>
                  <a:pt x="30162" y="121736"/>
                  <a:pt x="126415" y="28303"/>
                </a:cubicBezTo>
                <a:close/>
                <a:moveTo>
                  <a:pt x="25400" y="19050"/>
                </a:moveTo>
                <a:lnTo>
                  <a:pt x="25400" y="169863"/>
                </a:lnTo>
                <a:cubicBezTo>
                  <a:pt x="25400" y="169863"/>
                  <a:pt x="25400" y="169863"/>
                  <a:pt x="312738" y="169863"/>
                </a:cubicBezTo>
                <a:cubicBezTo>
                  <a:pt x="312738" y="169863"/>
                  <a:pt x="312738" y="169863"/>
                  <a:pt x="312738" y="160602"/>
                </a:cubicBezTo>
                <a:cubicBezTo>
                  <a:pt x="312738" y="160602"/>
                  <a:pt x="312738" y="160602"/>
                  <a:pt x="265288" y="160602"/>
                </a:cubicBezTo>
                <a:cubicBezTo>
                  <a:pt x="263970" y="160602"/>
                  <a:pt x="262652" y="159279"/>
                  <a:pt x="262652" y="157956"/>
                </a:cubicBezTo>
                <a:cubicBezTo>
                  <a:pt x="262652" y="155311"/>
                  <a:pt x="263970" y="153988"/>
                  <a:pt x="265288" y="153988"/>
                </a:cubicBezTo>
                <a:cubicBezTo>
                  <a:pt x="265288" y="153988"/>
                  <a:pt x="265288" y="153988"/>
                  <a:pt x="312738" y="153988"/>
                </a:cubicBezTo>
                <a:cubicBezTo>
                  <a:pt x="312738" y="153988"/>
                  <a:pt x="312738" y="153988"/>
                  <a:pt x="312738" y="146050"/>
                </a:cubicBezTo>
                <a:cubicBezTo>
                  <a:pt x="312738" y="146050"/>
                  <a:pt x="312738" y="146050"/>
                  <a:pt x="233654" y="146050"/>
                </a:cubicBezTo>
                <a:cubicBezTo>
                  <a:pt x="232336" y="146050"/>
                  <a:pt x="231018" y="144727"/>
                  <a:pt x="231018" y="143404"/>
                </a:cubicBezTo>
                <a:cubicBezTo>
                  <a:pt x="231018" y="140758"/>
                  <a:pt x="232336" y="139436"/>
                  <a:pt x="233654" y="139436"/>
                </a:cubicBezTo>
                <a:cubicBezTo>
                  <a:pt x="233654" y="139436"/>
                  <a:pt x="233654" y="139436"/>
                  <a:pt x="312738" y="139436"/>
                </a:cubicBezTo>
                <a:cubicBezTo>
                  <a:pt x="312738" y="139436"/>
                  <a:pt x="312738" y="139436"/>
                  <a:pt x="312738" y="19050"/>
                </a:cubicBezTo>
                <a:cubicBezTo>
                  <a:pt x="312738" y="19050"/>
                  <a:pt x="312738" y="19050"/>
                  <a:pt x="25400" y="19050"/>
                </a:cubicBezTo>
                <a:close/>
                <a:moveTo>
                  <a:pt x="35945" y="4762"/>
                </a:moveTo>
                <a:cubicBezTo>
                  <a:pt x="30673" y="4762"/>
                  <a:pt x="26718" y="8844"/>
                  <a:pt x="25400" y="14287"/>
                </a:cubicBezTo>
                <a:cubicBezTo>
                  <a:pt x="25400" y="14287"/>
                  <a:pt x="25400" y="14287"/>
                  <a:pt x="312738" y="14287"/>
                </a:cubicBezTo>
                <a:cubicBezTo>
                  <a:pt x="311420" y="8844"/>
                  <a:pt x="307466" y="4762"/>
                  <a:pt x="302194" y="4762"/>
                </a:cubicBezTo>
                <a:cubicBezTo>
                  <a:pt x="302194" y="4762"/>
                  <a:pt x="302194" y="4762"/>
                  <a:pt x="35945" y="4762"/>
                </a:cubicBezTo>
                <a:close/>
                <a:moveTo>
                  <a:pt x="35663" y="0"/>
                </a:moveTo>
                <a:cubicBezTo>
                  <a:pt x="35663" y="0"/>
                  <a:pt x="35663" y="0"/>
                  <a:pt x="302475" y="0"/>
                </a:cubicBezTo>
                <a:cubicBezTo>
                  <a:pt x="311721" y="0"/>
                  <a:pt x="318325" y="6567"/>
                  <a:pt x="318325" y="15761"/>
                </a:cubicBezTo>
                <a:cubicBezTo>
                  <a:pt x="318325" y="15761"/>
                  <a:pt x="318325" y="15761"/>
                  <a:pt x="318325" y="190453"/>
                </a:cubicBezTo>
                <a:cubicBezTo>
                  <a:pt x="318325" y="190453"/>
                  <a:pt x="318325" y="190453"/>
                  <a:pt x="335497" y="190453"/>
                </a:cubicBezTo>
                <a:cubicBezTo>
                  <a:pt x="336817" y="190453"/>
                  <a:pt x="338138" y="191766"/>
                  <a:pt x="338138" y="194393"/>
                </a:cubicBezTo>
                <a:cubicBezTo>
                  <a:pt x="338138" y="194393"/>
                  <a:pt x="338138" y="194393"/>
                  <a:pt x="338138" y="211469"/>
                </a:cubicBezTo>
                <a:cubicBezTo>
                  <a:pt x="338138" y="216723"/>
                  <a:pt x="334176" y="220663"/>
                  <a:pt x="328892" y="220663"/>
                </a:cubicBezTo>
                <a:cubicBezTo>
                  <a:pt x="328892" y="220663"/>
                  <a:pt x="328892" y="220663"/>
                  <a:pt x="9246" y="220663"/>
                </a:cubicBezTo>
                <a:cubicBezTo>
                  <a:pt x="3962" y="220663"/>
                  <a:pt x="0" y="216723"/>
                  <a:pt x="0" y="211469"/>
                </a:cubicBezTo>
                <a:cubicBezTo>
                  <a:pt x="0" y="211469"/>
                  <a:pt x="0" y="211469"/>
                  <a:pt x="0" y="194393"/>
                </a:cubicBezTo>
                <a:cubicBezTo>
                  <a:pt x="0" y="191766"/>
                  <a:pt x="1321" y="190453"/>
                  <a:pt x="2641" y="190453"/>
                </a:cubicBezTo>
                <a:cubicBezTo>
                  <a:pt x="2641" y="190453"/>
                  <a:pt x="2641" y="190453"/>
                  <a:pt x="19813" y="190453"/>
                </a:cubicBezTo>
                <a:cubicBezTo>
                  <a:pt x="19813" y="190453"/>
                  <a:pt x="19813" y="190453"/>
                  <a:pt x="19813" y="15761"/>
                </a:cubicBezTo>
                <a:cubicBezTo>
                  <a:pt x="19813" y="6567"/>
                  <a:pt x="26417" y="0"/>
                  <a:pt x="35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xmlns="" id="{D3EF2F71-54B5-4AF3-B6C4-C3F428CC34B5}"/>
              </a:ext>
            </a:extLst>
          </p:cNvPr>
          <p:cNvSpPr/>
          <p:nvPr/>
        </p:nvSpPr>
        <p:spPr>
          <a:xfrm>
            <a:off x="7079634" y="4497399"/>
            <a:ext cx="770245" cy="502116"/>
          </a:xfrm>
          <a:custGeom>
            <a:avLst/>
            <a:gdLst>
              <a:gd name="connsiteX0" fmla="*/ 6350 w 338138"/>
              <a:gd name="connsiteY0" fmla="*/ 196850 h 220663"/>
              <a:gd name="connsiteX1" fmla="*/ 6350 w 338138"/>
              <a:gd name="connsiteY1" fmla="*/ 203654 h 220663"/>
              <a:gd name="connsiteX2" fmla="*/ 115798 w 338138"/>
              <a:gd name="connsiteY2" fmla="*/ 203654 h 220663"/>
              <a:gd name="connsiteX3" fmla="*/ 118435 w 338138"/>
              <a:gd name="connsiteY3" fmla="*/ 206375 h 220663"/>
              <a:gd name="connsiteX4" fmla="*/ 115798 w 338138"/>
              <a:gd name="connsiteY4" fmla="*/ 209097 h 220663"/>
              <a:gd name="connsiteX5" fmla="*/ 6350 w 338138"/>
              <a:gd name="connsiteY5" fmla="*/ 209097 h 220663"/>
              <a:gd name="connsiteX6" fmla="*/ 6350 w 338138"/>
              <a:gd name="connsiteY6" fmla="*/ 211818 h 220663"/>
              <a:gd name="connsiteX7" fmla="*/ 10306 w 338138"/>
              <a:gd name="connsiteY7" fmla="*/ 215900 h 220663"/>
              <a:gd name="connsiteX8" fmla="*/ 329419 w 338138"/>
              <a:gd name="connsiteY8" fmla="*/ 215900 h 220663"/>
              <a:gd name="connsiteX9" fmla="*/ 333375 w 338138"/>
              <a:gd name="connsiteY9" fmla="*/ 211818 h 220663"/>
              <a:gd name="connsiteX10" fmla="*/ 333375 w 338138"/>
              <a:gd name="connsiteY10" fmla="*/ 196850 h 220663"/>
              <a:gd name="connsiteX11" fmla="*/ 6350 w 338138"/>
              <a:gd name="connsiteY11" fmla="*/ 196850 h 220663"/>
              <a:gd name="connsiteX12" fmla="*/ 25400 w 338138"/>
              <a:gd name="connsiteY12" fmla="*/ 176212 h 220663"/>
              <a:gd name="connsiteX13" fmla="*/ 25400 w 338138"/>
              <a:gd name="connsiteY13" fmla="*/ 190500 h 220663"/>
              <a:gd name="connsiteX14" fmla="*/ 312738 w 338138"/>
              <a:gd name="connsiteY14" fmla="*/ 190500 h 220663"/>
              <a:gd name="connsiteX15" fmla="*/ 312738 w 338138"/>
              <a:gd name="connsiteY15" fmla="*/ 176212 h 220663"/>
              <a:gd name="connsiteX16" fmla="*/ 91503 w 338138"/>
              <a:gd name="connsiteY16" fmla="*/ 28320 h 220663"/>
              <a:gd name="connsiteX17" fmla="*/ 95504 w 338138"/>
              <a:gd name="connsiteY17" fmla="*/ 28320 h 220663"/>
              <a:gd name="connsiteX18" fmla="*/ 95504 w 338138"/>
              <a:gd name="connsiteY18" fmla="*/ 32321 h 220663"/>
              <a:gd name="connsiteX19" fmla="*/ 35496 w 338138"/>
              <a:gd name="connsiteY19" fmla="*/ 92328 h 220663"/>
              <a:gd name="connsiteX20" fmla="*/ 32829 w 338138"/>
              <a:gd name="connsiteY20" fmla="*/ 93662 h 220663"/>
              <a:gd name="connsiteX21" fmla="*/ 30162 w 338138"/>
              <a:gd name="connsiteY21" fmla="*/ 92328 h 220663"/>
              <a:gd name="connsiteX22" fmla="*/ 30162 w 338138"/>
              <a:gd name="connsiteY22" fmla="*/ 88328 h 220663"/>
              <a:gd name="connsiteX23" fmla="*/ 91503 w 338138"/>
              <a:gd name="connsiteY23" fmla="*/ 28320 h 220663"/>
              <a:gd name="connsiteX24" fmla="*/ 56621 w 338138"/>
              <a:gd name="connsiteY24" fmla="*/ 28310 h 220663"/>
              <a:gd name="connsiteX25" fmla="*/ 60589 w 338138"/>
              <a:gd name="connsiteY25" fmla="*/ 28310 h 220663"/>
              <a:gd name="connsiteX26" fmla="*/ 60589 w 338138"/>
              <a:gd name="connsiteY26" fmla="*/ 32278 h 220663"/>
              <a:gd name="connsiteX27" fmla="*/ 35454 w 338138"/>
              <a:gd name="connsiteY27" fmla="*/ 57414 h 220663"/>
              <a:gd name="connsiteX28" fmla="*/ 32808 w 338138"/>
              <a:gd name="connsiteY28" fmla="*/ 58737 h 220663"/>
              <a:gd name="connsiteX29" fmla="*/ 30162 w 338138"/>
              <a:gd name="connsiteY29" fmla="*/ 57414 h 220663"/>
              <a:gd name="connsiteX30" fmla="*/ 30162 w 338138"/>
              <a:gd name="connsiteY30" fmla="*/ 53445 h 220663"/>
              <a:gd name="connsiteX31" fmla="*/ 56621 w 338138"/>
              <a:gd name="connsiteY31" fmla="*/ 28310 h 220663"/>
              <a:gd name="connsiteX32" fmla="*/ 126415 w 338138"/>
              <a:gd name="connsiteY32" fmla="*/ 28303 h 220663"/>
              <a:gd name="connsiteX33" fmla="*/ 130425 w 338138"/>
              <a:gd name="connsiteY33" fmla="*/ 28303 h 220663"/>
              <a:gd name="connsiteX34" fmla="*/ 130425 w 338138"/>
              <a:gd name="connsiteY34" fmla="*/ 32251 h 220663"/>
              <a:gd name="connsiteX35" fmla="*/ 35510 w 338138"/>
              <a:gd name="connsiteY35" fmla="*/ 125684 h 220663"/>
              <a:gd name="connsiteX36" fmla="*/ 32836 w 338138"/>
              <a:gd name="connsiteY36" fmla="*/ 127000 h 220663"/>
              <a:gd name="connsiteX37" fmla="*/ 30162 w 338138"/>
              <a:gd name="connsiteY37" fmla="*/ 125684 h 220663"/>
              <a:gd name="connsiteX38" fmla="*/ 30162 w 338138"/>
              <a:gd name="connsiteY38" fmla="*/ 121736 h 220663"/>
              <a:gd name="connsiteX39" fmla="*/ 126415 w 338138"/>
              <a:gd name="connsiteY39" fmla="*/ 28303 h 220663"/>
              <a:gd name="connsiteX40" fmla="*/ 25400 w 338138"/>
              <a:gd name="connsiteY40" fmla="*/ 19050 h 220663"/>
              <a:gd name="connsiteX41" fmla="*/ 25400 w 338138"/>
              <a:gd name="connsiteY41" fmla="*/ 169863 h 220663"/>
              <a:gd name="connsiteX42" fmla="*/ 312738 w 338138"/>
              <a:gd name="connsiteY42" fmla="*/ 169863 h 220663"/>
              <a:gd name="connsiteX43" fmla="*/ 312738 w 338138"/>
              <a:gd name="connsiteY43" fmla="*/ 160602 h 220663"/>
              <a:gd name="connsiteX44" fmla="*/ 265288 w 338138"/>
              <a:gd name="connsiteY44" fmla="*/ 160602 h 220663"/>
              <a:gd name="connsiteX45" fmla="*/ 262652 w 338138"/>
              <a:gd name="connsiteY45" fmla="*/ 157956 h 220663"/>
              <a:gd name="connsiteX46" fmla="*/ 265288 w 338138"/>
              <a:gd name="connsiteY46" fmla="*/ 153988 h 220663"/>
              <a:gd name="connsiteX47" fmla="*/ 312738 w 338138"/>
              <a:gd name="connsiteY47" fmla="*/ 153988 h 220663"/>
              <a:gd name="connsiteX48" fmla="*/ 312738 w 338138"/>
              <a:gd name="connsiteY48" fmla="*/ 146050 h 220663"/>
              <a:gd name="connsiteX49" fmla="*/ 233654 w 338138"/>
              <a:gd name="connsiteY49" fmla="*/ 146050 h 220663"/>
              <a:gd name="connsiteX50" fmla="*/ 231018 w 338138"/>
              <a:gd name="connsiteY50" fmla="*/ 143404 h 220663"/>
              <a:gd name="connsiteX51" fmla="*/ 233654 w 338138"/>
              <a:gd name="connsiteY51" fmla="*/ 139436 h 220663"/>
              <a:gd name="connsiteX52" fmla="*/ 312738 w 338138"/>
              <a:gd name="connsiteY52" fmla="*/ 139436 h 220663"/>
              <a:gd name="connsiteX53" fmla="*/ 312738 w 338138"/>
              <a:gd name="connsiteY53" fmla="*/ 19050 h 220663"/>
              <a:gd name="connsiteX54" fmla="*/ 25400 w 338138"/>
              <a:gd name="connsiteY54" fmla="*/ 19050 h 220663"/>
              <a:gd name="connsiteX55" fmla="*/ 35945 w 338138"/>
              <a:gd name="connsiteY55" fmla="*/ 4762 h 220663"/>
              <a:gd name="connsiteX56" fmla="*/ 25400 w 338138"/>
              <a:gd name="connsiteY56" fmla="*/ 14287 h 220663"/>
              <a:gd name="connsiteX57" fmla="*/ 312738 w 338138"/>
              <a:gd name="connsiteY57" fmla="*/ 14287 h 220663"/>
              <a:gd name="connsiteX58" fmla="*/ 302194 w 338138"/>
              <a:gd name="connsiteY58" fmla="*/ 4762 h 220663"/>
              <a:gd name="connsiteX59" fmla="*/ 35945 w 338138"/>
              <a:gd name="connsiteY59" fmla="*/ 4762 h 220663"/>
              <a:gd name="connsiteX60" fmla="*/ 35663 w 338138"/>
              <a:gd name="connsiteY60" fmla="*/ 0 h 220663"/>
              <a:gd name="connsiteX61" fmla="*/ 302475 w 338138"/>
              <a:gd name="connsiteY61" fmla="*/ 0 h 220663"/>
              <a:gd name="connsiteX62" fmla="*/ 318325 w 338138"/>
              <a:gd name="connsiteY62" fmla="*/ 15761 h 220663"/>
              <a:gd name="connsiteX63" fmla="*/ 318325 w 338138"/>
              <a:gd name="connsiteY63" fmla="*/ 190453 h 220663"/>
              <a:gd name="connsiteX64" fmla="*/ 335497 w 338138"/>
              <a:gd name="connsiteY64" fmla="*/ 190453 h 220663"/>
              <a:gd name="connsiteX65" fmla="*/ 338138 w 338138"/>
              <a:gd name="connsiteY65" fmla="*/ 194393 h 220663"/>
              <a:gd name="connsiteX66" fmla="*/ 338138 w 338138"/>
              <a:gd name="connsiteY66" fmla="*/ 211469 h 220663"/>
              <a:gd name="connsiteX67" fmla="*/ 328892 w 338138"/>
              <a:gd name="connsiteY67" fmla="*/ 220663 h 220663"/>
              <a:gd name="connsiteX68" fmla="*/ 9246 w 338138"/>
              <a:gd name="connsiteY68" fmla="*/ 220663 h 220663"/>
              <a:gd name="connsiteX69" fmla="*/ 0 w 338138"/>
              <a:gd name="connsiteY69" fmla="*/ 211469 h 220663"/>
              <a:gd name="connsiteX70" fmla="*/ 0 w 338138"/>
              <a:gd name="connsiteY70" fmla="*/ 194393 h 220663"/>
              <a:gd name="connsiteX71" fmla="*/ 2641 w 338138"/>
              <a:gd name="connsiteY71" fmla="*/ 190453 h 220663"/>
              <a:gd name="connsiteX72" fmla="*/ 19813 w 338138"/>
              <a:gd name="connsiteY72" fmla="*/ 190453 h 220663"/>
              <a:gd name="connsiteX73" fmla="*/ 19813 w 338138"/>
              <a:gd name="connsiteY73" fmla="*/ 15761 h 220663"/>
              <a:gd name="connsiteX74" fmla="*/ 35663 w 338138"/>
              <a:gd name="connsiteY74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38138" h="220663">
                <a:moveTo>
                  <a:pt x="6350" y="196850"/>
                </a:moveTo>
                <a:cubicBezTo>
                  <a:pt x="6350" y="196850"/>
                  <a:pt x="6350" y="196850"/>
                  <a:pt x="6350" y="203654"/>
                </a:cubicBezTo>
                <a:cubicBezTo>
                  <a:pt x="6350" y="203654"/>
                  <a:pt x="6350" y="203654"/>
                  <a:pt x="115798" y="203654"/>
                </a:cubicBezTo>
                <a:cubicBezTo>
                  <a:pt x="117117" y="203654"/>
                  <a:pt x="118435" y="205015"/>
                  <a:pt x="118435" y="206375"/>
                </a:cubicBezTo>
                <a:cubicBezTo>
                  <a:pt x="118435" y="207736"/>
                  <a:pt x="117117" y="209097"/>
                  <a:pt x="115798" y="209097"/>
                </a:cubicBezTo>
                <a:cubicBezTo>
                  <a:pt x="115798" y="209097"/>
                  <a:pt x="115798" y="209097"/>
                  <a:pt x="6350" y="209097"/>
                </a:cubicBezTo>
                <a:cubicBezTo>
                  <a:pt x="6350" y="209097"/>
                  <a:pt x="6350" y="209097"/>
                  <a:pt x="6350" y="211818"/>
                </a:cubicBezTo>
                <a:cubicBezTo>
                  <a:pt x="6350" y="213179"/>
                  <a:pt x="8988" y="215900"/>
                  <a:pt x="10306" y="215900"/>
                </a:cubicBezTo>
                <a:cubicBezTo>
                  <a:pt x="10306" y="215900"/>
                  <a:pt x="10306" y="215900"/>
                  <a:pt x="329419" y="215900"/>
                </a:cubicBezTo>
                <a:cubicBezTo>
                  <a:pt x="330738" y="215900"/>
                  <a:pt x="333375" y="213179"/>
                  <a:pt x="333375" y="211818"/>
                </a:cubicBezTo>
                <a:lnTo>
                  <a:pt x="333375" y="196850"/>
                </a:lnTo>
                <a:cubicBezTo>
                  <a:pt x="333375" y="196850"/>
                  <a:pt x="333375" y="196850"/>
                  <a:pt x="6350" y="196850"/>
                </a:cubicBezTo>
                <a:close/>
                <a:moveTo>
                  <a:pt x="25400" y="176212"/>
                </a:moveTo>
                <a:lnTo>
                  <a:pt x="25400" y="190500"/>
                </a:lnTo>
                <a:lnTo>
                  <a:pt x="312738" y="190500"/>
                </a:lnTo>
                <a:lnTo>
                  <a:pt x="312738" y="176212"/>
                </a:lnTo>
                <a:close/>
                <a:moveTo>
                  <a:pt x="91503" y="28320"/>
                </a:moveTo>
                <a:cubicBezTo>
                  <a:pt x="92837" y="26987"/>
                  <a:pt x="94170" y="26987"/>
                  <a:pt x="95504" y="28320"/>
                </a:cubicBezTo>
                <a:cubicBezTo>
                  <a:pt x="96837" y="28320"/>
                  <a:pt x="96837" y="30987"/>
                  <a:pt x="95504" y="32321"/>
                </a:cubicBezTo>
                <a:cubicBezTo>
                  <a:pt x="95504" y="32321"/>
                  <a:pt x="95504" y="32321"/>
                  <a:pt x="35496" y="92328"/>
                </a:cubicBezTo>
                <a:cubicBezTo>
                  <a:pt x="34163" y="93662"/>
                  <a:pt x="34163" y="93662"/>
                  <a:pt x="32829" y="93662"/>
                </a:cubicBezTo>
                <a:cubicBezTo>
                  <a:pt x="31496" y="93662"/>
                  <a:pt x="31496" y="93662"/>
                  <a:pt x="30162" y="92328"/>
                </a:cubicBezTo>
                <a:cubicBezTo>
                  <a:pt x="30162" y="92328"/>
                  <a:pt x="30162" y="89661"/>
                  <a:pt x="30162" y="88328"/>
                </a:cubicBezTo>
                <a:cubicBezTo>
                  <a:pt x="30162" y="88328"/>
                  <a:pt x="30162" y="88328"/>
                  <a:pt x="91503" y="28320"/>
                </a:cubicBezTo>
                <a:close/>
                <a:moveTo>
                  <a:pt x="56621" y="28310"/>
                </a:moveTo>
                <a:cubicBezTo>
                  <a:pt x="57943" y="26987"/>
                  <a:pt x="59266" y="26987"/>
                  <a:pt x="60589" y="28310"/>
                </a:cubicBezTo>
                <a:cubicBezTo>
                  <a:pt x="61912" y="28310"/>
                  <a:pt x="61912" y="30956"/>
                  <a:pt x="60589" y="32278"/>
                </a:cubicBezTo>
                <a:cubicBezTo>
                  <a:pt x="60589" y="32278"/>
                  <a:pt x="60589" y="32278"/>
                  <a:pt x="35454" y="57414"/>
                </a:cubicBezTo>
                <a:cubicBezTo>
                  <a:pt x="34131" y="58737"/>
                  <a:pt x="34131" y="58737"/>
                  <a:pt x="32808" y="58737"/>
                </a:cubicBezTo>
                <a:cubicBezTo>
                  <a:pt x="31485" y="58737"/>
                  <a:pt x="31485" y="58737"/>
                  <a:pt x="30162" y="57414"/>
                </a:cubicBezTo>
                <a:cubicBezTo>
                  <a:pt x="30162" y="56091"/>
                  <a:pt x="30162" y="54768"/>
                  <a:pt x="30162" y="53445"/>
                </a:cubicBezTo>
                <a:cubicBezTo>
                  <a:pt x="30162" y="53445"/>
                  <a:pt x="30162" y="53445"/>
                  <a:pt x="56621" y="28310"/>
                </a:cubicBezTo>
                <a:close/>
                <a:moveTo>
                  <a:pt x="126415" y="28303"/>
                </a:moveTo>
                <a:cubicBezTo>
                  <a:pt x="127752" y="26987"/>
                  <a:pt x="129089" y="26987"/>
                  <a:pt x="130425" y="28303"/>
                </a:cubicBezTo>
                <a:cubicBezTo>
                  <a:pt x="131762" y="28303"/>
                  <a:pt x="131762" y="30935"/>
                  <a:pt x="130425" y="32251"/>
                </a:cubicBezTo>
                <a:cubicBezTo>
                  <a:pt x="130425" y="32251"/>
                  <a:pt x="130425" y="32251"/>
                  <a:pt x="35510" y="125684"/>
                </a:cubicBezTo>
                <a:cubicBezTo>
                  <a:pt x="34173" y="127000"/>
                  <a:pt x="34173" y="127000"/>
                  <a:pt x="32836" y="127000"/>
                </a:cubicBezTo>
                <a:cubicBezTo>
                  <a:pt x="31499" y="127000"/>
                  <a:pt x="31499" y="127000"/>
                  <a:pt x="30162" y="125684"/>
                </a:cubicBezTo>
                <a:cubicBezTo>
                  <a:pt x="30162" y="125684"/>
                  <a:pt x="30162" y="123052"/>
                  <a:pt x="30162" y="121736"/>
                </a:cubicBezTo>
                <a:cubicBezTo>
                  <a:pt x="30162" y="121736"/>
                  <a:pt x="30162" y="121736"/>
                  <a:pt x="126415" y="28303"/>
                </a:cubicBezTo>
                <a:close/>
                <a:moveTo>
                  <a:pt x="25400" y="19050"/>
                </a:moveTo>
                <a:lnTo>
                  <a:pt x="25400" y="169863"/>
                </a:lnTo>
                <a:cubicBezTo>
                  <a:pt x="25400" y="169863"/>
                  <a:pt x="25400" y="169863"/>
                  <a:pt x="312738" y="169863"/>
                </a:cubicBezTo>
                <a:cubicBezTo>
                  <a:pt x="312738" y="169863"/>
                  <a:pt x="312738" y="169863"/>
                  <a:pt x="312738" y="160602"/>
                </a:cubicBezTo>
                <a:cubicBezTo>
                  <a:pt x="312738" y="160602"/>
                  <a:pt x="312738" y="160602"/>
                  <a:pt x="265288" y="160602"/>
                </a:cubicBezTo>
                <a:cubicBezTo>
                  <a:pt x="263970" y="160602"/>
                  <a:pt x="262652" y="159279"/>
                  <a:pt x="262652" y="157956"/>
                </a:cubicBezTo>
                <a:cubicBezTo>
                  <a:pt x="262652" y="155311"/>
                  <a:pt x="263970" y="153988"/>
                  <a:pt x="265288" y="153988"/>
                </a:cubicBezTo>
                <a:cubicBezTo>
                  <a:pt x="265288" y="153988"/>
                  <a:pt x="265288" y="153988"/>
                  <a:pt x="312738" y="153988"/>
                </a:cubicBezTo>
                <a:cubicBezTo>
                  <a:pt x="312738" y="153988"/>
                  <a:pt x="312738" y="153988"/>
                  <a:pt x="312738" y="146050"/>
                </a:cubicBezTo>
                <a:cubicBezTo>
                  <a:pt x="312738" y="146050"/>
                  <a:pt x="312738" y="146050"/>
                  <a:pt x="233654" y="146050"/>
                </a:cubicBezTo>
                <a:cubicBezTo>
                  <a:pt x="232336" y="146050"/>
                  <a:pt x="231018" y="144727"/>
                  <a:pt x="231018" y="143404"/>
                </a:cubicBezTo>
                <a:cubicBezTo>
                  <a:pt x="231018" y="140758"/>
                  <a:pt x="232336" y="139436"/>
                  <a:pt x="233654" y="139436"/>
                </a:cubicBezTo>
                <a:cubicBezTo>
                  <a:pt x="233654" y="139436"/>
                  <a:pt x="233654" y="139436"/>
                  <a:pt x="312738" y="139436"/>
                </a:cubicBezTo>
                <a:cubicBezTo>
                  <a:pt x="312738" y="139436"/>
                  <a:pt x="312738" y="139436"/>
                  <a:pt x="312738" y="19050"/>
                </a:cubicBezTo>
                <a:cubicBezTo>
                  <a:pt x="312738" y="19050"/>
                  <a:pt x="312738" y="19050"/>
                  <a:pt x="25400" y="19050"/>
                </a:cubicBezTo>
                <a:close/>
                <a:moveTo>
                  <a:pt x="35945" y="4762"/>
                </a:moveTo>
                <a:cubicBezTo>
                  <a:pt x="30673" y="4762"/>
                  <a:pt x="26718" y="8844"/>
                  <a:pt x="25400" y="14287"/>
                </a:cubicBezTo>
                <a:cubicBezTo>
                  <a:pt x="25400" y="14287"/>
                  <a:pt x="25400" y="14287"/>
                  <a:pt x="312738" y="14287"/>
                </a:cubicBezTo>
                <a:cubicBezTo>
                  <a:pt x="311420" y="8844"/>
                  <a:pt x="307466" y="4762"/>
                  <a:pt x="302194" y="4762"/>
                </a:cubicBezTo>
                <a:cubicBezTo>
                  <a:pt x="302194" y="4762"/>
                  <a:pt x="302194" y="4762"/>
                  <a:pt x="35945" y="4762"/>
                </a:cubicBezTo>
                <a:close/>
                <a:moveTo>
                  <a:pt x="35663" y="0"/>
                </a:moveTo>
                <a:cubicBezTo>
                  <a:pt x="35663" y="0"/>
                  <a:pt x="35663" y="0"/>
                  <a:pt x="302475" y="0"/>
                </a:cubicBezTo>
                <a:cubicBezTo>
                  <a:pt x="311721" y="0"/>
                  <a:pt x="318325" y="6567"/>
                  <a:pt x="318325" y="15761"/>
                </a:cubicBezTo>
                <a:cubicBezTo>
                  <a:pt x="318325" y="15761"/>
                  <a:pt x="318325" y="15761"/>
                  <a:pt x="318325" y="190453"/>
                </a:cubicBezTo>
                <a:cubicBezTo>
                  <a:pt x="318325" y="190453"/>
                  <a:pt x="318325" y="190453"/>
                  <a:pt x="335497" y="190453"/>
                </a:cubicBezTo>
                <a:cubicBezTo>
                  <a:pt x="336817" y="190453"/>
                  <a:pt x="338138" y="191766"/>
                  <a:pt x="338138" y="194393"/>
                </a:cubicBezTo>
                <a:cubicBezTo>
                  <a:pt x="338138" y="194393"/>
                  <a:pt x="338138" y="194393"/>
                  <a:pt x="338138" y="211469"/>
                </a:cubicBezTo>
                <a:cubicBezTo>
                  <a:pt x="338138" y="216723"/>
                  <a:pt x="334176" y="220663"/>
                  <a:pt x="328892" y="220663"/>
                </a:cubicBezTo>
                <a:cubicBezTo>
                  <a:pt x="328892" y="220663"/>
                  <a:pt x="328892" y="220663"/>
                  <a:pt x="9246" y="220663"/>
                </a:cubicBezTo>
                <a:cubicBezTo>
                  <a:pt x="3962" y="220663"/>
                  <a:pt x="0" y="216723"/>
                  <a:pt x="0" y="211469"/>
                </a:cubicBezTo>
                <a:cubicBezTo>
                  <a:pt x="0" y="211469"/>
                  <a:pt x="0" y="211469"/>
                  <a:pt x="0" y="194393"/>
                </a:cubicBezTo>
                <a:cubicBezTo>
                  <a:pt x="0" y="191766"/>
                  <a:pt x="1321" y="190453"/>
                  <a:pt x="2641" y="190453"/>
                </a:cubicBezTo>
                <a:cubicBezTo>
                  <a:pt x="2641" y="190453"/>
                  <a:pt x="2641" y="190453"/>
                  <a:pt x="19813" y="190453"/>
                </a:cubicBezTo>
                <a:cubicBezTo>
                  <a:pt x="19813" y="190453"/>
                  <a:pt x="19813" y="190453"/>
                  <a:pt x="19813" y="15761"/>
                </a:cubicBezTo>
                <a:cubicBezTo>
                  <a:pt x="19813" y="6567"/>
                  <a:pt x="26417" y="0"/>
                  <a:pt x="35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xmlns="" id="{C567A486-3FE3-4614-ABBA-577F70FBE7B9}"/>
              </a:ext>
            </a:extLst>
          </p:cNvPr>
          <p:cNvSpPr/>
          <p:nvPr/>
        </p:nvSpPr>
        <p:spPr>
          <a:xfrm>
            <a:off x="8908207" y="4149080"/>
            <a:ext cx="2564656" cy="17035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rtlCol="0" anchor="b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标题文本预设</a:t>
            </a:r>
            <a:endParaRPr lang="en-US" sz="1400" b="1">
              <a:cs typeface="+mn-ea"/>
              <a:sym typeface="+mn-lt"/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xmlns="" id="{CFBA75F0-0AA0-4159-9376-68E644271FEE}"/>
              </a:ext>
            </a:extLst>
          </p:cNvPr>
          <p:cNvSpPr/>
          <p:nvPr/>
        </p:nvSpPr>
        <p:spPr>
          <a:xfrm>
            <a:off x="9805412" y="4497399"/>
            <a:ext cx="770245" cy="502116"/>
          </a:xfrm>
          <a:custGeom>
            <a:avLst/>
            <a:gdLst>
              <a:gd name="connsiteX0" fmla="*/ 6350 w 338138"/>
              <a:gd name="connsiteY0" fmla="*/ 196850 h 220663"/>
              <a:gd name="connsiteX1" fmla="*/ 6350 w 338138"/>
              <a:gd name="connsiteY1" fmla="*/ 203654 h 220663"/>
              <a:gd name="connsiteX2" fmla="*/ 115798 w 338138"/>
              <a:gd name="connsiteY2" fmla="*/ 203654 h 220663"/>
              <a:gd name="connsiteX3" fmla="*/ 118435 w 338138"/>
              <a:gd name="connsiteY3" fmla="*/ 206375 h 220663"/>
              <a:gd name="connsiteX4" fmla="*/ 115798 w 338138"/>
              <a:gd name="connsiteY4" fmla="*/ 209097 h 220663"/>
              <a:gd name="connsiteX5" fmla="*/ 6350 w 338138"/>
              <a:gd name="connsiteY5" fmla="*/ 209097 h 220663"/>
              <a:gd name="connsiteX6" fmla="*/ 6350 w 338138"/>
              <a:gd name="connsiteY6" fmla="*/ 211818 h 220663"/>
              <a:gd name="connsiteX7" fmla="*/ 10306 w 338138"/>
              <a:gd name="connsiteY7" fmla="*/ 215900 h 220663"/>
              <a:gd name="connsiteX8" fmla="*/ 329419 w 338138"/>
              <a:gd name="connsiteY8" fmla="*/ 215900 h 220663"/>
              <a:gd name="connsiteX9" fmla="*/ 333375 w 338138"/>
              <a:gd name="connsiteY9" fmla="*/ 211818 h 220663"/>
              <a:gd name="connsiteX10" fmla="*/ 333375 w 338138"/>
              <a:gd name="connsiteY10" fmla="*/ 196850 h 220663"/>
              <a:gd name="connsiteX11" fmla="*/ 6350 w 338138"/>
              <a:gd name="connsiteY11" fmla="*/ 196850 h 220663"/>
              <a:gd name="connsiteX12" fmla="*/ 25400 w 338138"/>
              <a:gd name="connsiteY12" fmla="*/ 176212 h 220663"/>
              <a:gd name="connsiteX13" fmla="*/ 25400 w 338138"/>
              <a:gd name="connsiteY13" fmla="*/ 190500 h 220663"/>
              <a:gd name="connsiteX14" fmla="*/ 312738 w 338138"/>
              <a:gd name="connsiteY14" fmla="*/ 190500 h 220663"/>
              <a:gd name="connsiteX15" fmla="*/ 312738 w 338138"/>
              <a:gd name="connsiteY15" fmla="*/ 176212 h 220663"/>
              <a:gd name="connsiteX16" fmla="*/ 91503 w 338138"/>
              <a:gd name="connsiteY16" fmla="*/ 28320 h 220663"/>
              <a:gd name="connsiteX17" fmla="*/ 95504 w 338138"/>
              <a:gd name="connsiteY17" fmla="*/ 28320 h 220663"/>
              <a:gd name="connsiteX18" fmla="*/ 95504 w 338138"/>
              <a:gd name="connsiteY18" fmla="*/ 32321 h 220663"/>
              <a:gd name="connsiteX19" fmla="*/ 35496 w 338138"/>
              <a:gd name="connsiteY19" fmla="*/ 92328 h 220663"/>
              <a:gd name="connsiteX20" fmla="*/ 32829 w 338138"/>
              <a:gd name="connsiteY20" fmla="*/ 93662 h 220663"/>
              <a:gd name="connsiteX21" fmla="*/ 30162 w 338138"/>
              <a:gd name="connsiteY21" fmla="*/ 92328 h 220663"/>
              <a:gd name="connsiteX22" fmla="*/ 30162 w 338138"/>
              <a:gd name="connsiteY22" fmla="*/ 88328 h 220663"/>
              <a:gd name="connsiteX23" fmla="*/ 91503 w 338138"/>
              <a:gd name="connsiteY23" fmla="*/ 28320 h 220663"/>
              <a:gd name="connsiteX24" fmla="*/ 56621 w 338138"/>
              <a:gd name="connsiteY24" fmla="*/ 28310 h 220663"/>
              <a:gd name="connsiteX25" fmla="*/ 60589 w 338138"/>
              <a:gd name="connsiteY25" fmla="*/ 28310 h 220663"/>
              <a:gd name="connsiteX26" fmla="*/ 60589 w 338138"/>
              <a:gd name="connsiteY26" fmla="*/ 32278 h 220663"/>
              <a:gd name="connsiteX27" fmla="*/ 35454 w 338138"/>
              <a:gd name="connsiteY27" fmla="*/ 57414 h 220663"/>
              <a:gd name="connsiteX28" fmla="*/ 32808 w 338138"/>
              <a:gd name="connsiteY28" fmla="*/ 58737 h 220663"/>
              <a:gd name="connsiteX29" fmla="*/ 30162 w 338138"/>
              <a:gd name="connsiteY29" fmla="*/ 57414 h 220663"/>
              <a:gd name="connsiteX30" fmla="*/ 30162 w 338138"/>
              <a:gd name="connsiteY30" fmla="*/ 53445 h 220663"/>
              <a:gd name="connsiteX31" fmla="*/ 56621 w 338138"/>
              <a:gd name="connsiteY31" fmla="*/ 28310 h 220663"/>
              <a:gd name="connsiteX32" fmla="*/ 126415 w 338138"/>
              <a:gd name="connsiteY32" fmla="*/ 28303 h 220663"/>
              <a:gd name="connsiteX33" fmla="*/ 130425 w 338138"/>
              <a:gd name="connsiteY33" fmla="*/ 28303 h 220663"/>
              <a:gd name="connsiteX34" fmla="*/ 130425 w 338138"/>
              <a:gd name="connsiteY34" fmla="*/ 32251 h 220663"/>
              <a:gd name="connsiteX35" fmla="*/ 35510 w 338138"/>
              <a:gd name="connsiteY35" fmla="*/ 125684 h 220663"/>
              <a:gd name="connsiteX36" fmla="*/ 32836 w 338138"/>
              <a:gd name="connsiteY36" fmla="*/ 127000 h 220663"/>
              <a:gd name="connsiteX37" fmla="*/ 30162 w 338138"/>
              <a:gd name="connsiteY37" fmla="*/ 125684 h 220663"/>
              <a:gd name="connsiteX38" fmla="*/ 30162 w 338138"/>
              <a:gd name="connsiteY38" fmla="*/ 121736 h 220663"/>
              <a:gd name="connsiteX39" fmla="*/ 126415 w 338138"/>
              <a:gd name="connsiteY39" fmla="*/ 28303 h 220663"/>
              <a:gd name="connsiteX40" fmla="*/ 25400 w 338138"/>
              <a:gd name="connsiteY40" fmla="*/ 19050 h 220663"/>
              <a:gd name="connsiteX41" fmla="*/ 25400 w 338138"/>
              <a:gd name="connsiteY41" fmla="*/ 169863 h 220663"/>
              <a:gd name="connsiteX42" fmla="*/ 312738 w 338138"/>
              <a:gd name="connsiteY42" fmla="*/ 169863 h 220663"/>
              <a:gd name="connsiteX43" fmla="*/ 312738 w 338138"/>
              <a:gd name="connsiteY43" fmla="*/ 160602 h 220663"/>
              <a:gd name="connsiteX44" fmla="*/ 265288 w 338138"/>
              <a:gd name="connsiteY44" fmla="*/ 160602 h 220663"/>
              <a:gd name="connsiteX45" fmla="*/ 262652 w 338138"/>
              <a:gd name="connsiteY45" fmla="*/ 157956 h 220663"/>
              <a:gd name="connsiteX46" fmla="*/ 265288 w 338138"/>
              <a:gd name="connsiteY46" fmla="*/ 153988 h 220663"/>
              <a:gd name="connsiteX47" fmla="*/ 312738 w 338138"/>
              <a:gd name="connsiteY47" fmla="*/ 153988 h 220663"/>
              <a:gd name="connsiteX48" fmla="*/ 312738 w 338138"/>
              <a:gd name="connsiteY48" fmla="*/ 146050 h 220663"/>
              <a:gd name="connsiteX49" fmla="*/ 233654 w 338138"/>
              <a:gd name="connsiteY49" fmla="*/ 146050 h 220663"/>
              <a:gd name="connsiteX50" fmla="*/ 231018 w 338138"/>
              <a:gd name="connsiteY50" fmla="*/ 143404 h 220663"/>
              <a:gd name="connsiteX51" fmla="*/ 233654 w 338138"/>
              <a:gd name="connsiteY51" fmla="*/ 139436 h 220663"/>
              <a:gd name="connsiteX52" fmla="*/ 312738 w 338138"/>
              <a:gd name="connsiteY52" fmla="*/ 139436 h 220663"/>
              <a:gd name="connsiteX53" fmla="*/ 312738 w 338138"/>
              <a:gd name="connsiteY53" fmla="*/ 19050 h 220663"/>
              <a:gd name="connsiteX54" fmla="*/ 25400 w 338138"/>
              <a:gd name="connsiteY54" fmla="*/ 19050 h 220663"/>
              <a:gd name="connsiteX55" fmla="*/ 35945 w 338138"/>
              <a:gd name="connsiteY55" fmla="*/ 4762 h 220663"/>
              <a:gd name="connsiteX56" fmla="*/ 25400 w 338138"/>
              <a:gd name="connsiteY56" fmla="*/ 14287 h 220663"/>
              <a:gd name="connsiteX57" fmla="*/ 312738 w 338138"/>
              <a:gd name="connsiteY57" fmla="*/ 14287 h 220663"/>
              <a:gd name="connsiteX58" fmla="*/ 302194 w 338138"/>
              <a:gd name="connsiteY58" fmla="*/ 4762 h 220663"/>
              <a:gd name="connsiteX59" fmla="*/ 35945 w 338138"/>
              <a:gd name="connsiteY59" fmla="*/ 4762 h 220663"/>
              <a:gd name="connsiteX60" fmla="*/ 35663 w 338138"/>
              <a:gd name="connsiteY60" fmla="*/ 0 h 220663"/>
              <a:gd name="connsiteX61" fmla="*/ 302475 w 338138"/>
              <a:gd name="connsiteY61" fmla="*/ 0 h 220663"/>
              <a:gd name="connsiteX62" fmla="*/ 318325 w 338138"/>
              <a:gd name="connsiteY62" fmla="*/ 15761 h 220663"/>
              <a:gd name="connsiteX63" fmla="*/ 318325 w 338138"/>
              <a:gd name="connsiteY63" fmla="*/ 190453 h 220663"/>
              <a:gd name="connsiteX64" fmla="*/ 335497 w 338138"/>
              <a:gd name="connsiteY64" fmla="*/ 190453 h 220663"/>
              <a:gd name="connsiteX65" fmla="*/ 338138 w 338138"/>
              <a:gd name="connsiteY65" fmla="*/ 194393 h 220663"/>
              <a:gd name="connsiteX66" fmla="*/ 338138 w 338138"/>
              <a:gd name="connsiteY66" fmla="*/ 211469 h 220663"/>
              <a:gd name="connsiteX67" fmla="*/ 328892 w 338138"/>
              <a:gd name="connsiteY67" fmla="*/ 220663 h 220663"/>
              <a:gd name="connsiteX68" fmla="*/ 9246 w 338138"/>
              <a:gd name="connsiteY68" fmla="*/ 220663 h 220663"/>
              <a:gd name="connsiteX69" fmla="*/ 0 w 338138"/>
              <a:gd name="connsiteY69" fmla="*/ 211469 h 220663"/>
              <a:gd name="connsiteX70" fmla="*/ 0 w 338138"/>
              <a:gd name="connsiteY70" fmla="*/ 194393 h 220663"/>
              <a:gd name="connsiteX71" fmla="*/ 2641 w 338138"/>
              <a:gd name="connsiteY71" fmla="*/ 190453 h 220663"/>
              <a:gd name="connsiteX72" fmla="*/ 19813 w 338138"/>
              <a:gd name="connsiteY72" fmla="*/ 190453 h 220663"/>
              <a:gd name="connsiteX73" fmla="*/ 19813 w 338138"/>
              <a:gd name="connsiteY73" fmla="*/ 15761 h 220663"/>
              <a:gd name="connsiteX74" fmla="*/ 35663 w 338138"/>
              <a:gd name="connsiteY74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38138" h="220663">
                <a:moveTo>
                  <a:pt x="6350" y="196850"/>
                </a:moveTo>
                <a:cubicBezTo>
                  <a:pt x="6350" y="196850"/>
                  <a:pt x="6350" y="196850"/>
                  <a:pt x="6350" y="203654"/>
                </a:cubicBezTo>
                <a:cubicBezTo>
                  <a:pt x="6350" y="203654"/>
                  <a:pt x="6350" y="203654"/>
                  <a:pt x="115798" y="203654"/>
                </a:cubicBezTo>
                <a:cubicBezTo>
                  <a:pt x="117117" y="203654"/>
                  <a:pt x="118435" y="205015"/>
                  <a:pt x="118435" y="206375"/>
                </a:cubicBezTo>
                <a:cubicBezTo>
                  <a:pt x="118435" y="207736"/>
                  <a:pt x="117117" y="209097"/>
                  <a:pt x="115798" y="209097"/>
                </a:cubicBezTo>
                <a:cubicBezTo>
                  <a:pt x="115798" y="209097"/>
                  <a:pt x="115798" y="209097"/>
                  <a:pt x="6350" y="209097"/>
                </a:cubicBezTo>
                <a:cubicBezTo>
                  <a:pt x="6350" y="209097"/>
                  <a:pt x="6350" y="209097"/>
                  <a:pt x="6350" y="211818"/>
                </a:cubicBezTo>
                <a:cubicBezTo>
                  <a:pt x="6350" y="213179"/>
                  <a:pt x="8988" y="215900"/>
                  <a:pt x="10306" y="215900"/>
                </a:cubicBezTo>
                <a:cubicBezTo>
                  <a:pt x="10306" y="215900"/>
                  <a:pt x="10306" y="215900"/>
                  <a:pt x="329419" y="215900"/>
                </a:cubicBezTo>
                <a:cubicBezTo>
                  <a:pt x="330738" y="215900"/>
                  <a:pt x="333375" y="213179"/>
                  <a:pt x="333375" y="211818"/>
                </a:cubicBezTo>
                <a:lnTo>
                  <a:pt x="333375" y="196850"/>
                </a:lnTo>
                <a:cubicBezTo>
                  <a:pt x="333375" y="196850"/>
                  <a:pt x="333375" y="196850"/>
                  <a:pt x="6350" y="196850"/>
                </a:cubicBezTo>
                <a:close/>
                <a:moveTo>
                  <a:pt x="25400" y="176212"/>
                </a:moveTo>
                <a:lnTo>
                  <a:pt x="25400" y="190500"/>
                </a:lnTo>
                <a:lnTo>
                  <a:pt x="312738" y="190500"/>
                </a:lnTo>
                <a:lnTo>
                  <a:pt x="312738" y="176212"/>
                </a:lnTo>
                <a:close/>
                <a:moveTo>
                  <a:pt x="91503" y="28320"/>
                </a:moveTo>
                <a:cubicBezTo>
                  <a:pt x="92837" y="26987"/>
                  <a:pt x="94170" y="26987"/>
                  <a:pt x="95504" y="28320"/>
                </a:cubicBezTo>
                <a:cubicBezTo>
                  <a:pt x="96837" y="28320"/>
                  <a:pt x="96837" y="30987"/>
                  <a:pt x="95504" y="32321"/>
                </a:cubicBezTo>
                <a:cubicBezTo>
                  <a:pt x="95504" y="32321"/>
                  <a:pt x="95504" y="32321"/>
                  <a:pt x="35496" y="92328"/>
                </a:cubicBezTo>
                <a:cubicBezTo>
                  <a:pt x="34163" y="93662"/>
                  <a:pt x="34163" y="93662"/>
                  <a:pt x="32829" y="93662"/>
                </a:cubicBezTo>
                <a:cubicBezTo>
                  <a:pt x="31496" y="93662"/>
                  <a:pt x="31496" y="93662"/>
                  <a:pt x="30162" y="92328"/>
                </a:cubicBezTo>
                <a:cubicBezTo>
                  <a:pt x="30162" y="92328"/>
                  <a:pt x="30162" y="89661"/>
                  <a:pt x="30162" y="88328"/>
                </a:cubicBezTo>
                <a:cubicBezTo>
                  <a:pt x="30162" y="88328"/>
                  <a:pt x="30162" y="88328"/>
                  <a:pt x="91503" y="28320"/>
                </a:cubicBezTo>
                <a:close/>
                <a:moveTo>
                  <a:pt x="56621" y="28310"/>
                </a:moveTo>
                <a:cubicBezTo>
                  <a:pt x="57943" y="26987"/>
                  <a:pt x="59266" y="26987"/>
                  <a:pt x="60589" y="28310"/>
                </a:cubicBezTo>
                <a:cubicBezTo>
                  <a:pt x="61912" y="28310"/>
                  <a:pt x="61912" y="30956"/>
                  <a:pt x="60589" y="32278"/>
                </a:cubicBezTo>
                <a:cubicBezTo>
                  <a:pt x="60589" y="32278"/>
                  <a:pt x="60589" y="32278"/>
                  <a:pt x="35454" y="57414"/>
                </a:cubicBezTo>
                <a:cubicBezTo>
                  <a:pt x="34131" y="58737"/>
                  <a:pt x="34131" y="58737"/>
                  <a:pt x="32808" y="58737"/>
                </a:cubicBezTo>
                <a:cubicBezTo>
                  <a:pt x="31485" y="58737"/>
                  <a:pt x="31485" y="58737"/>
                  <a:pt x="30162" y="57414"/>
                </a:cubicBezTo>
                <a:cubicBezTo>
                  <a:pt x="30162" y="56091"/>
                  <a:pt x="30162" y="54768"/>
                  <a:pt x="30162" y="53445"/>
                </a:cubicBezTo>
                <a:cubicBezTo>
                  <a:pt x="30162" y="53445"/>
                  <a:pt x="30162" y="53445"/>
                  <a:pt x="56621" y="28310"/>
                </a:cubicBezTo>
                <a:close/>
                <a:moveTo>
                  <a:pt x="126415" y="28303"/>
                </a:moveTo>
                <a:cubicBezTo>
                  <a:pt x="127752" y="26987"/>
                  <a:pt x="129089" y="26987"/>
                  <a:pt x="130425" y="28303"/>
                </a:cubicBezTo>
                <a:cubicBezTo>
                  <a:pt x="131762" y="28303"/>
                  <a:pt x="131762" y="30935"/>
                  <a:pt x="130425" y="32251"/>
                </a:cubicBezTo>
                <a:cubicBezTo>
                  <a:pt x="130425" y="32251"/>
                  <a:pt x="130425" y="32251"/>
                  <a:pt x="35510" y="125684"/>
                </a:cubicBezTo>
                <a:cubicBezTo>
                  <a:pt x="34173" y="127000"/>
                  <a:pt x="34173" y="127000"/>
                  <a:pt x="32836" y="127000"/>
                </a:cubicBezTo>
                <a:cubicBezTo>
                  <a:pt x="31499" y="127000"/>
                  <a:pt x="31499" y="127000"/>
                  <a:pt x="30162" y="125684"/>
                </a:cubicBezTo>
                <a:cubicBezTo>
                  <a:pt x="30162" y="125684"/>
                  <a:pt x="30162" y="123052"/>
                  <a:pt x="30162" y="121736"/>
                </a:cubicBezTo>
                <a:cubicBezTo>
                  <a:pt x="30162" y="121736"/>
                  <a:pt x="30162" y="121736"/>
                  <a:pt x="126415" y="28303"/>
                </a:cubicBezTo>
                <a:close/>
                <a:moveTo>
                  <a:pt x="25400" y="19050"/>
                </a:moveTo>
                <a:lnTo>
                  <a:pt x="25400" y="169863"/>
                </a:lnTo>
                <a:cubicBezTo>
                  <a:pt x="25400" y="169863"/>
                  <a:pt x="25400" y="169863"/>
                  <a:pt x="312738" y="169863"/>
                </a:cubicBezTo>
                <a:cubicBezTo>
                  <a:pt x="312738" y="169863"/>
                  <a:pt x="312738" y="169863"/>
                  <a:pt x="312738" y="160602"/>
                </a:cubicBezTo>
                <a:cubicBezTo>
                  <a:pt x="312738" y="160602"/>
                  <a:pt x="312738" y="160602"/>
                  <a:pt x="265288" y="160602"/>
                </a:cubicBezTo>
                <a:cubicBezTo>
                  <a:pt x="263970" y="160602"/>
                  <a:pt x="262652" y="159279"/>
                  <a:pt x="262652" y="157956"/>
                </a:cubicBezTo>
                <a:cubicBezTo>
                  <a:pt x="262652" y="155311"/>
                  <a:pt x="263970" y="153988"/>
                  <a:pt x="265288" y="153988"/>
                </a:cubicBezTo>
                <a:cubicBezTo>
                  <a:pt x="265288" y="153988"/>
                  <a:pt x="265288" y="153988"/>
                  <a:pt x="312738" y="153988"/>
                </a:cubicBezTo>
                <a:cubicBezTo>
                  <a:pt x="312738" y="153988"/>
                  <a:pt x="312738" y="153988"/>
                  <a:pt x="312738" y="146050"/>
                </a:cubicBezTo>
                <a:cubicBezTo>
                  <a:pt x="312738" y="146050"/>
                  <a:pt x="312738" y="146050"/>
                  <a:pt x="233654" y="146050"/>
                </a:cubicBezTo>
                <a:cubicBezTo>
                  <a:pt x="232336" y="146050"/>
                  <a:pt x="231018" y="144727"/>
                  <a:pt x="231018" y="143404"/>
                </a:cubicBezTo>
                <a:cubicBezTo>
                  <a:pt x="231018" y="140758"/>
                  <a:pt x="232336" y="139436"/>
                  <a:pt x="233654" y="139436"/>
                </a:cubicBezTo>
                <a:cubicBezTo>
                  <a:pt x="233654" y="139436"/>
                  <a:pt x="233654" y="139436"/>
                  <a:pt x="312738" y="139436"/>
                </a:cubicBezTo>
                <a:cubicBezTo>
                  <a:pt x="312738" y="139436"/>
                  <a:pt x="312738" y="139436"/>
                  <a:pt x="312738" y="19050"/>
                </a:cubicBezTo>
                <a:cubicBezTo>
                  <a:pt x="312738" y="19050"/>
                  <a:pt x="312738" y="19050"/>
                  <a:pt x="25400" y="19050"/>
                </a:cubicBezTo>
                <a:close/>
                <a:moveTo>
                  <a:pt x="35945" y="4762"/>
                </a:moveTo>
                <a:cubicBezTo>
                  <a:pt x="30673" y="4762"/>
                  <a:pt x="26718" y="8844"/>
                  <a:pt x="25400" y="14287"/>
                </a:cubicBezTo>
                <a:cubicBezTo>
                  <a:pt x="25400" y="14287"/>
                  <a:pt x="25400" y="14287"/>
                  <a:pt x="312738" y="14287"/>
                </a:cubicBezTo>
                <a:cubicBezTo>
                  <a:pt x="311420" y="8844"/>
                  <a:pt x="307466" y="4762"/>
                  <a:pt x="302194" y="4762"/>
                </a:cubicBezTo>
                <a:cubicBezTo>
                  <a:pt x="302194" y="4762"/>
                  <a:pt x="302194" y="4762"/>
                  <a:pt x="35945" y="4762"/>
                </a:cubicBezTo>
                <a:close/>
                <a:moveTo>
                  <a:pt x="35663" y="0"/>
                </a:moveTo>
                <a:cubicBezTo>
                  <a:pt x="35663" y="0"/>
                  <a:pt x="35663" y="0"/>
                  <a:pt x="302475" y="0"/>
                </a:cubicBezTo>
                <a:cubicBezTo>
                  <a:pt x="311721" y="0"/>
                  <a:pt x="318325" y="6567"/>
                  <a:pt x="318325" y="15761"/>
                </a:cubicBezTo>
                <a:cubicBezTo>
                  <a:pt x="318325" y="15761"/>
                  <a:pt x="318325" y="15761"/>
                  <a:pt x="318325" y="190453"/>
                </a:cubicBezTo>
                <a:cubicBezTo>
                  <a:pt x="318325" y="190453"/>
                  <a:pt x="318325" y="190453"/>
                  <a:pt x="335497" y="190453"/>
                </a:cubicBezTo>
                <a:cubicBezTo>
                  <a:pt x="336817" y="190453"/>
                  <a:pt x="338138" y="191766"/>
                  <a:pt x="338138" y="194393"/>
                </a:cubicBezTo>
                <a:cubicBezTo>
                  <a:pt x="338138" y="194393"/>
                  <a:pt x="338138" y="194393"/>
                  <a:pt x="338138" y="211469"/>
                </a:cubicBezTo>
                <a:cubicBezTo>
                  <a:pt x="338138" y="216723"/>
                  <a:pt x="334176" y="220663"/>
                  <a:pt x="328892" y="220663"/>
                </a:cubicBezTo>
                <a:cubicBezTo>
                  <a:pt x="328892" y="220663"/>
                  <a:pt x="328892" y="220663"/>
                  <a:pt x="9246" y="220663"/>
                </a:cubicBezTo>
                <a:cubicBezTo>
                  <a:pt x="3962" y="220663"/>
                  <a:pt x="0" y="216723"/>
                  <a:pt x="0" y="211469"/>
                </a:cubicBezTo>
                <a:cubicBezTo>
                  <a:pt x="0" y="211469"/>
                  <a:pt x="0" y="211469"/>
                  <a:pt x="0" y="194393"/>
                </a:cubicBezTo>
                <a:cubicBezTo>
                  <a:pt x="0" y="191766"/>
                  <a:pt x="1321" y="190453"/>
                  <a:pt x="2641" y="190453"/>
                </a:cubicBezTo>
                <a:cubicBezTo>
                  <a:pt x="2641" y="190453"/>
                  <a:pt x="2641" y="190453"/>
                  <a:pt x="19813" y="190453"/>
                </a:cubicBezTo>
                <a:cubicBezTo>
                  <a:pt x="19813" y="190453"/>
                  <a:pt x="19813" y="190453"/>
                  <a:pt x="19813" y="15761"/>
                </a:cubicBezTo>
                <a:cubicBezTo>
                  <a:pt x="19813" y="6567"/>
                  <a:pt x="26417" y="0"/>
                  <a:pt x="35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65" name="TextBox 14">
            <a:extLst>
              <a:ext uri="{FF2B5EF4-FFF2-40B4-BE49-F238E27FC236}">
                <a16:creationId xmlns:a16="http://schemas.microsoft.com/office/drawing/2014/main" xmlns="" id="{335217AB-9B9C-4A94-8F16-4ED168E2D1D1}"/>
              </a:ext>
            </a:extLst>
          </p:cNvPr>
          <p:cNvSpPr txBox="1"/>
          <p:nvPr/>
        </p:nvSpPr>
        <p:spPr>
          <a:xfrm>
            <a:off x="719139" y="2361095"/>
            <a:ext cx="199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替换图示中的图标</a:t>
            </a:r>
          </a:p>
        </p:txBody>
      </p:sp>
      <p:sp>
        <p:nvSpPr>
          <p:cNvPr id="66" name="TextBox 13">
            <a:extLst>
              <a:ext uri="{FF2B5EF4-FFF2-40B4-BE49-F238E27FC236}">
                <a16:creationId xmlns:a16="http://schemas.microsoft.com/office/drawing/2014/main" xmlns="" id="{ABCE3565-95DA-4699-B706-9DA50687FDD6}"/>
              </a:ext>
            </a:extLst>
          </p:cNvPr>
          <p:cNvSpPr txBox="1"/>
          <p:nvPr/>
        </p:nvSpPr>
        <p:spPr>
          <a:xfrm>
            <a:off x="6194160" y="2758090"/>
            <a:ext cx="5290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>
                <a:cs typeface="+mn-ea"/>
                <a:sym typeface="+mn-lt"/>
              </a:rPr>
              <a:t>1.</a:t>
            </a:r>
            <a:r>
              <a:rPr lang="zh-CN" altLang="en-US" sz="1000">
                <a:cs typeface="+mn-ea"/>
                <a:sym typeface="+mn-lt"/>
              </a:rPr>
              <a:t>选中</a:t>
            </a:r>
            <a:r>
              <a:rPr lang="en-US" altLang="zh-CN" sz="1000">
                <a:cs typeface="+mn-ea"/>
                <a:sym typeface="+mn-lt"/>
              </a:rPr>
              <a:t>PPT</a:t>
            </a:r>
            <a:r>
              <a:rPr lang="zh-CN" altLang="en-US" sz="1000">
                <a:cs typeface="+mn-ea"/>
                <a:sym typeface="+mn-lt"/>
              </a:rPr>
              <a:t>页面中图示里的图标（可按住</a:t>
            </a:r>
            <a:r>
              <a:rPr lang="en-US" altLang="zh-CN" sz="1000">
                <a:cs typeface="+mn-ea"/>
                <a:sym typeface="+mn-lt"/>
              </a:rPr>
              <a:t>shift</a:t>
            </a:r>
            <a:r>
              <a:rPr lang="zh-CN" altLang="en-US" sz="1000">
                <a:cs typeface="+mn-ea"/>
                <a:sym typeface="+mn-lt"/>
              </a:rPr>
              <a:t>键多选）；</a:t>
            </a:r>
            <a:r>
              <a:rPr lang="en-US" altLang="zh-CN" sz="1000">
                <a:cs typeface="+mn-ea"/>
                <a:sym typeface="+mn-lt"/>
              </a:rPr>
              <a:t>2.</a:t>
            </a:r>
            <a:r>
              <a:rPr lang="zh-CN" altLang="en-US" sz="1000">
                <a:cs typeface="+mn-ea"/>
                <a:sym typeface="+mn-lt"/>
              </a:rPr>
              <a:t>在</a:t>
            </a:r>
            <a:r>
              <a:rPr lang="en-US" altLang="zh-CN" sz="1000">
                <a:cs typeface="+mn-ea"/>
                <a:sym typeface="+mn-lt"/>
              </a:rPr>
              <a:t>iSlide</a:t>
            </a:r>
            <a:r>
              <a:rPr lang="zh-CN" altLang="en-US" sz="1000">
                <a:cs typeface="+mn-ea"/>
                <a:sym typeface="+mn-lt"/>
              </a:rPr>
              <a:t>菜单面板打开“图标库”，单击左键即可进行替换操作；</a:t>
            </a:r>
            <a:r>
              <a:rPr lang="zh-CN" altLang="en-US" sz="1000"/>
              <a:t>可以将</a:t>
            </a:r>
            <a:r>
              <a:rPr lang="en-US" altLang="zh-CN" sz="1000"/>
              <a:t>PPT</a:t>
            </a:r>
            <a:r>
              <a:rPr lang="zh-CN" altLang="en-US" sz="1000"/>
              <a:t>中绘制的任何形状替换为</a:t>
            </a:r>
            <a:r>
              <a:rPr lang="en-US" altLang="zh-CN" sz="1000"/>
              <a:t>iSlide</a:t>
            </a:r>
            <a:r>
              <a:rPr lang="zh-CN" altLang="en-US" sz="1000"/>
              <a:t>图标库中的图标；所有使用</a:t>
            </a:r>
            <a:r>
              <a:rPr lang="en-US" altLang="zh-CN" sz="1000"/>
              <a:t>iSlide</a:t>
            </a:r>
            <a:r>
              <a:rPr lang="zh-CN" altLang="en-US" sz="1000"/>
              <a:t>插入的图标均为矢量格式；所有单独的图标或图形（非组合）均可以使用</a:t>
            </a:r>
            <a:r>
              <a:rPr lang="en-US" altLang="zh-CN" sz="1000"/>
              <a:t>iSlide</a:t>
            </a:r>
            <a:r>
              <a:rPr lang="zh-CN" altLang="en-US" sz="1000"/>
              <a:t>图标库功能一键替换为图标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xmlns="" id="{9B77ECA9-3518-40C6-A319-7277AD4B7E54}"/>
              </a:ext>
            </a:extLst>
          </p:cNvPr>
          <p:cNvSpPr txBox="1"/>
          <p:nvPr/>
        </p:nvSpPr>
        <p:spPr>
          <a:xfrm>
            <a:off x="6182430" y="2361095"/>
            <a:ext cx="1998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替换图示中的图标</a:t>
            </a:r>
          </a:p>
        </p:txBody>
      </p:sp>
    </p:spTree>
    <p:extLst>
      <p:ext uri="{BB962C8B-B14F-4D97-AF65-F5344CB8AC3E}">
        <p14:creationId xmlns:p14="http://schemas.microsoft.com/office/powerpoint/2010/main" val="1242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3" grpId="0"/>
      <p:bldP spid="55" grpId="0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6">
            <a:extLst>
              <a:ext uri="{FF2B5EF4-FFF2-40B4-BE49-F238E27FC236}">
                <a16:creationId xmlns:a16="http://schemas.microsoft.com/office/drawing/2014/main" xmlns="" id="{80FB1561-C941-458F-9AF9-130BDB422988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xmlns="" id="{BB96B4FA-5892-479D-A117-0E51EFA64505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3" name="Freeform: Shape 346" hidden="1">
            <a:extLst>
              <a:ext uri="{FF2B5EF4-FFF2-40B4-BE49-F238E27FC236}">
                <a16:creationId xmlns:a16="http://schemas.microsoft.com/office/drawing/2014/main" xmlns="" id="{B772C8E4-48C0-4EE8-872F-CD1D759FD02C}"/>
              </a:ext>
            </a:extLst>
          </p:cNvPr>
          <p:cNvSpPr>
            <a:spLocks/>
          </p:cNvSpPr>
          <p:nvPr/>
        </p:nvSpPr>
        <p:spPr bwMode="auto">
          <a:xfrm>
            <a:off x="5377974" y="3596893"/>
            <a:ext cx="327428" cy="410911"/>
          </a:xfrm>
          <a:custGeom>
            <a:avLst/>
            <a:gdLst>
              <a:gd name="T0" fmla="*/ 12 w 268"/>
              <a:gd name="T1" fmla="*/ 384 h 384"/>
              <a:gd name="T2" fmla="*/ 12 w 268"/>
              <a:gd name="T3" fmla="*/ 376 h 384"/>
              <a:gd name="T4" fmla="*/ 0 w 268"/>
              <a:gd name="T5" fmla="*/ 372 h 384"/>
              <a:gd name="T6" fmla="*/ 56 w 268"/>
              <a:gd name="T7" fmla="*/ 312 h 384"/>
              <a:gd name="T8" fmla="*/ 56 w 268"/>
              <a:gd name="T9" fmla="*/ 304 h 384"/>
              <a:gd name="T10" fmla="*/ 38 w 268"/>
              <a:gd name="T11" fmla="*/ 250 h 384"/>
              <a:gd name="T12" fmla="*/ 38 w 268"/>
              <a:gd name="T13" fmla="*/ 266 h 384"/>
              <a:gd name="T14" fmla="*/ 52 w 268"/>
              <a:gd name="T15" fmla="*/ 264 h 384"/>
              <a:gd name="T16" fmla="*/ 54 w 268"/>
              <a:gd name="T17" fmla="*/ 266 h 384"/>
              <a:gd name="T18" fmla="*/ 52 w 268"/>
              <a:gd name="T19" fmla="*/ 294 h 384"/>
              <a:gd name="T20" fmla="*/ 68 w 268"/>
              <a:gd name="T21" fmla="*/ 266 h 384"/>
              <a:gd name="T22" fmla="*/ 64 w 268"/>
              <a:gd name="T23" fmla="*/ 256 h 384"/>
              <a:gd name="T24" fmla="*/ 54 w 268"/>
              <a:gd name="T25" fmla="*/ 240 h 384"/>
              <a:gd name="T26" fmla="*/ 100 w 268"/>
              <a:gd name="T27" fmla="*/ 232 h 384"/>
              <a:gd name="T28" fmla="*/ 82 w 268"/>
              <a:gd name="T29" fmla="*/ 240 h 384"/>
              <a:gd name="T30" fmla="*/ 90 w 268"/>
              <a:gd name="T31" fmla="*/ 264 h 384"/>
              <a:gd name="T32" fmla="*/ 104 w 268"/>
              <a:gd name="T33" fmla="*/ 256 h 384"/>
              <a:gd name="T34" fmla="*/ 90 w 268"/>
              <a:gd name="T35" fmla="*/ 220 h 384"/>
              <a:gd name="T36" fmla="*/ 88 w 268"/>
              <a:gd name="T37" fmla="*/ 220 h 384"/>
              <a:gd name="T38" fmla="*/ 194 w 268"/>
              <a:gd name="T39" fmla="*/ 94 h 384"/>
              <a:gd name="T40" fmla="*/ 186 w 268"/>
              <a:gd name="T41" fmla="*/ 122 h 384"/>
              <a:gd name="T42" fmla="*/ 186 w 268"/>
              <a:gd name="T43" fmla="*/ 134 h 384"/>
              <a:gd name="T44" fmla="*/ 162 w 268"/>
              <a:gd name="T45" fmla="*/ 176 h 384"/>
              <a:gd name="T46" fmla="*/ 140 w 268"/>
              <a:gd name="T47" fmla="*/ 186 h 384"/>
              <a:gd name="T48" fmla="*/ 136 w 268"/>
              <a:gd name="T49" fmla="*/ 178 h 384"/>
              <a:gd name="T50" fmla="*/ 126 w 268"/>
              <a:gd name="T51" fmla="*/ 202 h 384"/>
              <a:gd name="T52" fmla="*/ 124 w 268"/>
              <a:gd name="T53" fmla="*/ 214 h 384"/>
              <a:gd name="T54" fmla="*/ 96 w 268"/>
              <a:gd name="T55" fmla="*/ 212 h 384"/>
              <a:gd name="T56" fmla="*/ 68 w 268"/>
              <a:gd name="T57" fmla="*/ 232 h 384"/>
              <a:gd name="T58" fmla="*/ 78 w 268"/>
              <a:gd name="T59" fmla="*/ 234 h 384"/>
              <a:gd name="T60" fmla="*/ 114 w 268"/>
              <a:gd name="T61" fmla="*/ 234 h 384"/>
              <a:gd name="T62" fmla="*/ 126 w 268"/>
              <a:gd name="T63" fmla="*/ 250 h 384"/>
              <a:gd name="T64" fmla="*/ 140 w 268"/>
              <a:gd name="T65" fmla="*/ 232 h 384"/>
              <a:gd name="T66" fmla="*/ 146 w 268"/>
              <a:gd name="T67" fmla="*/ 232 h 384"/>
              <a:gd name="T68" fmla="*/ 162 w 268"/>
              <a:gd name="T69" fmla="*/ 232 h 384"/>
              <a:gd name="T70" fmla="*/ 176 w 268"/>
              <a:gd name="T71" fmla="*/ 232 h 384"/>
              <a:gd name="T72" fmla="*/ 186 w 268"/>
              <a:gd name="T73" fmla="*/ 214 h 384"/>
              <a:gd name="T74" fmla="*/ 190 w 268"/>
              <a:gd name="T75" fmla="*/ 212 h 384"/>
              <a:gd name="T76" fmla="*/ 196 w 268"/>
              <a:gd name="T77" fmla="*/ 220 h 384"/>
              <a:gd name="T78" fmla="*/ 196 w 268"/>
              <a:gd name="T79" fmla="*/ 202 h 384"/>
              <a:gd name="T80" fmla="*/ 200 w 268"/>
              <a:gd name="T81" fmla="*/ 168 h 384"/>
              <a:gd name="T82" fmla="*/ 212 w 268"/>
              <a:gd name="T83" fmla="*/ 148 h 384"/>
              <a:gd name="T84" fmla="*/ 214 w 268"/>
              <a:gd name="T85" fmla="*/ 132 h 384"/>
              <a:gd name="T86" fmla="*/ 194 w 268"/>
              <a:gd name="T87" fmla="*/ 94 h 384"/>
              <a:gd name="T88" fmla="*/ 208 w 268"/>
              <a:gd name="T89" fmla="*/ 2 h 384"/>
              <a:gd name="T90" fmla="*/ 212 w 268"/>
              <a:gd name="T91" fmla="*/ 28 h 384"/>
              <a:gd name="T92" fmla="*/ 204 w 268"/>
              <a:gd name="T93" fmla="*/ 50 h 384"/>
              <a:gd name="T94" fmla="*/ 190 w 268"/>
              <a:gd name="T95" fmla="*/ 54 h 384"/>
              <a:gd name="T96" fmla="*/ 188 w 268"/>
              <a:gd name="T97" fmla="*/ 82 h 384"/>
              <a:gd name="T98" fmla="*/ 194 w 268"/>
              <a:gd name="T99" fmla="*/ 72 h 384"/>
              <a:gd name="T100" fmla="*/ 214 w 268"/>
              <a:gd name="T101" fmla="*/ 62 h 384"/>
              <a:gd name="T102" fmla="*/ 248 w 268"/>
              <a:gd name="T103" fmla="*/ 54 h 384"/>
              <a:gd name="T104" fmla="*/ 262 w 268"/>
              <a:gd name="T105" fmla="*/ 40 h 384"/>
              <a:gd name="T106" fmla="*/ 250 w 268"/>
              <a:gd name="T107" fmla="*/ 34 h 384"/>
              <a:gd name="T108" fmla="*/ 230 w 268"/>
              <a:gd name="T109" fmla="*/ 22 h 384"/>
              <a:gd name="T110" fmla="*/ 212 w 268"/>
              <a:gd name="T1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68" h="384">
                <a:moveTo>
                  <a:pt x="12" y="376"/>
                </a:moveTo>
                <a:lnTo>
                  <a:pt x="12" y="376"/>
                </a:lnTo>
                <a:lnTo>
                  <a:pt x="10" y="382"/>
                </a:lnTo>
                <a:lnTo>
                  <a:pt x="10" y="384"/>
                </a:lnTo>
                <a:lnTo>
                  <a:pt x="12" y="384"/>
                </a:lnTo>
                <a:lnTo>
                  <a:pt x="16" y="380"/>
                </a:lnTo>
                <a:lnTo>
                  <a:pt x="16" y="376"/>
                </a:lnTo>
                <a:lnTo>
                  <a:pt x="12" y="376"/>
                </a:lnTo>
                <a:lnTo>
                  <a:pt x="12" y="376"/>
                </a:lnTo>
                <a:lnTo>
                  <a:pt x="12" y="376"/>
                </a:lnTo>
                <a:close/>
                <a:moveTo>
                  <a:pt x="0" y="372"/>
                </a:moveTo>
                <a:lnTo>
                  <a:pt x="2" y="376"/>
                </a:lnTo>
                <a:lnTo>
                  <a:pt x="2" y="374"/>
                </a:lnTo>
                <a:lnTo>
                  <a:pt x="0" y="372"/>
                </a:lnTo>
                <a:lnTo>
                  <a:pt x="0" y="372"/>
                </a:lnTo>
                <a:lnTo>
                  <a:pt x="0" y="372"/>
                </a:lnTo>
                <a:close/>
                <a:moveTo>
                  <a:pt x="56" y="304"/>
                </a:moveTo>
                <a:lnTo>
                  <a:pt x="56" y="304"/>
                </a:lnTo>
                <a:lnTo>
                  <a:pt x="56" y="310"/>
                </a:lnTo>
                <a:lnTo>
                  <a:pt x="56" y="312"/>
                </a:lnTo>
                <a:lnTo>
                  <a:pt x="60" y="308"/>
                </a:lnTo>
                <a:lnTo>
                  <a:pt x="60" y="304"/>
                </a:lnTo>
                <a:lnTo>
                  <a:pt x="56" y="304"/>
                </a:lnTo>
                <a:lnTo>
                  <a:pt x="56" y="304"/>
                </a:lnTo>
                <a:lnTo>
                  <a:pt x="56" y="304"/>
                </a:lnTo>
                <a:close/>
                <a:moveTo>
                  <a:pt x="52" y="240"/>
                </a:moveTo>
                <a:lnTo>
                  <a:pt x="46" y="248"/>
                </a:lnTo>
                <a:lnTo>
                  <a:pt x="42" y="248"/>
                </a:lnTo>
                <a:lnTo>
                  <a:pt x="38" y="248"/>
                </a:lnTo>
                <a:lnTo>
                  <a:pt x="38" y="250"/>
                </a:lnTo>
                <a:lnTo>
                  <a:pt x="36" y="252"/>
                </a:lnTo>
                <a:lnTo>
                  <a:pt x="42" y="258"/>
                </a:lnTo>
                <a:lnTo>
                  <a:pt x="44" y="266"/>
                </a:lnTo>
                <a:lnTo>
                  <a:pt x="42" y="264"/>
                </a:lnTo>
                <a:lnTo>
                  <a:pt x="38" y="266"/>
                </a:lnTo>
                <a:lnTo>
                  <a:pt x="42" y="268"/>
                </a:lnTo>
                <a:lnTo>
                  <a:pt x="44" y="270"/>
                </a:lnTo>
                <a:lnTo>
                  <a:pt x="46" y="270"/>
                </a:lnTo>
                <a:lnTo>
                  <a:pt x="52" y="270"/>
                </a:lnTo>
                <a:lnTo>
                  <a:pt x="52" y="264"/>
                </a:lnTo>
                <a:lnTo>
                  <a:pt x="48" y="264"/>
                </a:lnTo>
                <a:lnTo>
                  <a:pt x="48" y="260"/>
                </a:lnTo>
                <a:lnTo>
                  <a:pt x="52" y="260"/>
                </a:lnTo>
                <a:lnTo>
                  <a:pt x="52" y="264"/>
                </a:lnTo>
                <a:lnTo>
                  <a:pt x="54" y="266"/>
                </a:lnTo>
                <a:lnTo>
                  <a:pt x="46" y="278"/>
                </a:lnTo>
                <a:lnTo>
                  <a:pt x="46" y="294"/>
                </a:lnTo>
                <a:lnTo>
                  <a:pt x="48" y="292"/>
                </a:lnTo>
                <a:lnTo>
                  <a:pt x="52" y="292"/>
                </a:lnTo>
                <a:lnTo>
                  <a:pt x="52" y="294"/>
                </a:lnTo>
                <a:lnTo>
                  <a:pt x="52" y="296"/>
                </a:lnTo>
                <a:lnTo>
                  <a:pt x="54" y="300"/>
                </a:lnTo>
                <a:lnTo>
                  <a:pt x="64" y="284"/>
                </a:lnTo>
                <a:lnTo>
                  <a:pt x="64" y="276"/>
                </a:lnTo>
                <a:lnTo>
                  <a:pt x="68" y="266"/>
                </a:lnTo>
                <a:lnTo>
                  <a:pt x="70" y="266"/>
                </a:lnTo>
                <a:lnTo>
                  <a:pt x="70" y="260"/>
                </a:lnTo>
                <a:lnTo>
                  <a:pt x="70" y="258"/>
                </a:lnTo>
                <a:lnTo>
                  <a:pt x="70" y="256"/>
                </a:lnTo>
                <a:lnTo>
                  <a:pt x="64" y="256"/>
                </a:lnTo>
                <a:lnTo>
                  <a:pt x="68" y="252"/>
                </a:lnTo>
                <a:lnTo>
                  <a:pt x="68" y="248"/>
                </a:lnTo>
                <a:lnTo>
                  <a:pt x="60" y="248"/>
                </a:lnTo>
                <a:lnTo>
                  <a:pt x="56" y="242"/>
                </a:lnTo>
                <a:lnTo>
                  <a:pt x="54" y="240"/>
                </a:lnTo>
                <a:lnTo>
                  <a:pt x="52" y="240"/>
                </a:lnTo>
                <a:lnTo>
                  <a:pt x="52" y="240"/>
                </a:lnTo>
                <a:lnTo>
                  <a:pt x="52" y="240"/>
                </a:lnTo>
                <a:close/>
                <a:moveTo>
                  <a:pt x="100" y="232"/>
                </a:moveTo>
                <a:lnTo>
                  <a:pt x="100" y="232"/>
                </a:lnTo>
                <a:lnTo>
                  <a:pt x="92" y="240"/>
                </a:lnTo>
                <a:lnTo>
                  <a:pt x="90" y="240"/>
                </a:lnTo>
                <a:lnTo>
                  <a:pt x="88" y="238"/>
                </a:lnTo>
                <a:lnTo>
                  <a:pt x="86" y="238"/>
                </a:lnTo>
                <a:lnTo>
                  <a:pt x="82" y="240"/>
                </a:lnTo>
                <a:lnTo>
                  <a:pt x="80" y="248"/>
                </a:lnTo>
                <a:lnTo>
                  <a:pt x="74" y="250"/>
                </a:lnTo>
                <a:lnTo>
                  <a:pt x="82" y="260"/>
                </a:lnTo>
                <a:lnTo>
                  <a:pt x="88" y="268"/>
                </a:lnTo>
                <a:lnTo>
                  <a:pt x="90" y="264"/>
                </a:lnTo>
                <a:lnTo>
                  <a:pt x="90" y="256"/>
                </a:lnTo>
                <a:lnTo>
                  <a:pt x="96" y="252"/>
                </a:lnTo>
                <a:lnTo>
                  <a:pt x="98" y="250"/>
                </a:lnTo>
                <a:lnTo>
                  <a:pt x="100" y="252"/>
                </a:lnTo>
                <a:lnTo>
                  <a:pt x="104" y="256"/>
                </a:lnTo>
                <a:lnTo>
                  <a:pt x="110" y="242"/>
                </a:lnTo>
                <a:lnTo>
                  <a:pt x="100" y="232"/>
                </a:lnTo>
                <a:lnTo>
                  <a:pt x="100" y="232"/>
                </a:lnTo>
                <a:lnTo>
                  <a:pt x="100" y="232"/>
                </a:lnTo>
                <a:close/>
                <a:moveTo>
                  <a:pt x="90" y="220"/>
                </a:moveTo>
                <a:lnTo>
                  <a:pt x="90" y="220"/>
                </a:lnTo>
                <a:lnTo>
                  <a:pt x="92" y="224"/>
                </a:lnTo>
                <a:lnTo>
                  <a:pt x="90" y="228"/>
                </a:lnTo>
                <a:lnTo>
                  <a:pt x="88" y="222"/>
                </a:lnTo>
                <a:lnTo>
                  <a:pt x="88" y="220"/>
                </a:lnTo>
                <a:lnTo>
                  <a:pt x="90" y="220"/>
                </a:lnTo>
                <a:lnTo>
                  <a:pt x="90" y="220"/>
                </a:lnTo>
                <a:lnTo>
                  <a:pt x="90" y="220"/>
                </a:lnTo>
                <a:close/>
                <a:moveTo>
                  <a:pt x="194" y="94"/>
                </a:moveTo>
                <a:lnTo>
                  <a:pt x="194" y="94"/>
                </a:lnTo>
                <a:lnTo>
                  <a:pt x="194" y="98"/>
                </a:lnTo>
                <a:lnTo>
                  <a:pt x="194" y="100"/>
                </a:lnTo>
                <a:lnTo>
                  <a:pt x="188" y="106"/>
                </a:lnTo>
                <a:lnTo>
                  <a:pt x="190" y="118"/>
                </a:lnTo>
                <a:lnTo>
                  <a:pt x="186" y="122"/>
                </a:lnTo>
                <a:lnTo>
                  <a:pt x="182" y="124"/>
                </a:lnTo>
                <a:lnTo>
                  <a:pt x="188" y="126"/>
                </a:lnTo>
                <a:lnTo>
                  <a:pt x="190" y="130"/>
                </a:lnTo>
                <a:lnTo>
                  <a:pt x="188" y="134"/>
                </a:lnTo>
                <a:lnTo>
                  <a:pt x="186" y="134"/>
                </a:lnTo>
                <a:lnTo>
                  <a:pt x="186" y="142"/>
                </a:lnTo>
                <a:lnTo>
                  <a:pt x="170" y="166"/>
                </a:lnTo>
                <a:lnTo>
                  <a:pt x="164" y="166"/>
                </a:lnTo>
                <a:lnTo>
                  <a:pt x="162" y="174"/>
                </a:lnTo>
                <a:lnTo>
                  <a:pt x="162" y="176"/>
                </a:lnTo>
                <a:lnTo>
                  <a:pt x="160" y="178"/>
                </a:lnTo>
                <a:lnTo>
                  <a:pt x="154" y="180"/>
                </a:lnTo>
                <a:lnTo>
                  <a:pt x="150" y="180"/>
                </a:lnTo>
                <a:lnTo>
                  <a:pt x="150" y="186"/>
                </a:lnTo>
                <a:lnTo>
                  <a:pt x="140" y="186"/>
                </a:lnTo>
                <a:lnTo>
                  <a:pt x="140" y="180"/>
                </a:lnTo>
                <a:lnTo>
                  <a:pt x="140" y="178"/>
                </a:lnTo>
                <a:lnTo>
                  <a:pt x="146" y="170"/>
                </a:lnTo>
                <a:lnTo>
                  <a:pt x="142" y="174"/>
                </a:lnTo>
                <a:lnTo>
                  <a:pt x="136" y="178"/>
                </a:lnTo>
                <a:lnTo>
                  <a:pt x="136" y="184"/>
                </a:lnTo>
                <a:lnTo>
                  <a:pt x="136" y="188"/>
                </a:lnTo>
                <a:lnTo>
                  <a:pt x="132" y="194"/>
                </a:lnTo>
                <a:lnTo>
                  <a:pt x="126" y="198"/>
                </a:lnTo>
                <a:lnTo>
                  <a:pt x="126" y="202"/>
                </a:lnTo>
                <a:lnTo>
                  <a:pt x="126" y="204"/>
                </a:lnTo>
                <a:lnTo>
                  <a:pt x="128" y="206"/>
                </a:lnTo>
                <a:lnTo>
                  <a:pt x="128" y="210"/>
                </a:lnTo>
                <a:lnTo>
                  <a:pt x="126" y="212"/>
                </a:lnTo>
                <a:lnTo>
                  <a:pt x="124" y="214"/>
                </a:lnTo>
                <a:lnTo>
                  <a:pt x="116" y="212"/>
                </a:lnTo>
                <a:lnTo>
                  <a:pt x="110" y="210"/>
                </a:lnTo>
                <a:lnTo>
                  <a:pt x="104" y="212"/>
                </a:lnTo>
                <a:lnTo>
                  <a:pt x="96" y="214"/>
                </a:lnTo>
                <a:lnTo>
                  <a:pt x="96" y="212"/>
                </a:lnTo>
                <a:lnTo>
                  <a:pt x="92" y="212"/>
                </a:lnTo>
                <a:lnTo>
                  <a:pt x="86" y="214"/>
                </a:lnTo>
                <a:lnTo>
                  <a:pt x="80" y="222"/>
                </a:lnTo>
                <a:lnTo>
                  <a:pt x="72" y="228"/>
                </a:lnTo>
                <a:lnTo>
                  <a:pt x="68" y="232"/>
                </a:lnTo>
                <a:lnTo>
                  <a:pt x="62" y="232"/>
                </a:lnTo>
                <a:lnTo>
                  <a:pt x="56" y="230"/>
                </a:lnTo>
                <a:lnTo>
                  <a:pt x="56" y="240"/>
                </a:lnTo>
                <a:lnTo>
                  <a:pt x="78" y="240"/>
                </a:lnTo>
                <a:lnTo>
                  <a:pt x="78" y="234"/>
                </a:lnTo>
                <a:lnTo>
                  <a:pt x="80" y="232"/>
                </a:lnTo>
                <a:lnTo>
                  <a:pt x="104" y="230"/>
                </a:lnTo>
                <a:lnTo>
                  <a:pt x="118" y="230"/>
                </a:lnTo>
                <a:lnTo>
                  <a:pt x="116" y="234"/>
                </a:lnTo>
                <a:lnTo>
                  <a:pt x="114" y="234"/>
                </a:lnTo>
                <a:lnTo>
                  <a:pt x="114" y="246"/>
                </a:lnTo>
                <a:lnTo>
                  <a:pt x="116" y="248"/>
                </a:lnTo>
                <a:lnTo>
                  <a:pt x="118" y="250"/>
                </a:lnTo>
                <a:lnTo>
                  <a:pt x="122" y="250"/>
                </a:lnTo>
                <a:lnTo>
                  <a:pt x="126" y="250"/>
                </a:lnTo>
                <a:lnTo>
                  <a:pt x="128" y="248"/>
                </a:lnTo>
                <a:lnTo>
                  <a:pt x="132" y="242"/>
                </a:lnTo>
                <a:lnTo>
                  <a:pt x="136" y="240"/>
                </a:lnTo>
                <a:lnTo>
                  <a:pt x="140" y="238"/>
                </a:lnTo>
                <a:lnTo>
                  <a:pt x="140" y="232"/>
                </a:lnTo>
                <a:lnTo>
                  <a:pt x="140" y="230"/>
                </a:lnTo>
                <a:lnTo>
                  <a:pt x="144" y="230"/>
                </a:lnTo>
                <a:lnTo>
                  <a:pt x="150" y="230"/>
                </a:lnTo>
                <a:lnTo>
                  <a:pt x="146" y="230"/>
                </a:lnTo>
                <a:lnTo>
                  <a:pt x="146" y="232"/>
                </a:lnTo>
                <a:lnTo>
                  <a:pt x="146" y="234"/>
                </a:lnTo>
                <a:lnTo>
                  <a:pt x="150" y="232"/>
                </a:lnTo>
                <a:lnTo>
                  <a:pt x="152" y="230"/>
                </a:lnTo>
                <a:lnTo>
                  <a:pt x="158" y="232"/>
                </a:lnTo>
                <a:lnTo>
                  <a:pt x="162" y="232"/>
                </a:lnTo>
                <a:lnTo>
                  <a:pt x="164" y="228"/>
                </a:lnTo>
                <a:lnTo>
                  <a:pt x="170" y="224"/>
                </a:lnTo>
                <a:lnTo>
                  <a:pt x="172" y="230"/>
                </a:lnTo>
                <a:lnTo>
                  <a:pt x="172" y="232"/>
                </a:lnTo>
                <a:lnTo>
                  <a:pt x="176" y="232"/>
                </a:lnTo>
                <a:lnTo>
                  <a:pt x="178" y="228"/>
                </a:lnTo>
                <a:lnTo>
                  <a:pt x="178" y="222"/>
                </a:lnTo>
                <a:lnTo>
                  <a:pt x="186" y="222"/>
                </a:lnTo>
                <a:lnTo>
                  <a:pt x="186" y="216"/>
                </a:lnTo>
                <a:lnTo>
                  <a:pt x="186" y="214"/>
                </a:lnTo>
                <a:lnTo>
                  <a:pt x="186" y="212"/>
                </a:lnTo>
                <a:lnTo>
                  <a:pt x="188" y="210"/>
                </a:lnTo>
                <a:lnTo>
                  <a:pt x="188" y="206"/>
                </a:lnTo>
                <a:lnTo>
                  <a:pt x="190" y="210"/>
                </a:lnTo>
                <a:lnTo>
                  <a:pt x="190" y="212"/>
                </a:lnTo>
                <a:lnTo>
                  <a:pt x="188" y="220"/>
                </a:lnTo>
                <a:lnTo>
                  <a:pt x="186" y="224"/>
                </a:lnTo>
                <a:lnTo>
                  <a:pt x="188" y="224"/>
                </a:lnTo>
                <a:lnTo>
                  <a:pt x="190" y="228"/>
                </a:lnTo>
                <a:lnTo>
                  <a:pt x="196" y="220"/>
                </a:lnTo>
                <a:lnTo>
                  <a:pt x="198" y="214"/>
                </a:lnTo>
                <a:lnTo>
                  <a:pt x="200" y="210"/>
                </a:lnTo>
                <a:lnTo>
                  <a:pt x="198" y="206"/>
                </a:lnTo>
                <a:lnTo>
                  <a:pt x="194" y="204"/>
                </a:lnTo>
                <a:lnTo>
                  <a:pt x="196" y="202"/>
                </a:lnTo>
                <a:lnTo>
                  <a:pt x="198" y="198"/>
                </a:lnTo>
                <a:lnTo>
                  <a:pt x="196" y="194"/>
                </a:lnTo>
                <a:lnTo>
                  <a:pt x="196" y="188"/>
                </a:lnTo>
                <a:lnTo>
                  <a:pt x="200" y="180"/>
                </a:lnTo>
                <a:lnTo>
                  <a:pt x="200" y="168"/>
                </a:lnTo>
                <a:lnTo>
                  <a:pt x="200" y="160"/>
                </a:lnTo>
                <a:lnTo>
                  <a:pt x="200" y="156"/>
                </a:lnTo>
                <a:lnTo>
                  <a:pt x="204" y="152"/>
                </a:lnTo>
                <a:lnTo>
                  <a:pt x="208" y="150"/>
                </a:lnTo>
                <a:lnTo>
                  <a:pt x="212" y="148"/>
                </a:lnTo>
                <a:lnTo>
                  <a:pt x="208" y="148"/>
                </a:lnTo>
                <a:lnTo>
                  <a:pt x="208" y="144"/>
                </a:lnTo>
                <a:lnTo>
                  <a:pt x="208" y="142"/>
                </a:lnTo>
                <a:lnTo>
                  <a:pt x="212" y="142"/>
                </a:lnTo>
                <a:lnTo>
                  <a:pt x="214" y="132"/>
                </a:lnTo>
                <a:lnTo>
                  <a:pt x="216" y="124"/>
                </a:lnTo>
                <a:lnTo>
                  <a:pt x="214" y="116"/>
                </a:lnTo>
                <a:lnTo>
                  <a:pt x="208" y="106"/>
                </a:lnTo>
                <a:lnTo>
                  <a:pt x="208" y="98"/>
                </a:lnTo>
                <a:lnTo>
                  <a:pt x="194" y="94"/>
                </a:lnTo>
                <a:lnTo>
                  <a:pt x="194" y="94"/>
                </a:lnTo>
                <a:lnTo>
                  <a:pt x="194" y="94"/>
                </a:lnTo>
                <a:close/>
                <a:moveTo>
                  <a:pt x="212" y="0"/>
                </a:moveTo>
                <a:lnTo>
                  <a:pt x="212" y="0"/>
                </a:lnTo>
                <a:lnTo>
                  <a:pt x="208" y="2"/>
                </a:lnTo>
                <a:lnTo>
                  <a:pt x="208" y="8"/>
                </a:lnTo>
                <a:lnTo>
                  <a:pt x="208" y="10"/>
                </a:lnTo>
                <a:lnTo>
                  <a:pt x="212" y="14"/>
                </a:lnTo>
                <a:lnTo>
                  <a:pt x="214" y="18"/>
                </a:lnTo>
                <a:lnTo>
                  <a:pt x="212" y="28"/>
                </a:lnTo>
                <a:lnTo>
                  <a:pt x="206" y="40"/>
                </a:lnTo>
                <a:lnTo>
                  <a:pt x="206" y="44"/>
                </a:lnTo>
                <a:lnTo>
                  <a:pt x="208" y="46"/>
                </a:lnTo>
                <a:lnTo>
                  <a:pt x="208" y="50"/>
                </a:lnTo>
                <a:lnTo>
                  <a:pt x="204" y="50"/>
                </a:lnTo>
                <a:lnTo>
                  <a:pt x="204" y="54"/>
                </a:lnTo>
                <a:lnTo>
                  <a:pt x="200" y="52"/>
                </a:lnTo>
                <a:lnTo>
                  <a:pt x="198" y="50"/>
                </a:lnTo>
                <a:lnTo>
                  <a:pt x="190" y="50"/>
                </a:lnTo>
                <a:lnTo>
                  <a:pt x="190" y="54"/>
                </a:lnTo>
                <a:lnTo>
                  <a:pt x="182" y="60"/>
                </a:lnTo>
                <a:lnTo>
                  <a:pt x="190" y="72"/>
                </a:lnTo>
                <a:lnTo>
                  <a:pt x="188" y="78"/>
                </a:lnTo>
                <a:lnTo>
                  <a:pt x="188" y="80"/>
                </a:lnTo>
                <a:lnTo>
                  <a:pt x="188" y="82"/>
                </a:lnTo>
                <a:lnTo>
                  <a:pt x="196" y="80"/>
                </a:lnTo>
                <a:lnTo>
                  <a:pt x="204" y="78"/>
                </a:lnTo>
                <a:lnTo>
                  <a:pt x="206" y="76"/>
                </a:lnTo>
                <a:lnTo>
                  <a:pt x="204" y="76"/>
                </a:lnTo>
                <a:lnTo>
                  <a:pt x="194" y="72"/>
                </a:lnTo>
                <a:lnTo>
                  <a:pt x="194" y="68"/>
                </a:lnTo>
                <a:lnTo>
                  <a:pt x="194" y="64"/>
                </a:lnTo>
                <a:lnTo>
                  <a:pt x="204" y="62"/>
                </a:lnTo>
                <a:lnTo>
                  <a:pt x="208" y="62"/>
                </a:lnTo>
                <a:lnTo>
                  <a:pt x="214" y="62"/>
                </a:lnTo>
                <a:lnTo>
                  <a:pt x="218" y="72"/>
                </a:lnTo>
                <a:lnTo>
                  <a:pt x="234" y="72"/>
                </a:lnTo>
                <a:lnTo>
                  <a:pt x="236" y="64"/>
                </a:lnTo>
                <a:lnTo>
                  <a:pt x="242" y="58"/>
                </a:lnTo>
                <a:lnTo>
                  <a:pt x="248" y="54"/>
                </a:lnTo>
                <a:lnTo>
                  <a:pt x="252" y="54"/>
                </a:lnTo>
                <a:lnTo>
                  <a:pt x="268" y="52"/>
                </a:lnTo>
                <a:lnTo>
                  <a:pt x="266" y="46"/>
                </a:lnTo>
                <a:lnTo>
                  <a:pt x="262" y="44"/>
                </a:lnTo>
                <a:lnTo>
                  <a:pt x="262" y="40"/>
                </a:lnTo>
                <a:lnTo>
                  <a:pt x="262" y="36"/>
                </a:lnTo>
                <a:lnTo>
                  <a:pt x="260" y="36"/>
                </a:lnTo>
                <a:lnTo>
                  <a:pt x="256" y="40"/>
                </a:lnTo>
                <a:lnTo>
                  <a:pt x="252" y="36"/>
                </a:lnTo>
                <a:lnTo>
                  <a:pt x="250" y="34"/>
                </a:lnTo>
                <a:lnTo>
                  <a:pt x="250" y="32"/>
                </a:lnTo>
                <a:lnTo>
                  <a:pt x="240" y="32"/>
                </a:lnTo>
                <a:lnTo>
                  <a:pt x="232" y="28"/>
                </a:lnTo>
                <a:lnTo>
                  <a:pt x="230" y="26"/>
                </a:lnTo>
                <a:lnTo>
                  <a:pt x="230" y="22"/>
                </a:lnTo>
                <a:lnTo>
                  <a:pt x="226" y="14"/>
                </a:lnTo>
                <a:lnTo>
                  <a:pt x="218" y="6"/>
                </a:lnTo>
                <a:lnTo>
                  <a:pt x="212" y="0"/>
                </a:lnTo>
                <a:lnTo>
                  <a:pt x="212" y="0"/>
                </a:lnTo>
                <a:lnTo>
                  <a:pt x="2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848506F7-7AD6-44DD-97A2-D400407113C2}"/>
              </a:ext>
            </a:extLst>
          </p:cNvPr>
          <p:cNvSpPr>
            <a:spLocks/>
          </p:cNvSpPr>
          <p:nvPr/>
        </p:nvSpPr>
        <p:spPr bwMode="auto">
          <a:xfrm>
            <a:off x="3092416" y="2772333"/>
            <a:ext cx="3070829" cy="1369427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xmlns="" id="{BFF48D77-C538-4B89-A88D-88418E3A7006}"/>
              </a:ext>
            </a:extLst>
          </p:cNvPr>
          <p:cNvSpPr>
            <a:spLocks/>
          </p:cNvSpPr>
          <p:nvPr/>
        </p:nvSpPr>
        <p:spPr bwMode="auto">
          <a:xfrm>
            <a:off x="5305324" y="2772333"/>
            <a:ext cx="3070829" cy="1369427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xmlns="" id="{EFF0150D-C5DD-47CE-AF44-141108DCB22C}"/>
              </a:ext>
            </a:extLst>
          </p:cNvPr>
          <p:cNvSpPr>
            <a:spLocks/>
          </p:cNvSpPr>
          <p:nvPr/>
        </p:nvSpPr>
        <p:spPr bwMode="auto">
          <a:xfrm>
            <a:off x="879508" y="2772333"/>
            <a:ext cx="3070829" cy="1369427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xmlns="" id="{CAD48397-FE67-4634-909B-2CFC4E8CE5FF}"/>
              </a:ext>
            </a:extLst>
          </p:cNvPr>
          <p:cNvSpPr>
            <a:spLocks/>
          </p:cNvSpPr>
          <p:nvPr/>
        </p:nvSpPr>
        <p:spPr bwMode="auto">
          <a:xfrm>
            <a:off x="7518232" y="2064281"/>
            <a:ext cx="3801725" cy="2785531"/>
          </a:xfrm>
          <a:custGeom>
            <a:avLst/>
            <a:gdLst>
              <a:gd name="connsiteX0" fmla="*/ 1818396 w 3294359"/>
              <a:gd name="connsiteY0" fmla="*/ 0 h 2413783"/>
              <a:gd name="connsiteX1" fmla="*/ 3294359 w 3294359"/>
              <a:gd name="connsiteY1" fmla="*/ 1206892 h 2413783"/>
              <a:gd name="connsiteX2" fmla="*/ 1818396 w 3294359"/>
              <a:gd name="connsiteY2" fmla="*/ 2413783 h 2413783"/>
              <a:gd name="connsiteX3" fmla="*/ 1818396 w 3294359"/>
              <a:gd name="connsiteY3" fmla="*/ 1800225 h 2413783"/>
              <a:gd name="connsiteX4" fmla="*/ 0 w 3294359"/>
              <a:gd name="connsiteY4" fmla="*/ 1800225 h 2413783"/>
              <a:gd name="connsiteX5" fmla="*/ 853917 w 3294359"/>
              <a:gd name="connsiteY5" fmla="*/ 613557 h 2413783"/>
              <a:gd name="connsiteX6" fmla="*/ 1818396 w 3294359"/>
              <a:gd name="connsiteY6" fmla="*/ 619645 h 241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4359" h="2413783">
                <a:moveTo>
                  <a:pt x="1818396" y="0"/>
                </a:moveTo>
                <a:lnTo>
                  <a:pt x="3294359" y="1206892"/>
                </a:lnTo>
                <a:lnTo>
                  <a:pt x="1818396" y="2413783"/>
                </a:lnTo>
                <a:lnTo>
                  <a:pt x="1818396" y="1800225"/>
                </a:lnTo>
                <a:lnTo>
                  <a:pt x="0" y="1800225"/>
                </a:lnTo>
                <a:lnTo>
                  <a:pt x="853917" y="613557"/>
                </a:lnTo>
                <a:lnTo>
                  <a:pt x="1818396" y="6196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4A07B8EC-C8DE-481F-A905-D43BF6B569F8}"/>
              </a:ext>
            </a:extLst>
          </p:cNvPr>
          <p:cNvSpPr>
            <a:spLocks/>
          </p:cNvSpPr>
          <p:nvPr/>
        </p:nvSpPr>
        <p:spPr bwMode="auto">
          <a:xfrm>
            <a:off x="1922553" y="3175659"/>
            <a:ext cx="915643" cy="501220"/>
          </a:xfrm>
          <a:custGeom>
            <a:avLst/>
            <a:gdLst>
              <a:gd name="T0" fmla="*/ 456 w 911"/>
              <a:gd name="T1" fmla="*/ 498 h 498"/>
              <a:gd name="T2" fmla="*/ 14 w 911"/>
              <a:gd name="T3" fmla="*/ 266 h 498"/>
              <a:gd name="T4" fmla="*/ 0 w 911"/>
              <a:gd name="T5" fmla="*/ 249 h 498"/>
              <a:gd name="T6" fmla="*/ 14 w 911"/>
              <a:gd name="T7" fmla="*/ 233 h 498"/>
              <a:gd name="T8" fmla="*/ 456 w 911"/>
              <a:gd name="T9" fmla="*/ 0 h 498"/>
              <a:gd name="T10" fmla="*/ 897 w 911"/>
              <a:gd name="T11" fmla="*/ 233 h 498"/>
              <a:gd name="T12" fmla="*/ 911 w 911"/>
              <a:gd name="T13" fmla="*/ 249 h 498"/>
              <a:gd name="T14" fmla="*/ 897 w 911"/>
              <a:gd name="T15" fmla="*/ 266 h 498"/>
              <a:gd name="T16" fmla="*/ 456 w 911"/>
              <a:gd name="T17" fmla="*/ 498 h 498"/>
              <a:gd name="T18" fmla="*/ 578 w 911"/>
              <a:gd name="T19" fmla="*/ 85 h 498"/>
              <a:gd name="T20" fmla="*/ 661 w 911"/>
              <a:gd name="T21" fmla="*/ 249 h 498"/>
              <a:gd name="T22" fmla="*/ 578 w 911"/>
              <a:gd name="T23" fmla="*/ 414 h 498"/>
              <a:gd name="T24" fmla="*/ 584 w 911"/>
              <a:gd name="T25" fmla="*/ 424 h 498"/>
              <a:gd name="T26" fmla="*/ 839 w 911"/>
              <a:gd name="T27" fmla="*/ 253 h 498"/>
              <a:gd name="T28" fmla="*/ 844 w 911"/>
              <a:gd name="T29" fmla="*/ 249 h 498"/>
              <a:gd name="T30" fmla="*/ 839 w 911"/>
              <a:gd name="T31" fmla="*/ 245 h 498"/>
              <a:gd name="T32" fmla="*/ 584 w 911"/>
              <a:gd name="T33" fmla="*/ 74 h 498"/>
              <a:gd name="T34" fmla="*/ 578 w 911"/>
              <a:gd name="T35" fmla="*/ 85 h 498"/>
              <a:gd name="T36" fmla="*/ 327 w 911"/>
              <a:gd name="T37" fmla="*/ 74 h 498"/>
              <a:gd name="T38" fmla="*/ 72 w 911"/>
              <a:gd name="T39" fmla="*/ 245 h 498"/>
              <a:gd name="T40" fmla="*/ 68 w 911"/>
              <a:gd name="T41" fmla="*/ 249 h 498"/>
              <a:gd name="T42" fmla="*/ 72 w 911"/>
              <a:gd name="T43" fmla="*/ 253 h 498"/>
              <a:gd name="T44" fmla="*/ 327 w 911"/>
              <a:gd name="T45" fmla="*/ 424 h 498"/>
              <a:gd name="T46" fmla="*/ 333 w 911"/>
              <a:gd name="T47" fmla="*/ 414 h 498"/>
              <a:gd name="T48" fmla="*/ 250 w 911"/>
              <a:gd name="T49" fmla="*/ 249 h 498"/>
              <a:gd name="T50" fmla="*/ 333 w 911"/>
              <a:gd name="T51" fmla="*/ 85 h 498"/>
              <a:gd name="T52" fmla="*/ 327 w 911"/>
              <a:gd name="T53" fmla="*/ 74 h 498"/>
              <a:gd name="T54" fmla="*/ 456 w 911"/>
              <a:gd name="T55" fmla="*/ 119 h 498"/>
              <a:gd name="T56" fmla="*/ 325 w 911"/>
              <a:gd name="T57" fmla="*/ 249 h 498"/>
              <a:gd name="T58" fmla="*/ 456 w 911"/>
              <a:gd name="T59" fmla="*/ 380 h 498"/>
              <a:gd name="T60" fmla="*/ 586 w 911"/>
              <a:gd name="T61" fmla="*/ 249 h 498"/>
              <a:gd name="T62" fmla="*/ 456 w 911"/>
              <a:gd name="T63" fmla="*/ 11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1" h="498">
                <a:moveTo>
                  <a:pt x="456" y="498"/>
                </a:moveTo>
                <a:cubicBezTo>
                  <a:pt x="213" y="498"/>
                  <a:pt x="22" y="275"/>
                  <a:pt x="14" y="266"/>
                </a:cubicBezTo>
                <a:cubicBezTo>
                  <a:pt x="0" y="249"/>
                  <a:pt x="0" y="249"/>
                  <a:pt x="0" y="249"/>
                </a:cubicBezTo>
                <a:cubicBezTo>
                  <a:pt x="14" y="233"/>
                  <a:pt x="14" y="233"/>
                  <a:pt x="14" y="233"/>
                </a:cubicBezTo>
                <a:cubicBezTo>
                  <a:pt x="22" y="223"/>
                  <a:pt x="214" y="0"/>
                  <a:pt x="456" y="0"/>
                </a:cubicBezTo>
                <a:cubicBezTo>
                  <a:pt x="698" y="0"/>
                  <a:pt x="889" y="223"/>
                  <a:pt x="897" y="233"/>
                </a:cubicBezTo>
                <a:cubicBezTo>
                  <a:pt x="911" y="249"/>
                  <a:pt x="911" y="249"/>
                  <a:pt x="911" y="249"/>
                </a:cubicBezTo>
                <a:cubicBezTo>
                  <a:pt x="897" y="266"/>
                  <a:pt x="897" y="266"/>
                  <a:pt x="897" y="266"/>
                </a:cubicBezTo>
                <a:cubicBezTo>
                  <a:pt x="889" y="275"/>
                  <a:pt x="698" y="498"/>
                  <a:pt x="456" y="498"/>
                </a:cubicBezTo>
                <a:close/>
                <a:moveTo>
                  <a:pt x="578" y="85"/>
                </a:moveTo>
                <a:cubicBezTo>
                  <a:pt x="631" y="124"/>
                  <a:pt x="661" y="184"/>
                  <a:pt x="661" y="249"/>
                </a:cubicBezTo>
                <a:cubicBezTo>
                  <a:pt x="661" y="314"/>
                  <a:pt x="631" y="374"/>
                  <a:pt x="578" y="414"/>
                </a:cubicBezTo>
                <a:cubicBezTo>
                  <a:pt x="584" y="424"/>
                  <a:pt x="584" y="424"/>
                  <a:pt x="584" y="424"/>
                </a:cubicBezTo>
                <a:cubicBezTo>
                  <a:pt x="706" y="382"/>
                  <a:pt x="803" y="291"/>
                  <a:pt x="839" y="253"/>
                </a:cubicBezTo>
                <a:cubicBezTo>
                  <a:pt x="844" y="249"/>
                  <a:pt x="844" y="249"/>
                  <a:pt x="844" y="249"/>
                </a:cubicBezTo>
                <a:cubicBezTo>
                  <a:pt x="839" y="245"/>
                  <a:pt x="839" y="245"/>
                  <a:pt x="839" y="245"/>
                </a:cubicBezTo>
                <a:cubicBezTo>
                  <a:pt x="803" y="208"/>
                  <a:pt x="706" y="117"/>
                  <a:pt x="584" y="74"/>
                </a:cubicBezTo>
                <a:lnTo>
                  <a:pt x="578" y="85"/>
                </a:lnTo>
                <a:close/>
                <a:moveTo>
                  <a:pt x="327" y="74"/>
                </a:moveTo>
                <a:cubicBezTo>
                  <a:pt x="206" y="117"/>
                  <a:pt x="108" y="208"/>
                  <a:pt x="72" y="245"/>
                </a:cubicBezTo>
                <a:cubicBezTo>
                  <a:pt x="68" y="249"/>
                  <a:pt x="68" y="249"/>
                  <a:pt x="68" y="249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108" y="291"/>
                  <a:pt x="206" y="382"/>
                  <a:pt x="327" y="424"/>
                </a:cubicBezTo>
                <a:cubicBezTo>
                  <a:pt x="333" y="414"/>
                  <a:pt x="333" y="414"/>
                  <a:pt x="333" y="414"/>
                </a:cubicBezTo>
                <a:cubicBezTo>
                  <a:pt x="280" y="374"/>
                  <a:pt x="250" y="314"/>
                  <a:pt x="250" y="249"/>
                </a:cubicBezTo>
                <a:cubicBezTo>
                  <a:pt x="250" y="184"/>
                  <a:pt x="280" y="124"/>
                  <a:pt x="333" y="85"/>
                </a:cubicBezTo>
                <a:lnTo>
                  <a:pt x="327" y="74"/>
                </a:lnTo>
                <a:close/>
                <a:moveTo>
                  <a:pt x="456" y="119"/>
                </a:moveTo>
                <a:cubicBezTo>
                  <a:pt x="384" y="119"/>
                  <a:pt x="325" y="177"/>
                  <a:pt x="325" y="249"/>
                </a:cubicBezTo>
                <a:cubicBezTo>
                  <a:pt x="325" y="321"/>
                  <a:pt x="384" y="380"/>
                  <a:pt x="456" y="380"/>
                </a:cubicBezTo>
                <a:cubicBezTo>
                  <a:pt x="528" y="380"/>
                  <a:pt x="586" y="321"/>
                  <a:pt x="586" y="249"/>
                </a:cubicBezTo>
                <a:cubicBezTo>
                  <a:pt x="586" y="177"/>
                  <a:pt x="528" y="119"/>
                  <a:pt x="456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D55EA80C-B517-41C1-B3EB-4BDBC3AAAA4C}"/>
              </a:ext>
            </a:extLst>
          </p:cNvPr>
          <p:cNvGrpSpPr/>
          <p:nvPr/>
        </p:nvGrpSpPr>
        <p:grpSpPr>
          <a:xfrm>
            <a:off x="870145" y="4359627"/>
            <a:ext cx="8711807" cy="857260"/>
            <a:chOff x="1768931" y="3638220"/>
            <a:chExt cx="9298705" cy="85726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xmlns="" id="{B4181B23-6031-4419-A07C-7894C37AA764}"/>
                </a:ext>
              </a:extLst>
            </p:cNvPr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57" name="文本框 35">
                <a:extLst>
                  <a:ext uri="{FF2B5EF4-FFF2-40B4-BE49-F238E27FC236}">
                    <a16:creationId xmlns:a16="http://schemas.microsoft.com/office/drawing/2014/main" xmlns="" id="{B2FA9DB5-D29E-4321-932C-CD000981F4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  <p:sp>
            <p:nvSpPr>
              <p:cNvPr id="60" name="文本框 36">
                <a:extLst>
                  <a:ext uri="{FF2B5EF4-FFF2-40B4-BE49-F238E27FC236}">
                    <a16:creationId xmlns:a16="http://schemas.microsoft.com/office/drawing/2014/main" xmlns="" id="{0A24E7FD-9D56-4EAB-AAE4-7E36646ED9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D696DC7E-3DA5-4A5F-A911-48E4022F3DF5}"/>
                </a:ext>
              </a:extLst>
            </p:cNvPr>
            <p:cNvGrpSpPr/>
            <p:nvPr/>
          </p:nvGrpSpPr>
          <p:grpSpPr>
            <a:xfrm>
              <a:off x="4130785" y="3638220"/>
              <a:ext cx="2213143" cy="857260"/>
              <a:chOff x="1732858" y="5001250"/>
              <a:chExt cx="2213143" cy="857260"/>
            </a:xfrm>
          </p:grpSpPr>
          <p:sp>
            <p:nvSpPr>
              <p:cNvPr id="55" name="文本框 33">
                <a:extLst>
                  <a:ext uri="{FF2B5EF4-FFF2-40B4-BE49-F238E27FC236}">
                    <a16:creationId xmlns:a16="http://schemas.microsoft.com/office/drawing/2014/main" xmlns="" id="{1896C78A-5B2E-41F9-9D56-FF42295230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  <p:sp>
            <p:nvSpPr>
              <p:cNvPr id="56" name="文本框 34">
                <a:extLst>
                  <a:ext uri="{FF2B5EF4-FFF2-40B4-BE49-F238E27FC236}">
                    <a16:creationId xmlns:a16="http://schemas.microsoft.com/office/drawing/2014/main" xmlns="" id="{68EAD732-8FEC-4AC3-B9A1-213A3BF4DB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xmlns="" id="{F1413BB1-E48A-494E-A31B-3F7EE346D491}"/>
                </a:ext>
              </a:extLst>
            </p:cNvPr>
            <p:cNvGrpSpPr/>
            <p:nvPr/>
          </p:nvGrpSpPr>
          <p:grpSpPr>
            <a:xfrm>
              <a:off x="6492639" y="3638220"/>
              <a:ext cx="2213143" cy="857260"/>
              <a:chOff x="1732858" y="5001250"/>
              <a:chExt cx="2213143" cy="857260"/>
            </a:xfrm>
          </p:grpSpPr>
          <p:sp>
            <p:nvSpPr>
              <p:cNvPr id="52" name="文本框 31">
                <a:extLst>
                  <a:ext uri="{FF2B5EF4-FFF2-40B4-BE49-F238E27FC236}">
                    <a16:creationId xmlns:a16="http://schemas.microsoft.com/office/drawing/2014/main" xmlns="" id="{15703577-3D58-4D33-8A80-03BD9DFFE4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54" name="文本框 32">
                <a:extLst>
                  <a:ext uri="{FF2B5EF4-FFF2-40B4-BE49-F238E27FC236}">
                    <a16:creationId xmlns:a16="http://schemas.microsoft.com/office/drawing/2014/main" xmlns="" id="{89FC5108-256D-4A49-B81F-F9341EBFD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A112D7B6-6CB5-4081-9806-08086BE1B9CF}"/>
                </a:ext>
              </a:extLst>
            </p:cNvPr>
            <p:cNvGrpSpPr/>
            <p:nvPr/>
          </p:nvGrpSpPr>
          <p:grpSpPr>
            <a:xfrm>
              <a:off x="8854493" y="3638220"/>
              <a:ext cx="2213143" cy="857260"/>
              <a:chOff x="1732858" y="5001250"/>
              <a:chExt cx="2213143" cy="857260"/>
            </a:xfrm>
          </p:grpSpPr>
          <p:sp>
            <p:nvSpPr>
              <p:cNvPr id="50" name="文本框 29">
                <a:extLst>
                  <a:ext uri="{FF2B5EF4-FFF2-40B4-BE49-F238E27FC236}">
                    <a16:creationId xmlns:a16="http://schemas.microsoft.com/office/drawing/2014/main" xmlns="" id="{B0780D08-76C5-4D8B-B7E1-9965CC7D23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  <p:sp>
            <p:nvSpPr>
              <p:cNvPr id="51" name="文本框 30">
                <a:extLst>
                  <a:ext uri="{FF2B5EF4-FFF2-40B4-BE49-F238E27FC236}">
                    <a16:creationId xmlns:a16="http://schemas.microsoft.com/office/drawing/2014/main" xmlns="" id="{4AE06618-FF79-45B8-AFDE-88684E2AAD9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/>
                  <a:t>此部分内容作为文字排版占位显示 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</p:grpSp>
      </p:grp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16B6D92A-F49B-42B9-8C8E-ADD790E5A8CB}"/>
              </a:ext>
            </a:extLst>
          </p:cNvPr>
          <p:cNvSpPr>
            <a:spLocks/>
          </p:cNvSpPr>
          <p:nvPr/>
        </p:nvSpPr>
        <p:spPr bwMode="auto">
          <a:xfrm>
            <a:off x="4286300" y="3153103"/>
            <a:ext cx="781003" cy="546335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xmlns="" id="{C6A54ADA-6CF8-409C-B0A3-C51BA50E974D}"/>
              </a:ext>
            </a:extLst>
          </p:cNvPr>
          <p:cNvSpPr>
            <a:spLocks/>
          </p:cNvSpPr>
          <p:nvPr/>
        </p:nvSpPr>
        <p:spPr bwMode="auto">
          <a:xfrm>
            <a:off x="6583109" y="3106757"/>
            <a:ext cx="513019" cy="639024"/>
          </a:xfrm>
          <a:custGeom>
            <a:avLst/>
            <a:gdLst>
              <a:gd name="connsiteX0" fmla="*/ 79065 w 271462"/>
              <a:gd name="connsiteY0" fmla="*/ 301625 h 338138"/>
              <a:gd name="connsiteX1" fmla="*/ 69850 w 271462"/>
              <a:gd name="connsiteY1" fmla="*/ 312632 h 338138"/>
              <a:gd name="connsiteX2" fmla="*/ 79065 w 271462"/>
              <a:gd name="connsiteY2" fmla="*/ 322263 h 338138"/>
              <a:gd name="connsiteX3" fmla="*/ 114610 w 271462"/>
              <a:gd name="connsiteY3" fmla="*/ 322263 h 338138"/>
              <a:gd name="connsiteX4" fmla="*/ 123825 w 271462"/>
              <a:gd name="connsiteY4" fmla="*/ 312632 h 338138"/>
              <a:gd name="connsiteX5" fmla="*/ 114610 w 271462"/>
              <a:gd name="connsiteY5" fmla="*/ 301625 h 338138"/>
              <a:gd name="connsiteX6" fmla="*/ 79065 w 271462"/>
              <a:gd name="connsiteY6" fmla="*/ 301625 h 338138"/>
              <a:gd name="connsiteX7" fmla="*/ 166687 w 271462"/>
              <a:gd name="connsiteY7" fmla="*/ 152400 h 338138"/>
              <a:gd name="connsiteX8" fmla="*/ 166687 w 271462"/>
              <a:gd name="connsiteY8" fmla="*/ 166688 h 338138"/>
              <a:gd name="connsiteX9" fmla="*/ 171450 w 271462"/>
              <a:gd name="connsiteY9" fmla="*/ 166688 h 338138"/>
              <a:gd name="connsiteX10" fmla="*/ 171450 w 271462"/>
              <a:gd name="connsiteY10" fmla="*/ 193676 h 338138"/>
              <a:gd name="connsiteX11" fmla="*/ 166687 w 271462"/>
              <a:gd name="connsiteY11" fmla="*/ 193676 h 338138"/>
              <a:gd name="connsiteX12" fmla="*/ 166687 w 271462"/>
              <a:gd name="connsiteY12" fmla="*/ 207963 h 338138"/>
              <a:gd name="connsiteX13" fmla="*/ 193675 w 271462"/>
              <a:gd name="connsiteY13" fmla="*/ 207963 h 338138"/>
              <a:gd name="connsiteX14" fmla="*/ 193675 w 271462"/>
              <a:gd name="connsiteY14" fmla="*/ 193676 h 338138"/>
              <a:gd name="connsiteX15" fmla="*/ 190500 w 271462"/>
              <a:gd name="connsiteY15" fmla="*/ 193676 h 338138"/>
              <a:gd name="connsiteX16" fmla="*/ 190500 w 271462"/>
              <a:gd name="connsiteY16" fmla="*/ 152400 h 338138"/>
              <a:gd name="connsiteX17" fmla="*/ 179388 w 271462"/>
              <a:gd name="connsiteY17" fmla="*/ 125413 h 338138"/>
              <a:gd name="connsiteX18" fmla="*/ 168275 w 271462"/>
              <a:gd name="connsiteY18" fmla="*/ 135732 h 338138"/>
              <a:gd name="connsiteX19" fmla="*/ 179388 w 271462"/>
              <a:gd name="connsiteY19" fmla="*/ 146051 h 338138"/>
              <a:gd name="connsiteX20" fmla="*/ 190501 w 271462"/>
              <a:gd name="connsiteY20" fmla="*/ 135732 h 338138"/>
              <a:gd name="connsiteX21" fmla="*/ 179388 w 271462"/>
              <a:gd name="connsiteY21" fmla="*/ 125413 h 338138"/>
              <a:gd name="connsiteX22" fmla="*/ 180975 w 271462"/>
              <a:gd name="connsiteY22" fmla="*/ 88900 h 338138"/>
              <a:gd name="connsiteX23" fmla="*/ 271462 w 271462"/>
              <a:gd name="connsiteY23" fmla="*/ 169069 h 338138"/>
              <a:gd name="connsiteX24" fmla="*/ 180975 w 271462"/>
              <a:gd name="connsiteY24" fmla="*/ 249238 h 338138"/>
              <a:gd name="connsiteX25" fmla="*/ 131141 w 271462"/>
              <a:gd name="connsiteY25" fmla="*/ 236096 h 338138"/>
              <a:gd name="connsiteX26" fmla="*/ 97044 w 271462"/>
              <a:gd name="connsiteY26" fmla="*/ 242667 h 338138"/>
              <a:gd name="connsiteX27" fmla="*/ 95732 w 271462"/>
              <a:gd name="connsiteY27" fmla="*/ 237410 h 338138"/>
              <a:gd name="connsiteX28" fmla="*/ 110158 w 271462"/>
              <a:gd name="connsiteY28" fmla="*/ 219011 h 338138"/>
              <a:gd name="connsiteX29" fmla="*/ 90487 w 271462"/>
              <a:gd name="connsiteY29" fmla="*/ 169069 h 338138"/>
              <a:gd name="connsiteX30" fmla="*/ 180975 w 271462"/>
              <a:gd name="connsiteY30" fmla="*/ 88900 h 338138"/>
              <a:gd name="connsiteX31" fmla="*/ 37042 w 271462"/>
              <a:gd name="connsiteY31" fmla="*/ 0 h 338138"/>
              <a:gd name="connsiteX32" fmla="*/ 162719 w 271462"/>
              <a:gd name="connsiteY32" fmla="*/ 0 h 338138"/>
              <a:gd name="connsiteX33" fmla="*/ 198438 w 271462"/>
              <a:gd name="connsiteY33" fmla="*/ 38304 h 338138"/>
              <a:gd name="connsiteX34" fmla="*/ 198438 w 271462"/>
              <a:gd name="connsiteY34" fmla="*/ 67363 h 338138"/>
              <a:gd name="connsiteX35" fmla="*/ 181240 w 271462"/>
              <a:gd name="connsiteY35" fmla="*/ 66042 h 338138"/>
              <a:gd name="connsiteX36" fmla="*/ 165365 w 271462"/>
              <a:gd name="connsiteY36" fmla="*/ 67363 h 338138"/>
              <a:gd name="connsiteX37" fmla="*/ 165365 w 271462"/>
              <a:gd name="connsiteY37" fmla="*/ 51513 h 338138"/>
              <a:gd name="connsiteX38" fmla="*/ 34396 w 271462"/>
              <a:gd name="connsiteY38" fmla="*/ 51513 h 338138"/>
              <a:gd name="connsiteX39" fmla="*/ 33073 w 271462"/>
              <a:gd name="connsiteY39" fmla="*/ 51513 h 338138"/>
              <a:gd name="connsiteX40" fmla="*/ 33073 w 271462"/>
              <a:gd name="connsiteY40" fmla="*/ 286625 h 338138"/>
              <a:gd name="connsiteX41" fmla="*/ 34396 w 271462"/>
              <a:gd name="connsiteY41" fmla="*/ 286625 h 338138"/>
              <a:gd name="connsiteX42" fmla="*/ 165365 w 271462"/>
              <a:gd name="connsiteY42" fmla="*/ 286625 h 338138"/>
              <a:gd name="connsiteX43" fmla="*/ 165365 w 271462"/>
              <a:gd name="connsiteY43" fmla="*/ 270775 h 338138"/>
              <a:gd name="connsiteX44" fmla="*/ 181240 w 271462"/>
              <a:gd name="connsiteY44" fmla="*/ 272096 h 338138"/>
              <a:gd name="connsiteX45" fmla="*/ 198438 w 271462"/>
              <a:gd name="connsiteY45" fmla="*/ 270775 h 338138"/>
              <a:gd name="connsiteX46" fmla="*/ 198438 w 271462"/>
              <a:gd name="connsiteY46" fmla="*/ 299834 h 338138"/>
              <a:gd name="connsiteX47" fmla="*/ 162719 w 271462"/>
              <a:gd name="connsiteY47" fmla="*/ 338138 h 338138"/>
              <a:gd name="connsiteX48" fmla="*/ 37042 w 271462"/>
              <a:gd name="connsiteY48" fmla="*/ 338138 h 338138"/>
              <a:gd name="connsiteX49" fmla="*/ 0 w 271462"/>
              <a:gd name="connsiteY49" fmla="*/ 299834 h 338138"/>
              <a:gd name="connsiteX50" fmla="*/ 0 w 271462"/>
              <a:gd name="connsiteY50" fmla="*/ 38304 h 338138"/>
              <a:gd name="connsiteX51" fmla="*/ 37042 w 271462"/>
              <a:gd name="connsiteY51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1462" h="338138">
                <a:moveTo>
                  <a:pt x="79065" y="301625"/>
                </a:moveTo>
                <a:cubicBezTo>
                  <a:pt x="73799" y="301625"/>
                  <a:pt x="69850" y="305753"/>
                  <a:pt x="69850" y="312632"/>
                </a:cubicBezTo>
                <a:cubicBezTo>
                  <a:pt x="69850" y="318136"/>
                  <a:pt x="73799" y="322263"/>
                  <a:pt x="79065" y="322263"/>
                </a:cubicBezTo>
                <a:cubicBezTo>
                  <a:pt x="79065" y="322263"/>
                  <a:pt x="79065" y="322263"/>
                  <a:pt x="114610" y="322263"/>
                </a:cubicBezTo>
                <a:cubicBezTo>
                  <a:pt x="119875" y="322263"/>
                  <a:pt x="123825" y="318136"/>
                  <a:pt x="123825" y="312632"/>
                </a:cubicBezTo>
                <a:cubicBezTo>
                  <a:pt x="123825" y="305753"/>
                  <a:pt x="119875" y="301625"/>
                  <a:pt x="114610" y="301625"/>
                </a:cubicBezTo>
                <a:cubicBezTo>
                  <a:pt x="114610" y="301625"/>
                  <a:pt x="114610" y="301625"/>
                  <a:pt x="79065" y="301625"/>
                </a:cubicBezTo>
                <a:close/>
                <a:moveTo>
                  <a:pt x="166687" y="152400"/>
                </a:moveTo>
                <a:lnTo>
                  <a:pt x="166687" y="166688"/>
                </a:lnTo>
                <a:lnTo>
                  <a:pt x="171450" y="166688"/>
                </a:lnTo>
                <a:lnTo>
                  <a:pt x="171450" y="193676"/>
                </a:lnTo>
                <a:lnTo>
                  <a:pt x="166687" y="193676"/>
                </a:lnTo>
                <a:lnTo>
                  <a:pt x="166687" y="207963"/>
                </a:lnTo>
                <a:lnTo>
                  <a:pt x="193675" y="207963"/>
                </a:lnTo>
                <a:lnTo>
                  <a:pt x="193675" y="193676"/>
                </a:lnTo>
                <a:lnTo>
                  <a:pt x="190500" y="193676"/>
                </a:lnTo>
                <a:lnTo>
                  <a:pt x="190500" y="152400"/>
                </a:lnTo>
                <a:close/>
                <a:moveTo>
                  <a:pt x="179388" y="125413"/>
                </a:moveTo>
                <a:cubicBezTo>
                  <a:pt x="173250" y="125413"/>
                  <a:pt x="168275" y="130033"/>
                  <a:pt x="168275" y="135732"/>
                </a:cubicBezTo>
                <a:cubicBezTo>
                  <a:pt x="168275" y="141431"/>
                  <a:pt x="173250" y="146051"/>
                  <a:pt x="179388" y="146051"/>
                </a:cubicBezTo>
                <a:cubicBezTo>
                  <a:pt x="185526" y="146051"/>
                  <a:pt x="190501" y="141431"/>
                  <a:pt x="190501" y="135732"/>
                </a:cubicBezTo>
                <a:cubicBezTo>
                  <a:pt x="190501" y="130033"/>
                  <a:pt x="185526" y="125413"/>
                  <a:pt x="179388" y="125413"/>
                </a:cubicBezTo>
                <a:close/>
                <a:moveTo>
                  <a:pt x="180975" y="88900"/>
                </a:moveTo>
                <a:cubicBezTo>
                  <a:pt x="230808" y="88900"/>
                  <a:pt x="271462" y="124384"/>
                  <a:pt x="271462" y="169069"/>
                </a:cubicBezTo>
                <a:cubicBezTo>
                  <a:pt x="271462" y="212439"/>
                  <a:pt x="230808" y="249238"/>
                  <a:pt x="180975" y="249238"/>
                </a:cubicBezTo>
                <a:cubicBezTo>
                  <a:pt x="162614" y="249238"/>
                  <a:pt x="145566" y="243981"/>
                  <a:pt x="131141" y="236096"/>
                </a:cubicBezTo>
                <a:cubicBezTo>
                  <a:pt x="119338" y="243981"/>
                  <a:pt x="104912" y="242667"/>
                  <a:pt x="97044" y="242667"/>
                </a:cubicBezTo>
                <a:cubicBezTo>
                  <a:pt x="94421" y="241353"/>
                  <a:pt x="94421" y="238724"/>
                  <a:pt x="95732" y="237410"/>
                </a:cubicBezTo>
                <a:cubicBezTo>
                  <a:pt x="103601" y="232153"/>
                  <a:pt x="107535" y="225582"/>
                  <a:pt x="110158" y="219011"/>
                </a:cubicBezTo>
                <a:cubicBezTo>
                  <a:pt x="97044" y="205868"/>
                  <a:pt x="90487" y="187469"/>
                  <a:pt x="90487" y="169069"/>
                </a:cubicBezTo>
                <a:cubicBezTo>
                  <a:pt x="90487" y="124384"/>
                  <a:pt x="131141" y="88900"/>
                  <a:pt x="180975" y="88900"/>
                </a:cubicBezTo>
                <a:close/>
                <a:moveTo>
                  <a:pt x="37042" y="0"/>
                </a:moveTo>
                <a:cubicBezTo>
                  <a:pt x="37042" y="0"/>
                  <a:pt x="37042" y="0"/>
                  <a:pt x="162719" y="0"/>
                </a:cubicBezTo>
                <a:cubicBezTo>
                  <a:pt x="182563" y="0"/>
                  <a:pt x="198438" y="17171"/>
                  <a:pt x="198438" y="38304"/>
                </a:cubicBezTo>
                <a:cubicBezTo>
                  <a:pt x="198438" y="38304"/>
                  <a:pt x="198438" y="38304"/>
                  <a:pt x="198438" y="67363"/>
                </a:cubicBezTo>
                <a:cubicBezTo>
                  <a:pt x="193147" y="67363"/>
                  <a:pt x="186532" y="66042"/>
                  <a:pt x="181240" y="66042"/>
                </a:cubicBezTo>
                <a:cubicBezTo>
                  <a:pt x="175949" y="66042"/>
                  <a:pt x="170657" y="67363"/>
                  <a:pt x="165365" y="67363"/>
                </a:cubicBezTo>
                <a:cubicBezTo>
                  <a:pt x="165365" y="67363"/>
                  <a:pt x="165365" y="67363"/>
                  <a:pt x="165365" y="51513"/>
                </a:cubicBezTo>
                <a:cubicBezTo>
                  <a:pt x="165365" y="51513"/>
                  <a:pt x="165365" y="51513"/>
                  <a:pt x="34396" y="51513"/>
                </a:cubicBezTo>
                <a:cubicBezTo>
                  <a:pt x="34396" y="51513"/>
                  <a:pt x="33073" y="51513"/>
                  <a:pt x="33073" y="51513"/>
                </a:cubicBezTo>
                <a:cubicBezTo>
                  <a:pt x="33073" y="51513"/>
                  <a:pt x="33073" y="51513"/>
                  <a:pt x="33073" y="286625"/>
                </a:cubicBezTo>
                <a:cubicBezTo>
                  <a:pt x="33073" y="286625"/>
                  <a:pt x="34396" y="286625"/>
                  <a:pt x="34396" y="286625"/>
                </a:cubicBezTo>
                <a:cubicBezTo>
                  <a:pt x="34396" y="286625"/>
                  <a:pt x="34396" y="286625"/>
                  <a:pt x="165365" y="286625"/>
                </a:cubicBezTo>
                <a:cubicBezTo>
                  <a:pt x="165365" y="286625"/>
                  <a:pt x="165365" y="286625"/>
                  <a:pt x="165365" y="270775"/>
                </a:cubicBezTo>
                <a:cubicBezTo>
                  <a:pt x="170657" y="270775"/>
                  <a:pt x="175949" y="272096"/>
                  <a:pt x="181240" y="272096"/>
                </a:cubicBezTo>
                <a:cubicBezTo>
                  <a:pt x="186532" y="272096"/>
                  <a:pt x="193147" y="270775"/>
                  <a:pt x="198438" y="270775"/>
                </a:cubicBezTo>
                <a:cubicBezTo>
                  <a:pt x="198438" y="270775"/>
                  <a:pt x="198438" y="270775"/>
                  <a:pt x="198438" y="299834"/>
                </a:cubicBezTo>
                <a:cubicBezTo>
                  <a:pt x="198438" y="320967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7042" y="338138"/>
                </a:cubicBezTo>
                <a:cubicBezTo>
                  <a:pt x="17198" y="338138"/>
                  <a:pt x="0" y="320967"/>
                  <a:pt x="0" y="299834"/>
                </a:cubicBezTo>
                <a:cubicBezTo>
                  <a:pt x="0" y="299834"/>
                  <a:pt x="0" y="299834"/>
                  <a:pt x="0" y="38304"/>
                </a:cubicBezTo>
                <a:cubicBezTo>
                  <a:pt x="0" y="17171"/>
                  <a:pt x="17198" y="0"/>
                  <a:pt x="370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xmlns="" id="{B117F9F0-7176-48E3-86A7-39A802551EFE}"/>
              </a:ext>
            </a:extLst>
          </p:cNvPr>
          <p:cNvSpPr>
            <a:spLocks/>
          </p:cNvSpPr>
          <p:nvPr/>
        </p:nvSpPr>
        <p:spPr bwMode="auto">
          <a:xfrm>
            <a:off x="8733013" y="3114259"/>
            <a:ext cx="639024" cy="624023"/>
          </a:xfrm>
          <a:custGeom>
            <a:avLst/>
            <a:gdLst>
              <a:gd name="connsiteX0" fmla="*/ 279401 w 338138"/>
              <a:gd name="connsiteY0" fmla="*/ 293687 h 330200"/>
              <a:gd name="connsiteX1" fmla="*/ 274109 w 338138"/>
              <a:gd name="connsiteY1" fmla="*/ 296374 h 330200"/>
              <a:gd name="connsiteX2" fmla="*/ 271463 w 338138"/>
              <a:gd name="connsiteY2" fmla="*/ 303090 h 330200"/>
              <a:gd name="connsiteX3" fmla="*/ 274109 w 338138"/>
              <a:gd name="connsiteY3" fmla="*/ 308464 h 330200"/>
              <a:gd name="connsiteX4" fmla="*/ 279401 w 338138"/>
              <a:gd name="connsiteY4" fmla="*/ 311150 h 330200"/>
              <a:gd name="connsiteX5" fmla="*/ 286015 w 338138"/>
              <a:gd name="connsiteY5" fmla="*/ 308464 h 330200"/>
              <a:gd name="connsiteX6" fmla="*/ 287338 w 338138"/>
              <a:gd name="connsiteY6" fmla="*/ 303090 h 330200"/>
              <a:gd name="connsiteX7" fmla="*/ 286015 w 338138"/>
              <a:gd name="connsiteY7" fmla="*/ 296374 h 330200"/>
              <a:gd name="connsiteX8" fmla="*/ 279401 w 338138"/>
              <a:gd name="connsiteY8" fmla="*/ 293687 h 330200"/>
              <a:gd name="connsiteX9" fmla="*/ 222250 w 338138"/>
              <a:gd name="connsiteY9" fmla="*/ 282575 h 330200"/>
              <a:gd name="connsiteX10" fmla="*/ 223567 w 338138"/>
              <a:gd name="connsiteY10" fmla="*/ 282575 h 330200"/>
              <a:gd name="connsiteX11" fmla="*/ 338138 w 338138"/>
              <a:gd name="connsiteY11" fmla="*/ 282575 h 330200"/>
              <a:gd name="connsiteX12" fmla="*/ 338138 w 338138"/>
              <a:gd name="connsiteY12" fmla="*/ 298450 h 330200"/>
              <a:gd name="connsiteX13" fmla="*/ 305215 w 338138"/>
              <a:gd name="connsiteY13" fmla="*/ 330200 h 330200"/>
              <a:gd name="connsiteX14" fmla="*/ 255173 w 338138"/>
              <a:gd name="connsiteY14" fmla="*/ 330200 h 330200"/>
              <a:gd name="connsiteX15" fmla="*/ 222250 w 338138"/>
              <a:gd name="connsiteY15" fmla="*/ 298450 h 330200"/>
              <a:gd name="connsiteX16" fmla="*/ 222250 w 338138"/>
              <a:gd name="connsiteY16" fmla="*/ 282575 h 330200"/>
              <a:gd name="connsiteX17" fmla="*/ 55563 w 338138"/>
              <a:gd name="connsiteY17" fmla="*/ 274637 h 330200"/>
              <a:gd name="connsiteX18" fmla="*/ 149226 w 338138"/>
              <a:gd name="connsiteY18" fmla="*/ 274637 h 330200"/>
              <a:gd name="connsiteX19" fmla="*/ 103054 w 338138"/>
              <a:gd name="connsiteY19" fmla="*/ 312737 h 330200"/>
              <a:gd name="connsiteX20" fmla="*/ 55563 w 338138"/>
              <a:gd name="connsiteY20" fmla="*/ 274637 h 330200"/>
              <a:gd name="connsiteX21" fmla="*/ 168911 w 338138"/>
              <a:gd name="connsiteY21" fmla="*/ 244475 h 330200"/>
              <a:gd name="connsiteX22" fmla="*/ 205459 w 338138"/>
              <a:gd name="connsiteY22" fmla="*/ 244475 h 330200"/>
              <a:gd name="connsiteX23" fmla="*/ 215901 w 338138"/>
              <a:gd name="connsiteY23" fmla="*/ 256381 h 330200"/>
              <a:gd name="connsiteX24" fmla="*/ 205459 w 338138"/>
              <a:gd name="connsiteY24" fmla="*/ 268288 h 330200"/>
              <a:gd name="connsiteX25" fmla="*/ 168911 w 338138"/>
              <a:gd name="connsiteY25" fmla="*/ 268288 h 330200"/>
              <a:gd name="connsiteX26" fmla="*/ 157163 w 338138"/>
              <a:gd name="connsiteY26" fmla="*/ 256381 h 330200"/>
              <a:gd name="connsiteX27" fmla="*/ 168911 w 338138"/>
              <a:gd name="connsiteY27" fmla="*/ 244475 h 330200"/>
              <a:gd name="connsiteX28" fmla="*/ 53975 w 338138"/>
              <a:gd name="connsiteY28" fmla="*/ 236537 h 330200"/>
              <a:gd name="connsiteX29" fmla="*/ 150813 w 338138"/>
              <a:gd name="connsiteY29" fmla="*/ 236537 h 330200"/>
              <a:gd name="connsiteX30" fmla="*/ 150813 w 338138"/>
              <a:gd name="connsiteY30" fmla="*/ 258762 h 330200"/>
              <a:gd name="connsiteX31" fmla="*/ 53975 w 338138"/>
              <a:gd name="connsiteY31" fmla="*/ 258762 h 330200"/>
              <a:gd name="connsiteX32" fmla="*/ 255173 w 338138"/>
              <a:gd name="connsiteY32" fmla="*/ 150812 h 330200"/>
              <a:gd name="connsiteX33" fmla="*/ 305215 w 338138"/>
              <a:gd name="connsiteY33" fmla="*/ 150812 h 330200"/>
              <a:gd name="connsiteX34" fmla="*/ 338138 w 338138"/>
              <a:gd name="connsiteY34" fmla="*/ 182063 h 330200"/>
              <a:gd name="connsiteX35" fmla="*/ 338138 w 338138"/>
              <a:gd name="connsiteY35" fmla="*/ 266700 h 330200"/>
              <a:gd name="connsiteX36" fmla="*/ 223567 w 338138"/>
              <a:gd name="connsiteY36" fmla="*/ 266700 h 330200"/>
              <a:gd name="connsiteX37" fmla="*/ 222250 w 338138"/>
              <a:gd name="connsiteY37" fmla="*/ 266700 h 330200"/>
              <a:gd name="connsiteX38" fmla="*/ 222250 w 338138"/>
              <a:gd name="connsiteY38" fmla="*/ 182063 h 330200"/>
              <a:gd name="connsiteX39" fmla="*/ 255173 w 338138"/>
              <a:gd name="connsiteY39" fmla="*/ 150812 h 330200"/>
              <a:gd name="connsiteX40" fmla="*/ 85111 w 338138"/>
              <a:gd name="connsiteY40" fmla="*/ 128587 h 330200"/>
              <a:gd name="connsiteX41" fmla="*/ 97913 w 338138"/>
              <a:gd name="connsiteY41" fmla="*/ 135164 h 330200"/>
              <a:gd name="connsiteX42" fmla="*/ 106875 w 338138"/>
              <a:gd name="connsiteY42" fmla="*/ 135164 h 330200"/>
              <a:gd name="connsiteX43" fmla="*/ 119678 w 338138"/>
              <a:gd name="connsiteY43" fmla="*/ 128587 h 330200"/>
              <a:gd name="connsiteX44" fmla="*/ 122238 w 338138"/>
              <a:gd name="connsiteY44" fmla="*/ 129902 h 330200"/>
              <a:gd name="connsiteX45" fmla="*/ 109435 w 338138"/>
              <a:gd name="connsiteY45" fmla="*/ 220662 h 330200"/>
              <a:gd name="connsiteX46" fmla="*/ 95353 w 338138"/>
              <a:gd name="connsiteY46" fmla="*/ 220662 h 330200"/>
              <a:gd name="connsiteX47" fmla="*/ 82550 w 338138"/>
              <a:gd name="connsiteY47" fmla="*/ 129902 h 330200"/>
              <a:gd name="connsiteX48" fmla="*/ 85111 w 338138"/>
              <a:gd name="connsiteY48" fmla="*/ 128587 h 330200"/>
              <a:gd name="connsiteX49" fmla="*/ 224631 w 338138"/>
              <a:gd name="connsiteY49" fmla="*/ 60325 h 330200"/>
              <a:gd name="connsiteX50" fmla="*/ 280194 w 338138"/>
              <a:gd name="connsiteY50" fmla="*/ 60325 h 330200"/>
              <a:gd name="connsiteX51" fmla="*/ 292100 w 338138"/>
              <a:gd name="connsiteY51" fmla="*/ 70872 h 330200"/>
              <a:gd name="connsiteX52" fmla="*/ 292100 w 338138"/>
              <a:gd name="connsiteY52" fmla="*/ 127565 h 330200"/>
              <a:gd name="connsiteX53" fmla="*/ 280194 w 338138"/>
              <a:gd name="connsiteY53" fmla="*/ 138113 h 330200"/>
              <a:gd name="connsiteX54" fmla="*/ 269610 w 338138"/>
              <a:gd name="connsiteY54" fmla="*/ 127565 h 330200"/>
              <a:gd name="connsiteX55" fmla="*/ 269610 w 338138"/>
              <a:gd name="connsiteY55" fmla="*/ 82738 h 330200"/>
              <a:gd name="connsiteX56" fmla="*/ 224631 w 338138"/>
              <a:gd name="connsiteY56" fmla="*/ 82738 h 330200"/>
              <a:gd name="connsiteX57" fmla="*/ 212725 w 338138"/>
              <a:gd name="connsiteY57" fmla="*/ 70872 h 330200"/>
              <a:gd name="connsiteX58" fmla="*/ 224631 w 338138"/>
              <a:gd name="connsiteY58" fmla="*/ 60325 h 330200"/>
              <a:gd name="connsiteX59" fmla="*/ 103055 w 338138"/>
              <a:gd name="connsiteY59" fmla="*/ 0 h 330200"/>
              <a:gd name="connsiteX60" fmla="*/ 204788 w 338138"/>
              <a:gd name="connsiteY60" fmla="*/ 101137 h 330200"/>
              <a:gd name="connsiteX61" fmla="*/ 161188 w 338138"/>
              <a:gd name="connsiteY61" fmla="*/ 185199 h 330200"/>
              <a:gd name="connsiteX62" fmla="*/ 151940 w 338138"/>
              <a:gd name="connsiteY62" fmla="*/ 220663 h 330200"/>
              <a:gd name="connsiteX63" fmla="*/ 125515 w 338138"/>
              <a:gd name="connsiteY63" fmla="*/ 220663 h 330200"/>
              <a:gd name="connsiteX64" fmla="*/ 137406 w 338138"/>
              <a:gd name="connsiteY64" fmla="*/ 136601 h 330200"/>
              <a:gd name="connsiteX65" fmla="*/ 138727 w 338138"/>
              <a:gd name="connsiteY65" fmla="*/ 136601 h 330200"/>
              <a:gd name="connsiteX66" fmla="*/ 149297 w 338138"/>
              <a:gd name="connsiteY66" fmla="*/ 130033 h 330200"/>
              <a:gd name="connsiteX67" fmla="*/ 144012 w 338138"/>
              <a:gd name="connsiteY67" fmla="*/ 115585 h 330200"/>
              <a:gd name="connsiteX68" fmla="*/ 125515 w 338138"/>
              <a:gd name="connsiteY68" fmla="*/ 106391 h 330200"/>
              <a:gd name="connsiteX69" fmla="*/ 116267 w 338138"/>
              <a:gd name="connsiteY69" fmla="*/ 106391 h 330200"/>
              <a:gd name="connsiteX70" fmla="*/ 103055 w 338138"/>
              <a:gd name="connsiteY70" fmla="*/ 112958 h 330200"/>
              <a:gd name="connsiteX71" fmla="*/ 88521 w 338138"/>
              <a:gd name="connsiteY71" fmla="*/ 106391 h 330200"/>
              <a:gd name="connsiteX72" fmla="*/ 79273 w 338138"/>
              <a:gd name="connsiteY72" fmla="*/ 106391 h 330200"/>
              <a:gd name="connsiteX73" fmla="*/ 60776 w 338138"/>
              <a:gd name="connsiteY73" fmla="*/ 115585 h 330200"/>
              <a:gd name="connsiteX74" fmla="*/ 55491 w 338138"/>
              <a:gd name="connsiteY74" fmla="*/ 130033 h 330200"/>
              <a:gd name="connsiteX75" fmla="*/ 67382 w 338138"/>
              <a:gd name="connsiteY75" fmla="*/ 136601 h 330200"/>
              <a:gd name="connsiteX76" fmla="*/ 79273 w 338138"/>
              <a:gd name="connsiteY76" fmla="*/ 220663 h 330200"/>
              <a:gd name="connsiteX77" fmla="*/ 52848 w 338138"/>
              <a:gd name="connsiteY77" fmla="*/ 220663 h 330200"/>
              <a:gd name="connsiteX78" fmla="*/ 43600 w 338138"/>
              <a:gd name="connsiteY78" fmla="*/ 185199 h 330200"/>
              <a:gd name="connsiteX79" fmla="*/ 0 w 338138"/>
              <a:gd name="connsiteY79" fmla="*/ 101137 h 330200"/>
              <a:gd name="connsiteX80" fmla="*/ 103055 w 338138"/>
              <a:gd name="connsiteY80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8138" h="330200">
                <a:moveTo>
                  <a:pt x="279401" y="293687"/>
                </a:moveTo>
                <a:cubicBezTo>
                  <a:pt x="276755" y="293687"/>
                  <a:pt x="275432" y="295030"/>
                  <a:pt x="274109" y="296374"/>
                </a:cubicBezTo>
                <a:cubicBezTo>
                  <a:pt x="271463" y="297717"/>
                  <a:pt x="271463" y="300404"/>
                  <a:pt x="271463" y="303090"/>
                </a:cubicBezTo>
                <a:cubicBezTo>
                  <a:pt x="271463" y="304434"/>
                  <a:pt x="271463" y="307120"/>
                  <a:pt x="274109" y="308464"/>
                </a:cubicBezTo>
                <a:cubicBezTo>
                  <a:pt x="275432" y="309807"/>
                  <a:pt x="276755" y="311150"/>
                  <a:pt x="279401" y="311150"/>
                </a:cubicBezTo>
                <a:cubicBezTo>
                  <a:pt x="282046" y="311150"/>
                  <a:pt x="283369" y="309807"/>
                  <a:pt x="286015" y="308464"/>
                </a:cubicBezTo>
                <a:cubicBezTo>
                  <a:pt x="287338" y="307120"/>
                  <a:pt x="287338" y="304434"/>
                  <a:pt x="287338" y="303090"/>
                </a:cubicBezTo>
                <a:cubicBezTo>
                  <a:pt x="287338" y="300404"/>
                  <a:pt x="287338" y="297717"/>
                  <a:pt x="286015" y="296374"/>
                </a:cubicBezTo>
                <a:cubicBezTo>
                  <a:pt x="283369" y="295030"/>
                  <a:pt x="282046" y="293687"/>
                  <a:pt x="279401" y="293687"/>
                </a:cubicBezTo>
                <a:close/>
                <a:moveTo>
                  <a:pt x="222250" y="282575"/>
                </a:moveTo>
                <a:cubicBezTo>
                  <a:pt x="223567" y="282575"/>
                  <a:pt x="223567" y="282575"/>
                  <a:pt x="223567" y="282575"/>
                </a:cubicBezTo>
                <a:lnTo>
                  <a:pt x="338138" y="282575"/>
                </a:lnTo>
                <a:cubicBezTo>
                  <a:pt x="338138" y="282575"/>
                  <a:pt x="338138" y="282575"/>
                  <a:pt x="338138" y="298450"/>
                </a:cubicBezTo>
                <a:cubicBezTo>
                  <a:pt x="338138" y="315648"/>
                  <a:pt x="323652" y="330200"/>
                  <a:pt x="305215" y="330200"/>
                </a:cubicBezTo>
                <a:cubicBezTo>
                  <a:pt x="305215" y="330200"/>
                  <a:pt x="305215" y="330200"/>
                  <a:pt x="255173" y="330200"/>
                </a:cubicBezTo>
                <a:cubicBezTo>
                  <a:pt x="236736" y="330200"/>
                  <a:pt x="222250" y="315648"/>
                  <a:pt x="222250" y="298450"/>
                </a:cubicBezTo>
                <a:cubicBezTo>
                  <a:pt x="222250" y="298450"/>
                  <a:pt x="222250" y="298450"/>
                  <a:pt x="222250" y="282575"/>
                </a:cubicBezTo>
                <a:close/>
                <a:moveTo>
                  <a:pt x="55563" y="274637"/>
                </a:moveTo>
                <a:cubicBezTo>
                  <a:pt x="55563" y="274637"/>
                  <a:pt x="55563" y="274637"/>
                  <a:pt x="149226" y="274637"/>
                </a:cubicBezTo>
                <a:cubicBezTo>
                  <a:pt x="145268" y="296227"/>
                  <a:pt x="125481" y="312737"/>
                  <a:pt x="103054" y="312737"/>
                </a:cubicBezTo>
                <a:cubicBezTo>
                  <a:pt x="79309" y="312737"/>
                  <a:pt x="59521" y="296227"/>
                  <a:pt x="55563" y="274637"/>
                </a:cubicBezTo>
                <a:close/>
                <a:moveTo>
                  <a:pt x="168911" y="244475"/>
                </a:moveTo>
                <a:cubicBezTo>
                  <a:pt x="168911" y="244475"/>
                  <a:pt x="168911" y="244475"/>
                  <a:pt x="205459" y="244475"/>
                </a:cubicBezTo>
                <a:cubicBezTo>
                  <a:pt x="211985" y="244475"/>
                  <a:pt x="215901" y="249767"/>
                  <a:pt x="215901" y="256381"/>
                </a:cubicBezTo>
                <a:cubicBezTo>
                  <a:pt x="215901" y="262996"/>
                  <a:pt x="211985" y="268288"/>
                  <a:pt x="205459" y="268288"/>
                </a:cubicBezTo>
                <a:cubicBezTo>
                  <a:pt x="205459" y="268288"/>
                  <a:pt x="205459" y="268288"/>
                  <a:pt x="168911" y="268288"/>
                </a:cubicBezTo>
                <a:cubicBezTo>
                  <a:pt x="162384" y="268288"/>
                  <a:pt x="157163" y="262996"/>
                  <a:pt x="157163" y="256381"/>
                </a:cubicBezTo>
                <a:cubicBezTo>
                  <a:pt x="157163" y="249767"/>
                  <a:pt x="162384" y="244475"/>
                  <a:pt x="168911" y="244475"/>
                </a:cubicBezTo>
                <a:close/>
                <a:moveTo>
                  <a:pt x="53975" y="236537"/>
                </a:moveTo>
                <a:lnTo>
                  <a:pt x="150813" y="236537"/>
                </a:lnTo>
                <a:lnTo>
                  <a:pt x="150813" y="258762"/>
                </a:lnTo>
                <a:lnTo>
                  <a:pt x="53975" y="258762"/>
                </a:lnTo>
                <a:close/>
                <a:moveTo>
                  <a:pt x="255173" y="150812"/>
                </a:moveTo>
                <a:cubicBezTo>
                  <a:pt x="255173" y="150812"/>
                  <a:pt x="255173" y="150812"/>
                  <a:pt x="305215" y="150812"/>
                </a:cubicBezTo>
                <a:cubicBezTo>
                  <a:pt x="323652" y="150812"/>
                  <a:pt x="338138" y="165135"/>
                  <a:pt x="338138" y="182063"/>
                </a:cubicBezTo>
                <a:cubicBezTo>
                  <a:pt x="338138" y="182063"/>
                  <a:pt x="338138" y="182063"/>
                  <a:pt x="338138" y="266700"/>
                </a:cubicBezTo>
                <a:cubicBezTo>
                  <a:pt x="338138" y="266700"/>
                  <a:pt x="338138" y="266700"/>
                  <a:pt x="223567" y="266700"/>
                </a:cubicBezTo>
                <a:cubicBezTo>
                  <a:pt x="223567" y="266700"/>
                  <a:pt x="223567" y="266700"/>
                  <a:pt x="222250" y="266700"/>
                </a:cubicBezTo>
                <a:cubicBezTo>
                  <a:pt x="222250" y="266700"/>
                  <a:pt x="222250" y="266700"/>
                  <a:pt x="222250" y="182063"/>
                </a:cubicBezTo>
                <a:cubicBezTo>
                  <a:pt x="222250" y="165135"/>
                  <a:pt x="236736" y="150812"/>
                  <a:pt x="255173" y="150812"/>
                </a:cubicBezTo>
                <a:close/>
                <a:moveTo>
                  <a:pt x="85111" y="128587"/>
                </a:moveTo>
                <a:cubicBezTo>
                  <a:pt x="85111" y="128587"/>
                  <a:pt x="85111" y="128587"/>
                  <a:pt x="97913" y="135164"/>
                </a:cubicBezTo>
                <a:cubicBezTo>
                  <a:pt x="100474" y="136479"/>
                  <a:pt x="104314" y="136479"/>
                  <a:pt x="106875" y="135164"/>
                </a:cubicBezTo>
                <a:cubicBezTo>
                  <a:pt x="106875" y="135164"/>
                  <a:pt x="106875" y="135164"/>
                  <a:pt x="119678" y="128587"/>
                </a:cubicBezTo>
                <a:cubicBezTo>
                  <a:pt x="119678" y="128587"/>
                  <a:pt x="119678" y="128587"/>
                  <a:pt x="122238" y="129902"/>
                </a:cubicBezTo>
                <a:lnTo>
                  <a:pt x="109435" y="220662"/>
                </a:lnTo>
                <a:cubicBezTo>
                  <a:pt x="109435" y="220662"/>
                  <a:pt x="109435" y="220662"/>
                  <a:pt x="95353" y="220662"/>
                </a:cubicBezTo>
                <a:cubicBezTo>
                  <a:pt x="95353" y="220662"/>
                  <a:pt x="95353" y="220662"/>
                  <a:pt x="82550" y="129902"/>
                </a:cubicBezTo>
                <a:cubicBezTo>
                  <a:pt x="82550" y="129902"/>
                  <a:pt x="82550" y="129902"/>
                  <a:pt x="85111" y="128587"/>
                </a:cubicBezTo>
                <a:close/>
                <a:moveTo>
                  <a:pt x="224631" y="60325"/>
                </a:moveTo>
                <a:cubicBezTo>
                  <a:pt x="224631" y="60325"/>
                  <a:pt x="224631" y="60325"/>
                  <a:pt x="280194" y="60325"/>
                </a:cubicBezTo>
                <a:cubicBezTo>
                  <a:pt x="286808" y="60325"/>
                  <a:pt x="292100" y="65599"/>
                  <a:pt x="292100" y="70872"/>
                </a:cubicBezTo>
                <a:cubicBezTo>
                  <a:pt x="292100" y="70872"/>
                  <a:pt x="292100" y="70872"/>
                  <a:pt x="292100" y="127565"/>
                </a:cubicBezTo>
                <a:cubicBezTo>
                  <a:pt x="292100" y="132839"/>
                  <a:pt x="286808" y="138113"/>
                  <a:pt x="280194" y="138113"/>
                </a:cubicBezTo>
                <a:cubicBezTo>
                  <a:pt x="273579" y="138113"/>
                  <a:pt x="269610" y="132839"/>
                  <a:pt x="269610" y="127565"/>
                </a:cubicBezTo>
                <a:cubicBezTo>
                  <a:pt x="269610" y="127565"/>
                  <a:pt x="269610" y="127565"/>
                  <a:pt x="269610" y="82738"/>
                </a:cubicBezTo>
                <a:cubicBezTo>
                  <a:pt x="269610" y="82738"/>
                  <a:pt x="269610" y="82738"/>
                  <a:pt x="224631" y="82738"/>
                </a:cubicBezTo>
                <a:cubicBezTo>
                  <a:pt x="218017" y="82738"/>
                  <a:pt x="212725" y="77465"/>
                  <a:pt x="212725" y="70872"/>
                </a:cubicBezTo>
                <a:cubicBezTo>
                  <a:pt x="212725" y="65599"/>
                  <a:pt x="218017" y="60325"/>
                  <a:pt x="224631" y="60325"/>
                </a:cubicBezTo>
                <a:close/>
                <a:moveTo>
                  <a:pt x="103055" y="0"/>
                </a:moveTo>
                <a:cubicBezTo>
                  <a:pt x="158546" y="0"/>
                  <a:pt x="204788" y="44658"/>
                  <a:pt x="204788" y="101137"/>
                </a:cubicBezTo>
                <a:cubicBezTo>
                  <a:pt x="204788" y="135287"/>
                  <a:pt x="188934" y="165497"/>
                  <a:pt x="161188" y="185199"/>
                </a:cubicBezTo>
                <a:cubicBezTo>
                  <a:pt x="161188" y="185199"/>
                  <a:pt x="161188" y="185199"/>
                  <a:pt x="151940" y="220663"/>
                </a:cubicBezTo>
                <a:cubicBezTo>
                  <a:pt x="151940" y="220663"/>
                  <a:pt x="151940" y="220663"/>
                  <a:pt x="125515" y="220663"/>
                </a:cubicBezTo>
                <a:cubicBezTo>
                  <a:pt x="125515" y="220663"/>
                  <a:pt x="125515" y="220663"/>
                  <a:pt x="137406" y="136601"/>
                </a:cubicBezTo>
                <a:cubicBezTo>
                  <a:pt x="137406" y="136601"/>
                  <a:pt x="138727" y="136601"/>
                  <a:pt x="138727" y="136601"/>
                </a:cubicBezTo>
                <a:cubicBezTo>
                  <a:pt x="142691" y="136601"/>
                  <a:pt x="146655" y="133974"/>
                  <a:pt x="149297" y="130033"/>
                </a:cubicBezTo>
                <a:cubicBezTo>
                  <a:pt x="151940" y="124780"/>
                  <a:pt x="149297" y="118212"/>
                  <a:pt x="144012" y="115585"/>
                </a:cubicBezTo>
                <a:cubicBezTo>
                  <a:pt x="144012" y="115585"/>
                  <a:pt x="144012" y="115585"/>
                  <a:pt x="125515" y="106391"/>
                </a:cubicBezTo>
                <a:cubicBezTo>
                  <a:pt x="122873" y="105077"/>
                  <a:pt x="118909" y="105077"/>
                  <a:pt x="116267" y="106391"/>
                </a:cubicBezTo>
                <a:cubicBezTo>
                  <a:pt x="116267" y="106391"/>
                  <a:pt x="116267" y="106391"/>
                  <a:pt x="103055" y="112958"/>
                </a:cubicBezTo>
                <a:cubicBezTo>
                  <a:pt x="103055" y="112958"/>
                  <a:pt x="103055" y="112958"/>
                  <a:pt x="88521" y="106391"/>
                </a:cubicBezTo>
                <a:cubicBezTo>
                  <a:pt x="85879" y="105077"/>
                  <a:pt x="81915" y="105077"/>
                  <a:pt x="79273" y="106391"/>
                </a:cubicBezTo>
                <a:cubicBezTo>
                  <a:pt x="79273" y="106391"/>
                  <a:pt x="79273" y="106391"/>
                  <a:pt x="60776" y="115585"/>
                </a:cubicBezTo>
                <a:cubicBezTo>
                  <a:pt x="55491" y="118212"/>
                  <a:pt x="52848" y="124780"/>
                  <a:pt x="55491" y="130033"/>
                </a:cubicBezTo>
                <a:cubicBezTo>
                  <a:pt x="58133" y="135287"/>
                  <a:pt x="63418" y="136601"/>
                  <a:pt x="67382" y="136601"/>
                </a:cubicBezTo>
                <a:cubicBezTo>
                  <a:pt x="67382" y="136601"/>
                  <a:pt x="67382" y="136601"/>
                  <a:pt x="79273" y="220663"/>
                </a:cubicBezTo>
                <a:cubicBezTo>
                  <a:pt x="79273" y="220663"/>
                  <a:pt x="79273" y="220663"/>
                  <a:pt x="52848" y="220663"/>
                </a:cubicBezTo>
                <a:cubicBezTo>
                  <a:pt x="52848" y="220663"/>
                  <a:pt x="52848" y="220663"/>
                  <a:pt x="43600" y="185199"/>
                </a:cubicBezTo>
                <a:cubicBezTo>
                  <a:pt x="15854" y="165497"/>
                  <a:pt x="0" y="135287"/>
                  <a:pt x="0" y="101137"/>
                </a:cubicBezTo>
                <a:cubicBezTo>
                  <a:pt x="0" y="44658"/>
                  <a:pt x="46242" y="0"/>
                  <a:pt x="103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MH_Others_1">
            <a:extLst>
              <a:ext uri="{FF2B5EF4-FFF2-40B4-BE49-F238E27FC236}">
                <a16:creationId xmlns:a16="http://schemas.microsoft.com/office/drawing/2014/main" xmlns="" id="{81D1C0D2-CCAB-4E01-9EFD-2BD6952544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40278" y="203483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0" name="PA_MH_Others_11">
            <a:extLst>
              <a:ext uri="{FF2B5EF4-FFF2-40B4-BE49-F238E27FC236}">
                <a16:creationId xmlns:a16="http://schemas.microsoft.com/office/drawing/2014/main" xmlns="" id="{534C19E0-02B9-41CA-84C9-FF03AE408F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35226" y="1142967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1" name="PA_MH_Others_12">
            <a:extLst>
              <a:ext uri="{FF2B5EF4-FFF2-40B4-BE49-F238E27FC236}">
                <a16:creationId xmlns:a16="http://schemas.microsoft.com/office/drawing/2014/main" xmlns="" id="{E15D7522-6659-4BDC-98D2-9BD024EFFC9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581413" y="1357511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6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6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3600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_MH_Others_13">
            <a:extLst>
              <a:ext uri="{FF2B5EF4-FFF2-40B4-BE49-F238E27FC236}">
                <a16:creationId xmlns:a16="http://schemas.microsoft.com/office/drawing/2014/main" xmlns="" id="{AA868CAC-CEBD-4D92-9BA1-EBB97DEDDF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28262" y="864393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3" name="PA_MH_Number_1">
            <a:hlinkClick r:id="rId16" action="ppaction://hlinksldjump"/>
            <a:extLst>
              <a:ext uri="{FF2B5EF4-FFF2-40B4-BE49-F238E27FC236}">
                <a16:creationId xmlns:a16="http://schemas.microsoft.com/office/drawing/2014/main" xmlns="" id="{CD407ECA-AD78-45CD-85E4-142ABE684B9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70939" y="2394802"/>
            <a:ext cx="654956" cy="654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</a:rPr>
              <a:t>01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5" name="PA_MH_Entry_1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1C1F1D4-150C-4B2F-967D-3AD17BB9A9E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87270" y="3289799"/>
            <a:ext cx="638625" cy="33118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请在此处输入您的标题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PA_MH_Number_2">
            <a:hlinkClick r:id="rId16" action="ppaction://hlinksldjump"/>
            <a:extLst>
              <a:ext uri="{FF2B5EF4-FFF2-40B4-BE49-F238E27FC236}">
                <a16:creationId xmlns:a16="http://schemas.microsoft.com/office/drawing/2014/main" xmlns="" id="{73AA6662-EC0B-432C-A8F1-52ACBEFBB29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90761" y="1539987"/>
            <a:ext cx="675936" cy="6759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</a:rPr>
              <a:t>02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61" name="PA_MH_Entry_2">
            <a:hlinkClick r:id="rId16" action="ppaction://hlinksldjump"/>
            <a:extLst>
              <a:ext uri="{FF2B5EF4-FFF2-40B4-BE49-F238E27FC236}">
                <a16:creationId xmlns:a16="http://schemas.microsoft.com/office/drawing/2014/main" xmlns="" id="{2D461E0E-4B26-445E-AB5D-CB0C50F7597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930870" y="2426484"/>
            <a:ext cx="638625" cy="302800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请在此处输入您的标题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PA_MH_Number_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1BC617C8-22C5-4C78-B63A-7333BB794D6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744056" y="2394803"/>
            <a:ext cx="642464" cy="642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</a:rPr>
              <a:t>03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63" name="PA_MH_Entry_3">
            <a:hlinkClick r:id="rId16" action="ppaction://hlinksldjump"/>
            <a:extLst>
              <a:ext uri="{FF2B5EF4-FFF2-40B4-BE49-F238E27FC236}">
                <a16:creationId xmlns:a16="http://schemas.microsoft.com/office/drawing/2014/main" xmlns="" id="{54F851B5-33C9-45DF-85F7-656A172C5FE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774470" y="3289799"/>
            <a:ext cx="638625" cy="33118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请在此处输入您的标题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PA_MH_Number_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EADEDF0-7998-44D1-84FC-25FBCF69716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605937" y="1554929"/>
            <a:ext cx="633878" cy="633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</a:rPr>
              <a:t>04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65" name="PA_MH_Entry_4">
            <a:hlinkClick r:id="rId16" action="ppaction://hlinksldjump"/>
            <a:extLst>
              <a:ext uri="{FF2B5EF4-FFF2-40B4-BE49-F238E27FC236}">
                <a16:creationId xmlns:a16="http://schemas.microsoft.com/office/drawing/2014/main" xmlns="" id="{63DD5CB7-A9B0-499C-B2DF-5B2F1355139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18070" y="2393088"/>
            <a:ext cx="638625" cy="302800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请在此处输入您的标题</a:t>
            </a:r>
            <a:endParaRPr lang="zh-CN" altLang="en-US" sz="2000" spc="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61" grpId="0"/>
      <p:bldP spid="62" grpId="0" animBg="1"/>
      <p:bldP spid="63" grpId="0"/>
      <p:bldP spid="64" grpId="0" animBg="1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>
            <a:extLst>
              <a:ext uri="{FF2B5EF4-FFF2-40B4-BE49-F238E27FC236}">
                <a16:creationId xmlns:a16="http://schemas.microsoft.com/office/drawing/2014/main" xmlns="" id="{4FDA65FB-50B2-4B10-8A3B-61041E219EBB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67127B12-DBC3-49AB-A7CA-28AF8E4DD404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9" name="Oval 5">
            <a:extLst>
              <a:ext uri="{FF2B5EF4-FFF2-40B4-BE49-F238E27FC236}">
                <a16:creationId xmlns:a16="http://schemas.microsoft.com/office/drawing/2014/main" xmlns="" id="{92DFF5C8-FC08-4A9E-9601-18FE6868484D}"/>
              </a:ext>
            </a:extLst>
          </p:cNvPr>
          <p:cNvSpPr/>
          <p:nvPr/>
        </p:nvSpPr>
        <p:spPr bwMode="auto">
          <a:xfrm>
            <a:off x="1189274" y="2658886"/>
            <a:ext cx="866865" cy="8670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0" name="Freeform: Shape 6">
            <a:extLst>
              <a:ext uri="{FF2B5EF4-FFF2-40B4-BE49-F238E27FC236}">
                <a16:creationId xmlns:a16="http://schemas.microsoft.com/office/drawing/2014/main" xmlns="" id="{37CB0A6B-341E-4068-B0A1-FC7F63C70061}"/>
              </a:ext>
            </a:extLst>
          </p:cNvPr>
          <p:cNvSpPr>
            <a:spLocks/>
          </p:cNvSpPr>
          <p:nvPr/>
        </p:nvSpPr>
        <p:spPr bwMode="auto">
          <a:xfrm>
            <a:off x="1470820" y="2891331"/>
            <a:ext cx="309062" cy="402201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1" name="Group 1">
            <a:extLst>
              <a:ext uri="{FF2B5EF4-FFF2-40B4-BE49-F238E27FC236}">
                <a16:creationId xmlns:a16="http://schemas.microsoft.com/office/drawing/2014/main" xmlns="" id="{816CEF24-8089-4566-882C-CF047D7C48A3}"/>
              </a:ext>
            </a:extLst>
          </p:cNvPr>
          <p:cNvGrpSpPr/>
          <p:nvPr/>
        </p:nvGrpSpPr>
        <p:grpSpPr>
          <a:xfrm>
            <a:off x="564082" y="3630108"/>
            <a:ext cx="2125448" cy="600164"/>
            <a:chOff x="1981851" y="5272687"/>
            <a:chExt cx="2125448" cy="600164"/>
          </a:xfrm>
        </p:grpSpPr>
        <p:sp>
          <p:nvSpPr>
            <p:cNvPr id="217" name="TextBox 7">
              <a:extLst>
                <a:ext uri="{FF2B5EF4-FFF2-40B4-BE49-F238E27FC236}">
                  <a16:creationId xmlns:a16="http://schemas.microsoft.com/office/drawing/2014/main" xmlns="" id="{6E84E8FA-8502-4516-8284-C040DA0C3BBB}"/>
                </a:ext>
              </a:extLst>
            </p:cNvPr>
            <p:cNvSpPr txBox="1"/>
            <p:nvPr/>
          </p:nvSpPr>
          <p:spPr>
            <a:xfrm>
              <a:off x="1981851" y="5272687"/>
              <a:ext cx="2125448" cy="18466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8" name="TextBox 8">
              <a:extLst>
                <a:ext uri="{FF2B5EF4-FFF2-40B4-BE49-F238E27FC236}">
                  <a16:creationId xmlns:a16="http://schemas.microsoft.com/office/drawing/2014/main" xmlns="" id="{1F88D7DF-40F1-4899-93F2-026AC1022F63}"/>
                </a:ext>
              </a:extLst>
            </p:cNvPr>
            <p:cNvSpPr txBox="1"/>
            <p:nvPr/>
          </p:nvSpPr>
          <p:spPr>
            <a:xfrm>
              <a:off x="1981851" y="5457353"/>
              <a:ext cx="2125448" cy="415498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647570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（建议使用主题字体）</a:t>
              </a:r>
            </a:p>
          </p:txBody>
        </p:sp>
      </p:grpSp>
      <p:sp>
        <p:nvSpPr>
          <p:cNvPr id="212" name="Oval 9">
            <a:extLst>
              <a:ext uri="{FF2B5EF4-FFF2-40B4-BE49-F238E27FC236}">
                <a16:creationId xmlns:a16="http://schemas.microsoft.com/office/drawing/2014/main" xmlns="" id="{D42F088D-AD45-468E-AB49-8533D00F5AE3}"/>
              </a:ext>
            </a:extLst>
          </p:cNvPr>
          <p:cNvSpPr/>
          <p:nvPr/>
        </p:nvSpPr>
        <p:spPr bwMode="auto">
          <a:xfrm>
            <a:off x="3236880" y="2658886"/>
            <a:ext cx="866865" cy="86709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3" name="Freeform: Shape 10">
            <a:extLst>
              <a:ext uri="{FF2B5EF4-FFF2-40B4-BE49-F238E27FC236}">
                <a16:creationId xmlns:a16="http://schemas.microsoft.com/office/drawing/2014/main" xmlns="" id="{8062A565-6221-4546-9F99-34AABC60FC2A}"/>
              </a:ext>
            </a:extLst>
          </p:cNvPr>
          <p:cNvSpPr>
            <a:spLocks/>
          </p:cNvSpPr>
          <p:nvPr/>
        </p:nvSpPr>
        <p:spPr bwMode="auto">
          <a:xfrm>
            <a:off x="3486404" y="2913181"/>
            <a:ext cx="358497" cy="358500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4" name="Group 34">
            <a:extLst>
              <a:ext uri="{FF2B5EF4-FFF2-40B4-BE49-F238E27FC236}">
                <a16:creationId xmlns:a16="http://schemas.microsoft.com/office/drawing/2014/main" xmlns="" id="{E16F6EA1-50FF-4C4B-8399-8013C2EF4967}"/>
              </a:ext>
            </a:extLst>
          </p:cNvPr>
          <p:cNvGrpSpPr/>
          <p:nvPr/>
        </p:nvGrpSpPr>
        <p:grpSpPr>
          <a:xfrm>
            <a:off x="2599441" y="3622519"/>
            <a:ext cx="2125448" cy="600164"/>
            <a:chOff x="4017210" y="5265098"/>
            <a:chExt cx="2125448" cy="600164"/>
          </a:xfrm>
        </p:grpSpPr>
        <p:sp>
          <p:nvSpPr>
            <p:cNvPr id="215" name="TextBox 11">
              <a:extLst>
                <a:ext uri="{FF2B5EF4-FFF2-40B4-BE49-F238E27FC236}">
                  <a16:creationId xmlns:a16="http://schemas.microsoft.com/office/drawing/2014/main" xmlns="" id="{42B2CB0E-143C-4FC0-A602-9AD700574F80}"/>
                </a:ext>
              </a:extLst>
            </p:cNvPr>
            <p:cNvSpPr txBox="1"/>
            <p:nvPr/>
          </p:nvSpPr>
          <p:spPr>
            <a:xfrm>
              <a:off x="4017210" y="5265098"/>
              <a:ext cx="2125448" cy="18466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6" name="TextBox 12">
              <a:extLst>
                <a:ext uri="{FF2B5EF4-FFF2-40B4-BE49-F238E27FC236}">
                  <a16:creationId xmlns:a16="http://schemas.microsoft.com/office/drawing/2014/main" xmlns="" id="{5C9A473D-BEE7-43B7-A34F-70F49A19827F}"/>
                </a:ext>
              </a:extLst>
            </p:cNvPr>
            <p:cNvSpPr txBox="1"/>
            <p:nvPr/>
          </p:nvSpPr>
          <p:spPr>
            <a:xfrm>
              <a:off x="4017210" y="5449764"/>
              <a:ext cx="2125448" cy="415498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647570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（建议使用主题字体）</a:t>
              </a:r>
            </a:p>
          </p:txBody>
        </p:sp>
      </p:grpSp>
      <p:grpSp>
        <p:nvGrpSpPr>
          <p:cNvPr id="88" name="Group 38">
            <a:extLst>
              <a:ext uri="{FF2B5EF4-FFF2-40B4-BE49-F238E27FC236}">
                <a16:creationId xmlns:a16="http://schemas.microsoft.com/office/drawing/2014/main" xmlns="" id="{B40FB3F8-37D7-4903-A334-A97856A98638}"/>
              </a:ext>
            </a:extLst>
          </p:cNvPr>
          <p:cNvGrpSpPr/>
          <p:nvPr/>
        </p:nvGrpSpPr>
        <p:grpSpPr>
          <a:xfrm>
            <a:off x="4531697" y="1762124"/>
            <a:ext cx="3128593" cy="3029499"/>
            <a:chOff x="7110091" y="1594497"/>
            <a:chExt cx="4544635" cy="44006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6" name="Freeform: Shape 56">
              <a:extLst>
                <a:ext uri="{FF2B5EF4-FFF2-40B4-BE49-F238E27FC236}">
                  <a16:creationId xmlns:a16="http://schemas.microsoft.com/office/drawing/2014/main" xmlns="" id="{4162BE90-137A-44EE-B558-355769FE9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6784" y="2420102"/>
              <a:ext cx="535161" cy="530080"/>
            </a:xfrm>
            <a:custGeom>
              <a:avLst/>
              <a:gdLst>
                <a:gd name="T0" fmla="*/ 239 w 267"/>
                <a:gd name="T1" fmla="*/ 134 h 265"/>
                <a:gd name="T2" fmla="*/ 229 w 267"/>
                <a:gd name="T3" fmla="*/ 88 h 265"/>
                <a:gd name="T4" fmla="*/ 253 w 267"/>
                <a:gd name="T5" fmla="*/ 76 h 265"/>
                <a:gd name="T6" fmla="*/ 215 w 267"/>
                <a:gd name="T7" fmla="*/ 30 h 265"/>
                <a:gd name="T8" fmla="*/ 199 w 267"/>
                <a:gd name="T9" fmla="*/ 51 h 265"/>
                <a:gd name="T10" fmla="*/ 156 w 267"/>
                <a:gd name="T11" fmla="*/ 31 h 265"/>
                <a:gd name="T12" fmla="*/ 162 w 267"/>
                <a:gd name="T13" fmla="*/ 5 h 265"/>
                <a:gd name="T14" fmla="*/ 103 w 267"/>
                <a:gd name="T15" fmla="*/ 5 h 265"/>
                <a:gd name="T16" fmla="*/ 109 w 267"/>
                <a:gd name="T17" fmla="*/ 31 h 265"/>
                <a:gd name="T18" fmla="*/ 66 w 267"/>
                <a:gd name="T19" fmla="*/ 52 h 265"/>
                <a:gd name="T20" fmla="*/ 49 w 267"/>
                <a:gd name="T21" fmla="*/ 31 h 265"/>
                <a:gd name="T22" fmla="*/ 12 w 267"/>
                <a:gd name="T23" fmla="*/ 77 h 265"/>
                <a:gd name="T24" fmla="*/ 37 w 267"/>
                <a:gd name="T25" fmla="*/ 89 h 265"/>
                <a:gd name="T26" fmla="*/ 27 w 267"/>
                <a:gd name="T27" fmla="*/ 135 h 265"/>
                <a:gd name="T28" fmla="*/ 27 w 267"/>
                <a:gd name="T29" fmla="*/ 135 h 265"/>
                <a:gd name="T30" fmla="*/ 0 w 267"/>
                <a:gd name="T31" fmla="*/ 135 h 265"/>
                <a:gd name="T32" fmla="*/ 13 w 267"/>
                <a:gd name="T33" fmla="*/ 193 h 265"/>
                <a:gd name="T34" fmla="*/ 37 w 267"/>
                <a:gd name="T35" fmla="*/ 181 h 265"/>
                <a:gd name="T36" fmla="*/ 66 w 267"/>
                <a:gd name="T37" fmla="*/ 218 h 265"/>
                <a:gd name="T38" fmla="*/ 50 w 267"/>
                <a:gd name="T39" fmla="*/ 239 h 265"/>
                <a:gd name="T40" fmla="*/ 103 w 267"/>
                <a:gd name="T41" fmla="*/ 265 h 265"/>
                <a:gd name="T42" fmla="*/ 109 w 267"/>
                <a:gd name="T43" fmla="*/ 239 h 265"/>
                <a:gd name="T44" fmla="*/ 133 w 267"/>
                <a:gd name="T45" fmla="*/ 241 h 265"/>
                <a:gd name="T46" fmla="*/ 156 w 267"/>
                <a:gd name="T47" fmla="*/ 239 h 265"/>
                <a:gd name="T48" fmla="*/ 162 w 267"/>
                <a:gd name="T49" fmla="*/ 265 h 265"/>
                <a:gd name="T50" fmla="*/ 216 w 267"/>
                <a:gd name="T51" fmla="*/ 239 h 265"/>
                <a:gd name="T52" fmla="*/ 199 w 267"/>
                <a:gd name="T53" fmla="*/ 218 h 265"/>
                <a:gd name="T54" fmla="*/ 229 w 267"/>
                <a:gd name="T55" fmla="*/ 181 h 265"/>
                <a:gd name="T56" fmla="*/ 253 w 267"/>
                <a:gd name="T57" fmla="*/ 193 h 265"/>
                <a:gd name="T58" fmla="*/ 267 w 267"/>
                <a:gd name="T59" fmla="*/ 135 h 265"/>
                <a:gd name="T60" fmla="*/ 267 w 267"/>
                <a:gd name="T61" fmla="*/ 134 h 265"/>
                <a:gd name="T62" fmla="*/ 239 w 267"/>
                <a:gd name="T63" fmla="*/ 134 h 265"/>
                <a:gd name="T64" fmla="*/ 75 w 267"/>
                <a:gd name="T65" fmla="*/ 135 h 265"/>
                <a:gd name="T66" fmla="*/ 133 w 267"/>
                <a:gd name="T67" fmla="*/ 77 h 265"/>
                <a:gd name="T68" fmla="*/ 190 w 267"/>
                <a:gd name="T69" fmla="*/ 135 h 265"/>
                <a:gd name="T70" fmla="*/ 133 w 267"/>
                <a:gd name="T71" fmla="*/ 192 h 265"/>
                <a:gd name="T72" fmla="*/ 75 w 267"/>
                <a:gd name="T73" fmla="*/ 13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7" h="265">
                  <a:moveTo>
                    <a:pt x="239" y="134"/>
                  </a:moveTo>
                  <a:cubicBezTo>
                    <a:pt x="239" y="114"/>
                    <a:pt x="235" y="102"/>
                    <a:pt x="229" y="88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44" y="59"/>
                    <a:pt x="231" y="43"/>
                    <a:pt x="215" y="30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87" y="41"/>
                    <a:pt x="172" y="34"/>
                    <a:pt x="156" y="31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43" y="0"/>
                    <a:pt x="122" y="0"/>
                    <a:pt x="103" y="5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93" y="35"/>
                    <a:pt x="78" y="42"/>
                    <a:pt x="66" y="5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34" y="43"/>
                    <a:pt x="21" y="59"/>
                    <a:pt x="12" y="77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0" y="103"/>
                    <a:pt x="27" y="118"/>
                    <a:pt x="27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55"/>
                    <a:pt x="4" y="175"/>
                    <a:pt x="13" y="193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44" y="196"/>
                    <a:pt x="54" y="208"/>
                    <a:pt x="66" y="218"/>
                  </a:cubicBezTo>
                  <a:cubicBezTo>
                    <a:pt x="50" y="239"/>
                    <a:pt x="50" y="239"/>
                    <a:pt x="50" y="239"/>
                  </a:cubicBezTo>
                  <a:cubicBezTo>
                    <a:pt x="65" y="252"/>
                    <a:pt x="84" y="260"/>
                    <a:pt x="103" y="265"/>
                  </a:cubicBezTo>
                  <a:cubicBezTo>
                    <a:pt x="109" y="239"/>
                    <a:pt x="109" y="239"/>
                    <a:pt x="109" y="239"/>
                  </a:cubicBezTo>
                  <a:cubicBezTo>
                    <a:pt x="117" y="240"/>
                    <a:pt x="125" y="241"/>
                    <a:pt x="133" y="241"/>
                  </a:cubicBezTo>
                  <a:cubicBezTo>
                    <a:pt x="141" y="241"/>
                    <a:pt x="149" y="240"/>
                    <a:pt x="156" y="239"/>
                  </a:cubicBezTo>
                  <a:cubicBezTo>
                    <a:pt x="162" y="265"/>
                    <a:pt x="162" y="265"/>
                    <a:pt x="162" y="265"/>
                  </a:cubicBezTo>
                  <a:cubicBezTo>
                    <a:pt x="182" y="260"/>
                    <a:pt x="200" y="251"/>
                    <a:pt x="216" y="239"/>
                  </a:cubicBezTo>
                  <a:cubicBezTo>
                    <a:pt x="199" y="218"/>
                    <a:pt x="199" y="218"/>
                    <a:pt x="199" y="218"/>
                  </a:cubicBezTo>
                  <a:cubicBezTo>
                    <a:pt x="212" y="208"/>
                    <a:pt x="222" y="196"/>
                    <a:pt x="229" y="181"/>
                  </a:cubicBezTo>
                  <a:cubicBezTo>
                    <a:pt x="253" y="193"/>
                    <a:pt x="253" y="193"/>
                    <a:pt x="253" y="193"/>
                  </a:cubicBezTo>
                  <a:cubicBezTo>
                    <a:pt x="262" y="174"/>
                    <a:pt x="267" y="155"/>
                    <a:pt x="267" y="135"/>
                  </a:cubicBezTo>
                  <a:cubicBezTo>
                    <a:pt x="267" y="134"/>
                    <a:pt x="267" y="134"/>
                    <a:pt x="267" y="134"/>
                  </a:cubicBezTo>
                  <a:lnTo>
                    <a:pt x="239" y="134"/>
                  </a:lnTo>
                  <a:close/>
                  <a:moveTo>
                    <a:pt x="75" y="135"/>
                  </a:moveTo>
                  <a:cubicBezTo>
                    <a:pt x="75" y="103"/>
                    <a:pt x="101" y="77"/>
                    <a:pt x="133" y="77"/>
                  </a:cubicBezTo>
                  <a:cubicBezTo>
                    <a:pt x="164" y="77"/>
                    <a:pt x="190" y="103"/>
                    <a:pt x="190" y="135"/>
                  </a:cubicBezTo>
                  <a:cubicBezTo>
                    <a:pt x="190" y="166"/>
                    <a:pt x="164" y="192"/>
                    <a:pt x="133" y="192"/>
                  </a:cubicBezTo>
                  <a:cubicBezTo>
                    <a:pt x="101" y="192"/>
                    <a:pt x="75" y="166"/>
                    <a:pt x="75" y="13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57">
              <a:extLst>
                <a:ext uri="{FF2B5EF4-FFF2-40B4-BE49-F238E27FC236}">
                  <a16:creationId xmlns:a16="http://schemas.microsoft.com/office/drawing/2014/main" xmlns="" id="{C9310894-B3E9-4A6D-A5DD-E87676CA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251" y="3935827"/>
              <a:ext cx="573266" cy="138871"/>
            </a:xfrm>
            <a:custGeom>
              <a:avLst/>
              <a:gdLst>
                <a:gd name="T0" fmla="*/ 677 w 677"/>
                <a:gd name="T1" fmla="*/ 142 h 164"/>
                <a:gd name="T2" fmla="*/ 672 w 677"/>
                <a:gd name="T3" fmla="*/ 0 h 164"/>
                <a:gd name="T4" fmla="*/ 0 w 677"/>
                <a:gd name="T5" fmla="*/ 22 h 164"/>
                <a:gd name="T6" fmla="*/ 5 w 677"/>
                <a:gd name="T7" fmla="*/ 164 h 164"/>
                <a:gd name="T8" fmla="*/ 677 w 677"/>
                <a:gd name="T9" fmla="*/ 14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164">
                  <a:moveTo>
                    <a:pt x="677" y="142"/>
                  </a:moveTo>
                  <a:lnTo>
                    <a:pt x="672" y="0"/>
                  </a:lnTo>
                  <a:lnTo>
                    <a:pt x="0" y="22"/>
                  </a:lnTo>
                  <a:lnTo>
                    <a:pt x="5" y="164"/>
                  </a:lnTo>
                  <a:lnTo>
                    <a:pt x="677" y="14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58">
              <a:extLst>
                <a:ext uri="{FF2B5EF4-FFF2-40B4-BE49-F238E27FC236}">
                  <a16:creationId xmlns:a16="http://schemas.microsoft.com/office/drawing/2014/main" xmlns="" id="{0D214206-742D-4E69-9B7E-B68E457E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178" y="4112803"/>
              <a:ext cx="300605" cy="138024"/>
            </a:xfrm>
            <a:custGeom>
              <a:avLst/>
              <a:gdLst>
                <a:gd name="T0" fmla="*/ 355 w 355"/>
                <a:gd name="T1" fmla="*/ 151 h 163"/>
                <a:gd name="T2" fmla="*/ 350 w 355"/>
                <a:gd name="T3" fmla="*/ 0 h 163"/>
                <a:gd name="T4" fmla="*/ 0 w 355"/>
                <a:gd name="T5" fmla="*/ 11 h 163"/>
                <a:gd name="T6" fmla="*/ 5 w 355"/>
                <a:gd name="T7" fmla="*/ 163 h 163"/>
                <a:gd name="T8" fmla="*/ 355 w 355"/>
                <a:gd name="T9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63">
                  <a:moveTo>
                    <a:pt x="355" y="151"/>
                  </a:moveTo>
                  <a:lnTo>
                    <a:pt x="350" y="0"/>
                  </a:lnTo>
                  <a:lnTo>
                    <a:pt x="0" y="11"/>
                  </a:lnTo>
                  <a:lnTo>
                    <a:pt x="5" y="163"/>
                  </a:lnTo>
                  <a:lnTo>
                    <a:pt x="355" y="15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59">
              <a:extLst>
                <a:ext uri="{FF2B5EF4-FFF2-40B4-BE49-F238E27FC236}">
                  <a16:creationId xmlns:a16="http://schemas.microsoft.com/office/drawing/2014/main" xmlns="" id="{2C900472-52F7-44F6-88CA-B08B149FE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7105" y="4284698"/>
              <a:ext cx="451330" cy="133790"/>
            </a:xfrm>
            <a:custGeom>
              <a:avLst/>
              <a:gdLst>
                <a:gd name="T0" fmla="*/ 528 w 533"/>
                <a:gd name="T1" fmla="*/ 0 h 158"/>
                <a:gd name="T2" fmla="*/ 0 w 533"/>
                <a:gd name="T3" fmla="*/ 17 h 158"/>
                <a:gd name="T4" fmla="*/ 3 w 533"/>
                <a:gd name="T5" fmla="*/ 158 h 158"/>
                <a:gd name="T6" fmla="*/ 533 w 533"/>
                <a:gd name="T7" fmla="*/ 142 h 158"/>
                <a:gd name="T8" fmla="*/ 528 w 53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158">
                  <a:moveTo>
                    <a:pt x="528" y="0"/>
                  </a:moveTo>
                  <a:lnTo>
                    <a:pt x="0" y="17"/>
                  </a:lnTo>
                  <a:lnTo>
                    <a:pt x="3" y="158"/>
                  </a:lnTo>
                  <a:lnTo>
                    <a:pt x="533" y="142"/>
                  </a:lnTo>
                  <a:lnTo>
                    <a:pt x="52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Freeform: Shape 60">
              <a:extLst>
                <a:ext uri="{FF2B5EF4-FFF2-40B4-BE49-F238E27FC236}">
                  <a16:creationId xmlns:a16="http://schemas.microsoft.com/office/drawing/2014/main" xmlns="" id="{AB2724D6-2104-4AC5-89F0-26A06EB85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7509" y="3807964"/>
              <a:ext cx="626613" cy="636774"/>
            </a:xfrm>
            <a:custGeom>
              <a:avLst/>
              <a:gdLst>
                <a:gd name="T0" fmla="*/ 92 w 740"/>
                <a:gd name="T1" fmla="*/ 523 h 752"/>
                <a:gd name="T2" fmla="*/ 87 w 740"/>
                <a:gd name="T3" fmla="*/ 371 h 752"/>
                <a:gd name="T4" fmla="*/ 85 w 740"/>
                <a:gd name="T5" fmla="*/ 315 h 752"/>
                <a:gd name="T6" fmla="*/ 80 w 740"/>
                <a:gd name="T7" fmla="*/ 173 h 752"/>
                <a:gd name="T8" fmla="*/ 78 w 740"/>
                <a:gd name="T9" fmla="*/ 97 h 752"/>
                <a:gd name="T10" fmla="*/ 740 w 740"/>
                <a:gd name="T11" fmla="*/ 76 h 752"/>
                <a:gd name="T12" fmla="*/ 738 w 740"/>
                <a:gd name="T13" fmla="*/ 0 h 752"/>
                <a:gd name="T14" fmla="*/ 61 w 740"/>
                <a:gd name="T15" fmla="*/ 21 h 752"/>
                <a:gd name="T16" fmla="*/ 0 w 740"/>
                <a:gd name="T17" fmla="*/ 24 h 752"/>
                <a:gd name="T18" fmla="*/ 23 w 740"/>
                <a:gd name="T19" fmla="*/ 752 h 752"/>
                <a:gd name="T20" fmla="*/ 99 w 740"/>
                <a:gd name="T21" fmla="*/ 750 h 752"/>
                <a:gd name="T22" fmla="*/ 97 w 740"/>
                <a:gd name="T23" fmla="*/ 721 h 752"/>
                <a:gd name="T24" fmla="*/ 94 w 740"/>
                <a:gd name="T25" fmla="*/ 580 h 752"/>
                <a:gd name="T26" fmla="*/ 92 w 740"/>
                <a:gd name="T27" fmla="*/ 523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0" h="752">
                  <a:moveTo>
                    <a:pt x="92" y="523"/>
                  </a:moveTo>
                  <a:lnTo>
                    <a:pt x="87" y="371"/>
                  </a:lnTo>
                  <a:lnTo>
                    <a:pt x="85" y="315"/>
                  </a:lnTo>
                  <a:lnTo>
                    <a:pt x="80" y="173"/>
                  </a:lnTo>
                  <a:lnTo>
                    <a:pt x="78" y="97"/>
                  </a:lnTo>
                  <a:lnTo>
                    <a:pt x="740" y="76"/>
                  </a:lnTo>
                  <a:lnTo>
                    <a:pt x="738" y="0"/>
                  </a:lnTo>
                  <a:lnTo>
                    <a:pt x="61" y="21"/>
                  </a:lnTo>
                  <a:lnTo>
                    <a:pt x="0" y="24"/>
                  </a:lnTo>
                  <a:lnTo>
                    <a:pt x="23" y="752"/>
                  </a:lnTo>
                  <a:lnTo>
                    <a:pt x="99" y="750"/>
                  </a:lnTo>
                  <a:lnTo>
                    <a:pt x="97" y="721"/>
                  </a:lnTo>
                  <a:lnTo>
                    <a:pt x="94" y="580"/>
                  </a:lnTo>
                  <a:lnTo>
                    <a:pt x="92" y="52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Freeform: Shape 61">
              <a:extLst>
                <a:ext uri="{FF2B5EF4-FFF2-40B4-BE49-F238E27FC236}">
                  <a16:creationId xmlns:a16="http://schemas.microsoft.com/office/drawing/2014/main" xmlns="" id="{C9FC10D9-4471-42DB-96C5-BFC59E3F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8678" y="1817199"/>
              <a:ext cx="358185" cy="464032"/>
            </a:xfrm>
            <a:custGeom>
              <a:avLst/>
              <a:gdLst>
                <a:gd name="T0" fmla="*/ 179 w 179"/>
                <a:gd name="T1" fmla="*/ 134 h 232"/>
                <a:gd name="T2" fmla="*/ 140 w 179"/>
                <a:gd name="T3" fmla="*/ 119 h 232"/>
                <a:gd name="T4" fmla="*/ 138 w 179"/>
                <a:gd name="T5" fmla="*/ 24 h 232"/>
                <a:gd name="T6" fmla="*/ 109 w 179"/>
                <a:gd name="T7" fmla="*/ 31 h 232"/>
                <a:gd name="T8" fmla="*/ 91 w 179"/>
                <a:gd name="T9" fmla="*/ 95 h 232"/>
                <a:gd name="T10" fmla="*/ 26 w 179"/>
                <a:gd name="T11" fmla="*/ 90 h 232"/>
                <a:gd name="T12" fmla="*/ 18 w 179"/>
                <a:gd name="T13" fmla="*/ 120 h 232"/>
                <a:gd name="T14" fmla="*/ 16 w 179"/>
                <a:gd name="T15" fmla="*/ 152 h 232"/>
                <a:gd name="T16" fmla="*/ 17 w 179"/>
                <a:gd name="T17" fmla="*/ 185 h 232"/>
                <a:gd name="T18" fmla="*/ 34 w 179"/>
                <a:gd name="T19" fmla="*/ 219 h 232"/>
                <a:gd name="T20" fmla="*/ 131 w 179"/>
                <a:gd name="T21" fmla="*/ 211 h 232"/>
                <a:gd name="T22" fmla="*/ 175 w 179"/>
                <a:gd name="T23" fmla="*/ 207 h 232"/>
                <a:gd name="T24" fmla="*/ 179 w 179"/>
                <a:gd name="T25" fmla="*/ 13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232">
                  <a:moveTo>
                    <a:pt x="179" y="134"/>
                  </a:moveTo>
                  <a:cubicBezTo>
                    <a:pt x="164" y="133"/>
                    <a:pt x="150" y="129"/>
                    <a:pt x="140" y="119"/>
                  </a:cubicBezTo>
                  <a:cubicBezTo>
                    <a:pt x="123" y="102"/>
                    <a:pt x="132" y="47"/>
                    <a:pt x="138" y="24"/>
                  </a:cubicBezTo>
                  <a:cubicBezTo>
                    <a:pt x="145" y="0"/>
                    <a:pt x="121" y="1"/>
                    <a:pt x="109" y="31"/>
                  </a:cubicBezTo>
                  <a:cubicBezTo>
                    <a:pt x="97" y="61"/>
                    <a:pt x="91" y="95"/>
                    <a:pt x="91" y="95"/>
                  </a:cubicBezTo>
                  <a:cubicBezTo>
                    <a:pt x="91" y="95"/>
                    <a:pt x="36" y="89"/>
                    <a:pt x="26" y="90"/>
                  </a:cubicBezTo>
                  <a:cubicBezTo>
                    <a:pt x="17" y="91"/>
                    <a:pt x="10" y="105"/>
                    <a:pt x="18" y="120"/>
                  </a:cubicBezTo>
                  <a:cubicBezTo>
                    <a:pt x="23" y="131"/>
                    <a:pt x="7" y="134"/>
                    <a:pt x="16" y="152"/>
                  </a:cubicBezTo>
                  <a:cubicBezTo>
                    <a:pt x="19" y="158"/>
                    <a:pt x="2" y="166"/>
                    <a:pt x="17" y="185"/>
                  </a:cubicBezTo>
                  <a:cubicBezTo>
                    <a:pt x="22" y="192"/>
                    <a:pt x="0" y="207"/>
                    <a:pt x="34" y="219"/>
                  </a:cubicBezTo>
                  <a:cubicBezTo>
                    <a:pt x="68" y="232"/>
                    <a:pt x="116" y="221"/>
                    <a:pt x="131" y="211"/>
                  </a:cubicBezTo>
                  <a:cubicBezTo>
                    <a:pt x="144" y="202"/>
                    <a:pt x="159" y="205"/>
                    <a:pt x="175" y="207"/>
                  </a:cubicBezTo>
                  <a:lnTo>
                    <a:pt x="179" y="13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Freeform: Shape 62">
              <a:extLst>
                <a:ext uri="{FF2B5EF4-FFF2-40B4-BE49-F238E27FC236}">
                  <a16:creationId xmlns:a16="http://schemas.microsoft.com/office/drawing/2014/main" xmlns="" id="{8488262B-95C9-4421-B52B-BCC3583E8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566" y="4957883"/>
              <a:ext cx="638467" cy="897580"/>
            </a:xfrm>
            <a:custGeom>
              <a:avLst/>
              <a:gdLst>
                <a:gd name="T0" fmla="*/ 32 w 319"/>
                <a:gd name="T1" fmla="*/ 250 h 448"/>
                <a:gd name="T2" fmla="*/ 81 w 319"/>
                <a:gd name="T3" fmla="*/ 416 h 448"/>
                <a:gd name="T4" fmla="*/ 247 w 319"/>
                <a:gd name="T5" fmla="*/ 365 h 448"/>
                <a:gd name="T6" fmla="*/ 226 w 319"/>
                <a:gd name="T7" fmla="*/ 222 h 448"/>
                <a:gd name="T8" fmla="*/ 256 w 319"/>
                <a:gd name="T9" fmla="*/ 173 h 448"/>
                <a:gd name="T10" fmla="*/ 246 w 319"/>
                <a:gd name="T11" fmla="*/ 117 h 448"/>
                <a:gd name="T12" fmla="*/ 305 w 319"/>
                <a:gd name="T13" fmla="*/ 79 h 448"/>
                <a:gd name="T14" fmla="*/ 295 w 319"/>
                <a:gd name="T15" fmla="*/ 12 h 448"/>
                <a:gd name="T16" fmla="*/ 234 w 319"/>
                <a:gd name="T17" fmla="*/ 46 h 448"/>
                <a:gd name="T18" fmla="*/ 159 w 319"/>
                <a:gd name="T19" fmla="*/ 188 h 448"/>
                <a:gd name="T20" fmla="*/ 32 w 319"/>
                <a:gd name="T21" fmla="*/ 250 h 448"/>
                <a:gd name="T22" fmla="*/ 101 w 319"/>
                <a:gd name="T23" fmla="*/ 376 h 448"/>
                <a:gd name="T24" fmla="*/ 89 w 319"/>
                <a:gd name="T25" fmla="*/ 336 h 448"/>
                <a:gd name="T26" fmla="*/ 128 w 319"/>
                <a:gd name="T27" fmla="*/ 324 h 448"/>
                <a:gd name="T28" fmla="*/ 141 w 319"/>
                <a:gd name="T29" fmla="*/ 364 h 448"/>
                <a:gd name="T30" fmla="*/ 101 w 319"/>
                <a:gd name="T31" fmla="*/ 37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448">
                  <a:moveTo>
                    <a:pt x="32" y="250"/>
                  </a:moveTo>
                  <a:cubicBezTo>
                    <a:pt x="0" y="310"/>
                    <a:pt x="21" y="384"/>
                    <a:pt x="81" y="416"/>
                  </a:cubicBezTo>
                  <a:cubicBezTo>
                    <a:pt x="141" y="448"/>
                    <a:pt x="215" y="425"/>
                    <a:pt x="247" y="365"/>
                  </a:cubicBezTo>
                  <a:cubicBezTo>
                    <a:pt x="272" y="317"/>
                    <a:pt x="262" y="259"/>
                    <a:pt x="226" y="222"/>
                  </a:cubicBezTo>
                  <a:cubicBezTo>
                    <a:pt x="238" y="203"/>
                    <a:pt x="251" y="182"/>
                    <a:pt x="256" y="173"/>
                  </a:cubicBezTo>
                  <a:cubicBezTo>
                    <a:pt x="265" y="156"/>
                    <a:pt x="240" y="130"/>
                    <a:pt x="246" y="117"/>
                  </a:cubicBezTo>
                  <a:cubicBezTo>
                    <a:pt x="253" y="104"/>
                    <a:pt x="298" y="92"/>
                    <a:pt x="305" y="79"/>
                  </a:cubicBezTo>
                  <a:cubicBezTo>
                    <a:pt x="312" y="66"/>
                    <a:pt x="319" y="25"/>
                    <a:pt x="295" y="12"/>
                  </a:cubicBezTo>
                  <a:cubicBezTo>
                    <a:pt x="272" y="0"/>
                    <a:pt x="234" y="46"/>
                    <a:pt x="234" y="46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106" y="180"/>
                    <a:pt x="56" y="204"/>
                    <a:pt x="32" y="250"/>
                  </a:cubicBezTo>
                  <a:close/>
                  <a:moveTo>
                    <a:pt x="101" y="376"/>
                  </a:moveTo>
                  <a:cubicBezTo>
                    <a:pt x="86" y="369"/>
                    <a:pt x="81" y="351"/>
                    <a:pt x="89" y="336"/>
                  </a:cubicBezTo>
                  <a:cubicBezTo>
                    <a:pt x="96" y="322"/>
                    <a:pt x="114" y="317"/>
                    <a:pt x="128" y="324"/>
                  </a:cubicBezTo>
                  <a:cubicBezTo>
                    <a:pt x="143" y="332"/>
                    <a:pt x="148" y="350"/>
                    <a:pt x="141" y="364"/>
                  </a:cubicBezTo>
                  <a:cubicBezTo>
                    <a:pt x="133" y="378"/>
                    <a:pt x="115" y="384"/>
                    <a:pt x="101" y="37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Freeform: Shape 63">
              <a:extLst>
                <a:ext uri="{FF2B5EF4-FFF2-40B4-BE49-F238E27FC236}">
                  <a16:creationId xmlns:a16="http://schemas.microsoft.com/office/drawing/2014/main" xmlns="" id="{E3BA48B7-D967-4DB7-9B2A-9EA05E1F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639" y="5166189"/>
              <a:ext cx="953467" cy="828992"/>
            </a:xfrm>
            <a:custGeom>
              <a:avLst/>
              <a:gdLst>
                <a:gd name="T0" fmla="*/ 31 w 476"/>
                <a:gd name="T1" fmla="*/ 202 h 414"/>
                <a:gd name="T2" fmla="*/ 17 w 476"/>
                <a:gd name="T3" fmla="*/ 127 h 414"/>
                <a:gd name="T4" fmla="*/ 82 w 476"/>
                <a:gd name="T5" fmla="*/ 31 h 414"/>
                <a:gd name="T6" fmla="*/ 156 w 476"/>
                <a:gd name="T7" fmla="*/ 16 h 414"/>
                <a:gd name="T8" fmla="*/ 445 w 476"/>
                <a:gd name="T9" fmla="*/ 212 h 414"/>
                <a:gd name="T10" fmla="*/ 459 w 476"/>
                <a:gd name="T11" fmla="*/ 287 h 414"/>
                <a:gd name="T12" fmla="*/ 394 w 476"/>
                <a:gd name="T13" fmla="*/ 383 h 414"/>
                <a:gd name="T14" fmla="*/ 320 w 476"/>
                <a:gd name="T15" fmla="*/ 398 h 414"/>
                <a:gd name="T16" fmla="*/ 31 w 476"/>
                <a:gd name="T17" fmla="*/ 20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14">
                  <a:moveTo>
                    <a:pt x="31" y="202"/>
                  </a:moveTo>
                  <a:cubicBezTo>
                    <a:pt x="6" y="185"/>
                    <a:pt x="0" y="152"/>
                    <a:pt x="17" y="127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99" y="6"/>
                    <a:pt x="132" y="0"/>
                    <a:pt x="156" y="16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470" y="229"/>
                    <a:pt x="476" y="262"/>
                    <a:pt x="459" y="287"/>
                  </a:cubicBezTo>
                  <a:cubicBezTo>
                    <a:pt x="394" y="383"/>
                    <a:pt x="394" y="383"/>
                    <a:pt x="394" y="383"/>
                  </a:cubicBezTo>
                  <a:cubicBezTo>
                    <a:pt x="377" y="408"/>
                    <a:pt x="344" y="414"/>
                    <a:pt x="320" y="398"/>
                  </a:cubicBezTo>
                  <a:cubicBezTo>
                    <a:pt x="31" y="202"/>
                    <a:pt x="31" y="202"/>
                    <a:pt x="31" y="20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64">
              <a:extLst>
                <a:ext uri="{FF2B5EF4-FFF2-40B4-BE49-F238E27FC236}">
                  <a16:creationId xmlns:a16="http://schemas.microsoft.com/office/drawing/2014/main" xmlns="" id="{B3C7D7B0-E0F2-44CD-9F25-3AF2A0058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72036"/>
              <a:ext cx="690967" cy="623226"/>
            </a:xfrm>
            <a:custGeom>
              <a:avLst/>
              <a:gdLst>
                <a:gd name="T0" fmla="*/ 0 w 816"/>
                <a:gd name="T1" fmla="*/ 338 h 736"/>
                <a:gd name="T2" fmla="*/ 227 w 816"/>
                <a:gd name="T3" fmla="*/ 0 h 736"/>
                <a:gd name="T4" fmla="*/ 816 w 816"/>
                <a:gd name="T5" fmla="*/ 400 h 736"/>
                <a:gd name="T6" fmla="*/ 587 w 816"/>
                <a:gd name="T7" fmla="*/ 736 h 736"/>
                <a:gd name="T8" fmla="*/ 0 w 816"/>
                <a:gd name="T9" fmla="*/ 33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736">
                  <a:moveTo>
                    <a:pt x="0" y="338"/>
                  </a:moveTo>
                  <a:lnTo>
                    <a:pt x="227" y="0"/>
                  </a:lnTo>
                  <a:lnTo>
                    <a:pt x="816" y="400"/>
                  </a:lnTo>
                  <a:lnTo>
                    <a:pt x="587" y="736"/>
                  </a:lnTo>
                  <a:lnTo>
                    <a:pt x="0" y="33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Freeform: Shape 65">
              <a:extLst>
                <a:ext uri="{FF2B5EF4-FFF2-40B4-BE49-F238E27FC236}">
                  <a16:creationId xmlns:a16="http://schemas.microsoft.com/office/drawing/2014/main" xmlns="" id="{477FB42C-21B9-4EEE-AB5A-BC20ED3D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72036"/>
              <a:ext cx="690967" cy="623226"/>
            </a:xfrm>
            <a:custGeom>
              <a:avLst/>
              <a:gdLst>
                <a:gd name="T0" fmla="*/ 0 w 816"/>
                <a:gd name="T1" fmla="*/ 338 h 736"/>
                <a:gd name="T2" fmla="*/ 227 w 816"/>
                <a:gd name="T3" fmla="*/ 0 h 736"/>
                <a:gd name="T4" fmla="*/ 816 w 816"/>
                <a:gd name="T5" fmla="*/ 400 h 736"/>
                <a:gd name="T6" fmla="*/ 587 w 816"/>
                <a:gd name="T7" fmla="*/ 736 h 736"/>
                <a:gd name="T8" fmla="*/ 0 w 816"/>
                <a:gd name="T9" fmla="*/ 33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736">
                  <a:moveTo>
                    <a:pt x="0" y="338"/>
                  </a:moveTo>
                  <a:lnTo>
                    <a:pt x="227" y="0"/>
                  </a:lnTo>
                  <a:lnTo>
                    <a:pt x="816" y="400"/>
                  </a:lnTo>
                  <a:lnTo>
                    <a:pt x="587" y="736"/>
                  </a:lnTo>
                  <a:lnTo>
                    <a:pt x="0" y="33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Freeform: Shape 66">
              <a:extLst>
                <a:ext uri="{FF2B5EF4-FFF2-40B4-BE49-F238E27FC236}">
                  <a16:creationId xmlns:a16="http://schemas.microsoft.com/office/drawing/2014/main" xmlns="" id="{E9EAB1B2-AF23-499B-8F67-A3F50712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67802"/>
              <a:ext cx="500443" cy="629153"/>
            </a:xfrm>
            <a:custGeom>
              <a:avLst/>
              <a:gdLst>
                <a:gd name="T0" fmla="*/ 589 w 591"/>
                <a:gd name="T1" fmla="*/ 739 h 743"/>
                <a:gd name="T2" fmla="*/ 587 w 591"/>
                <a:gd name="T3" fmla="*/ 741 h 743"/>
                <a:gd name="T4" fmla="*/ 591 w 591"/>
                <a:gd name="T5" fmla="*/ 743 h 743"/>
                <a:gd name="T6" fmla="*/ 589 w 591"/>
                <a:gd name="T7" fmla="*/ 739 h 743"/>
                <a:gd name="T8" fmla="*/ 232 w 591"/>
                <a:gd name="T9" fmla="*/ 0 h 743"/>
                <a:gd name="T10" fmla="*/ 0 w 591"/>
                <a:gd name="T11" fmla="*/ 343 h 743"/>
                <a:gd name="T12" fmla="*/ 227 w 591"/>
                <a:gd name="T13" fmla="*/ 5 h 743"/>
                <a:gd name="T14" fmla="*/ 237 w 591"/>
                <a:gd name="T15" fmla="*/ 12 h 743"/>
                <a:gd name="T16" fmla="*/ 232 w 591"/>
                <a:gd name="T1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743">
                  <a:moveTo>
                    <a:pt x="589" y="739"/>
                  </a:moveTo>
                  <a:lnTo>
                    <a:pt x="587" y="741"/>
                  </a:lnTo>
                  <a:lnTo>
                    <a:pt x="591" y="743"/>
                  </a:lnTo>
                  <a:lnTo>
                    <a:pt x="589" y="739"/>
                  </a:lnTo>
                  <a:close/>
                  <a:moveTo>
                    <a:pt x="232" y="0"/>
                  </a:moveTo>
                  <a:lnTo>
                    <a:pt x="0" y="343"/>
                  </a:lnTo>
                  <a:lnTo>
                    <a:pt x="227" y="5"/>
                  </a:lnTo>
                  <a:lnTo>
                    <a:pt x="237" y="12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Freeform: Shape 67">
              <a:extLst>
                <a:ext uri="{FF2B5EF4-FFF2-40B4-BE49-F238E27FC236}">
                  <a16:creationId xmlns:a16="http://schemas.microsoft.com/office/drawing/2014/main" xmlns="" id="{1256E12F-36A9-4DA8-A18A-33FFD956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67802"/>
              <a:ext cx="500443" cy="629153"/>
            </a:xfrm>
            <a:custGeom>
              <a:avLst/>
              <a:gdLst>
                <a:gd name="T0" fmla="*/ 589 w 591"/>
                <a:gd name="T1" fmla="*/ 739 h 743"/>
                <a:gd name="T2" fmla="*/ 587 w 591"/>
                <a:gd name="T3" fmla="*/ 741 h 743"/>
                <a:gd name="T4" fmla="*/ 591 w 591"/>
                <a:gd name="T5" fmla="*/ 743 h 743"/>
                <a:gd name="T6" fmla="*/ 589 w 591"/>
                <a:gd name="T7" fmla="*/ 739 h 743"/>
                <a:gd name="T8" fmla="*/ 232 w 591"/>
                <a:gd name="T9" fmla="*/ 0 h 743"/>
                <a:gd name="T10" fmla="*/ 0 w 591"/>
                <a:gd name="T11" fmla="*/ 343 h 743"/>
                <a:gd name="T12" fmla="*/ 227 w 591"/>
                <a:gd name="T13" fmla="*/ 5 h 743"/>
                <a:gd name="T14" fmla="*/ 237 w 591"/>
                <a:gd name="T15" fmla="*/ 12 h 743"/>
                <a:gd name="T16" fmla="*/ 232 w 591"/>
                <a:gd name="T1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743">
                  <a:moveTo>
                    <a:pt x="589" y="739"/>
                  </a:moveTo>
                  <a:lnTo>
                    <a:pt x="587" y="741"/>
                  </a:lnTo>
                  <a:lnTo>
                    <a:pt x="591" y="743"/>
                  </a:lnTo>
                  <a:lnTo>
                    <a:pt x="589" y="739"/>
                  </a:lnTo>
                  <a:moveTo>
                    <a:pt x="232" y="0"/>
                  </a:moveTo>
                  <a:lnTo>
                    <a:pt x="0" y="343"/>
                  </a:lnTo>
                  <a:lnTo>
                    <a:pt x="227" y="5"/>
                  </a:lnTo>
                  <a:lnTo>
                    <a:pt x="237" y="12"/>
                  </a:lnTo>
                  <a:lnTo>
                    <a:pt x="232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Freeform: Shape 68">
              <a:extLst>
                <a:ext uri="{FF2B5EF4-FFF2-40B4-BE49-F238E27FC236}">
                  <a16:creationId xmlns:a16="http://schemas.microsoft.com/office/drawing/2014/main" xmlns="" id="{4818A8BF-523D-4F56-8673-281959B7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72036"/>
              <a:ext cx="498750" cy="623226"/>
            </a:xfrm>
            <a:custGeom>
              <a:avLst/>
              <a:gdLst>
                <a:gd name="T0" fmla="*/ 227 w 589"/>
                <a:gd name="T1" fmla="*/ 0 h 736"/>
                <a:gd name="T2" fmla="*/ 0 w 589"/>
                <a:gd name="T3" fmla="*/ 338 h 736"/>
                <a:gd name="T4" fmla="*/ 587 w 589"/>
                <a:gd name="T5" fmla="*/ 736 h 736"/>
                <a:gd name="T6" fmla="*/ 589 w 589"/>
                <a:gd name="T7" fmla="*/ 734 h 736"/>
                <a:gd name="T8" fmla="*/ 237 w 589"/>
                <a:gd name="T9" fmla="*/ 7 h 736"/>
                <a:gd name="T10" fmla="*/ 227 w 589"/>
                <a:gd name="T11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736">
                  <a:moveTo>
                    <a:pt x="227" y="0"/>
                  </a:moveTo>
                  <a:lnTo>
                    <a:pt x="0" y="338"/>
                  </a:lnTo>
                  <a:lnTo>
                    <a:pt x="587" y="736"/>
                  </a:lnTo>
                  <a:lnTo>
                    <a:pt x="589" y="734"/>
                  </a:lnTo>
                  <a:lnTo>
                    <a:pt x="237" y="7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Freeform: Shape 69">
              <a:extLst>
                <a:ext uri="{FF2B5EF4-FFF2-40B4-BE49-F238E27FC236}">
                  <a16:creationId xmlns:a16="http://schemas.microsoft.com/office/drawing/2014/main" xmlns="" id="{4778EF96-D8E1-4A30-AB25-EFFE9930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590" y="5272036"/>
              <a:ext cx="498750" cy="623226"/>
            </a:xfrm>
            <a:custGeom>
              <a:avLst/>
              <a:gdLst>
                <a:gd name="T0" fmla="*/ 227 w 589"/>
                <a:gd name="T1" fmla="*/ 0 h 736"/>
                <a:gd name="T2" fmla="*/ 0 w 589"/>
                <a:gd name="T3" fmla="*/ 338 h 736"/>
                <a:gd name="T4" fmla="*/ 587 w 589"/>
                <a:gd name="T5" fmla="*/ 736 h 736"/>
                <a:gd name="T6" fmla="*/ 589 w 589"/>
                <a:gd name="T7" fmla="*/ 734 h 736"/>
                <a:gd name="T8" fmla="*/ 237 w 589"/>
                <a:gd name="T9" fmla="*/ 7 h 736"/>
                <a:gd name="T10" fmla="*/ 227 w 589"/>
                <a:gd name="T11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736">
                  <a:moveTo>
                    <a:pt x="227" y="0"/>
                  </a:moveTo>
                  <a:lnTo>
                    <a:pt x="0" y="338"/>
                  </a:lnTo>
                  <a:lnTo>
                    <a:pt x="587" y="736"/>
                  </a:lnTo>
                  <a:lnTo>
                    <a:pt x="589" y="734"/>
                  </a:lnTo>
                  <a:lnTo>
                    <a:pt x="237" y="7"/>
                  </a:lnTo>
                  <a:lnTo>
                    <a:pt x="227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Freeform: Shape 70">
              <a:extLst>
                <a:ext uri="{FF2B5EF4-FFF2-40B4-BE49-F238E27FC236}">
                  <a16:creationId xmlns:a16="http://schemas.microsoft.com/office/drawing/2014/main" xmlns="" id="{6BFEA068-B55C-4F32-8B9F-B7FAB2A1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953" y="5318609"/>
              <a:ext cx="113468" cy="113468"/>
            </a:xfrm>
            <a:custGeom>
              <a:avLst/>
              <a:gdLst>
                <a:gd name="T0" fmla="*/ 43 w 57"/>
                <a:gd name="T1" fmla="*/ 8 h 57"/>
                <a:gd name="T2" fmla="*/ 50 w 57"/>
                <a:gd name="T3" fmla="*/ 43 h 57"/>
                <a:gd name="T4" fmla="*/ 15 w 57"/>
                <a:gd name="T5" fmla="*/ 49 h 57"/>
                <a:gd name="T6" fmla="*/ 8 w 57"/>
                <a:gd name="T7" fmla="*/ 15 h 57"/>
                <a:gd name="T8" fmla="*/ 43 w 57"/>
                <a:gd name="T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3" y="8"/>
                  </a:moveTo>
                  <a:cubicBezTo>
                    <a:pt x="54" y="16"/>
                    <a:pt x="57" y="31"/>
                    <a:pt x="50" y="43"/>
                  </a:cubicBezTo>
                  <a:cubicBezTo>
                    <a:pt x="42" y="54"/>
                    <a:pt x="26" y="57"/>
                    <a:pt x="15" y="49"/>
                  </a:cubicBezTo>
                  <a:cubicBezTo>
                    <a:pt x="3" y="42"/>
                    <a:pt x="0" y="26"/>
                    <a:pt x="8" y="15"/>
                  </a:cubicBezTo>
                  <a:cubicBezTo>
                    <a:pt x="16" y="3"/>
                    <a:pt x="31" y="0"/>
                    <a:pt x="43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Freeform: Shape 71">
              <a:extLst>
                <a:ext uri="{FF2B5EF4-FFF2-40B4-BE49-F238E27FC236}">
                  <a16:creationId xmlns:a16="http://schemas.microsoft.com/office/drawing/2014/main" xmlns="" id="{D65A7C46-FD35-4401-9991-DC61882B1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9243" y="5700504"/>
              <a:ext cx="136331" cy="182903"/>
            </a:xfrm>
            <a:custGeom>
              <a:avLst/>
              <a:gdLst>
                <a:gd name="T0" fmla="*/ 4 w 68"/>
                <a:gd name="T1" fmla="*/ 88 h 91"/>
                <a:gd name="T2" fmla="*/ 2 w 68"/>
                <a:gd name="T3" fmla="*/ 78 h 91"/>
                <a:gd name="T4" fmla="*/ 52 w 68"/>
                <a:gd name="T5" fmla="*/ 4 h 91"/>
                <a:gd name="T6" fmla="*/ 62 w 68"/>
                <a:gd name="T7" fmla="*/ 2 h 91"/>
                <a:gd name="T8" fmla="*/ 64 w 68"/>
                <a:gd name="T9" fmla="*/ 3 h 91"/>
                <a:gd name="T10" fmla="*/ 65 w 68"/>
                <a:gd name="T11" fmla="*/ 13 h 91"/>
                <a:gd name="T12" fmla="*/ 15 w 68"/>
                <a:gd name="T13" fmla="*/ 87 h 91"/>
                <a:gd name="T14" fmla="*/ 5 w 68"/>
                <a:gd name="T15" fmla="*/ 89 h 91"/>
                <a:gd name="T16" fmla="*/ 4 w 68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1">
                  <a:moveTo>
                    <a:pt x="4" y="88"/>
                  </a:moveTo>
                  <a:cubicBezTo>
                    <a:pt x="0" y="86"/>
                    <a:pt x="0" y="81"/>
                    <a:pt x="2" y="78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1"/>
                    <a:pt x="59" y="0"/>
                    <a:pt x="62" y="2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5"/>
                    <a:pt x="68" y="9"/>
                    <a:pt x="65" y="13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3" y="90"/>
                    <a:pt x="8" y="91"/>
                    <a:pt x="5" y="89"/>
                  </a:cubicBezTo>
                  <a:lnTo>
                    <a:pt x="4" y="8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Freeform: Shape 72">
              <a:extLst>
                <a:ext uri="{FF2B5EF4-FFF2-40B4-BE49-F238E27FC236}">
                  <a16:creationId xmlns:a16="http://schemas.microsoft.com/office/drawing/2014/main" xmlns="" id="{EFA93797-9D9B-49FA-BF5F-6C13DA108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9607" y="4603085"/>
              <a:ext cx="889112" cy="1019516"/>
            </a:xfrm>
            <a:custGeom>
              <a:avLst/>
              <a:gdLst>
                <a:gd name="T0" fmla="*/ 52 w 444"/>
                <a:gd name="T1" fmla="*/ 392 h 509"/>
                <a:gd name="T2" fmla="*/ 248 w 444"/>
                <a:gd name="T3" fmla="*/ 473 h 509"/>
                <a:gd name="T4" fmla="*/ 245 w 444"/>
                <a:gd name="T5" fmla="*/ 481 h 509"/>
                <a:gd name="T6" fmla="*/ 238 w 444"/>
                <a:gd name="T7" fmla="*/ 491 h 509"/>
                <a:gd name="T8" fmla="*/ 280 w 444"/>
                <a:gd name="T9" fmla="*/ 509 h 509"/>
                <a:gd name="T10" fmla="*/ 444 w 444"/>
                <a:gd name="T11" fmla="*/ 117 h 509"/>
                <a:gd name="T12" fmla="*/ 163 w 444"/>
                <a:gd name="T13" fmla="*/ 0 h 509"/>
                <a:gd name="T14" fmla="*/ 0 w 444"/>
                <a:gd name="T15" fmla="*/ 392 h 509"/>
                <a:gd name="T16" fmla="*/ 46 w 444"/>
                <a:gd name="T17" fmla="*/ 411 h 509"/>
                <a:gd name="T18" fmla="*/ 49 w 444"/>
                <a:gd name="T19" fmla="*/ 399 h 509"/>
                <a:gd name="T20" fmla="*/ 52 w 444"/>
                <a:gd name="T21" fmla="*/ 392 h 509"/>
                <a:gd name="T22" fmla="*/ 182 w 444"/>
                <a:gd name="T23" fmla="*/ 90 h 509"/>
                <a:gd name="T24" fmla="*/ 374 w 444"/>
                <a:gd name="T25" fmla="*/ 170 h 509"/>
                <a:gd name="T26" fmla="*/ 371 w 444"/>
                <a:gd name="T27" fmla="*/ 178 h 509"/>
                <a:gd name="T28" fmla="*/ 179 w 444"/>
                <a:gd name="T29" fmla="*/ 98 h 509"/>
                <a:gd name="T30" fmla="*/ 182 w 444"/>
                <a:gd name="T31" fmla="*/ 90 h 509"/>
                <a:gd name="T32" fmla="*/ 168 w 444"/>
                <a:gd name="T33" fmla="*/ 124 h 509"/>
                <a:gd name="T34" fmla="*/ 360 w 444"/>
                <a:gd name="T35" fmla="*/ 204 h 509"/>
                <a:gd name="T36" fmla="*/ 357 w 444"/>
                <a:gd name="T37" fmla="*/ 211 h 509"/>
                <a:gd name="T38" fmla="*/ 165 w 444"/>
                <a:gd name="T39" fmla="*/ 131 h 509"/>
                <a:gd name="T40" fmla="*/ 168 w 444"/>
                <a:gd name="T41" fmla="*/ 124 h 509"/>
                <a:gd name="T42" fmla="*/ 152 w 444"/>
                <a:gd name="T43" fmla="*/ 161 h 509"/>
                <a:gd name="T44" fmla="*/ 344 w 444"/>
                <a:gd name="T45" fmla="*/ 241 h 509"/>
                <a:gd name="T46" fmla="*/ 341 w 444"/>
                <a:gd name="T47" fmla="*/ 248 h 509"/>
                <a:gd name="T48" fmla="*/ 149 w 444"/>
                <a:gd name="T49" fmla="*/ 168 h 509"/>
                <a:gd name="T50" fmla="*/ 152 w 444"/>
                <a:gd name="T51" fmla="*/ 161 h 509"/>
                <a:gd name="T52" fmla="*/ 139 w 444"/>
                <a:gd name="T53" fmla="*/ 194 h 509"/>
                <a:gd name="T54" fmla="*/ 331 w 444"/>
                <a:gd name="T55" fmla="*/ 274 h 509"/>
                <a:gd name="T56" fmla="*/ 328 w 444"/>
                <a:gd name="T57" fmla="*/ 281 h 509"/>
                <a:gd name="T58" fmla="*/ 136 w 444"/>
                <a:gd name="T59" fmla="*/ 201 h 509"/>
                <a:gd name="T60" fmla="*/ 139 w 444"/>
                <a:gd name="T61" fmla="*/ 194 h 509"/>
                <a:gd name="T62" fmla="*/ 125 w 444"/>
                <a:gd name="T63" fmla="*/ 227 h 509"/>
                <a:gd name="T64" fmla="*/ 317 w 444"/>
                <a:gd name="T65" fmla="*/ 307 h 509"/>
                <a:gd name="T66" fmla="*/ 314 w 444"/>
                <a:gd name="T67" fmla="*/ 314 h 509"/>
                <a:gd name="T68" fmla="*/ 122 w 444"/>
                <a:gd name="T69" fmla="*/ 234 h 509"/>
                <a:gd name="T70" fmla="*/ 125 w 444"/>
                <a:gd name="T71" fmla="*/ 227 h 509"/>
                <a:gd name="T72" fmla="*/ 111 w 444"/>
                <a:gd name="T73" fmla="*/ 260 h 509"/>
                <a:gd name="T74" fmla="*/ 303 w 444"/>
                <a:gd name="T75" fmla="*/ 340 h 509"/>
                <a:gd name="T76" fmla="*/ 300 w 444"/>
                <a:gd name="T77" fmla="*/ 348 h 509"/>
                <a:gd name="T78" fmla="*/ 108 w 444"/>
                <a:gd name="T79" fmla="*/ 268 h 509"/>
                <a:gd name="T80" fmla="*/ 111 w 444"/>
                <a:gd name="T81" fmla="*/ 260 h 509"/>
                <a:gd name="T82" fmla="*/ 97 w 444"/>
                <a:gd name="T83" fmla="*/ 294 h 509"/>
                <a:gd name="T84" fmla="*/ 289 w 444"/>
                <a:gd name="T85" fmla="*/ 374 h 509"/>
                <a:gd name="T86" fmla="*/ 286 w 444"/>
                <a:gd name="T87" fmla="*/ 381 h 509"/>
                <a:gd name="T88" fmla="*/ 94 w 444"/>
                <a:gd name="T89" fmla="*/ 301 h 509"/>
                <a:gd name="T90" fmla="*/ 97 w 444"/>
                <a:gd name="T91" fmla="*/ 294 h 509"/>
                <a:gd name="T92" fmla="*/ 83 w 444"/>
                <a:gd name="T93" fmla="*/ 327 h 509"/>
                <a:gd name="T94" fmla="*/ 275 w 444"/>
                <a:gd name="T95" fmla="*/ 407 h 509"/>
                <a:gd name="T96" fmla="*/ 272 w 444"/>
                <a:gd name="T97" fmla="*/ 414 h 509"/>
                <a:gd name="T98" fmla="*/ 80 w 444"/>
                <a:gd name="T99" fmla="*/ 334 h 509"/>
                <a:gd name="T100" fmla="*/ 83 w 444"/>
                <a:gd name="T101" fmla="*/ 32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4" h="509">
                  <a:moveTo>
                    <a:pt x="52" y="392"/>
                  </a:moveTo>
                  <a:cubicBezTo>
                    <a:pt x="248" y="473"/>
                    <a:pt x="248" y="473"/>
                    <a:pt x="248" y="473"/>
                  </a:cubicBezTo>
                  <a:cubicBezTo>
                    <a:pt x="245" y="481"/>
                    <a:pt x="245" y="481"/>
                    <a:pt x="245" y="481"/>
                  </a:cubicBezTo>
                  <a:cubicBezTo>
                    <a:pt x="243" y="484"/>
                    <a:pt x="241" y="488"/>
                    <a:pt x="238" y="491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444" y="117"/>
                    <a:pt x="444" y="117"/>
                    <a:pt x="444" y="11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46" y="411"/>
                    <a:pt x="46" y="411"/>
                    <a:pt x="46" y="411"/>
                  </a:cubicBezTo>
                  <a:cubicBezTo>
                    <a:pt x="46" y="407"/>
                    <a:pt x="47" y="403"/>
                    <a:pt x="49" y="399"/>
                  </a:cubicBezTo>
                  <a:lnTo>
                    <a:pt x="52" y="392"/>
                  </a:lnTo>
                  <a:close/>
                  <a:moveTo>
                    <a:pt x="182" y="90"/>
                  </a:moveTo>
                  <a:cubicBezTo>
                    <a:pt x="374" y="170"/>
                    <a:pt x="374" y="170"/>
                    <a:pt x="374" y="170"/>
                  </a:cubicBezTo>
                  <a:cubicBezTo>
                    <a:pt x="371" y="178"/>
                    <a:pt x="371" y="178"/>
                    <a:pt x="371" y="178"/>
                  </a:cubicBezTo>
                  <a:cubicBezTo>
                    <a:pt x="179" y="98"/>
                    <a:pt x="179" y="98"/>
                    <a:pt x="179" y="98"/>
                  </a:cubicBezTo>
                  <a:lnTo>
                    <a:pt x="182" y="90"/>
                  </a:lnTo>
                  <a:close/>
                  <a:moveTo>
                    <a:pt x="168" y="124"/>
                  </a:moveTo>
                  <a:cubicBezTo>
                    <a:pt x="360" y="204"/>
                    <a:pt x="360" y="204"/>
                    <a:pt x="360" y="204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165" y="131"/>
                    <a:pt x="165" y="131"/>
                    <a:pt x="165" y="131"/>
                  </a:cubicBezTo>
                  <a:lnTo>
                    <a:pt x="168" y="124"/>
                  </a:lnTo>
                  <a:close/>
                  <a:moveTo>
                    <a:pt x="152" y="161"/>
                  </a:moveTo>
                  <a:cubicBezTo>
                    <a:pt x="344" y="241"/>
                    <a:pt x="344" y="241"/>
                    <a:pt x="344" y="241"/>
                  </a:cubicBezTo>
                  <a:cubicBezTo>
                    <a:pt x="341" y="248"/>
                    <a:pt x="341" y="248"/>
                    <a:pt x="341" y="248"/>
                  </a:cubicBezTo>
                  <a:cubicBezTo>
                    <a:pt x="149" y="168"/>
                    <a:pt x="149" y="168"/>
                    <a:pt x="149" y="168"/>
                  </a:cubicBezTo>
                  <a:lnTo>
                    <a:pt x="152" y="161"/>
                  </a:lnTo>
                  <a:close/>
                  <a:moveTo>
                    <a:pt x="139" y="194"/>
                  </a:moveTo>
                  <a:cubicBezTo>
                    <a:pt x="331" y="274"/>
                    <a:pt x="331" y="274"/>
                    <a:pt x="331" y="274"/>
                  </a:cubicBezTo>
                  <a:cubicBezTo>
                    <a:pt x="328" y="281"/>
                    <a:pt x="328" y="281"/>
                    <a:pt x="328" y="281"/>
                  </a:cubicBezTo>
                  <a:cubicBezTo>
                    <a:pt x="136" y="201"/>
                    <a:pt x="136" y="201"/>
                    <a:pt x="136" y="201"/>
                  </a:cubicBezTo>
                  <a:lnTo>
                    <a:pt x="139" y="194"/>
                  </a:lnTo>
                  <a:close/>
                  <a:moveTo>
                    <a:pt x="125" y="227"/>
                  </a:moveTo>
                  <a:cubicBezTo>
                    <a:pt x="317" y="307"/>
                    <a:pt x="317" y="307"/>
                    <a:pt x="317" y="307"/>
                  </a:cubicBezTo>
                  <a:cubicBezTo>
                    <a:pt x="314" y="314"/>
                    <a:pt x="314" y="314"/>
                    <a:pt x="314" y="314"/>
                  </a:cubicBezTo>
                  <a:cubicBezTo>
                    <a:pt x="122" y="234"/>
                    <a:pt x="122" y="234"/>
                    <a:pt x="122" y="234"/>
                  </a:cubicBezTo>
                  <a:lnTo>
                    <a:pt x="125" y="227"/>
                  </a:lnTo>
                  <a:close/>
                  <a:moveTo>
                    <a:pt x="111" y="260"/>
                  </a:moveTo>
                  <a:cubicBezTo>
                    <a:pt x="303" y="340"/>
                    <a:pt x="303" y="340"/>
                    <a:pt x="303" y="340"/>
                  </a:cubicBezTo>
                  <a:cubicBezTo>
                    <a:pt x="300" y="348"/>
                    <a:pt x="300" y="348"/>
                    <a:pt x="300" y="348"/>
                  </a:cubicBezTo>
                  <a:cubicBezTo>
                    <a:pt x="108" y="268"/>
                    <a:pt x="108" y="268"/>
                    <a:pt x="108" y="268"/>
                  </a:cubicBezTo>
                  <a:lnTo>
                    <a:pt x="111" y="260"/>
                  </a:lnTo>
                  <a:close/>
                  <a:moveTo>
                    <a:pt x="97" y="294"/>
                  </a:moveTo>
                  <a:cubicBezTo>
                    <a:pt x="289" y="374"/>
                    <a:pt x="289" y="374"/>
                    <a:pt x="289" y="374"/>
                  </a:cubicBezTo>
                  <a:cubicBezTo>
                    <a:pt x="286" y="381"/>
                    <a:pt x="286" y="381"/>
                    <a:pt x="286" y="381"/>
                  </a:cubicBezTo>
                  <a:cubicBezTo>
                    <a:pt x="94" y="301"/>
                    <a:pt x="94" y="301"/>
                    <a:pt x="94" y="301"/>
                  </a:cubicBezTo>
                  <a:lnTo>
                    <a:pt x="97" y="294"/>
                  </a:lnTo>
                  <a:close/>
                  <a:moveTo>
                    <a:pt x="83" y="327"/>
                  </a:moveTo>
                  <a:cubicBezTo>
                    <a:pt x="275" y="407"/>
                    <a:pt x="275" y="407"/>
                    <a:pt x="275" y="407"/>
                  </a:cubicBezTo>
                  <a:cubicBezTo>
                    <a:pt x="272" y="414"/>
                    <a:pt x="272" y="414"/>
                    <a:pt x="272" y="414"/>
                  </a:cubicBezTo>
                  <a:cubicBezTo>
                    <a:pt x="80" y="334"/>
                    <a:pt x="80" y="334"/>
                    <a:pt x="80" y="334"/>
                  </a:cubicBezTo>
                  <a:lnTo>
                    <a:pt x="83" y="32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3" name="Group 73">
              <a:extLst>
                <a:ext uri="{FF2B5EF4-FFF2-40B4-BE49-F238E27FC236}">
                  <a16:creationId xmlns:a16="http://schemas.microsoft.com/office/drawing/2014/main" xmlns="" id="{A06FD820-D778-4DC5-A45C-25131419BDF6}"/>
                </a:ext>
              </a:extLst>
            </p:cNvPr>
            <p:cNvGrpSpPr/>
            <p:nvPr/>
          </p:nvGrpSpPr>
          <p:grpSpPr>
            <a:xfrm>
              <a:off x="7846784" y="4529415"/>
              <a:ext cx="1032217" cy="1167701"/>
              <a:chOff x="7846784" y="4529415"/>
              <a:chExt cx="1032217" cy="1167701"/>
            </a:xfrm>
            <a:grpFill/>
          </p:grpSpPr>
          <p:grpSp>
            <p:nvGrpSpPr>
              <p:cNvPr id="198" name="Group 148">
                <a:extLst>
                  <a:ext uri="{FF2B5EF4-FFF2-40B4-BE49-F238E27FC236}">
                    <a16:creationId xmlns:a16="http://schemas.microsoft.com/office/drawing/2014/main" xmlns="" id="{A6123A27-AAD7-49EA-9982-2B23F23517A3}"/>
                  </a:ext>
                </a:extLst>
              </p:cNvPr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sp>
              <p:nvSpPr>
                <p:cNvPr id="201" name="Freeform: Shape 151">
                  <a:extLst>
                    <a:ext uri="{FF2B5EF4-FFF2-40B4-BE49-F238E27FC236}">
                      <a16:creationId xmlns:a16="http://schemas.microsoft.com/office/drawing/2014/main" xmlns="" id="{88F5A2C8-87B0-44E9-BB29-581E6E023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6784" y="4529415"/>
                  <a:ext cx="1032217" cy="1167701"/>
                </a:xfrm>
                <a:custGeom>
                  <a:avLst/>
                  <a:gdLst>
                    <a:gd name="T0" fmla="*/ 481 w 515"/>
                    <a:gd name="T1" fmla="*/ 116 h 583"/>
                    <a:gd name="T2" fmla="*/ 225 w 515"/>
                    <a:gd name="T3" fmla="*/ 9 h 583"/>
                    <a:gd name="T4" fmla="*/ 166 w 515"/>
                    <a:gd name="T5" fmla="*/ 34 h 583"/>
                    <a:gd name="T6" fmla="*/ 10 w 515"/>
                    <a:gd name="T7" fmla="*/ 408 h 583"/>
                    <a:gd name="T8" fmla="*/ 34 w 515"/>
                    <a:gd name="T9" fmla="*/ 467 h 583"/>
                    <a:gd name="T10" fmla="*/ 128 w 515"/>
                    <a:gd name="T11" fmla="*/ 506 h 583"/>
                    <a:gd name="T12" fmla="*/ 131 w 515"/>
                    <a:gd name="T13" fmla="*/ 503 h 583"/>
                    <a:gd name="T14" fmla="*/ 108 w 515"/>
                    <a:gd name="T15" fmla="*/ 493 h 583"/>
                    <a:gd name="T16" fmla="*/ 82 w 515"/>
                    <a:gd name="T17" fmla="*/ 448 h 583"/>
                    <a:gd name="T18" fmla="*/ 36 w 515"/>
                    <a:gd name="T19" fmla="*/ 429 h 583"/>
                    <a:gd name="T20" fmla="*/ 199 w 515"/>
                    <a:gd name="T21" fmla="*/ 37 h 583"/>
                    <a:gd name="T22" fmla="*/ 480 w 515"/>
                    <a:gd name="T23" fmla="*/ 154 h 583"/>
                    <a:gd name="T24" fmla="*/ 316 w 515"/>
                    <a:gd name="T25" fmla="*/ 546 h 583"/>
                    <a:gd name="T26" fmla="*/ 274 w 515"/>
                    <a:gd name="T27" fmla="*/ 528 h 583"/>
                    <a:gd name="T28" fmla="*/ 221 w 515"/>
                    <a:gd name="T29" fmla="*/ 540 h 583"/>
                    <a:gd name="T30" fmla="*/ 198 w 515"/>
                    <a:gd name="T31" fmla="*/ 531 h 583"/>
                    <a:gd name="T32" fmla="*/ 198 w 515"/>
                    <a:gd name="T33" fmla="*/ 535 h 583"/>
                    <a:gd name="T34" fmla="*/ 290 w 515"/>
                    <a:gd name="T35" fmla="*/ 574 h 583"/>
                    <a:gd name="T36" fmla="*/ 350 w 515"/>
                    <a:gd name="T37" fmla="*/ 549 h 583"/>
                    <a:gd name="T38" fmla="*/ 506 w 515"/>
                    <a:gd name="T39" fmla="*/ 175 h 583"/>
                    <a:gd name="T40" fmla="*/ 481 w 515"/>
                    <a:gd name="T41" fmla="*/ 116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15" h="583">
                      <a:moveTo>
                        <a:pt x="481" y="116"/>
                      </a:moveTo>
                      <a:cubicBezTo>
                        <a:pt x="225" y="9"/>
                        <a:pt x="225" y="9"/>
                        <a:pt x="225" y="9"/>
                      </a:cubicBezTo>
                      <a:cubicBezTo>
                        <a:pt x="202" y="0"/>
                        <a:pt x="175" y="10"/>
                        <a:pt x="166" y="34"/>
                      </a:cubicBezTo>
                      <a:cubicBezTo>
                        <a:pt x="10" y="408"/>
                        <a:pt x="10" y="408"/>
                        <a:pt x="10" y="408"/>
                      </a:cubicBezTo>
                      <a:cubicBezTo>
                        <a:pt x="0" y="431"/>
                        <a:pt x="11" y="457"/>
                        <a:pt x="34" y="467"/>
                      </a:cubicBezTo>
                      <a:cubicBezTo>
                        <a:pt x="128" y="506"/>
                        <a:pt x="128" y="506"/>
                        <a:pt x="128" y="506"/>
                      </a:cubicBezTo>
                      <a:cubicBezTo>
                        <a:pt x="129" y="505"/>
                        <a:pt x="130" y="504"/>
                        <a:pt x="131" y="503"/>
                      </a:cubicBezTo>
                      <a:cubicBezTo>
                        <a:pt x="108" y="493"/>
                        <a:pt x="108" y="493"/>
                        <a:pt x="108" y="493"/>
                      </a:cubicBezTo>
                      <a:cubicBezTo>
                        <a:pt x="89" y="485"/>
                        <a:pt x="79" y="467"/>
                        <a:pt x="82" y="448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199" y="37"/>
                        <a:pt x="199" y="37"/>
                        <a:pt x="199" y="37"/>
                      </a:cubicBezTo>
                      <a:cubicBezTo>
                        <a:pt x="480" y="154"/>
                        <a:pt x="480" y="154"/>
                        <a:pt x="480" y="154"/>
                      </a:cubicBezTo>
                      <a:cubicBezTo>
                        <a:pt x="316" y="546"/>
                        <a:pt x="316" y="546"/>
                        <a:pt x="316" y="546"/>
                      </a:cubicBezTo>
                      <a:cubicBezTo>
                        <a:pt x="274" y="528"/>
                        <a:pt x="274" y="528"/>
                        <a:pt x="274" y="528"/>
                      </a:cubicBezTo>
                      <a:cubicBezTo>
                        <a:pt x="262" y="543"/>
                        <a:pt x="240" y="548"/>
                        <a:pt x="221" y="540"/>
                      </a:cubicBezTo>
                      <a:cubicBezTo>
                        <a:pt x="198" y="531"/>
                        <a:pt x="198" y="531"/>
                        <a:pt x="198" y="531"/>
                      </a:cubicBezTo>
                      <a:cubicBezTo>
                        <a:pt x="198" y="533"/>
                        <a:pt x="198" y="534"/>
                        <a:pt x="198" y="535"/>
                      </a:cubicBezTo>
                      <a:cubicBezTo>
                        <a:pt x="290" y="574"/>
                        <a:pt x="290" y="574"/>
                        <a:pt x="290" y="574"/>
                      </a:cubicBezTo>
                      <a:cubicBezTo>
                        <a:pt x="313" y="583"/>
                        <a:pt x="340" y="572"/>
                        <a:pt x="350" y="549"/>
                      </a:cubicBezTo>
                      <a:cubicBezTo>
                        <a:pt x="506" y="175"/>
                        <a:pt x="506" y="175"/>
                        <a:pt x="506" y="175"/>
                      </a:cubicBezTo>
                      <a:cubicBezTo>
                        <a:pt x="515" y="152"/>
                        <a:pt x="504" y="125"/>
                        <a:pt x="481" y="1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152">
                  <a:extLst>
                    <a:ext uri="{FF2B5EF4-FFF2-40B4-BE49-F238E27FC236}">
                      <a16:creationId xmlns:a16="http://schemas.microsoft.com/office/drawing/2014/main" xmlns="" id="{85FFECBF-7F53-4A86-A2FD-62EC470EA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5131" y="5388044"/>
                  <a:ext cx="410685" cy="304839"/>
                </a:xfrm>
                <a:custGeom>
                  <a:avLst/>
                  <a:gdLst>
                    <a:gd name="T0" fmla="*/ 142 w 205"/>
                    <a:gd name="T1" fmla="*/ 111 h 152"/>
                    <a:gd name="T2" fmla="*/ 195 w 205"/>
                    <a:gd name="T3" fmla="*/ 99 h 152"/>
                    <a:gd name="T4" fmla="*/ 202 w 205"/>
                    <a:gd name="T5" fmla="*/ 89 h 152"/>
                    <a:gd name="T6" fmla="*/ 205 w 205"/>
                    <a:gd name="T7" fmla="*/ 81 h 152"/>
                    <a:gd name="T8" fmla="*/ 9 w 205"/>
                    <a:gd name="T9" fmla="*/ 0 h 152"/>
                    <a:gd name="T10" fmla="*/ 6 w 205"/>
                    <a:gd name="T11" fmla="*/ 7 h 152"/>
                    <a:gd name="T12" fmla="*/ 3 w 205"/>
                    <a:gd name="T13" fmla="*/ 19 h 152"/>
                    <a:gd name="T14" fmla="*/ 29 w 205"/>
                    <a:gd name="T15" fmla="*/ 64 h 152"/>
                    <a:gd name="T16" fmla="*/ 52 w 205"/>
                    <a:gd name="T17" fmla="*/ 74 h 152"/>
                    <a:gd name="T18" fmla="*/ 49 w 205"/>
                    <a:gd name="T19" fmla="*/ 77 h 152"/>
                    <a:gd name="T20" fmla="*/ 41 w 205"/>
                    <a:gd name="T21" fmla="*/ 90 h 152"/>
                    <a:gd name="T22" fmla="*/ 63 w 205"/>
                    <a:gd name="T23" fmla="*/ 143 h 152"/>
                    <a:gd name="T24" fmla="*/ 116 w 205"/>
                    <a:gd name="T25" fmla="*/ 121 h 152"/>
                    <a:gd name="T26" fmla="*/ 119 w 205"/>
                    <a:gd name="T27" fmla="*/ 106 h 152"/>
                    <a:gd name="T28" fmla="*/ 119 w 205"/>
                    <a:gd name="T29" fmla="*/ 102 h 152"/>
                    <a:gd name="T30" fmla="*/ 142 w 205"/>
                    <a:gd name="T31" fmla="*/ 11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5" h="152">
                      <a:moveTo>
                        <a:pt x="142" y="111"/>
                      </a:moveTo>
                      <a:cubicBezTo>
                        <a:pt x="161" y="119"/>
                        <a:pt x="183" y="114"/>
                        <a:pt x="195" y="99"/>
                      </a:cubicBezTo>
                      <a:cubicBezTo>
                        <a:pt x="198" y="96"/>
                        <a:pt x="200" y="92"/>
                        <a:pt x="202" y="89"/>
                      </a:cubicBezTo>
                      <a:cubicBezTo>
                        <a:pt x="205" y="81"/>
                        <a:pt x="205" y="81"/>
                        <a:pt x="205" y="8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4" y="11"/>
                        <a:pt x="3" y="15"/>
                        <a:pt x="3" y="19"/>
                      </a:cubicBezTo>
                      <a:cubicBezTo>
                        <a:pt x="0" y="38"/>
                        <a:pt x="10" y="56"/>
                        <a:pt x="29" y="64"/>
                      </a:cubicBezTo>
                      <a:cubicBezTo>
                        <a:pt x="52" y="74"/>
                        <a:pt x="52" y="74"/>
                        <a:pt x="52" y="74"/>
                      </a:cubicBezTo>
                      <a:cubicBezTo>
                        <a:pt x="51" y="75"/>
                        <a:pt x="50" y="76"/>
                        <a:pt x="49" y="77"/>
                      </a:cubicBezTo>
                      <a:cubicBezTo>
                        <a:pt x="45" y="82"/>
                        <a:pt x="43" y="85"/>
                        <a:pt x="41" y="90"/>
                      </a:cubicBezTo>
                      <a:cubicBezTo>
                        <a:pt x="32" y="110"/>
                        <a:pt x="42" y="134"/>
                        <a:pt x="63" y="143"/>
                      </a:cubicBezTo>
                      <a:cubicBezTo>
                        <a:pt x="83" y="152"/>
                        <a:pt x="107" y="142"/>
                        <a:pt x="116" y="121"/>
                      </a:cubicBezTo>
                      <a:cubicBezTo>
                        <a:pt x="118" y="116"/>
                        <a:pt x="119" y="112"/>
                        <a:pt x="119" y="106"/>
                      </a:cubicBezTo>
                      <a:cubicBezTo>
                        <a:pt x="119" y="105"/>
                        <a:pt x="119" y="104"/>
                        <a:pt x="119" y="102"/>
                      </a:cubicBezTo>
                      <a:lnTo>
                        <a:pt x="142" y="11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153">
                  <a:extLst>
                    <a:ext uri="{FF2B5EF4-FFF2-40B4-BE49-F238E27FC236}">
                      <a16:creationId xmlns:a16="http://schemas.microsoft.com/office/drawing/2014/main" xmlns="" id="{9A56B5FB-B7A4-48B9-87C9-F7C4F41EF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9647" y="5258488"/>
                  <a:ext cx="390363" cy="173589"/>
                </a:xfrm>
                <a:custGeom>
                  <a:avLst/>
                  <a:gdLst>
                    <a:gd name="T0" fmla="*/ 461 w 461"/>
                    <a:gd name="T1" fmla="*/ 189 h 205"/>
                    <a:gd name="T2" fmla="*/ 7 w 461"/>
                    <a:gd name="T3" fmla="*/ 0 h 205"/>
                    <a:gd name="T4" fmla="*/ 0 w 461"/>
                    <a:gd name="T5" fmla="*/ 16 h 205"/>
                    <a:gd name="T6" fmla="*/ 454 w 461"/>
                    <a:gd name="T7" fmla="*/ 205 h 205"/>
                    <a:gd name="T8" fmla="*/ 461 w 461"/>
                    <a:gd name="T9" fmla="*/ 189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5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6"/>
                      </a:lnTo>
                      <a:lnTo>
                        <a:pt x="454" y="205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154">
                  <a:extLst>
                    <a:ext uri="{FF2B5EF4-FFF2-40B4-BE49-F238E27FC236}">
                      <a16:creationId xmlns:a16="http://schemas.microsoft.com/office/drawing/2014/main" xmlns="" id="{837A8B11-B72B-4B9D-BFAF-1DEE9175A4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7591" y="5192439"/>
                  <a:ext cx="390363" cy="173589"/>
                </a:xfrm>
                <a:custGeom>
                  <a:avLst/>
                  <a:gdLst>
                    <a:gd name="T0" fmla="*/ 461 w 461"/>
                    <a:gd name="T1" fmla="*/ 189 h 205"/>
                    <a:gd name="T2" fmla="*/ 7 w 461"/>
                    <a:gd name="T3" fmla="*/ 0 h 205"/>
                    <a:gd name="T4" fmla="*/ 0 w 461"/>
                    <a:gd name="T5" fmla="*/ 16 h 205"/>
                    <a:gd name="T6" fmla="*/ 454 w 461"/>
                    <a:gd name="T7" fmla="*/ 205 h 205"/>
                    <a:gd name="T8" fmla="*/ 461 w 461"/>
                    <a:gd name="T9" fmla="*/ 189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5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6"/>
                      </a:lnTo>
                      <a:lnTo>
                        <a:pt x="454" y="205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155">
                  <a:extLst>
                    <a:ext uri="{FF2B5EF4-FFF2-40B4-BE49-F238E27FC236}">
                      <a16:creationId xmlns:a16="http://schemas.microsoft.com/office/drawing/2014/main" xmlns="" id="{6FEE9E3A-6DE2-4D8E-BA85-BA2524BD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534" y="5123851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156">
                  <a:extLst>
                    <a:ext uri="{FF2B5EF4-FFF2-40B4-BE49-F238E27FC236}">
                      <a16:creationId xmlns:a16="http://schemas.microsoft.com/office/drawing/2014/main" xmlns="" id="{0E112FC0-CFEB-4831-87BE-A9621650C1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478" y="5057802"/>
                  <a:ext cx="390363" cy="174435"/>
                </a:xfrm>
                <a:custGeom>
                  <a:avLst/>
                  <a:gdLst>
                    <a:gd name="T0" fmla="*/ 461 w 461"/>
                    <a:gd name="T1" fmla="*/ 189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8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157">
                  <a:extLst>
                    <a:ext uri="{FF2B5EF4-FFF2-40B4-BE49-F238E27FC236}">
                      <a16:creationId xmlns:a16="http://schemas.microsoft.com/office/drawing/2014/main" xmlns="" id="{4C2988EC-806F-4419-A81F-290F0DE7A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421" y="4991754"/>
                  <a:ext cx="390363" cy="174435"/>
                </a:xfrm>
                <a:custGeom>
                  <a:avLst/>
                  <a:gdLst>
                    <a:gd name="T0" fmla="*/ 461 w 461"/>
                    <a:gd name="T1" fmla="*/ 189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8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158">
                  <a:extLst>
                    <a:ext uri="{FF2B5EF4-FFF2-40B4-BE49-F238E27FC236}">
                      <a16:creationId xmlns:a16="http://schemas.microsoft.com/office/drawing/2014/main" xmlns="" id="{CB7D8929-BE1B-46C3-BA2B-2F27C0791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7671" y="4925706"/>
                  <a:ext cx="390363" cy="174435"/>
                </a:xfrm>
                <a:custGeom>
                  <a:avLst/>
                  <a:gdLst>
                    <a:gd name="T0" fmla="*/ 461 w 461"/>
                    <a:gd name="T1" fmla="*/ 189 h 206"/>
                    <a:gd name="T2" fmla="*/ 7 w 461"/>
                    <a:gd name="T3" fmla="*/ 0 h 206"/>
                    <a:gd name="T4" fmla="*/ 0 w 461"/>
                    <a:gd name="T5" fmla="*/ 16 h 206"/>
                    <a:gd name="T6" fmla="*/ 454 w 461"/>
                    <a:gd name="T7" fmla="*/ 206 h 206"/>
                    <a:gd name="T8" fmla="*/ 461 w 461"/>
                    <a:gd name="T9" fmla="*/ 18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6"/>
                      </a:lnTo>
                      <a:lnTo>
                        <a:pt x="454" y="206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9" name="Freeform: Shape 149">
                <a:extLst>
                  <a:ext uri="{FF2B5EF4-FFF2-40B4-BE49-F238E27FC236}">
                    <a16:creationId xmlns:a16="http://schemas.microsoft.com/office/drawing/2014/main" xmlns="" id="{52EF8CDA-BB44-445F-BB6E-4B9D64949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9849" y="4851189"/>
                <a:ext cx="390363" cy="174435"/>
              </a:xfrm>
              <a:custGeom>
                <a:avLst/>
                <a:gdLst>
                  <a:gd name="T0" fmla="*/ 461 w 461"/>
                  <a:gd name="T1" fmla="*/ 190 h 206"/>
                  <a:gd name="T2" fmla="*/ 7 w 461"/>
                  <a:gd name="T3" fmla="*/ 0 h 206"/>
                  <a:gd name="T4" fmla="*/ 0 w 461"/>
                  <a:gd name="T5" fmla="*/ 17 h 206"/>
                  <a:gd name="T6" fmla="*/ 454 w 461"/>
                  <a:gd name="T7" fmla="*/ 206 h 206"/>
                  <a:gd name="T8" fmla="*/ 461 w 461"/>
                  <a:gd name="T9" fmla="*/ 19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206">
                    <a:moveTo>
                      <a:pt x="461" y="190"/>
                    </a:moveTo>
                    <a:lnTo>
                      <a:pt x="7" y="0"/>
                    </a:lnTo>
                    <a:lnTo>
                      <a:pt x="0" y="17"/>
                    </a:lnTo>
                    <a:lnTo>
                      <a:pt x="454" y="206"/>
                    </a:lnTo>
                    <a:lnTo>
                      <a:pt x="461" y="19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150">
                <a:extLst>
                  <a:ext uri="{FF2B5EF4-FFF2-40B4-BE49-F238E27FC236}">
                    <a16:creationId xmlns:a16="http://schemas.microsoft.com/office/drawing/2014/main" xmlns="" id="{60624571-B3FF-4705-9FA3-611DDCD24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7792" y="4783448"/>
                <a:ext cx="390363" cy="176129"/>
              </a:xfrm>
              <a:custGeom>
                <a:avLst/>
                <a:gdLst>
                  <a:gd name="T0" fmla="*/ 461 w 461"/>
                  <a:gd name="T1" fmla="*/ 189 h 208"/>
                  <a:gd name="T2" fmla="*/ 7 w 461"/>
                  <a:gd name="T3" fmla="*/ 0 h 208"/>
                  <a:gd name="T4" fmla="*/ 0 w 461"/>
                  <a:gd name="T5" fmla="*/ 19 h 208"/>
                  <a:gd name="T6" fmla="*/ 454 w 461"/>
                  <a:gd name="T7" fmla="*/ 208 h 208"/>
                  <a:gd name="T8" fmla="*/ 461 w 461"/>
                  <a:gd name="T9" fmla="*/ 189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208">
                    <a:moveTo>
                      <a:pt x="461" y="189"/>
                    </a:moveTo>
                    <a:lnTo>
                      <a:pt x="7" y="0"/>
                    </a:lnTo>
                    <a:lnTo>
                      <a:pt x="0" y="19"/>
                    </a:lnTo>
                    <a:lnTo>
                      <a:pt x="454" y="208"/>
                    </a:lnTo>
                    <a:lnTo>
                      <a:pt x="461" y="18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24" name="Freeform: Shape 74">
              <a:extLst>
                <a:ext uri="{FF2B5EF4-FFF2-40B4-BE49-F238E27FC236}">
                  <a16:creationId xmlns:a16="http://schemas.microsoft.com/office/drawing/2014/main" xmlns="" id="{561FF80A-E808-4C11-98AA-8CAAF0895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961" y="1911190"/>
              <a:ext cx="931451" cy="629153"/>
            </a:xfrm>
            <a:custGeom>
              <a:avLst/>
              <a:gdLst>
                <a:gd name="T0" fmla="*/ 380 w 465"/>
                <a:gd name="T1" fmla="*/ 85 h 314"/>
                <a:gd name="T2" fmla="*/ 332 w 465"/>
                <a:gd name="T3" fmla="*/ 57 h 314"/>
                <a:gd name="T4" fmla="*/ 316 w 465"/>
                <a:gd name="T5" fmla="*/ 0 h 314"/>
                <a:gd name="T6" fmla="*/ 292 w 465"/>
                <a:gd name="T7" fmla="*/ 3 h 314"/>
                <a:gd name="T8" fmla="*/ 295 w 465"/>
                <a:gd name="T9" fmla="*/ 59 h 314"/>
                <a:gd name="T10" fmla="*/ 218 w 465"/>
                <a:gd name="T11" fmla="*/ 68 h 314"/>
                <a:gd name="T12" fmla="*/ 206 w 465"/>
                <a:gd name="T13" fmla="*/ 69 h 314"/>
                <a:gd name="T14" fmla="*/ 131 w 465"/>
                <a:gd name="T15" fmla="*/ 78 h 314"/>
                <a:gd name="T16" fmla="*/ 120 w 465"/>
                <a:gd name="T17" fmla="*/ 23 h 314"/>
                <a:gd name="T18" fmla="*/ 96 w 465"/>
                <a:gd name="T19" fmla="*/ 26 h 314"/>
                <a:gd name="T20" fmla="*/ 94 w 465"/>
                <a:gd name="T21" fmla="*/ 85 h 314"/>
                <a:gd name="T22" fmla="*/ 54 w 465"/>
                <a:gd name="T23" fmla="*/ 123 h 314"/>
                <a:gd name="T24" fmla="*/ 12 w 465"/>
                <a:gd name="T25" fmla="*/ 314 h 314"/>
                <a:gd name="T26" fmla="*/ 232 w 465"/>
                <a:gd name="T27" fmla="*/ 288 h 314"/>
                <a:gd name="T28" fmla="*/ 244 w 465"/>
                <a:gd name="T29" fmla="*/ 286 h 314"/>
                <a:gd name="T30" fmla="*/ 465 w 465"/>
                <a:gd name="T31" fmla="*/ 260 h 314"/>
                <a:gd name="T32" fmla="*/ 380 w 465"/>
                <a:gd name="T33" fmla="*/ 8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5" h="314">
                  <a:moveTo>
                    <a:pt x="380" y="85"/>
                  </a:moveTo>
                  <a:cubicBezTo>
                    <a:pt x="329" y="67"/>
                    <a:pt x="352" y="90"/>
                    <a:pt x="332" y="57"/>
                  </a:cubicBezTo>
                  <a:cubicBezTo>
                    <a:pt x="322" y="41"/>
                    <a:pt x="316" y="0"/>
                    <a:pt x="316" y="0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5" y="59"/>
                    <a:pt x="295" y="59"/>
                    <a:pt x="295" y="59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06" y="69"/>
                    <a:pt x="206" y="69"/>
                    <a:pt x="206" y="6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100" y="67"/>
                    <a:pt x="94" y="85"/>
                  </a:cubicBezTo>
                  <a:cubicBezTo>
                    <a:pt x="82" y="121"/>
                    <a:pt x="99" y="94"/>
                    <a:pt x="54" y="123"/>
                  </a:cubicBezTo>
                  <a:cubicBezTo>
                    <a:pt x="9" y="153"/>
                    <a:pt x="0" y="213"/>
                    <a:pt x="12" y="314"/>
                  </a:cubicBezTo>
                  <a:cubicBezTo>
                    <a:pt x="232" y="288"/>
                    <a:pt x="232" y="288"/>
                    <a:pt x="232" y="288"/>
                  </a:cubicBezTo>
                  <a:cubicBezTo>
                    <a:pt x="244" y="286"/>
                    <a:pt x="244" y="286"/>
                    <a:pt x="244" y="286"/>
                  </a:cubicBezTo>
                  <a:cubicBezTo>
                    <a:pt x="465" y="260"/>
                    <a:pt x="465" y="260"/>
                    <a:pt x="465" y="260"/>
                  </a:cubicBezTo>
                  <a:cubicBezTo>
                    <a:pt x="453" y="160"/>
                    <a:pt x="430" y="103"/>
                    <a:pt x="380" y="8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Freeform: Shape 75">
              <a:extLst>
                <a:ext uri="{FF2B5EF4-FFF2-40B4-BE49-F238E27FC236}">
                  <a16:creationId xmlns:a16="http://schemas.microsoft.com/office/drawing/2014/main" xmlns="" id="{CDD628F9-0AB2-46D9-BB22-3CCF11124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365" y="2423489"/>
              <a:ext cx="913669" cy="154960"/>
            </a:xfrm>
            <a:custGeom>
              <a:avLst/>
              <a:gdLst>
                <a:gd name="T0" fmla="*/ 1079 w 1079"/>
                <a:gd name="T1" fmla="*/ 57 h 183"/>
                <a:gd name="T2" fmla="*/ 7 w 1079"/>
                <a:gd name="T3" fmla="*/ 183 h 183"/>
                <a:gd name="T4" fmla="*/ 0 w 1079"/>
                <a:gd name="T5" fmla="*/ 126 h 183"/>
                <a:gd name="T6" fmla="*/ 1072 w 1079"/>
                <a:gd name="T7" fmla="*/ 0 h 183"/>
                <a:gd name="T8" fmla="*/ 1079 w 1079"/>
                <a:gd name="T9" fmla="*/ 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9" h="183">
                  <a:moveTo>
                    <a:pt x="1079" y="57"/>
                  </a:moveTo>
                  <a:lnTo>
                    <a:pt x="7" y="183"/>
                  </a:lnTo>
                  <a:lnTo>
                    <a:pt x="0" y="126"/>
                  </a:lnTo>
                  <a:lnTo>
                    <a:pt x="1072" y="0"/>
                  </a:lnTo>
                  <a:lnTo>
                    <a:pt x="1079" y="5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Freeform: Shape 76">
              <a:extLst>
                <a:ext uri="{FF2B5EF4-FFF2-40B4-BE49-F238E27FC236}">
                  <a16:creationId xmlns:a16="http://schemas.microsoft.com/office/drawing/2014/main" xmlns="" id="{64032EFC-EDEF-4B19-8904-739DE4A6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921" y="2072924"/>
              <a:ext cx="382742" cy="385282"/>
            </a:xfrm>
            <a:custGeom>
              <a:avLst/>
              <a:gdLst>
                <a:gd name="T0" fmla="*/ 5 w 191"/>
                <a:gd name="T1" fmla="*/ 107 h 192"/>
                <a:gd name="T2" fmla="*/ 85 w 191"/>
                <a:gd name="T3" fmla="*/ 6 h 192"/>
                <a:gd name="T4" fmla="*/ 185 w 191"/>
                <a:gd name="T5" fmla="*/ 85 h 192"/>
                <a:gd name="T6" fmla="*/ 106 w 191"/>
                <a:gd name="T7" fmla="*/ 186 h 192"/>
                <a:gd name="T8" fmla="*/ 5 w 191"/>
                <a:gd name="T9" fmla="*/ 10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2">
                  <a:moveTo>
                    <a:pt x="5" y="107"/>
                  </a:moveTo>
                  <a:cubicBezTo>
                    <a:pt x="0" y="57"/>
                    <a:pt x="35" y="12"/>
                    <a:pt x="85" y="6"/>
                  </a:cubicBezTo>
                  <a:cubicBezTo>
                    <a:pt x="135" y="0"/>
                    <a:pt x="180" y="36"/>
                    <a:pt x="185" y="85"/>
                  </a:cubicBezTo>
                  <a:cubicBezTo>
                    <a:pt x="191" y="135"/>
                    <a:pt x="156" y="180"/>
                    <a:pt x="106" y="186"/>
                  </a:cubicBezTo>
                  <a:cubicBezTo>
                    <a:pt x="56" y="192"/>
                    <a:pt x="11" y="156"/>
                    <a:pt x="5" y="10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Freeform: Shape 77">
              <a:extLst>
                <a:ext uri="{FF2B5EF4-FFF2-40B4-BE49-F238E27FC236}">
                  <a16:creationId xmlns:a16="http://schemas.microsoft.com/office/drawing/2014/main" xmlns="" id="{B7683DCE-6189-4C3D-9C80-E83EA3FE4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7631" y="2100868"/>
              <a:ext cx="332782" cy="326855"/>
            </a:xfrm>
            <a:custGeom>
              <a:avLst/>
              <a:gdLst>
                <a:gd name="T0" fmla="*/ 60 w 166"/>
                <a:gd name="T1" fmla="*/ 151 h 163"/>
                <a:gd name="T2" fmla="*/ 79 w 166"/>
                <a:gd name="T3" fmla="*/ 155 h 163"/>
                <a:gd name="T4" fmla="*/ 67 w 166"/>
                <a:gd name="T5" fmla="*/ 163 h 163"/>
                <a:gd name="T6" fmla="*/ 110 w 166"/>
                <a:gd name="T7" fmla="*/ 139 h 163"/>
                <a:gd name="T8" fmla="*/ 118 w 166"/>
                <a:gd name="T9" fmla="*/ 157 h 163"/>
                <a:gd name="T10" fmla="*/ 105 w 166"/>
                <a:gd name="T11" fmla="*/ 152 h 163"/>
                <a:gd name="T12" fmla="*/ 23 w 166"/>
                <a:gd name="T13" fmla="*/ 124 h 163"/>
                <a:gd name="T14" fmla="*/ 37 w 166"/>
                <a:gd name="T15" fmla="*/ 139 h 163"/>
                <a:gd name="T16" fmla="*/ 23 w 166"/>
                <a:gd name="T17" fmla="*/ 138 h 163"/>
                <a:gd name="T18" fmla="*/ 138 w 166"/>
                <a:gd name="T19" fmla="*/ 112 h 163"/>
                <a:gd name="T20" fmla="*/ 155 w 166"/>
                <a:gd name="T21" fmla="*/ 122 h 163"/>
                <a:gd name="T22" fmla="*/ 142 w 166"/>
                <a:gd name="T23" fmla="*/ 126 h 163"/>
                <a:gd name="T24" fmla="*/ 0 w 166"/>
                <a:gd name="T25" fmla="*/ 92 h 163"/>
                <a:gd name="T26" fmla="*/ 10 w 166"/>
                <a:gd name="T27" fmla="*/ 81 h 163"/>
                <a:gd name="T28" fmla="*/ 21 w 166"/>
                <a:gd name="T29" fmla="*/ 90 h 163"/>
                <a:gd name="T30" fmla="*/ 11 w 166"/>
                <a:gd name="T31" fmla="*/ 101 h 163"/>
                <a:gd name="T32" fmla="*/ 146 w 166"/>
                <a:gd name="T33" fmla="*/ 75 h 163"/>
                <a:gd name="T34" fmla="*/ 165 w 166"/>
                <a:gd name="T35" fmla="*/ 72 h 163"/>
                <a:gd name="T36" fmla="*/ 155 w 166"/>
                <a:gd name="T37" fmla="*/ 83 h 163"/>
                <a:gd name="T38" fmla="*/ 15 w 166"/>
                <a:gd name="T39" fmla="*/ 55 h 163"/>
                <a:gd name="T40" fmla="*/ 25 w 166"/>
                <a:gd name="T41" fmla="*/ 38 h 163"/>
                <a:gd name="T42" fmla="*/ 20 w 166"/>
                <a:gd name="T43" fmla="*/ 57 h 163"/>
                <a:gd name="T44" fmla="*/ 129 w 166"/>
                <a:gd name="T45" fmla="*/ 40 h 163"/>
                <a:gd name="T46" fmla="*/ 144 w 166"/>
                <a:gd name="T47" fmla="*/ 26 h 163"/>
                <a:gd name="T48" fmla="*/ 137 w 166"/>
                <a:gd name="T49" fmla="*/ 43 h 163"/>
                <a:gd name="T50" fmla="*/ 44 w 166"/>
                <a:gd name="T51" fmla="*/ 20 h 163"/>
                <a:gd name="T52" fmla="*/ 62 w 166"/>
                <a:gd name="T53" fmla="*/ 12 h 163"/>
                <a:gd name="T54" fmla="*/ 57 w 166"/>
                <a:gd name="T55" fmla="*/ 25 h 163"/>
                <a:gd name="T56" fmla="*/ 44 w 166"/>
                <a:gd name="T57" fmla="*/ 20 h 163"/>
                <a:gd name="T58" fmla="*/ 96 w 166"/>
                <a:gd name="T59" fmla="*/ 21 h 163"/>
                <a:gd name="T60" fmla="*/ 100 w 166"/>
                <a:gd name="T61" fmla="*/ 1 h 163"/>
                <a:gd name="T62" fmla="*/ 98 w 166"/>
                <a:gd name="T63" fmla="*/ 2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163">
                  <a:moveTo>
                    <a:pt x="67" y="163"/>
                  </a:moveTo>
                  <a:cubicBezTo>
                    <a:pt x="62" y="162"/>
                    <a:pt x="59" y="157"/>
                    <a:pt x="60" y="151"/>
                  </a:cubicBezTo>
                  <a:cubicBezTo>
                    <a:pt x="61" y="146"/>
                    <a:pt x="66" y="142"/>
                    <a:pt x="71" y="143"/>
                  </a:cubicBezTo>
                  <a:cubicBezTo>
                    <a:pt x="77" y="144"/>
                    <a:pt x="80" y="150"/>
                    <a:pt x="79" y="155"/>
                  </a:cubicBezTo>
                  <a:cubicBezTo>
                    <a:pt x="78" y="160"/>
                    <a:pt x="74" y="163"/>
                    <a:pt x="69" y="163"/>
                  </a:cubicBezTo>
                  <a:cubicBezTo>
                    <a:pt x="69" y="163"/>
                    <a:pt x="68" y="163"/>
                    <a:pt x="67" y="163"/>
                  </a:cubicBezTo>
                  <a:close/>
                  <a:moveTo>
                    <a:pt x="105" y="152"/>
                  </a:moveTo>
                  <a:cubicBezTo>
                    <a:pt x="103" y="147"/>
                    <a:pt x="105" y="141"/>
                    <a:pt x="110" y="139"/>
                  </a:cubicBezTo>
                  <a:cubicBezTo>
                    <a:pt x="115" y="136"/>
                    <a:pt x="121" y="139"/>
                    <a:pt x="123" y="144"/>
                  </a:cubicBezTo>
                  <a:cubicBezTo>
                    <a:pt x="125" y="149"/>
                    <a:pt x="123" y="155"/>
                    <a:pt x="118" y="157"/>
                  </a:cubicBezTo>
                  <a:cubicBezTo>
                    <a:pt x="117" y="158"/>
                    <a:pt x="115" y="158"/>
                    <a:pt x="114" y="158"/>
                  </a:cubicBezTo>
                  <a:cubicBezTo>
                    <a:pt x="110" y="158"/>
                    <a:pt x="107" y="156"/>
                    <a:pt x="105" y="152"/>
                  </a:cubicBezTo>
                  <a:close/>
                  <a:moveTo>
                    <a:pt x="23" y="138"/>
                  </a:moveTo>
                  <a:cubicBezTo>
                    <a:pt x="19" y="134"/>
                    <a:pt x="19" y="128"/>
                    <a:pt x="23" y="124"/>
                  </a:cubicBezTo>
                  <a:cubicBezTo>
                    <a:pt x="28" y="120"/>
                    <a:pt x="34" y="121"/>
                    <a:pt x="38" y="125"/>
                  </a:cubicBezTo>
                  <a:cubicBezTo>
                    <a:pt x="41" y="129"/>
                    <a:pt x="41" y="135"/>
                    <a:pt x="37" y="139"/>
                  </a:cubicBezTo>
                  <a:cubicBezTo>
                    <a:pt x="35" y="140"/>
                    <a:pt x="33" y="141"/>
                    <a:pt x="30" y="141"/>
                  </a:cubicBezTo>
                  <a:cubicBezTo>
                    <a:pt x="28" y="141"/>
                    <a:pt x="25" y="140"/>
                    <a:pt x="23" y="138"/>
                  </a:cubicBezTo>
                  <a:close/>
                  <a:moveTo>
                    <a:pt x="142" y="126"/>
                  </a:moveTo>
                  <a:cubicBezTo>
                    <a:pt x="137" y="123"/>
                    <a:pt x="135" y="117"/>
                    <a:pt x="138" y="112"/>
                  </a:cubicBezTo>
                  <a:cubicBezTo>
                    <a:pt x="141" y="108"/>
                    <a:pt x="147" y="106"/>
                    <a:pt x="152" y="109"/>
                  </a:cubicBezTo>
                  <a:cubicBezTo>
                    <a:pt x="156" y="111"/>
                    <a:pt x="158" y="117"/>
                    <a:pt x="155" y="122"/>
                  </a:cubicBezTo>
                  <a:cubicBezTo>
                    <a:pt x="154" y="126"/>
                    <a:pt x="150" y="127"/>
                    <a:pt x="147" y="127"/>
                  </a:cubicBezTo>
                  <a:cubicBezTo>
                    <a:pt x="145" y="127"/>
                    <a:pt x="143" y="127"/>
                    <a:pt x="142" y="126"/>
                  </a:cubicBezTo>
                  <a:close/>
                  <a:moveTo>
                    <a:pt x="1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6"/>
                    <a:pt x="4" y="81"/>
                    <a:pt x="10" y="81"/>
                  </a:cubicBezTo>
                  <a:cubicBezTo>
                    <a:pt x="15" y="80"/>
                    <a:pt x="20" y="84"/>
                    <a:pt x="21" y="89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2" y="95"/>
                    <a:pt x="18" y="100"/>
                    <a:pt x="13" y="101"/>
                  </a:cubicBezTo>
                  <a:cubicBezTo>
                    <a:pt x="12" y="101"/>
                    <a:pt x="11" y="101"/>
                    <a:pt x="11" y="101"/>
                  </a:cubicBezTo>
                  <a:cubicBezTo>
                    <a:pt x="6" y="101"/>
                    <a:pt x="1" y="97"/>
                    <a:pt x="1" y="92"/>
                  </a:cubicBezTo>
                  <a:close/>
                  <a:moveTo>
                    <a:pt x="146" y="75"/>
                  </a:moveTo>
                  <a:cubicBezTo>
                    <a:pt x="145" y="69"/>
                    <a:pt x="149" y="64"/>
                    <a:pt x="154" y="63"/>
                  </a:cubicBezTo>
                  <a:cubicBezTo>
                    <a:pt x="160" y="63"/>
                    <a:pt x="165" y="67"/>
                    <a:pt x="165" y="72"/>
                  </a:cubicBezTo>
                  <a:cubicBezTo>
                    <a:pt x="166" y="78"/>
                    <a:pt x="162" y="83"/>
                    <a:pt x="157" y="83"/>
                  </a:cubicBezTo>
                  <a:cubicBezTo>
                    <a:pt x="156" y="83"/>
                    <a:pt x="156" y="83"/>
                    <a:pt x="155" y="83"/>
                  </a:cubicBezTo>
                  <a:cubicBezTo>
                    <a:pt x="150" y="83"/>
                    <a:pt x="146" y="80"/>
                    <a:pt x="146" y="75"/>
                  </a:cubicBezTo>
                  <a:close/>
                  <a:moveTo>
                    <a:pt x="15" y="55"/>
                  </a:moveTo>
                  <a:cubicBezTo>
                    <a:pt x="10" y="53"/>
                    <a:pt x="9" y="46"/>
                    <a:pt x="11" y="42"/>
                  </a:cubicBezTo>
                  <a:cubicBezTo>
                    <a:pt x="14" y="37"/>
                    <a:pt x="20" y="35"/>
                    <a:pt x="25" y="38"/>
                  </a:cubicBezTo>
                  <a:cubicBezTo>
                    <a:pt x="30" y="41"/>
                    <a:pt x="32" y="47"/>
                    <a:pt x="29" y="51"/>
                  </a:cubicBezTo>
                  <a:cubicBezTo>
                    <a:pt x="27" y="55"/>
                    <a:pt x="24" y="57"/>
                    <a:pt x="20" y="57"/>
                  </a:cubicBezTo>
                  <a:cubicBezTo>
                    <a:pt x="18" y="57"/>
                    <a:pt x="17" y="56"/>
                    <a:pt x="15" y="55"/>
                  </a:cubicBezTo>
                  <a:close/>
                  <a:moveTo>
                    <a:pt x="129" y="40"/>
                  </a:moveTo>
                  <a:cubicBezTo>
                    <a:pt x="126" y="36"/>
                    <a:pt x="126" y="29"/>
                    <a:pt x="130" y="25"/>
                  </a:cubicBezTo>
                  <a:cubicBezTo>
                    <a:pt x="134" y="22"/>
                    <a:pt x="140" y="22"/>
                    <a:pt x="144" y="26"/>
                  </a:cubicBezTo>
                  <a:cubicBezTo>
                    <a:pt x="148" y="30"/>
                    <a:pt x="148" y="36"/>
                    <a:pt x="143" y="40"/>
                  </a:cubicBezTo>
                  <a:cubicBezTo>
                    <a:pt x="142" y="42"/>
                    <a:pt x="139" y="43"/>
                    <a:pt x="137" y="43"/>
                  </a:cubicBezTo>
                  <a:cubicBezTo>
                    <a:pt x="134" y="43"/>
                    <a:pt x="131" y="42"/>
                    <a:pt x="129" y="40"/>
                  </a:cubicBezTo>
                  <a:close/>
                  <a:moveTo>
                    <a:pt x="44" y="20"/>
                  </a:moveTo>
                  <a:cubicBezTo>
                    <a:pt x="42" y="15"/>
                    <a:pt x="44" y="9"/>
                    <a:pt x="49" y="7"/>
                  </a:cubicBezTo>
                  <a:cubicBezTo>
                    <a:pt x="54" y="5"/>
                    <a:pt x="60" y="7"/>
                    <a:pt x="62" y="12"/>
                  </a:cubicBezTo>
                  <a:cubicBezTo>
                    <a:pt x="64" y="17"/>
                    <a:pt x="62" y="21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6" y="25"/>
                    <a:pt x="54" y="26"/>
                    <a:pt x="53" y="26"/>
                  </a:cubicBezTo>
                  <a:cubicBezTo>
                    <a:pt x="49" y="26"/>
                    <a:pt x="46" y="24"/>
                    <a:pt x="44" y="20"/>
                  </a:cubicBezTo>
                  <a:close/>
                  <a:moveTo>
                    <a:pt x="96" y="21"/>
                  </a:moveTo>
                  <a:cubicBezTo>
                    <a:pt x="96" y="21"/>
                    <a:pt x="96" y="21"/>
                    <a:pt x="96" y="21"/>
                  </a:cubicBezTo>
                  <a:cubicBezTo>
                    <a:pt x="90" y="20"/>
                    <a:pt x="87" y="14"/>
                    <a:pt x="88" y="9"/>
                  </a:cubicBezTo>
                  <a:cubicBezTo>
                    <a:pt x="89" y="3"/>
                    <a:pt x="94" y="0"/>
                    <a:pt x="100" y="1"/>
                  </a:cubicBezTo>
                  <a:cubicBezTo>
                    <a:pt x="105" y="2"/>
                    <a:pt x="108" y="7"/>
                    <a:pt x="107" y="13"/>
                  </a:cubicBezTo>
                  <a:cubicBezTo>
                    <a:pt x="106" y="18"/>
                    <a:pt x="102" y="21"/>
                    <a:pt x="98" y="21"/>
                  </a:cubicBezTo>
                  <a:cubicBezTo>
                    <a:pt x="97" y="21"/>
                    <a:pt x="96" y="21"/>
                    <a:pt x="96" y="2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Freeform: Shape 78">
              <a:extLst>
                <a:ext uri="{FF2B5EF4-FFF2-40B4-BE49-F238E27FC236}">
                  <a16:creationId xmlns:a16="http://schemas.microsoft.com/office/drawing/2014/main" xmlns="" id="{0BDE1AB2-5AA5-45DD-957E-790BBEFB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5897" y="2147440"/>
              <a:ext cx="238790" cy="236250"/>
            </a:xfrm>
            <a:custGeom>
              <a:avLst/>
              <a:gdLst>
                <a:gd name="T0" fmla="*/ 4 w 119"/>
                <a:gd name="T1" fmla="*/ 66 h 118"/>
                <a:gd name="T2" fmla="*/ 53 w 119"/>
                <a:gd name="T3" fmla="*/ 3 h 118"/>
                <a:gd name="T4" fmla="*/ 115 w 119"/>
                <a:gd name="T5" fmla="*/ 53 h 118"/>
                <a:gd name="T6" fmla="*/ 66 w 119"/>
                <a:gd name="T7" fmla="*/ 115 h 118"/>
                <a:gd name="T8" fmla="*/ 4 w 119"/>
                <a:gd name="T9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8">
                  <a:moveTo>
                    <a:pt x="4" y="66"/>
                  </a:moveTo>
                  <a:cubicBezTo>
                    <a:pt x="0" y="35"/>
                    <a:pt x="22" y="7"/>
                    <a:pt x="53" y="3"/>
                  </a:cubicBezTo>
                  <a:cubicBezTo>
                    <a:pt x="84" y="0"/>
                    <a:pt x="111" y="22"/>
                    <a:pt x="115" y="53"/>
                  </a:cubicBezTo>
                  <a:cubicBezTo>
                    <a:pt x="119" y="83"/>
                    <a:pt x="97" y="111"/>
                    <a:pt x="66" y="115"/>
                  </a:cubicBezTo>
                  <a:cubicBezTo>
                    <a:pt x="35" y="118"/>
                    <a:pt x="8" y="96"/>
                    <a:pt x="4" y="6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Freeform: Shape 79">
              <a:extLst>
                <a:ext uri="{FF2B5EF4-FFF2-40B4-BE49-F238E27FC236}">
                  <a16:creationId xmlns:a16="http://schemas.microsoft.com/office/drawing/2014/main" xmlns="" id="{BE39F7D4-07A2-4972-9098-E588B9807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1139" y="1773166"/>
              <a:ext cx="975483" cy="321774"/>
            </a:xfrm>
            <a:custGeom>
              <a:avLst/>
              <a:gdLst>
                <a:gd name="T0" fmla="*/ 118 w 487"/>
                <a:gd name="T1" fmla="*/ 149 h 161"/>
                <a:gd name="T2" fmla="*/ 112 w 487"/>
                <a:gd name="T3" fmla="*/ 98 h 161"/>
                <a:gd name="T4" fmla="*/ 377 w 487"/>
                <a:gd name="T5" fmla="*/ 67 h 161"/>
                <a:gd name="T6" fmla="*/ 383 w 487"/>
                <a:gd name="T7" fmla="*/ 118 h 161"/>
                <a:gd name="T8" fmla="*/ 487 w 487"/>
                <a:gd name="T9" fmla="*/ 105 h 161"/>
                <a:gd name="T10" fmla="*/ 486 w 487"/>
                <a:gd name="T11" fmla="*/ 87 h 161"/>
                <a:gd name="T12" fmla="*/ 384 w 487"/>
                <a:gd name="T13" fmla="*/ 6 h 161"/>
                <a:gd name="T14" fmla="*/ 86 w 487"/>
                <a:gd name="T15" fmla="*/ 41 h 161"/>
                <a:gd name="T16" fmla="*/ 6 w 487"/>
                <a:gd name="T17" fmla="*/ 143 h 161"/>
                <a:gd name="T18" fmla="*/ 10 w 487"/>
                <a:gd name="T19" fmla="*/ 161 h 161"/>
                <a:gd name="T20" fmla="*/ 118 w 487"/>
                <a:gd name="T21" fmla="*/ 14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7" h="161">
                  <a:moveTo>
                    <a:pt x="118" y="149"/>
                  </a:moveTo>
                  <a:cubicBezTo>
                    <a:pt x="112" y="98"/>
                    <a:pt x="112" y="98"/>
                    <a:pt x="112" y="98"/>
                  </a:cubicBezTo>
                  <a:cubicBezTo>
                    <a:pt x="377" y="67"/>
                    <a:pt x="377" y="67"/>
                    <a:pt x="377" y="67"/>
                  </a:cubicBezTo>
                  <a:cubicBezTo>
                    <a:pt x="383" y="118"/>
                    <a:pt x="383" y="118"/>
                    <a:pt x="383" y="118"/>
                  </a:cubicBezTo>
                  <a:cubicBezTo>
                    <a:pt x="487" y="105"/>
                    <a:pt x="487" y="105"/>
                    <a:pt x="487" y="105"/>
                  </a:cubicBezTo>
                  <a:cubicBezTo>
                    <a:pt x="487" y="99"/>
                    <a:pt x="487" y="93"/>
                    <a:pt x="486" y="87"/>
                  </a:cubicBezTo>
                  <a:cubicBezTo>
                    <a:pt x="480" y="36"/>
                    <a:pt x="435" y="0"/>
                    <a:pt x="384" y="6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36" y="47"/>
                    <a:pt x="0" y="93"/>
                    <a:pt x="6" y="143"/>
                  </a:cubicBezTo>
                  <a:cubicBezTo>
                    <a:pt x="6" y="149"/>
                    <a:pt x="8" y="156"/>
                    <a:pt x="10" y="161"/>
                  </a:cubicBezTo>
                  <a:lnTo>
                    <a:pt x="118" y="14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Freeform: Shape 80">
              <a:extLst>
                <a:ext uri="{FF2B5EF4-FFF2-40B4-BE49-F238E27FC236}">
                  <a16:creationId xmlns:a16="http://schemas.microsoft.com/office/drawing/2014/main" xmlns="" id="{C580498D-889A-486D-88F5-084E4AC8D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300" y="2012803"/>
              <a:ext cx="226935" cy="82137"/>
            </a:xfrm>
            <a:custGeom>
              <a:avLst/>
              <a:gdLst>
                <a:gd name="T0" fmla="*/ 0 w 113"/>
                <a:gd name="T1" fmla="*/ 12 h 41"/>
                <a:gd name="T2" fmla="*/ 1 w 113"/>
                <a:gd name="T3" fmla="*/ 23 h 41"/>
                <a:gd name="T4" fmla="*/ 5 w 113"/>
                <a:gd name="T5" fmla="*/ 41 h 41"/>
                <a:gd name="T6" fmla="*/ 113 w 113"/>
                <a:gd name="T7" fmla="*/ 29 h 41"/>
                <a:gd name="T8" fmla="*/ 109 w 113"/>
                <a:gd name="T9" fmla="*/ 0 h 41"/>
                <a:gd name="T10" fmla="*/ 0 w 113"/>
                <a:gd name="T1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1">
                  <a:moveTo>
                    <a:pt x="0" y="12"/>
                  </a:moveTo>
                  <a:cubicBezTo>
                    <a:pt x="0" y="16"/>
                    <a:pt x="0" y="20"/>
                    <a:pt x="1" y="23"/>
                  </a:cubicBezTo>
                  <a:cubicBezTo>
                    <a:pt x="1" y="29"/>
                    <a:pt x="3" y="36"/>
                    <a:pt x="5" y="41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Freeform: Shape 81">
              <a:extLst>
                <a:ext uri="{FF2B5EF4-FFF2-40B4-BE49-F238E27FC236}">
                  <a16:creationId xmlns:a16="http://schemas.microsoft.com/office/drawing/2014/main" xmlns="" id="{FEF19B75-1A8A-42F6-9D4C-4CD6E48DA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695" y="1924739"/>
              <a:ext cx="215927" cy="84677"/>
            </a:xfrm>
            <a:custGeom>
              <a:avLst/>
              <a:gdLst>
                <a:gd name="T0" fmla="*/ 0 w 108"/>
                <a:gd name="T1" fmla="*/ 13 h 42"/>
                <a:gd name="T2" fmla="*/ 4 w 108"/>
                <a:gd name="T3" fmla="*/ 42 h 42"/>
                <a:gd name="T4" fmla="*/ 108 w 108"/>
                <a:gd name="T5" fmla="*/ 29 h 42"/>
                <a:gd name="T6" fmla="*/ 107 w 108"/>
                <a:gd name="T7" fmla="*/ 11 h 42"/>
                <a:gd name="T8" fmla="*/ 106 w 108"/>
                <a:gd name="T9" fmla="*/ 0 h 42"/>
                <a:gd name="T10" fmla="*/ 0 w 108"/>
                <a:gd name="T1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">
                  <a:moveTo>
                    <a:pt x="0" y="13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3"/>
                    <a:pt x="108" y="17"/>
                    <a:pt x="107" y="11"/>
                  </a:cubicBezTo>
                  <a:cubicBezTo>
                    <a:pt x="107" y="7"/>
                    <a:pt x="106" y="4"/>
                    <a:pt x="106" y="0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Freeform: Shape 82">
              <a:extLst>
                <a:ext uri="{FF2B5EF4-FFF2-40B4-BE49-F238E27FC236}">
                  <a16:creationId xmlns:a16="http://schemas.microsoft.com/office/drawing/2014/main" xmlns="" id="{0A436476-6E18-4741-8848-708CB915B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767" y="4669133"/>
              <a:ext cx="538548" cy="258266"/>
            </a:xfrm>
            <a:custGeom>
              <a:avLst/>
              <a:gdLst>
                <a:gd name="T0" fmla="*/ 264 w 269"/>
                <a:gd name="T1" fmla="*/ 129 h 129"/>
                <a:gd name="T2" fmla="*/ 267 w 269"/>
                <a:gd name="T3" fmla="*/ 120 h 129"/>
                <a:gd name="T4" fmla="*/ 266 w 269"/>
                <a:gd name="T5" fmla="*/ 95 h 129"/>
                <a:gd name="T6" fmla="*/ 261 w 269"/>
                <a:gd name="T7" fmla="*/ 82 h 129"/>
                <a:gd name="T8" fmla="*/ 251 w 269"/>
                <a:gd name="T9" fmla="*/ 70 h 129"/>
                <a:gd name="T10" fmla="*/ 210 w 269"/>
                <a:gd name="T11" fmla="*/ 56 h 129"/>
                <a:gd name="T12" fmla="*/ 167 w 269"/>
                <a:gd name="T13" fmla="*/ 23 h 129"/>
                <a:gd name="T14" fmla="*/ 155 w 269"/>
                <a:gd name="T15" fmla="*/ 25 h 129"/>
                <a:gd name="T16" fmla="*/ 146 w 269"/>
                <a:gd name="T17" fmla="*/ 13 h 129"/>
                <a:gd name="T18" fmla="*/ 136 w 269"/>
                <a:gd name="T19" fmla="*/ 6 h 129"/>
                <a:gd name="T20" fmla="*/ 113 w 269"/>
                <a:gd name="T21" fmla="*/ 0 h 129"/>
                <a:gd name="T22" fmla="*/ 80 w 269"/>
                <a:gd name="T23" fmla="*/ 15 h 129"/>
                <a:gd name="T24" fmla="*/ 67 w 269"/>
                <a:gd name="T25" fmla="*/ 48 h 129"/>
                <a:gd name="T26" fmla="*/ 68 w 269"/>
                <a:gd name="T27" fmla="*/ 58 h 129"/>
                <a:gd name="T28" fmla="*/ 65 w 269"/>
                <a:gd name="T29" fmla="*/ 57 h 129"/>
                <a:gd name="T30" fmla="*/ 36 w 269"/>
                <a:gd name="T31" fmla="*/ 89 h 129"/>
                <a:gd name="T32" fmla="*/ 17 w 269"/>
                <a:gd name="T33" fmla="*/ 98 h 129"/>
                <a:gd name="T34" fmla="*/ 0 w 269"/>
                <a:gd name="T35" fmla="*/ 125 h 129"/>
                <a:gd name="T36" fmla="*/ 264 w 269"/>
                <a:gd name="T3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9" h="129">
                  <a:moveTo>
                    <a:pt x="264" y="129"/>
                  </a:moveTo>
                  <a:cubicBezTo>
                    <a:pt x="265" y="126"/>
                    <a:pt x="266" y="123"/>
                    <a:pt x="267" y="120"/>
                  </a:cubicBezTo>
                  <a:cubicBezTo>
                    <a:pt x="269" y="112"/>
                    <a:pt x="269" y="104"/>
                    <a:pt x="266" y="95"/>
                  </a:cubicBezTo>
                  <a:cubicBezTo>
                    <a:pt x="265" y="90"/>
                    <a:pt x="263" y="86"/>
                    <a:pt x="261" y="82"/>
                  </a:cubicBezTo>
                  <a:cubicBezTo>
                    <a:pt x="258" y="78"/>
                    <a:pt x="255" y="74"/>
                    <a:pt x="251" y="70"/>
                  </a:cubicBezTo>
                  <a:cubicBezTo>
                    <a:pt x="240" y="60"/>
                    <a:pt x="225" y="55"/>
                    <a:pt x="210" y="56"/>
                  </a:cubicBezTo>
                  <a:cubicBezTo>
                    <a:pt x="205" y="37"/>
                    <a:pt x="187" y="23"/>
                    <a:pt x="167" y="23"/>
                  </a:cubicBezTo>
                  <a:cubicBezTo>
                    <a:pt x="163" y="23"/>
                    <a:pt x="159" y="23"/>
                    <a:pt x="155" y="25"/>
                  </a:cubicBezTo>
                  <a:cubicBezTo>
                    <a:pt x="153" y="20"/>
                    <a:pt x="150" y="16"/>
                    <a:pt x="146" y="13"/>
                  </a:cubicBezTo>
                  <a:cubicBezTo>
                    <a:pt x="143" y="11"/>
                    <a:pt x="139" y="8"/>
                    <a:pt x="136" y="6"/>
                  </a:cubicBezTo>
                  <a:cubicBezTo>
                    <a:pt x="129" y="2"/>
                    <a:pt x="121" y="0"/>
                    <a:pt x="113" y="0"/>
                  </a:cubicBezTo>
                  <a:cubicBezTo>
                    <a:pt x="100" y="0"/>
                    <a:pt x="88" y="6"/>
                    <a:pt x="80" y="15"/>
                  </a:cubicBezTo>
                  <a:cubicBezTo>
                    <a:pt x="71" y="24"/>
                    <a:pt x="66" y="36"/>
                    <a:pt x="67" y="48"/>
                  </a:cubicBezTo>
                  <a:cubicBezTo>
                    <a:pt x="67" y="51"/>
                    <a:pt x="67" y="54"/>
                    <a:pt x="68" y="58"/>
                  </a:cubicBezTo>
                  <a:cubicBezTo>
                    <a:pt x="67" y="57"/>
                    <a:pt x="66" y="57"/>
                    <a:pt x="65" y="57"/>
                  </a:cubicBezTo>
                  <a:cubicBezTo>
                    <a:pt x="44" y="57"/>
                    <a:pt x="35" y="73"/>
                    <a:pt x="36" y="89"/>
                  </a:cubicBezTo>
                  <a:cubicBezTo>
                    <a:pt x="29" y="91"/>
                    <a:pt x="23" y="93"/>
                    <a:pt x="17" y="98"/>
                  </a:cubicBezTo>
                  <a:cubicBezTo>
                    <a:pt x="8" y="105"/>
                    <a:pt x="1" y="115"/>
                    <a:pt x="0" y="125"/>
                  </a:cubicBezTo>
                  <a:lnTo>
                    <a:pt x="264" y="12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Freeform: Shape 83">
              <a:extLst>
                <a:ext uri="{FF2B5EF4-FFF2-40B4-BE49-F238E27FC236}">
                  <a16:creationId xmlns:a16="http://schemas.microsoft.com/office/drawing/2014/main" xmlns="" id="{8691A631-9007-4F58-8183-05F9EC7C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7832" y="5260181"/>
              <a:ext cx="398830" cy="398831"/>
            </a:xfrm>
            <a:custGeom>
              <a:avLst/>
              <a:gdLst>
                <a:gd name="T0" fmla="*/ 127 w 199"/>
                <a:gd name="T1" fmla="*/ 183 h 199"/>
                <a:gd name="T2" fmla="*/ 15 w 199"/>
                <a:gd name="T3" fmla="*/ 127 h 199"/>
                <a:gd name="T4" fmla="*/ 71 w 199"/>
                <a:gd name="T5" fmla="*/ 15 h 199"/>
                <a:gd name="T6" fmla="*/ 183 w 199"/>
                <a:gd name="T7" fmla="*/ 71 h 199"/>
                <a:gd name="T8" fmla="*/ 127 w 199"/>
                <a:gd name="T9" fmla="*/ 183 h 199"/>
                <a:gd name="T10" fmla="*/ 76 w 199"/>
                <a:gd name="T11" fmla="*/ 32 h 199"/>
                <a:gd name="T12" fmla="*/ 32 w 199"/>
                <a:gd name="T13" fmla="*/ 122 h 199"/>
                <a:gd name="T14" fmla="*/ 122 w 199"/>
                <a:gd name="T15" fmla="*/ 167 h 199"/>
                <a:gd name="T16" fmla="*/ 166 w 199"/>
                <a:gd name="T17" fmla="*/ 77 h 199"/>
                <a:gd name="T18" fmla="*/ 76 w 199"/>
                <a:gd name="T19" fmla="*/ 3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27" y="183"/>
                  </a:moveTo>
                  <a:cubicBezTo>
                    <a:pt x="81" y="199"/>
                    <a:pt x="31" y="174"/>
                    <a:pt x="15" y="127"/>
                  </a:cubicBezTo>
                  <a:cubicBezTo>
                    <a:pt x="0" y="81"/>
                    <a:pt x="25" y="31"/>
                    <a:pt x="71" y="15"/>
                  </a:cubicBezTo>
                  <a:cubicBezTo>
                    <a:pt x="117" y="0"/>
                    <a:pt x="167" y="25"/>
                    <a:pt x="183" y="71"/>
                  </a:cubicBezTo>
                  <a:cubicBezTo>
                    <a:pt x="199" y="117"/>
                    <a:pt x="174" y="167"/>
                    <a:pt x="127" y="183"/>
                  </a:cubicBezTo>
                  <a:close/>
                  <a:moveTo>
                    <a:pt x="76" y="32"/>
                  </a:moveTo>
                  <a:cubicBezTo>
                    <a:pt x="39" y="44"/>
                    <a:pt x="19" y="85"/>
                    <a:pt x="32" y="122"/>
                  </a:cubicBezTo>
                  <a:cubicBezTo>
                    <a:pt x="44" y="159"/>
                    <a:pt x="85" y="179"/>
                    <a:pt x="122" y="167"/>
                  </a:cubicBezTo>
                  <a:cubicBezTo>
                    <a:pt x="159" y="154"/>
                    <a:pt x="179" y="114"/>
                    <a:pt x="166" y="77"/>
                  </a:cubicBezTo>
                  <a:cubicBezTo>
                    <a:pt x="154" y="39"/>
                    <a:pt x="114" y="19"/>
                    <a:pt x="76" y="3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Freeform: Shape 84">
              <a:extLst>
                <a:ext uri="{FF2B5EF4-FFF2-40B4-BE49-F238E27FC236}">
                  <a16:creationId xmlns:a16="http://schemas.microsoft.com/office/drawing/2014/main" xmlns="" id="{AF64BDD2-B811-467B-B097-2ACA24C5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291" y="5354173"/>
              <a:ext cx="202379" cy="204073"/>
            </a:xfrm>
            <a:custGeom>
              <a:avLst/>
              <a:gdLst>
                <a:gd name="T0" fmla="*/ 88 w 101"/>
                <a:gd name="T1" fmla="*/ 28 h 102"/>
                <a:gd name="T2" fmla="*/ 56 w 101"/>
                <a:gd name="T3" fmla="*/ 39 h 102"/>
                <a:gd name="T4" fmla="*/ 45 w 101"/>
                <a:gd name="T5" fmla="*/ 8 h 102"/>
                <a:gd name="T6" fmla="*/ 33 w 101"/>
                <a:gd name="T7" fmla="*/ 2 h 102"/>
                <a:gd name="T8" fmla="*/ 27 w 101"/>
                <a:gd name="T9" fmla="*/ 14 h 102"/>
                <a:gd name="T10" fmla="*/ 37 w 101"/>
                <a:gd name="T11" fmla="*/ 45 h 102"/>
                <a:gd name="T12" fmla="*/ 7 w 101"/>
                <a:gd name="T13" fmla="*/ 55 h 102"/>
                <a:gd name="T14" fmla="*/ 1 w 101"/>
                <a:gd name="T15" fmla="*/ 67 h 102"/>
                <a:gd name="T16" fmla="*/ 13 w 101"/>
                <a:gd name="T17" fmla="*/ 73 h 102"/>
                <a:gd name="T18" fmla="*/ 44 w 101"/>
                <a:gd name="T19" fmla="*/ 63 h 102"/>
                <a:gd name="T20" fmla="*/ 54 w 101"/>
                <a:gd name="T21" fmla="*/ 94 h 102"/>
                <a:gd name="T22" fmla="*/ 66 w 101"/>
                <a:gd name="T23" fmla="*/ 100 h 102"/>
                <a:gd name="T24" fmla="*/ 72 w 101"/>
                <a:gd name="T25" fmla="*/ 88 h 102"/>
                <a:gd name="T26" fmla="*/ 62 w 101"/>
                <a:gd name="T27" fmla="*/ 57 h 102"/>
                <a:gd name="T28" fmla="*/ 94 w 101"/>
                <a:gd name="T29" fmla="*/ 46 h 102"/>
                <a:gd name="T30" fmla="*/ 100 w 101"/>
                <a:gd name="T31" fmla="*/ 34 h 102"/>
                <a:gd name="T32" fmla="*/ 88 w 101"/>
                <a:gd name="T33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2">
                  <a:moveTo>
                    <a:pt x="88" y="28"/>
                  </a:moveTo>
                  <a:cubicBezTo>
                    <a:pt x="56" y="39"/>
                    <a:pt x="56" y="39"/>
                    <a:pt x="56" y="3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3"/>
                    <a:pt x="38" y="0"/>
                    <a:pt x="33" y="2"/>
                  </a:cubicBezTo>
                  <a:cubicBezTo>
                    <a:pt x="28" y="3"/>
                    <a:pt x="25" y="9"/>
                    <a:pt x="27" y="1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2" y="57"/>
                    <a:pt x="0" y="62"/>
                    <a:pt x="1" y="67"/>
                  </a:cubicBezTo>
                  <a:cubicBezTo>
                    <a:pt x="3" y="72"/>
                    <a:pt x="8" y="75"/>
                    <a:pt x="13" y="7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6" y="99"/>
                    <a:pt x="61" y="102"/>
                    <a:pt x="66" y="100"/>
                  </a:cubicBezTo>
                  <a:cubicBezTo>
                    <a:pt x="71" y="98"/>
                    <a:pt x="74" y="93"/>
                    <a:pt x="72" y="88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9" y="45"/>
                    <a:pt x="101" y="39"/>
                    <a:pt x="100" y="34"/>
                  </a:cubicBezTo>
                  <a:cubicBezTo>
                    <a:pt x="98" y="29"/>
                    <a:pt x="92" y="26"/>
                    <a:pt x="88" y="2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Freeform: Shape 85">
              <a:extLst>
                <a:ext uri="{FF2B5EF4-FFF2-40B4-BE49-F238E27FC236}">
                  <a16:creationId xmlns:a16="http://schemas.microsoft.com/office/drawing/2014/main" xmlns="" id="{2F03A5FF-EDE1-4626-BEF6-510C9E301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4651351"/>
              <a:ext cx="446250" cy="796814"/>
            </a:xfrm>
            <a:custGeom>
              <a:avLst/>
              <a:gdLst>
                <a:gd name="T0" fmla="*/ 163 w 223"/>
                <a:gd name="T1" fmla="*/ 0 h 398"/>
                <a:gd name="T2" fmla="*/ 163 w 223"/>
                <a:gd name="T3" fmla="*/ 2 h 398"/>
                <a:gd name="T4" fmla="*/ 163 w 223"/>
                <a:gd name="T5" fmla="*/ 3 h 398"/>
                <a:gd name="T6" fmla="*/ 162 w 223"/>
                <a:gd name="T7" fmla="*/ 4 h 398"/>
                <a:gd name="T8" fmla="*/ 162 w 223"/>
                <a:gd name="T9" fmla="*/ 5 h 398"/>
                <a:gd name="T10" fmla="*/ 161 w 223"/>
                <a:gd name="T11" fmla="*/ 7 h 398"/>
                <a:gd name="T12" fmla="*/ 1 w 223"/>
                <a:gd name="T13" fmla="*/ 394 h 398"/>
                <a:gd name="T14" fmla="*/ 0 w 223"/>
                <a:gd name="T15" fmla="*/ 398 h 398"/>
                <a:gd name="T16" fmla="*/ 0 w 223"/>
                <a:gd name="T17" fmla="*/ 398 h 398"/>
                <a:gd name="T18" fmla="*/ 2 w 223"/>
                <a:gd name="T19" fmla="*/ 394 h 398"/>
                <a:gd name="T20" fmla="*/ 0 w 223"/>
                <a:gd name="T21" fmla="*/ 398 h 398"/>
                <a:gd name="T22" fmla="*/ 223 w 223"/>
                <a:gd name="T23" fmla="*/ 258 h 398"/>
                <a:gd name="T24" fmla="*/ 163 w 223"/>
                <a:gd name="T25" fmla="*/ 0 h 398"/>
                <a:gd name="T26" fmla="*/ 163 w 223"/>
                <a:gd name="T27" fmla="*/ 0 h 398"/>
                <a:gd name="T28" fmla="*/ 163 w 223"/>
                <a:gd name="T29" fmla="*/ 2 h 398"/>
                <a:gd name="T30" fmla="*/ 163 w 223"/>
                <a:gd name="T31" fmla="*/ 3 h 398"/>
                <a:gd name="T32" fmla="*/ 162 w 223"/>
                <a:gd name="T33" fmla="*/ 4 h 398"/>
                <a:gd name="T34" fmla="*/ 162 w 223"/>
                <a:gd name="T35" fmla="*/ 5 h 398"/>
                <a:gd name="T36" fmla="*/ 161 w 223"/>
                <a:gd name="T37" fmla="*/ 7 h 398"/>
                <a:gd name="T38" fmla="*/ 162 w 223"/>
                <a:gd name="T39" fmla="*/ 5 h 398"/>
                <a:gd name="T40" fmla="*/ 162 w 223"/>
                <a:gd name="T41" fmla="*/ 4 h 398"/>
                <a:gd name="T42" fmla="*/ 163 w 223"/>
                <a:gd name="T43" fmla="*/ 3 h 398"/>
                <a:gd name="T44" fmla="*/ 163 w 223"/>
                <a:gd name="T45" fmla="*/ 2 h 398"/>
                <a:gd name="T46" fmla="*/ 163 w 223"/>
                <a:gd name="T47" fmla="*/ 0 h 398"/>
                <a:gd name="T48" fmla="*/ 163 w 223"/>
                <a:gd name="T49" fmla="*/ 0 h 398"/>
                <a:gd name="T50" fmla="*/ 163 w 223"/>
                <a:gd name="T5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398">
                  <a:moveTo>
                    <a:pt x="163" y="0"/>
                  </a:moveTo>
                  <a:cubicBezTo>
                    <a:pt x="163" y="1"/>
                    <a:pt x="163" y="1"/>
                    <a:pt x="163" y="2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2" y="3"/>
                    <a:pt x="162" y="4"/>
                    <a:pt x="162" y="4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2" y="6"/>
                    <a:pt x="161" y="6"/>
                    <a:pt x="161" y="7"/>
                  </a:cubicBezTo>
                  <a:cubicBezTo>
                    <a:pt x="1" y="394"/>
                    <a:pt x="1" y="394"/>
                    <a:pt x="1" y="394"/>
                  </a:cubicBezTo>
                  <a:cubicBezTo>
                    <a:pt x="1" y="395"/>
                    <a:pt x="0" y="397"/>
                    <a:pt x="0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396"/>
                    <a:pt x="1" y="395"/>
                    <a:pt x="2" y="394"/>
                  </a:cubicBezTo>
                  <a:cubicBezTo>
                    <a:pt x="1" y="395"/>
                    <a:pt x="0" y="396"/>
                    <a:pt x="0" y="398"/>
                  </a:cubicBezTo>
                  <a:cubicBezTo>
                    <a:pt x="223" y="258"/>
                    <a:pt x="223" y="258"/>
                    <a:pt x="223" y="25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1"/>
                    <a:pt x="163" y="1"/>
                    <a:pt x="163" y="2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3"/>
                    <a:pt x="162" y="4"/>
                    <a:pt x="162" y="4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2" y="6"/>
                    <a:pt x="162" y="7"/>
                    <a:pt x="161" y="7"/>
                  </a:cubicBezTo>
                  <a:cubicBezTo>
                    <a:pt x="162" y="7"/>
                    <a:pt x="162" y="6"/>
                    <a:pt x="162" y="5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4"/>
                    <a:pt x="163" y="3"/>
                    <a:pt x="163" y="3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1"/>
                    <a:pt x="163" y="1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Freeform: Shape 86">
              <a:extLst>
                <a:ext uri="{FF2B5EF4-FFF2-40B4-BE49-F238E27FC236}">
                  <a16:creationId xmlns:a16="http://schemas.microsoft.com/office/drawing/2014/main" xmlns="" id="{291BF64F-C20C-40D2-A50D-C3AFC1E9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8436" y="4403246"/>
              <a:ext cx="881492" cy="1071169"/>
            </a:xfrm>
            <a:custGeom>
              <a:avLst/>
              <a:gdLst>
                <a:gd name="T0" fmla="*/ 263 w 440"/>
                <a:gd name="T1" fmla="*/ 513 h 535"/>
                <a:gd name="T2" fmla="*/ 263 w 440"/>
                <a:gd name="T3" fmla="*/ 514 h 535"/>
                <a:gd name="T4" fmla="*/ 251 w 440"/>
                <a:gd name="T5" fmla="*/ 452 h 535"/>
                <a:gd name="T6" fmla="*/ 220 w 440"/>
                <a:gd name="T7" fmla="*/ 269 h 535"/>
                <a:gd name="T8" fmla="*/ 374 w 440"/>
                <a:gd name="T9" fmla="*/ 154 h 535"/>
                <a:gd name="T10" fmla="*/ 440 w 440"/>
                <a:gd name="T11" fmla="*/ 113 h 535"/>
                <a:gd name="T12" fmla="*/ 440 w 440"/>
                <a:gd name="T13" fmla="*/ 112 h 535"/>
                <a:gd name="T14" fmla="*/ 439 w 440"/>
                <a:gd name="T15" fmla="*/ 112 h 535"/>
                <a:gd name="T16" fmla="*/ 439 w 440"/>
                <a:gd name="T17" fmla="*/ 111 h 535"/>
                <a:gd name="T18" fmla="*/ 439 w 440"/>
                <a:gd name="T19" fmla="*/ 111 h 535"/>
                <a:gd name="T20" fmla="*/ 428 w 440"/>
                <a:gd name="T21" fmla="*/ 101 h 535"/>
                <a:gd name="T22" fmla="*/ 195 w 440"/>
                <a:gd name="T23" fmla="*/ 5 h 535"/>
                <a:gd name="T24" fmla="*/ 164 w 440"/>
                <a:gd name="T25" fmla="*/ 17 h 535"/>
                <a:gd name="T26" fmla="*/ 5 w 440"/>
                <a:gd name="T27" fmla="*/ 404 h 535"/>
                <a:gd name="T28" fmla="*/ 17 w 440"/>
                <a:gd name="T29" fmla="*/ 436 h 535"/>
                <a:gd name="T30" fmla="*/ 250 w 440"/>
                <a:gd name="T31" fmla="*/ 532 h 535"/>
                <a:gd name="T32" fmla="*/ 269 w 440"/>
                <a:gd name="T33" fmla="*/ 531 h 535"/>
                <a:gd name="T34" fmla="*/ 267 w 440"/>
                <a:gd name="T35" fmla="*/ 529 h 535"/>
                <a:gd name="T36" fmla="*/ 268 w 440"/>
                <a:gd name="T37" fmla="*/ 529 h 535"/>
                <a:gd name="T38" fmla="*/ 264 w 440"/>
                <a:gd name="T39" fmla="*/ 513 h 535"/>
                <a:gd name="T40" fmla="*/ 263 w 440"/>
                <a:gd name="T41" fmla="*/ 51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" h="535">
                  <a:moveTo>
                    <a:pt x="263" y="513"/>
                  </a:moveTo>
                  <a:cubicBezTo>
                    <a:pt x="263" y="514"/>
                    <a:pt x="263" y="514"/>
                    <a:pt x="263" y="514"/>
                  </a:cubicBezTo>
                  <a:cubicBezTo>
                    <a:pt x="260" y="499"/>
                    <a:pt x="256" y="477"/>
                    <a:pt x="251" y="452"/>
                  </a:cubicBezTo>
                  <a:cubicBezTo>
                    <a:pt x="237" y="375"/>
                    <a:pt x="220" y="269"/>
                    <a:pt x="220" y="269"/>
                  </a:cubicBezTo>
                  <a:cubicBezTo>
                    <a:pt x="223" y="261"/>
                    <a:pt x="311" y="198"/>
                    <a:pt x="374" y="154"/>
                  </a:cubicBezTo>
                  <a:cubicBezTo>
                    <a:pt x="410" y="129"/>
                    <a:pt x="439" y="111"/>
                    <a:pt x="440" y="113"/>
                  </a:cubicBezTo>
                  <a:cubicBezTo>
                    <a:pt x="440" y="112"/>
                    <a:pt x="440" y="112"/>
                    <a:pt x="440" y="112"/>
                  </a:cubicBezTo>
                  <a:cubicBezTo>
                    <a:pt x="439" y="112"/>
                    <a:pt x="439" y="112"/>
                    <a:pt x="439" y="112"/>
                  </a:cubicBezTo>
                  <a:cubicBezTo>
                    <a:pt x="439" y="111"/>
                    <a:pt x="439" y="111"/>
                    <a:pt x="439" y="111"/>
                  </a:cubicBezTo>
                  <a:cubicBezTo>
                    <a:pt x="439" y="111"/>
                    <a:pt x="439" y="111"/>
                    <a:pt x="439" y="111"/>
                  </a:cubicBezTo>
                  <a:cubicBezTo>
                    <a:pt x="436" y="107"/>
                    <a:pt x="433" y="103"/>
                    <a:pt x="428" y="101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83" y="0"/>
                    <a:pt x="169" y="6"/>
                    <a:pt x="164" y="17"/>
                  </a:cubicBezTo>
                  <a:cubicBezTo>
                    <a:pt x="5" y="404"/>
                    <a:pt x="5" y="404"/>
                    <a:pt x="5" y="404"/>
                  </a:cubicBezTo>
                  <a:cubicBezTo>
                    <a:pt x="0" y="416"/>
                    <a:pt x="5" y="431"/>
                    <a:pt x="17" y="436"/>
                  </a:cubicBezTo>
                  <a:cubicBezTo>
                    <a:pt x="250" y="532"/>
                    <a:pt x="250" y="532"/>
                    <a:pt x="250" y="532"/>
                  </a:cubicBezTo>
                  <a:cubicBezTo>
                    <a:pt x="256" y="535"/>
                    <a:pt x="263" y="534"/>
                    <a:pt x="269" y="531"/>
                  </a:cubicBezTo>
                  <a:cubicBezTo>
                    <a:pt x="268" y="531"/>
                    <a:pt x="268" y="530"/>
                    <a:pt x="267" y="529"/>
                  </a:cubicBezTo>
                  <a:cubicBezTo>
                    <a:pt x="268" y="529"/>
                    <a:pt x="268" y="529"/>
                    <a:pt x="268" y="529"/>
                  </a:cubicBezTo>
                  <a:cubicBezTo>
                    <a:pt x="267" y="526"/>
                    <a:pt x="265" y="521"/>
                    <a:pt x="264" y="513"/>
                  </a:cubicBezTo>
                  <a:lnTo>
                    <a:pt x="263" y="51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Freeform: Shape 87">
              <a:extLst>
                <a:ext uri="{FF2B5EF4-FFF2-40B4-BE49-F238E27FC236}">
                  <a16:creationId xmlns:a16="http://schemas.microsoft.com/office/drawing/2014/main" xmlns="" id="{6E7040EB-FD0F-4069-A5BD-ADD02B4E7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1622" y="4657278"/>
              <a:ext cx="1694" cy="169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Freeform: Shape 88">
              <a:extLst>
                <a:ext uri="{FF2B5EF4-FFF2-40B4-BE49-F238E27FC236}">
                  <a16:creationId xmlns:a16="http://schemas.microsoft.com/office/drawing/2014/main" xmlns="" id="{EC8CBC27-300C-4D3D-8EB7-F9CB4113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54481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Freeform: Shape 89">
              <a:extLst>
                <a:ext uri="{FF2B5EF4-FFF2-40B4-BE49-F238E27FC236}">
                  <a16:creationId xmlns:a16="http://schemas.microsoft.com/office/drawing/2014/main" xmlns="" id="{93CF4F1A-44E5-468B-9123-BA5F51C4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54481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Freeform: Shape 90">
              <a:extLst>
                <a:ext uri="{FF2B5EF4-FFF2-40B4-BE49-F238E27FC236}">
                  <a16:creationId xmlns:a16="http://schemas.microsoft.com/office/drawing/2014/main" xmlns="" id="{6E05B855-0D22-4E00-B62C-88B435B3B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5440544"/>
              <a:ext cx="3387" cy="7621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2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Freeform: Shape 91">
              <a:extLst>
                <a:ext uri="{FF2B5EF4-FFF2-40B4-BE49-F238E27FC236}">
                  <a16:creationId xmlns:a16="http://schemas.microsoft.com/office/drawing/2014/main" xmlns="" id="{5ECB4740-1303-466A-918C-788167412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51351"/>
              <a:ext cx="0" cy="423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Freeform: Shape 92">
              <a:extLst>
                <a:ext uri="{FF2B5EF4-FFF2-40B4-BE49-F238E27FC236}">
                  <a16:creationId xmlns:a16="http://schemas.microsoft.com/office/drawing/2014/main" xmlns="" id="{83AC5A06-2EC8-4190-800E-A67D2DABA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9928" y="4661512"/>
              <a:ext cx="1694" cy="338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Freeform: Shape 93">
              <a:extLst>
                <a:ext uri="{FF2B5EF4-FFF2-40B4-BE49-F238E27FC236}">
                  <a16:creationId xmlns:a16="http://schemas.microsoft.com/office/drawing/2014/main" xmlns="" id="{D70112E6-F221-4DE8-9F4F-0D533DAE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47117"/>
              <a:ext cx="0" cy="1694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Freeform: Shape 94">
              <a:extLst>
                <a:ext uri="{FF2B5EF4-FFF2-40B4-BE49-F238E27FC236}">
                  <a16:creationId xmlns:a16="http://schemas.microsoft.com/office/drawing/2014/main" xmlns="" id="{B46A0AAF-18FF-4FA7-888E-C8F7E524D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54481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Freeform: Shape 95">
              <a:extLst>
                <a:ext uri="{FF2B5EF4-FFF2-40B4-BE49-F238E27FC236}">
                  <a16:creationId xmlns:a16="http://schemas.microsoft.com/office/drawing/2014/main" xmlns="" id="{74085345-9F59-4C96-900B-98E568E6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307" y="54481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Freeform: Shape 96">
              <a:extLst>
                <a:ext uri="{FF2B5EF4-FFF2-40B4-BE49-F238E27FC236}">
                  <a16:creationId xmlns:a16="http://schemas.microsoft.com/office/drawing/2014/main" xmlns="" id="{555094C4-5217-4C0C-B545-E9C79A5A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55585"/>
              <a:ext cx="0" cy="169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Freeform: Shape 97">
              <a:extLst>
                <a:ext uri="{FF2B5EF4-FFF2-40B4-BE49-F238E27FC236}">
                  <a16:creationId xmlns:a16="http://schemas.microsoft.com/office/drawing/2014/main" xmlns="" id="{1687B06E-6CF0-4E0E-B73B-D2BF301B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55585"/>
              <a:ext cx="0" cy="1694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Freeform: Shape 98">
              <a:extLst>
                <a:ext uri="{FF2B5EF4-FFF2-40B4-BE49-F238E27FC236}">
                  <a16:creationId xmlns:a16="http://schemas.microsoft.com/office/drawing/2014/main" xmlns="" id="{BAB4DF51-63CE-428B-AC26-8F2714DB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1622" y="4658972"/>
              <a:ext cx="0" cy="254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Freeform: Shape 99">
              <a:extLst>
                <a:ext uri="{FF2B5EF4-FFF2-40B4-BE49-F238E27FC236}">
                  <a16:creationId xmlns:a16="http://schemas.microsoft.com/office/drawing/2014/main" xmlns="" id="{E3EC0307-A0D8-48E4-92CC-2C52DD57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1622" y="4658972"/>
              <a:ext cx="0" cy="254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Freeform: Shape 100">
              <a:extLst>
                <a:ext uri="{FF2B5EF4-FFF2-40B4-BE49-F238E27FC236}">
                  <a16:creationId xmlns:a16="http://schemas.microsoft.com/office/drawing/2014/main" xmlns="" id="{8B98672C-5C9E-45C8-985E-EF410FFBE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51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Freeform: Shape 101">
              <a:extLst>
                <a:ext uri="{FF2B5EF4-FFF2-40B4-BE49-F238E27FC236}">
                  <a16:creationId xmlns:a16="http://schemas.microsoft.com/office/drawing/2014/main" xmlns="" id="{37D20695-884D-4E34-B3A8-D2828B07B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51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Freeform: Shape 102">
              <a:extLst>
                <a:ext uri="{FF2B5EF4-FFF2-40B4-BE49-F238E27FC236}">
                  <a16:creationId xmlns:a16="http://schemas.microsoft.com/office/drawing/2014/main" xmlns="" id="{EA96F8E9-98DF-4EC3-8F64-E023C03EB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48810"/>
              <a:ext cx="0" cy="254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Freeform: Shape 103">
              <a:extLst>
                <a:ext uri="{FF2B5EF4-FFF2-40B4-BE49-F238E27FC236}">
                  <a16:creationId xmlns:a16="http://schemas.microsoft.com/office/drawing/2014/main" xmlns="" id="{61564E4D-D369-4818-8FFA-92974495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48810"/>
              <a:ext cx="0" cy="254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Freeform: Shape 104">
              <a:extLst>
                <a:ext uri="{FF2B5EF4-FFF2-40B4-BE49-F238E27FC236}">
                  <a16:creationId xmlns:a16="http://schemas.microsoft.com/office/drawing/2014/main" xmlns="" id="{E5139699-2DD4-4495-86F4-9173C4701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45423"/>
              <a:ext cx="0" cy="169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Freeform: Shape 105">
              <a:extLst>
                <a:ext uri="{FF2B5EF4-FFF2-40B4-BE49-F238E27FC236}">
                  <a16:creationId xmlns:a16="http://schemas.microsoft.com/office/drawing/2014/main" xmlns="" id="{9BC4F29E-28E1-4521-8128-5D47D64B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3315" y="4645423"/>
              <a:ext cx="0" cy="169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Freeform: Shape 106">
              <a:extLst>
                <a:ext uri="{FF2B5EF4-FFF2-40B4-BE49-F238E27FC236}">
                  <a16:creationId xmlns:a16="http://schemas.microsoft.com/office/drawing/2014/main" xmlns="" id="{A7A13C6F-50BC-4B52-A5FC-1FBD9C63E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3114" y="4625101"/>
              <a:ext cx="380201" cy="839153"/>
            </a:xfrm>
            <a:custGeom>
              <a:avLst/>
              <a:gdLst>
                <a:gd name="T0" fmla="*/ 27 w 190"/>
                <a:gd name="T1" fmla="*/ 411 h 419"/>
                <a:gd name="T2" fmla="*/ 28 w 190"/>
                <a:gd name="T3" fmla="*/ 407 h 419"/>
                <a:gd name="T4" fmla="*/ 188 w 190"/>
                <a:gd name="T5" fmla="*/ 20 h 419"/>
                <a:gd name="T6" fmla="*/ 189 w 190"/>
                <a:gd name="T7" fmla="*/ 18 h 419"/>
                <a:gd name="T8" fmla="*/ 189 w 190"/>
                <a:gd name="T9" fmla="*/ 17 h 419"/>
                <a:gd name="T10" fmla="*/ 190 w 190"/>
                <a:gd name="T11" fmla="*/ 16 h 419"/>
                <a:gd name="T12" fmla="*/ 190 w 190"/>
                <a:gd name="T13" fmla="*/ 15 h 419"/>
                <a:gd name="T14" fmla="*/ 190 w 190"/>
                <a:gd name="T15" fmla="*/ 13 h 419"/>
                <a:gd name="T16" fmla="*/ 190 w 190"/>
                <a:gd name="T17" fmla="*/ 13 h 419"/>
                <a:gd name="T18" fmla="*/ 190 w 190"/>
                <a:gd name="T19" fmla="*/ 12 h 419"/>
                <a:gd name="T20" fmla="*/ 190 w 190"/>
                <a:gd name="T21" fmla="*/ 11 h 419"/>
                <a:gd name="T22" fmla="*/ 190 w 190"/>
                <a:gd name="T23" fmla="*/ 10 h 419"/>
                <a:gd name="T24" fmla="*/ 190 w 190"/>
                <a:gd name="T25" fmla="*/ 9 h 419"/>
                <a:gd name="T26" fmla="*/ 190 w 190"/>
                <a:gd name="T27" fmla="*/ 8 h 419"/>
                <a:gd name="T28" fmla="*/ 189 w 190"/>
                <a:gd name="T29" fmla="*/ 6 h 419"/>
                <a:gd name="T30" fmla="*/ 189 w 190"/>
                <a:gd name="T31" fmla="*/ 5 h 419"/>
                <a:gd name="T32" fmla="*/ 189 w 190"/>
                <a:gd name="T33" fmla="*/ 4 h 419"/>
                <a:gd name="T34" fmla="*/ 188 w 190"/>
                <a:gd name="T35" fmla="*/ 3 h 419"/>
                <a:gd name="T36" fmla="*/ 188 w 190"/>
                <a:gd name="T37" fmla="*/ 2 h 419"/>
                <a:gd name="T38" fmla="*/ 188 w 190"/>
                <a:gd name="T39" fmla="*/ 2 h 419"/>
                <a:gd name="T40" fmla="*/ 188 w 190"/>
                <a:gd name="T41" fmla="*/ 2 h 419"/>
                <a:gd name="T42" fmla="*/ 188 w 190"/>
                <a:gd name="T43" fmla="*/ 1 h 419"/>
                <a:gd name="T44" fmla="*/ 188 w 190"/>
                <a:gd name="T45" fmla="*/ 2 h 419"/>
                <a:gd name="T46" fmla="*/ 122 w 190"/>
                <a:gd name="T47" fmla="*/ 43 h 419"/>
                <a:gd name="T48" fmla="*/ 0 w 190"/>
                <a:gd name="T49" fmla="*/ 341 h 419"/>
                <a:gd name="T50" fmla="*/ 12 w 190"/>
                <a:gd name="T51" fmla="*/ 402 h 419"/>
                <a:gd name="T52" fmla="*/ 16 w 190"/>
                <a:gd name="T53" fmla="*/ 418 h 419"/>
                <a:gd name="T54" fmla="*/ 17 w 190"/>
                <a:gd name="T55" fmla="*/ 419 h 419"/>
                <a:gd name="T56" fmla="*/ 17 w 190"/>
                <a:gd name="T57" fmla="*/ 419 h 419"/>
                <a:gd name="T58" fmla="*/ 17 w 190"/>
                <a:gd name="T59" fmla="*/ 419 h 419"/>
                <a:gd name="T60" fmla="*/ 20 w 190"/>
                <a:gd name="T61" fmla="*/ 417 h 419"/>
                <a:gd name="T62" fmla="*/ 21 w 190"/>
                <a:gd name="T63" fmla="*/ 417 h 419"/>
                <a:gd name="T64" fmla="*/ 24 w 190"/>
                <a:gd name="T65" fmla="*/ 414 h 419"/>
                <a:gd name="T66" fmla="*/ 24 w 190"/>
                <a:gd name="T67" fmla="*/ 414 h 419"/>
                <a:gd name="T68" fmla="*/ 27 w 190"/>
                <a:gd name="T69" fmla="*/ 411 h 419"/>
                <a:gd name="T70" fmla="*/ 26 w 190"/>
                <a:gd name="T71" fmla="*/ 411 h 419"/>
                <a:gd name="T72" fmla="*/ 27 w 190"/>
                <a:gd name="T73" fmla="*/ 4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0" h="419">
                  <a:moveTo>
                    <a:pt x="27" y="411"/>
                  </a:moveTo>
                  <a:cubicBezTo>
                    <a:pt x="27" y="410"/>
                    <a:pt x="28" y="408"/>
                    <a:pt x="28" y="407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8" y="19"/>
                    <a:pt x="189" y="19"/>
                    <a:pt x="189" y="18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7"/>
                    <a:pt x="189" y="16"/>
                    <a:pt x="190" y="16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4"/>
                    <a:pt x="190" y="14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1"/>
                    <a:pt x="190" y="11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90" y="7"/>
                    <a:pt x="190" y="7"/>
                    <a:pt x="189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9" y="5"/>
                    <a:pt x="189" y="5"/>
                    <a:pt x="189" y="4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7" y="0"/>
                    <a:pt x="158" y="18"/>
                    <a:pt x="122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4" y="366"/>
                    <a:pt x="8" y="388"/>
                    <a:pt x="12" y="402"/>
                  </a:cubicBezTo>
                  <a:cubicBezTo>
                    <a:pt x="13" y="410"/>
                    <a:pt x="15" y="415"/>
                    <a:pt x="16" y="418"/>
                  </a:cubicBezTo>
                  <a:cubicBezTo>
                    <a:pt x="16" y="419"/>
                    <a:pt x="17" y="419"/>
                    <a:pt x="17" y="419"/>
                  </a:cubicBezTo>
                  <a:cubicBezTo>
                    <a:pt x="17" y="419"/>
                    <a:pt x="17" y="419"/>
                    <a:pt x="17" y="419"/>
                  </a:cubicBezTo>
                  <a:cubicBezTo>
                    <a:pt x="17" y="419"/>
                    <a:pt x="17" y="419"/>
                    <a:pt x="17" y="419"/>
                  </a:cubicBezTo>
                  <a:cubicBezTo>
                    <a:pt x="18" y="419"/>
                    <a:pt x="19" y="418"/>
                    <a:pt x="20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2" y="416"/>
                    <a:pt x="23" y="415"/>
                    <a:pt x="24" y="414"/>
                  </a:cubicBezTo>
                  <a:cubicBezTo>
                    <a:pt x="24" y="414"/>
                    <a:pt x="24" y="414"/>
                    <a:pt x="24" y="414"/>
                  </a:cubicBezTo>
                  <a:cubicBezTo>
                    <a:pt x="25" y="413"/>
                    <a:pt x="26" y="412"/>
                    <a:pt x="27" y="411"/>
                  </a:cubicBezTo>
                  <a:cubicBezTo>
                    <a:pt x="26" y="411"/>
                    <a:pt x="26" y="411"/>
                    <a:pt x="26" y="411"/>
                  </a:cubicBezTo>
                  <a:lnTo>
                    <a:pt x="27" y="41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Freeform: Shape 107">
              <a:extLst>
                <a:ext uri="{FF2B5EF4-FFF2-40B4-BE49-F238E27FC236}">
                  <a16:creationId xmlns:a16="http://schemas.microsoft.com/office/drawing/2014/main" xmlns="" id="{A53BF8EA-81F6-47CE-86AA-03DEB13A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8759" y="4711472"/>
              <a:ext cx="308226" cy="596976"/>
            </a:xfrm>
            <a:custGeom>
              <a:avLst/>
              <a:gdLst>
                <a:gd name="T0" fmla="*/ 0 w 154"/>
                <a:gd name="T1" fmla="*/ 115 h 298"/>
                <a:gd name="T2" fmla="*/ 31 w 154"/>
                <a:gd name="T3" fmla="*/ 298 h 298"/>
                <a:gd name="T4" fmla="*/ 32 w 154"/>
                <a:gd name="T5" fmla="*/ 298 h 298"/>
                <a:gd name="T6" fmla="*/ 154 w 154"/>
                <a:gd name="T7" fmla="*/ 0 h 298"/>
                <a:gd name="T8" fmla="*/ 0 w 154"/>
                <a:gd name="T9" fmla="*/ 11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98">
                  <a:moveTo>
                    <a:pt x="0" y="115"/>
                  </a:moveTo>
                  <a:cubicBezTo>
                    <a:pt x="0" y="115"/>
                    <a:pt x="17" y="221"/>
                    <a:pt x="31" y="298"/>
                  </a:cubicBezTo>
                  <a:cubicBezTo>
                    <a:pt x="32" y="298"/>
                    <a:pt x="32" y="298"/>
                    <a:pt x="32" y="298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91" y="44"/>
                    <a:pt x="3" y="107"/>
                    <a:pt x="0" y="1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Freeform: Shape 108">
              <a:extLst>
                <a:ext uri="{FF2B5EF4-FFF2-40B4-BE49-F238E27FC236}">
                  <a16:creationId xmlns:a16="http://schemas.microsoft.com/office/drawing/2014/main" xmlns="" id="{C8542752-C0EF-4F6A-9F08-EC27CA3A4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793" y="4321109"/>
              <a:ext cx="298911" cy="290443"/>
            </a:xfrm>
            <a:custGeom>
              <a:avLst/>
              <a:gdLst>
                <a:gd name="T0" fmla="*/ 50 w 353"/>
                <a:gd name="T1" fmla="*/ 324 h 343"/>
                <a:gd name="T2" fmla="*/ 81 w 353"/>
                <a:gd name="T3" fmla="*/ 205 h 343"/>
                <a:gd name="T4" fmla="*/ 0 w 353"/>
                <a:gd name="T5" fmla="*/ 113 h 343"/>
                <a:gd name="T6" fmla="*/ 123 w 353"/>
                <a:gd name="T7" fmla="*/ 104 h 343"/>
                <a:gd name="T8" fmla="*/ 187 w 353"/>
                <a:gd name="T9" fmla="*/ 0 h 343"/>
                <a:gd name="T10" fmla="*/ 232 w 353"/>
                <a:gd name="T11" fmla="*/ 113 h 343"/>
                <a:gd name="T12" fmla="*/ 353 w 353"/>
                <a:gd name="T13" fmla="*/ 141 h 343"/>
                <a:gd name="T14" fmla="*/ 258 w 353"/>
                <a:gd name="T15" fmla="*/ 220 h 343"/>
                <a:gd name="T16" fmla="*/ 268 w 353"/>
                <a:gd name="T17" fmla="*/ 343 h 343"/>
                <a:gd name="T18" fmla="*/ 164 w 353"/>
                <a:gd name="T19" fmla="*/ 276 h 343"/>
                <a:gd name="T20" fmla="*/ 50 w 353"/>
                <a:gd name="T21" fmla="*/ 32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343">
                  <a:moveTo>
                    <a:pt x="50" y="324"/>
                  </a:moveTo>
                  <a:lnTo>
                    <a:pt x="81" y="205"/>
                  </a:lnTo>
                  <a:lnTo>
                    <a:pt x="0" y="113"/>
                  </a:lnTo>
                  <a:lnTo>
                    <a:pt x="123" y="104"/>
                  </a:lnTo>
                  <a:lnTo>
                    <a:pt x="187" y="0"/>
                  </a:lnTo>
                  <a:lnTo>
                    <a:pt x="232" y="113"/>
                  </a:lnTo>
                  <a:lnTo>
                    <a:pt x="353" y="141"/>
                  </a:lnTo>
                  <a:lnTo>
                    <a:pt x="258" y="220"/>
                  </a:lnTo>
                  <a:lnTo>
                    <a:pt x="268" y="343"/>
                  </a:lnTo>
                  <a:lnTo>
                    <a:pt x="164" y="276"/>
                  </a:lnTo>
                  <a:lnTo>
                    <a:pt x="50" y="32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Freeform: Shape 109">
              <a:extLst>
                <a:ext uri="{FF2B5EF4-FFF2-40B4-BE49-F238E27FC236}">
                  <a16:creationId xmlns:a16="http://schemas.microsoft.com/office/drawing/2014/main" xmlns="" id="{E0C36C3D-231F-4FA7-A326-CA2A9A594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872" y="2480223"/>
              <a:ext cx="224395" cy="227782"/>
            </a:xfrm>
            <a:custGeom>
              <a:avLst/>
              <a:gdLst>
                <a:gd name="T0" fmla="*/ 265 w 265"/>
                <a:gd name="T1" fmla="*/ 71 h 269"/>
                <a:gd name="T2" fmla="*/ 76 w 265"/>
                <a:gd name="T3" fmla="*/ 269 h 269"/>
                <a:gd name="T4" fmla="*/ 0 w 265"/>
                <a:gd name="T5" fmla="*/ 198 h 269"/>
                <a:gd name="T6" fmla="*/ 192 w 265"/>
                <a:gd name="T7" fmla="*/ 0 h 269"/>
                <a:gd name="T8" fmla="*/ 265 w 265"/>
                <a:gd name="T9" fmla="*/ 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69">
                  <a:moveTo>
                    <a:pt x="265" y="71"/>
                  </a:moveTo>
                  <a:lnTo>
                    <a:pt x="76" y="269"/>
                  </a:lnTo>
                  <a:lnTo>
                    <a:pt x="0" y="198"/>
                  </a:lnTo>
                  <a:lnTo>
                    <a:pt x="192" y="0"/>
                  </a:lnTo>
                  <a:lnTo>
                    <a:pt x="265" y="7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Freeform: Shape 110">
              <a:extLst>
                <a:ext uri="{FF2B5EF4-FFF2-40B4-BE49-F238E27FC236}">
                  <a16:creationId xmlns:a16="http://schemas.microsoft.com/office/drawing/2014/main" xmlns="" id="{0D2B4123-11BF-47E2-BDF0-4FEDD882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53" y="1874779"/>
              <a:ext cx="749395" cy="733306"/>
            </a:xfrm>
            <a:custGeom>
              <a:avLst/>
              <a:gdLst>
                <a:gd name="T0" fmla="*/ 885 w 885"/>
                <a:gd name="T1" fmla="*/ 672 h 866"/>
                <a:gd name="T2" fmla="*/ 700 w 885"/>
                <a:gd name="T3" fmla="*/ 866 h 866"/>
                <a:gd name="T4" fmla="*/ 0 w 885"/>
                <a:gd name="T5" fmla="*/ 194 h 866"/>
                <a:gd name="T6" fmla="*/ 185 w 885"/>
                <a:gd name="T7" fmla="*/ 0 h 866"/>
                <a:gd name="T8" fmla="*/ 885 w 885"/>
                <a:gd name="T9" fmla="*/ 672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5" h="866">
                  <a:moveTo>
                    <a:pt x="885" y="672"/>
                  </a:moveTo>
                  <a:lnTo>
                    <a:pt x="700" y="866"/>
                  </a:lnTo>
                  <a:lnTo>
                    <a:pt x="0" y="194"/>
                  </a:lnTo>
                  <a:lnTo>
                    <a:pt x="185" y="0"/>
                  </a:lnTo>
                  <a:lnTo>
                    <a:pt x="885" y="67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Freeform: Shape 111">
              <a:extLst>
                <a:ext uri="{FF2B5EF4-FFF2-40B4-BE49-F238E27FC236}">
                  <a16:creationId xmlns:a16="http://schemas.microsoft.com/office/drawing/2014/main" xmlns="" id="{0D0B5548-CC54-457F-98DF-5CF72896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308" y="1943368"/>
              <a:ext cx="620685" cy="598669"/>
            </a:xfrm>
            <a:custGeom>
              <a:avLst/>
              <a:gdLst>
                <a:gd name="T0" fmla="*/ 733 w 733"/>
                <a:gd name="T1" fmla="*/ 671 h 707"/>
                <a:gd name="T2" fmla="*/ 700 w 733"/>
                <a:gd name="T3" fmla="*/ 707 h 707"/>
                <a:gd name="T4" fmla="*/ 0 w 733"/>
                <a:gd name="T5" fmla="*/ 35 h 707"/>
                <a:gd name="T6" fmla="*/ 33 w 733"/>
                <a:gd name="T7" fmla="*/ 0 h 707"/>
                <a:gd name="T8" fmla="*/ 733 w 733"/>
                <a:gd name="T9" fmla="*/ 671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707">
                  <a:moveTo>
                    <a:pt x="733" y="671"/>
                  </a:moveTo>
                  <a:lnTo>
                    <a:pt x="700" y="707"/>
                  </a:lnTo>
                  <a:lnTo>
                    <a:pt x="0" y="35"/>
                  </a:lnTo>
                  <a:lnTo>
                    <a:pt x="33" y="0"/>
                  </a:lnTo>
                  <a:lnTo>
                    <a:pt x="733" y="67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Freeform: Shape 112">
              <a:extLst>
                <a:ext uri="{FF2B5EF4-FFF2-40B4-BE49-F238E27FC236}">
                  <a16:creationId xmlns:a16="http://schemas.microsoft.com/office/drawing/2014/main" xmlns="" id="{D80EB5BE-148D-47A5-85BE-452E4B07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2307" y="2443811"/>
              <a:ext cx="224395" cy="228629"/>
            </a:xfrm>
            <a:custGeom>
              <a:avLst/>
              <a:gdLst>
                <a:gd name="T0" fmla="*/ 265 w 265"/>
                <a:gd name="T1" fmla="*/ 71 h 270"/>
                <a:gd name="T2" fmla="*/ 73 w 265"/>
                <a:gd name="T3" fmla="*/ 270 h 270"/>
                <a:gd name="T4" fmla="*/ 0 w 265"/>
                <a:gd name="T5" fmla="*/ 199 h 270"/>
                <a:gd name="T6" fmla="*/ 189 w 265"/>
                <a:gd name="T7" fmla="*/ 0 h 270"/>
                <a:gd name="T8" fmla="*/ 265 w 265"/>
                <a:gd name="T9" fmla="*/ 7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70">
                  <a:moveTo>
                    <a:pt x="265" y="71"/>
                  </a:moveTo>
                  <a:lnTo>
                    <a:pt x="73" y="270"/>
                  </a:lnTo>
                  <a:lnTo>
                    <a:pt x="0" y="199"/>
                  </a:lnTo>
                  <a:lnTo>
                    <a:pt x="189" y="0"/>
                  </a:lnTo>
                  <a:lnTo>
                    <a:pt x="265" y="7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Freeform: Shape 113">
              <a:extLst>
                <a:ext uri="{FF2B5EF4-FFF2-40B4-BE49-F238E27FC236}">
                  <a16:creationId xmlns:a16="http://schemas.microsoft.com/office/drawing/2014/main" xmlns="" id="{4A473AA6-256A-4FD4-A613-8A1F1F83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38" y="1774860"/>
              <a:ext cx="268427" cy="264193"/>
            </a:xfrm>
            <a:custGeom>
              <a:avLst/>
              <a:gdLst>
                <a:gd name="T0" fmla="*/ 135 w 317"/>
                <a:gd name="T1" fmla="*/ 312 h 312"/>
                <a:gd name="T2" fmla="*/ 0 w 317"/>
                <a:gd name="T3" fmla="*/ 0 h 312"/>
                <a:gd name="T4" fmla="*/ 317 w 317"/>
                <a:gd name="T5" fmla="*/ 121 h 312"/>
                <a:gd name="T6" fmla="*/ 135 w 317"/>
                <a:gd name="T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312">
                  <a:moveTo>
                    <a:pt x="135" y="312"/>
                  </a:moveTo>
                  <a:lnTo>
                    <a:pt x="0" y="0"/>
                  </a:lnTo>
                  <a:lnTo>
                    <a:pt x="317" y="121"/>
                  </a:lnTo>
                  <a:lnTo>
                    <a:pt x="135" y="3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Freeform: Shape 114">
              <a:extLst>
                <a:ext uri="{FF2B5EF4-FFF2-40B4-BE49-F238E27FC236}">
                  <a16:creationId xmlns:a16="http://schemas.microsoft.com/office/drawing/2014/main" xmlns="" id="{45717407-8410-4E65-8B6C-3BCABAE3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179" y="1776553"/>
              <a:ext cx="136331" cy="132097"/>
            </a:xfrm>
            <a:custGeom>
              <a:avLst/>
              <a:gdLst>
                <a:gd name="T0" fmla="*/ 161 w 161"/>
                <a:gd name="T1" fmla="*/ 62 h 156"/>
                <a:gd name="T2" fmla="*/ 0 w 161"/>
                <a:gd name="T3" fmla="*/ 0 h 156"/>
                <a:gd name="T4" fmla="*/ 68 w 161"/>
                <a:gd name="T5" fmla="*/ 156 h 156"/>
                <a:gd name="T6" fmla="*/ 161 w 161"/>
                <a:gd name="T7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56">
                  <a:moveTo>
                    <a:pt x="161" y="62"/>
                  </a:moveTo>
                  <a:lnTo>
                    <a:pt x="0" y="0"/>
                  </a:lnTo>
                  <a:lnTo>
                    <a:pt x="68" y="156"/>
                  </a:lnTo>
                  <a:lnTo>
                    <a:pt x="161" y="6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Freeform: Shape 115">
              <a:extLst>
                <a:ext uri="{FF2B5EF4-FFF2-40B4-BE49-F238E27FC236}">
                  <a16:creationId xmlns:a16="http://schemas.microsoft.com/office/drawing/2014/main" xmlns="" id="{722DCA7B-7115-4E5F-AF7D-CF61D867C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623" y="3735988"/>
              <a:ext cx="550403" cy="552943"/>
            </a:xfrm>
            <a:custGeom>
              <a:avLst/>
              <a:gdLst>
                <a:gd name="T0" fmla="*/ 216 w 275"/>
                <a:gd name="T1" fmla="*/ 44 h 276"/>
                <a:gd name="T2" fmla="*/ 232 w 275"/>
                <a:gd name="T3" fmla="*/ 217 h 276"/>
                <a:gd name="T4" fmla="*/ 59 w 275"/>
                <a:gd name="T5" fmla="*/ 233 h 276"/>
                <a:gd name="T6" fmla="*/ 43 w 275"/>
                <a:gd name="T7" fmla="*/ 60 h 276"/>
                <a:gd name="T8" fmla="*/ 216 w 275"/>
                <a:gd name="T9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76">
                  <a:moveTo>
                    <a:pt x="216" y="44"/>
                  </a:moveTo>
                  <a:cubicBezTo>
                    <a:pt x="268" y="87"/>
                    <a:pt x="275" y="164"/>
                    <a:pt x="232" y="217"/>
                  </a:cubicBezTo>
                  <a:cubicBezTo>
                    <a:pt x="189" y="269"/>
                    <a:pt x="111" y="276"/>
                    <a:pt x="59" y="233"/>
                  </a:cubicBezTo>
                  <a:cubicBezTo>
                    <a:pt x="7" y="189"/>
                    <a:pt x="0" y="112"/>
                    <a:pt x="43" y="60"/>
                  </a:cubicBezTo>
                  <a:cubicBezTo>
                    <a:pt x="86" y="8"/>
                    <a:pt x="164" y="0"/>
                    <a:pt x="216" y="4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Freeform: Shape 116">
              <a:extLst>
                <a:ext uri="{FF2B5EF4-FFF2-40B4-BE49-F238E27FC236}">
                  <a16:creationId xmlns:a16="http://schemas.microsoft.com/office/drawing/2014/main" xmlns="" id="{EB3BEAF4-72C0-49D4-93DE-5B11F810C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486" y="3878246"/>
              <a:ext cx="188831" cy="187984"/>
            </a:xfrm>
            <a:custGeom>
              <a:avLst/>
              <a:gdLst>
                <a:gd name="T0" fmla="*/ 74 w 94"/>
                <a:gd name="T1" fmla="*/ 15 h 94"/>
                <a:gd name="T2" fmla="*/ 79 w 94"/>
                <a:gd name="T3" fmla="*/ 74 h 94"/>
                <a:gd name="T4" fmla="*/ 20 w 94"/>
                <a:gd name="T5" fmla="*/ 79 h 94"/>
                <a:gd name="T6" fmla="*/ 14 w 94"/>
                <a:gd name="T7" fmla="*/ 20 h 94"/>
                <a:gd name="T8" fmla="*/ 74 w 94"/>
                <a:gd name="T9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74" y="15"/>
                  </a:moveTo>
                  <a:cubicBezTo>
                    <a:pt x="92" y="29"/>
                    <a:pt x="94" y="56"/>
                    <a:pt x="79" y="74"/>
                  </a:cubicBezTo>
                  <a:cubicBezTo>
                    <a:pt x="65" y="92"/>
                    <a:pt x="38" y="94"/>
                    <a:pt x="20" y="79"/>
                  </a:cubicBezTo>
                  <a:cubicBezTo>
                    <a:pt x="2" y="65"/>
                    <a:pt x="0" y="38"/>
                    <a:pt x="14" y="20"/>
                  </a:cubicBezTo>
                  <a:cubicBezTo>
                    <a:pt x="29" y="2"/>
                    <a:pt x="56" y="0"/>
                    <a:pt x="74" y="1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Freeform: Shape 117">
              <a:extLst>
                <a:ext uri="{FF2B5EF4-FFF2-40B4-BE49-F238E27FC236}">
                  <a16:creationId xmlns:a16="http://schemas.microsoft.com/office/drawing/2014/main" xmlns="" id="{C5175EFB-DC61-459D-83F7-1F3CCD350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3034" y="3973932"/>
              <a:ext cx="196452" cy="202379"/>
            </a:xfrm>
            <a:custGeom>
              <a:avLst/>
              <a:gdLst>
                <a:gd name="T0" fmla="*/ 98 w 98"/>
                <a:gd name="T1" fmla="*/ 24 h 101"/>
                <a:gd name="T2" fmla="*/ 95 w 98"/>
                <a:gd name="T3" fmla="*/ 21 h 101"/>
                <a:gd name="T4" fmla="*/ 17 w 98"/>
                <a:gd name="T5" fmla="*/ 22 h 101"/>
                <a:gd name="T6" fmla="*/ 31 w 98"/>
                <a:gd name="T7" fmla="*/ 99 h 101"/>
                <a:gd name="T8" fmla="*/ 34 w 98"/>
                <a:gd name="T9" fmla="*/ 101 h 101"/>
                <a:gd name="T10" fmla="*/ 98 w 98"/>
                <a:gd name="T11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01">
                  <a:moveTo>
                    <a:pt x="98" y="24"/>
                  </a:moveTo>
                  <a:cubicBezTo>
                    <a:pt x="97" y="23"/>
                    <a:pt x="96" y="22"/>
                    <a:pt x="95" y="21"/>
                  </a:cubicBezTo>
                  <a:cubicBezTo>
                    <a:pt x="70" y="0"/>
                    <a:pt x="35" y="1"/>
                    <a:pt x="17" y="22"/>
                  </a:cubicBezTo>
                  <a:cubicBezTo>
                    <a:pt x="0" y="44"/>
                    <a:pt x="5" y="78"/>
                    <a:pt x="31" y="99"/>
                  </a:cubicBezTo>
                  <a:cubicBezTo>
                    <a:pt x="32" y="100"/>
                    <a:pt x="33" y="100"/>
                    <a:pt x="34" y="101"/>
                  </a:cubicBezTo>
                  <a:lnTo>
                    <a:pt x="98" y="2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Freeform: Shape 118">
              <a:extLst>
                <a:ext uri="{FF2B5EF4-FFF2-40B4-BE49-F238E27FC236}">
                  <a16:creationId xmlns:a16="http://schemas.microsoft.com/office/drawing/2014/main" xmlns="" id="{A91A3E94-7949-487C-B046-9A992CA99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307" y="3045021"/>
              <a:ext cx="187984" cy="117702"/>
            </a:xfrm>
            <a:custGeom>
              <a:avLst/>
              <a:gdLst>
                <a:gd name="T0" fmla="*/ 0 w 94"/>
                <a:gd name="T1" fmla="*/ 37 h 59"/>
                <a:gd name="T2" fmla="*/ 14 w 94"/>
                <a:gd name="T3" fmla="*/ 59 h 59"/>
                <a:gd name="T4" fmla="*/ 94 w 94"/>
                <a:gd name="T5" fmla="*/ 23 h 59"/>
                <a:gd name="T6" fmla="*/ 84 w 94"/>
                <a:gd name="T7" fmla="*/ 0 h 59"/>
                <a:gd name="T8" fmla="*/ 0 w 94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0" y="37"/>
                  </a:moveTo>
                  <a:cubicBezTo>
                    <a:pt x="6" y="43"/>
                    <a:pt x="11" y="50"/>
                    <a:pt x="14" y="59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9" y="17"/>
                    <a:pt x="85" y="9"/>
                    <a:pt x="84" y="0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Freeform: Shape 119">
              <a:extLst>
                <a:ext uri="{FF2B5EF4-FFF2-40B4-BE49-F238E27FC236}">
                  <a16:creationId xmlns:a16="http://schemas.microsoft.com/office/drawing/2014/main" xmlns="" id="{832FB1D1-835B-4215-B4BD-0B97B2854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404" y="2936634"/>
              <a:ext cx="55887" cy="168508"/>
            </a:xfrm>
            <a:custGeom>
              <a:avLst/>
              <a:gdLst>
                <a:gd name="T0" fmla="*/ 24 w 28"/>
                <a:gd name="T1" fmla="*/ 84 h 84"/>
                <a:gd name="T2" fmla="*/ 25 w 28"/>
                <a:gd name="T3" fmla="*/ 84 h 84"/>
                <a:gd name="T4" fmla="*/ 28 w 28"/>
                <a:gd name="T5" fmla="*/ 2 h 84"/>
                <a:gd name="T6" fmla="*/ 6 w 28"/>
                <a:gd name="T7" fmla="*/ 1 h 84"/>
                <a:gd name="T8" fmla="*/ 3 w 28"/>
                <a:gd name="T9" fmla="*/ 0 h 84"/>
                <a:gd name="T10" fmla="*/ 0 w 28"/>
                <a:gd name="T11" fmla="*/ 83 h 84"/>
                <a:gd name="T12" fmla="*/ 24 w 2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4">
                  <a:moveTo>
                    <a:pt x="24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1" y="3"/>
                    <a:pt x="13" y="3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" y="81"/>
                    <a:pt x="16" y="81"/>
                    <a:pt x="24" y="8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Freeform: Shape 120">
              <a:extLst>
                <a:ext uri="{FF2B5EF4-FFF2-40B4-BE49-F238E27FC236}">
                  <a16:creationId xmlns:a16="http://schemas.microsoft.com/office/drawing/2014/main" xmlns="" id="{1D308EE2-0AC5-4D27-9FD1-8E727505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283" y="2756271"/>
              <a:ext cx="196452" cy="186290"/>
            </a:xfrm>
            <a:custGeom>
              <a:avLst/>
              <a:gdLst>
                <a:gd name="T0" fmla="*/ 58 w 98"/>
                <a:gd name="T1" fmla="*/ 92 h 93"/>
                <a:gd name="T2" fmla="*/ 90 w 98"/>
                <a:gd name="T3" fmla="*/ 62 h 93"/>
                <a:gd name="T4" fmla="*/ 62 w 98"/>
                <a:gd name="T5" fmla="*/ 7 h 93"/>
                <a:gd name="T6" fmla="*/ 7 w 98"/>
                <a:gd name="T7" fmla="*/ 36 h 93"/>
                <a:gd name="T8" fmla="*/ 33 w 98"/>
                <a:gd name="T9" fmla="*/ 90 h 93"/>
                <a:gd name="T10" fmla="*/ 36 w 98"/>
                <a:gd name="T11" fmla="*/ 91 h 93"/>
                <a:gd name="T12" fmla="*/ 58 w 98"/>
                <a:gd name="T13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3">
                  <a:moveTo>
                    <a:pt x="58" y="92"/>
                  </a:moveTo>
                  <a:cubicBezTo>
                    <a:pt x="73" y="89"/>
                    <a:pt x="86" y="78"/>
                    <a:pt x="90" y="62"/>
                  </a:cubicBezTo>
                  <a:cubicBezTo>
                    <a:pt x="98" y="39"/>
                    <a:pt x="85" y="14"/>
                    <a:pt x="62" y="7"/>
                  </a:cubicBezTo>
                  <a:cubicBezTo>
                    <a:pt x="38" y="0"/>
                    <a:pt x="14" y="13"/>
                    <a:pt x="7" y="36"/>
                  </a:cubicBezTo>
                  <a:cubicBezTo>
                    <a:pt x="0" y="58"/>
                    <a:pt x="11" y="82"/>
                    <a:pt x="33" y="90"/>
                  </a:cubicBezTo>
                  <a:cubicBezTo>
                    <a:pt x="34" y="90"/>
                    <a:pt x="35" y="91"/>
                    <a:pt x="36" y="91"/>
                  </a:cubicBezTo>
                  <a:cubicBezTo>
                    <a:pt x="43" y="93"/>
                    <a:pt x="51" y="93"/>
                    <a:pt x="58" y="9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Freeform: Shape 121">
              <a:extLst>
                <a:ext uri="{FF2B5EF4-FFF2-40B4-BE49-F238E27FC236}">
                  <a16:creationId xmlns:a16="http://schemas.microsoft.com/office/drawing/2014/main" xmlns="" id="{2A2EC591-C564-4F66-8E3F-D750A01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3275" y="2936634"/>
              <a:ext cx="188831" cy="196452"/>
            </a:xfrm>
            <a:custGeom>
              <a:avLst/>
              <a:gdLst>
                <a:gd name="T0" fmla="*/ 58 w 94"/>
                <a:gd name="T1" fmla="*/ 7 h 98"/>
                <a:gd name="T2" fmla="*/ 3 w 94"/>
                <a:gd name="T3" fmla="*/ 36 h 98"/>
                <a:gd name="T4" fmla="*/ 1 w 94"/>
                <a:gd name="T5" fmla="*/ 54 h 98"/>
                <a:gd name="T6" fmla="*/ 11 w 94"/>
                <a:gd name="T7" fmla="*/ 77 h 98"/>
                <a:gd name="T8" fmla="*/ 32 w 94"/>
                <a:gd name="T9" fmla="*/ 91 h 98"/>
                <a:gd name="T10" fmla="*/ 86 w 94"/>
                <a:gd name="T11" fmla="*/ 62 h 98"/>
                <a:gd name="T12" fmla="*/ 58 w 94"/>
                <a:gd name="T1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8">
                  <a:moveTo>
                    <a:pt x="58" y="7"/>
                  </a:moveTo>
                  <a:cubicBezTo>
                    <a:pt x="35" y="0"/>
                    <a:pt x="10" y="13"/>
                    <a:pt x="3" y="36"/>
                  </a:cubicBezTo>
                  <a:cubicBezTo>
                    <a:pt x="1" y="42"/>
                    <a:pt x="0" y="48"/>
                    <a:pt x="1" y="54"/>
                  </a:cubicBezTo>
                  <a:cubicBezTo>
                    <a:pt x="2" y="63"/>
                    <a:pt x="6" y="71"/>
                    <a:pt x="11" y="77"/>
                  </a:cubicBezTo>
                  <a:cubicBezTo>
                    <a:pt x="17" y="84"/>
                    <a:pt x="24" y="88"/>
                    <a:pt x="32" y="91"/>
                  </a:cubicBezTo>
                  <a:cubicBezTo>
                    <a:pt x="55" y="98"/>
                    <a:pt x="79" y="85"/>
                    <a:pt x="86" y="62"/>
                  </a:cubicBezTo>
                  <a:cubicBezTo>
                    <a:pt x="94" y="39"/>
                    <a:pt x="81" y="14"/>
                    <a:pt x="5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Freeform: Shape 122">
              <a:extLst>
                <a:ext uri="{FF2B5EF4-FFF2-40B4-BE49-F238E27FC236}">
                  <a16:creationId xmlns:a16="http://schemas.microsoft.com/office/drawing/2014/main" xmlns="" id="{495B9315-40F3-42F3-A856-B7C1A8C32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3194" y="3099214"/>
              <a:ext cx="187984" cy="186290"/>
            </a:xfrm>
            <a:custGeom>
              <a:avLst/>
              <a:gdLst>
                <a:gd name="T0" fmla="*/ 77 w 94"/>
                <a:gd name="T1" fmla="*/ 10 h 93"/>
                <a:gd name="T2" fmla="*/ 63 w 94"/>
                <a:gd name="T3" fmla="*/ 3 h 93"/>
                <a:gd name="T4" fmla="*/ 62 w 94"/>
                <a:gd name="T5" fmla="*/ 3 h 93"/>
                <a:gd name="T6" fmla="*/ 38 w 94"/>
                <a:gd name="T7" fmla="*/ 2 h 93"/>
                <a:gd name="T8" fmla="*/ 7 w 94"/>
                <a:gd name="T9" fmla="*/ 31 h 93"/>
                <a:gd name="T10" fmla="*/ 36 w 94"/>
                <a:gd name="T11" fmla="*/ 86 h 93"/>
                <a:gd name="T12" fmla="*/ 91 w 94"/>
                <a:gd name="T13" fmla="*/ 57 h 93"/>
                <a:gd name="T14" fmla="*/ 91 w 94"/>
                <a:gd name="T15" fmla="*/ 32 h 93"/>
                <a:gd name="T16" fmla="*/ 77 w 94"/>
                <a:gd name="T17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3">
                  <a:moveTo>
                    <a:pt x="77" y="10"/>
                  </a:moveTo>
                  <a:cubicBezTo>
                    <a:pt x="73" y="7"/>
                    <a:pt x="68" y="5"/>
                    <a:pt x="63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54" y="0"/>
                    <a:pt x="45" y="0"/>
                    <a:pt x="38" y="2"/>
                  </a:cubicBezTo>
                  <a:cubicBezTo>
                    <a:pt x="24" y="6"/>
                    <a:pt x="12" y="17"/>
                    <a:pt x="7" y="31"/>
                  </a:cubicBezTo>
                  <a:cubicBezTo>
                    <a:pt x="0" y="55"/>
                    <a:pt x="13" y="79"/>
                    <a:pt x="36" y="86"/>
                  </a:cubicBezTo>
                  <a:cubicBezTo>
                    <a:pt x="59" y="93"/>
                    <a:pt x="84" y="80"/>
                    <a:pt x="91" y="57"/>
                  </a:cubicBezTo>
                  <a:cubicBezTo>
                    <a:pt x="94" y="49"/>
                    <a:pt x="93" y="40"/>
                    <a:pt x="91" y="32"/>
                  </a:cubicBezTo>
                  <a:cubicBezTo>
                    <a:pt x="88" y="23"/>
                    <a:pt x="83" y="16"/>
                    <a:pt x="7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Freeform: Shape 123">
              <a:extLst>
                <a:ext uri="{FF2B5EF4-FFF2-40B4-BE49-F238E27FC236}">
                  <a16:creationId xmlns:a16="http://schemas.microsoft.com/office/drawing/2014/main" xmlns="" id="{3CA46C23-8E17-422C-B0A7-BBB6A2A58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62" y="2814698"/>
              <a:ext cx="568185" cy="568185"/>
            </a:xfrm>
            <a:custGeom>
              <a:avLst/>
              <a:gdLst>
                <a:gd name="T0" fmla="*/ 274 w 284"/>
                <a:gd name="T1" fmla="*/ 153 h 284"/>
                <a:gd name="T2" fmla="*/ 259 w 284"/>
                <a:gd name="T3" fmla="*/ 203 h 284"/>
                <a:gd name="T4" fmla="*/ 128 w 284"/>
                <a:gd name="T5" fmla="*/ 274 h 284"/>
                <a:gd name="T6" fmla="*/ 81 w 284"/>
                <a:gd name="T7" fmla="*/ 258 h 284"/>
                <a:gd name="T8" fmla="*/ 9 w 284"/>
                <a:gd name="T9" fmla="*/ 127 h 284"/>
                <a:gd name="T10" fmla="*/ 22 w 284"/>
                <a:gd name="T11" fmla="*/ 81 h 284"/>
                <a:gd name="T12" fmla="*/ 153 w 284"/>
                <a:gd name="T13" fmla="*/ 9 h 284"/>
                <a:gd name="T14" fmla="*/ 203 w 284"/>
                <a:gd name="T15" fmla="*/ 22 h 284"/>
                <a:gd name="T16" fmla="*/ 274 w 284"/>
                <a:gd name="T17" fmla="*/ 15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284">
                  <a:moveTo>
                    <a:pt x="274" y="153"/>
                  </a:moveTo>
                  <a:cubicBezTo>
                    <a:pt x="284" y="170"/>
                    <a:pt x="276" y="193"/>
                    <a:pt x="259" y="203"/>
                  </a:cubicBezTo>
                  <a:cubicBezTo>
                    <a:pt x="128" y="274"/>
                    <a:pt x="128" y="274"/>
                    <a:pt x="128" y="274"/>
                  </a:cubicBezTo>
                  <a:cubicBezTo>
                    <a:pt x="110" y="284"/>
                    <a:pt x="90" y="275"/>
                    <a:pt x="81" y="25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0" y="110"/>
                    <a:pt x="5" y="90"/>
                    <a:pt x="22" y="81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71" y="0"/>
                    <a:pt x="193" y="4"/>
                    <a:pt x="203" y="22"/>
                  </a:cubicBezTo>
                  <a:lnTo>
                    <a:pt x="274" y="15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Freeform: Shape 124">
              <a:extLst>
                <a:ext uri="{FF2B5EF4-FFF2-40B4-BE49-F238E27FC236}">
                  <a16:creationId xmlns:a16="http://schemas.microsoft.com/office/drawing/2014/main" xmlns="" id="{2FEFB9F7-8F15-4C62-B2AD-CB2356F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526" y="4144133"/>
              <a:ext cx="288750" cy="624919"/>
            </a:xfrm>
            <a:custGeom>
              <a:avLst/>
              <a:gdLst>
                <a:gd name="T0" fmla="*/ 56 w 144"/>
                <a:gd name="T1" fmla="*/ 105 h 312"/>
                <a:gd name="T2" fmla="*/ 0 w 144"/>
                <a:gd name="T3" fmla="*/ 298 h 312"/>
                <a:gd name="T4" fmla="*/ 20 w 144"/>
                <a:gd name="T5" fmla="*/ 306 h 312"/>
                <a:gd name="T6" fmla="*/ 41 w 144"/>
                <a:gd name="T7" fmla="*/ 312 h 312"/>
                <a:gd name="T8" fmla="*/ 117 w 144"/>
                <a:gd name="T9" fmla="*/ 126 h 312"/>
                <a:gd name="T10" fmla="*/ 124 w 144"/>
                <a:gd name="T11" fmla="*/ 7 h 312"/>
                <a:gd name="T12" fmla="*/ 56 w 144"/>
                <a:gd name="T13" fmla="*/ 10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12">
                  <a:moveTo>
                    <a:pt x="56" y="105"/>
                  </a:moveTo>
                  <a:cubicBezTo>
                    <a:pt x="39" y="154"/>
                    <a:pt x="0" y="298"/>
                    <a:pt x="0" y="298"/>
                  </a:cubicBezTo>
                  <a:cubicBezTo>
                    <a:pt x="20" y="306"/>
                    <a:pt x="20" y="306"/>
                    <a:pt x="20" y="306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100" y="175"/>
                    <a:pt x="117" y="126"/>
                  </a:cubicBezTo>
                  <a:cubicBezTo>
                    <a:pt x="142" y="55"/>
                    <a:pt x="144" y="14"/>
                    <a:pt x="124" y="7"/>
                  </a:cubicBezTo>
                  <a:cubicBezTo>
                    <a:pt x="105" y="0"/>
                    <a:pt x="81" y="34"/>
                    <a:pt x="56" y="10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Freeform: Shape 125">
              <a:extLst>
                <a:ext uri="{FF2B5EF4-FFF2-40B4-BE49-F238E27FC236}">
                  <a16:creationId xmlns:a16="http://schemas.microsoft.com/office/drawing/2014/main" xmlns="" id="{F3E3FA56-D2D0-4756-A05B-18FFD3B54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768" y="4619173"/>
              <a:ext cx="574959" cy="576653"/>
            </a:xfrm>
            <a:custGeom>
              <a:avLst/>
              <a:gdLst>
                <a:gd name="T0" fmla="*/ 186 w 287"/>
                <a:gd name="T1" fmla="*/ 23 h 288"/>
                <a:gd name="T2" fmla="*/ 264 w 287"/>
                <a:gd name="T3" fmla="*/ 186 h 288"/>
                <a:gd name="T4" fmla="*/ 101 w 287"/>
                <a:gd name="T5" fmla="*/ 265 h 288"/>
                <a:gd name="T6" fmla="*/ 23 w 287"/>
                <a:gd name="T7" fmla="*/ 102 h 288"/>
                <a:gd name="T8" fmla="*/ 186 w 287"/>
                <a:gd name="T9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88">
                  <a:moveTo>
                    <a:pt x="186" y="23"/>
                  </a:moveTo>
                  <a:cubicBezTo>
                    <a:pt x="252" y="47"/>
                    <a:pt x="287" y="120"/>
                    <a:pt x="264" y="186"/>
                  </a:cubicBezTo>
                  <a:cubicBezTo>
                    <a:pt x="241" y="253"/>
                    <a:pt x="168" y="288"/>
                    <a:pt x="101" y="265"/>
                  </a:cubicBezTo>
                  <a:cubicBezTo>
                    <a:pt x="35" y="241"/>
                    <a:pt x="0" y="169"/>
                    <a:pt x="23" y="102"/>
                  </a:cubicBezTo>
                  <a:cubicBezTo>
                    <a:pt x="46" y="35"/>
                    <a:pt x="119" y="0"/>
                    <a:pt x="186" y="2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Freeform: Shape 126">
              <a:extLst>
                <a:ext uri="{FF2B5EF4-FFF2-40B4-BE49-F238E27FC236}">
                  <a16:creationId xmlns:a16="http://schemas.microsoft.com/office/drawing/2014/main" xmlns="" id="{3AF67EA2-DD4C-414F-85AA-F5BD29D2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817" y="4686915"/>
              <a:ext cx="442018" cy="442863"/>
            </a:xfrm>
            <a:custGeom>
              <a:avLst/>
              <a:gdLst>
                <a:gd name="T0" fmla="*/ 143 w 221"/>
                <a:gd name="T1" fmla="*/ 17 h 221"/>
                <a:gd name="T2" fmla="*/ 203 w 221"/>
                <a:gd name="T3" fmla="*/ 142 h 221"/>
                <a:gd name="T4" fmla="*/ 78 w 221"/>
                <a:gd name="T5" fmla="*/ 203 h 221"/>
                <a:gd name="T6" fmla="*/ 18 w 221"/>
                <a:gd name="T7" fmla="*/ 78 h 221"/>
                <a:gd name="T8" fmla="*/ 143 w 221"/>
                <a:gd name="T9" fmla="*/ 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43" y="17"/>
                  </a:moveTo>
                  <a:cubicBezTo>
                    <a:pt x="194" y="35"/>
                    <a:pt x="221" y="91"/>
                    <a:pt x="203" y="142"/>
                  </a:cubicBezTo>
                  <a:cubicBezTo>
                    <a:pt x="185" y="194"/>
                    <a:pt x="129" y="221"/>
                    <a:pt x="78" y="203"/>
                  </a:cubicBezTo>
                  <a:cubicBezTo>
                    <a:pt x="27" y="185"/>
                    <a:pt x="0" y="129"/>
                    <a:pt x="18" y="78"/>
                  </a:cubicBezTo>
                  <a:cubicBezTo>
                    <a:pt x="36" y="27"/>
                    <a:pt x="92" y="0"/>
                    <a:pt x="143" y="1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Freeform: Shape 127">
              <a:extLst>
                <a:ext uri="{FF2B5EF4-FFF2-40B4-BE49-F238E27FC236}">
                  <a16:creationId xmlns:a16="http://schemas.microsoft.com/office/drawing/2014/main" xmlns="" id="{DB49CEE3-877B-4B6B-953B-41DF6D475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220" y="4785141"/>
              <a:ext cx="404758" cy="342943"/>
            </a:xfrm>
            <a:custGeom>
              <a:avLst/>
              <a:gdLst>
                <a:gd name="T0" fmla="*/ 171 w 202"/>
                <a:gd name="T1" fmla="*/ 44 h 171"/>
                <a:gd name="T2" fmla="*/ 122 w 202"/>
                <a:gd name="T3" fmla="*/ 99 h 171"/>
                <a:gd name="T4" fmla="*/ 118 w 202"/>
                <a:gd name="T5" fmla="*/ 100 h 171"/>
                <a:gd name="T6" fmla="*/ 117 w 202"/>
                <a:gd name="T7" fmla="*/ 101 h 171"/>
                <a:gd name="T8" fmla="*/ 116 w 202"/>
                <a:gd name="T9" fmla="*/ 101 h 171"/>
                <a:gd name="T10" fmla="*/ 105 w 202"/>
                <a:gd name="T11" fmla="*/ 105 h 171"/>
                <a:gd name="T12" fmla="*/ 95 w 202"/>
                <a:gd name="T13" fmla="*/ 108 h 171"/>
                <a:gd name="T14" fmla="*/ 47 w 202"/>
                <a:gd name="T15" fmla="*/ 105 h 171"/>
                <a:gd name="T16" fmla="*/ 0 w 202"/>
                <a:gd name="T17" fmla="*/ 67 h 171"/>
                <a:gd name="T18" fmla="*/ 65 w 202"/>
                <a:gd name="T19" fmla="*/ 153 h 171"/>
                <a:gd name="T20" fmla="*/ 190 w 202"/>
                <a:gd name="T21" fmla="*/ 93 h 171"/>
                <a:gd name="T22" fmla="*/ 175 w 202"/>
                <a:gd name="T23" fmla="*/ 0 h 171"/>
                <a:gd name="T24" fmla="*/ 171 w 202"/>
                <a:gd name="T25" fmla="*/ 4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171">
                  <a:moveTo>
                    <a:pt x="171" y="44"/>
                  </a:moveTo>
                  <a:cubicBezTo>
                    <a:pt x="162" y="68"/>
                    <a:pt x="145" y="88"/>
                    <a:pt x="122" y="99"/>
                  </a:cubicBezTo>
                  <a:cubicBezTo>
                    <a:pt x="121" y="100"/>
                    <a:pt x="119" y="100"/>
                    <a:pt x="118" y="100"/>
                  </a:cubicBezTo>
                  <a:cubicBezTo>
                    <a:pt x="118" y="101"/>
                    <a:pt x="118" y="101"/>
                    <a:pt x="117" y="101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12" y="103"/>
                    <a:pt x="109" y="104"/>
                    <a:pt x="105" y="105"/>
                  </a:cubicBezTo>
                  <a:cubicBezTo>
                    <a:pt x="101" y="106"/>
                    <a:pt x="98" y="107"/>
                    <a:pt x="95" y="108"/>
                  </a:cubicBezTo>
                  <a:cubicBezTo>
                    <a:pt x="79" y="112"/>
                    <a:pt x="63" y="110"/>
                    <a:pt x="47" y="105"/>
                  </a:cubicBezTo>
                  <a:cubicBezTo>
                    <a:pt x="28" y="98"/>
                    <a:pt x="11" y="84"/>
                    <a:pt x="0" y="67"/>
                  </a:cubicBezTo>
                  <a:cubicBezTo>
                    <a:pt x="2" y="105"/>
                    <a:pt x="27" y="140"/>
                    <a:pt x="65" y="153"/>
                  </a:cubicBezTo>
                  <a:cubicBezTo>
                    <a:pt x="117" y="171"/>
                    <a:pt x="173" y="144"/>
                    <a:pt x="190" y="93"/>
                  </a:cubicBezTo>
                  <a:cubicBezTo>
                    <a:pt x="202" y="60"/>
                    <a:pt x="195" y="26"/>
                    <a:pt x="175" y="0"/>
                  </a:cubicBezTo>
                  <a:cubicBezTo>
                    <a:pt x="177" y="15"/>
                    <a:pt x="176" y="30"/>
                    <a:pt x="171" y="4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Freeform: Shape 128">
              <a:extLst>
                <a:ext uri="{FF2B5EF4-FFF2-40B4-BE49-F238E27FC236}">
                  <a16:creationId xmlns:a16="http://schemas.microsoft.com/office/drawing/2014/main" xmlns="" id="{17E314D6-E723-4637-8959-35A8BE9E2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55" y="4548891"/>
              <a:ext cx="148185" cy="92298"/>
            </a:xfrm>
            <a:custGeom>
              <a:avLst/>
              <a:gdLst>
                <a:gd name="T0" fmla="*/ 4 w 74"/>
                <a:gd name="T1" fmla="*/ 9 h 46"/>
                <a:gd name="T2" fmla="*/ 18 w 74"/>
                <a:gd name="T3" fmla="*/ 2 h 46"/>
                <a:gd name="T4" fmla="*/ 65 w 74"/>
                <a:gd name="T5" fmla="*/ 19 h 46"/>
                <a:gd name="T6" fmla="*/ 72 w 74"/>
                <a:gd name="T7" fmla="*/ 33 h 46"/>
                <a:gd name="T8" fmla="*/ 71 w 74"/>
                <a:gd name="T9" fmla="*/ 37 h 46"/>
                <a:gd name="T10" fmla="*/ 57 w 74"/>
                <a:gd name="T11" fmla="*/ 44 h 46"/>
                <a:gd name="T12" fmla="*/ 9 w 74"/>
                <a:gd name="T13" fmla="*/ 27 h 46"/>
                <a:gd name="T14" fmla="*/ 2 w 74"/>
                <a:gd name="T15" fmla="*/ 13 h 46"/>
                <a:gd name="T16" fmla="*/ 4 w 74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6">
                  <a:moveTo>
                    <a:pt x="4" y="9"/>
                  </a:moveTo>
                  <a:cubicBezTo>
                    <a:pt x="6" y="3"/>
                    <a:pt x="12" y="0"/>
                    <a:pt x="18" y="2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71" y="21"/>
                    <a:pt x="74" y="27"/>
                    <a:pt x="72" y="33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69" y="43"/>
                    <a:pt x="62" y="46"/>
                    <a:pt x="57" y="44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3" y="25"/>
                    <a:pt x="0" y="19"/>
                    <a:pt x="2" y="13"/>
                  </a:cubicBezTo>
                  <a:lnTo>
                    <a:pt x="4" y="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Freeform: Shape 129">
              <a:extLst>
                <a:ext uri="{FF2B5EF4-FFF2-40B4-BE49-F238E27FC236}">
                  <a16:creationId xmlns:a16="http://schemas.microsoft.com/office/drawing/2014/main" xmlns="" id="{216DF897-0665-4AEA-9CB4-D48609C52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325" y="3269416"/>
              <a:ext cx="1163467" cy="470806"/>
            </a:xfrm>
            <a:custGeom>
              <a:avLst/>
              <a:gdLst>
                <a:gd name="T0" fmla="*/ 477 w 1374"/>
                <a:gd name="T1" fmla="*/ 496 h 556"/>
                <a:gd name="T2" fmla="*/ 537 w 1374"/>
                <a:gd name="T3" fmla="*/ 295 h 556"/>
                <a:gd name="T4" fmla="*/ 1336 w 1374"/>
                <a:gd name="T5" fmla="*/ 556 h 556"/>
                <a:gd name="T6" fmla="*/ 1374 w 1374"/>
                <a:gd name="T7" fmla="*/ 425 h 556"/>
                <a:gd name="T8" fmla="*/ 0 w 1374"/>
                <a:gd name="T9" fmla="*/ 0 h 556"/>
                <a:gd name="T10" fmla="*/ 477 w 1374"/>
                <a:gd name="T11" fmla="*/ 49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4" h="556">
                  <a:moveTo>
                    <a:pt x="477" y="496"/>
                  </a:moveTo>
                  <a:lnTo>
                    <a:pt x="537" y="295"/>
                  </a:lnTo>
                  <a:lnTo>
                    <a:pt x="1336" y="556"/>
                  </a:lnTo>
                  <a:lnTo>
                    <a:pt x="1374" y="425"/>
                  </a:lnTo>
                  <a:lnTo>
                    <a:pt x="0" y="0"/>
                  </a:lnTo>
                  <a:lnTo>
                    <a:pt x="477" y="49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Freeform: Shape 130">
              <a:extLst>
                <a:ext uri="{FF2B5EF4-FFF2-40B4-BE49-F238E27FC236}">
                  <a16:creationId xmlns:a16="http://schemas.microsoft.com/office/drawing/2014/main" xmlns="" id="{4E271A69-E3EC-427F-AC72-E47E3FC77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091" y="3124617"/>
              <a:ext cx="1204112" cy="502984"/>
            </a:xfrm>
            <a:custGeom>
              <a:avLst/>
              <a:gdLst>
                <a:gd name="T0" fmla="*/ 620 w 1422"/>
                <a:gd name="T1" fmla="*/ 206 h 594"/>
                <a:gd name="T2" fmla="*/ 676 w 1422"/>
                <a:gd name="T3" fmla="*/ 0 h 594"/>
                <a:gd name="T4" fmla="*/ 7 w 1422"/>
                <a:gd name="T5" fmla="*/ 166 h 594"/>
                <a:gd name="T6" fmla="*/ 2 w 1422"/>
                <a:gd name="T7" fmla="*/ 168 h 594"/>
                <a:gd name="T8" fmla="*/ 2 w 1422"/>
                <a:gd name="T9" fmla="*/ 168 h 594"/>
                <a:gd name="T10" fmla="*/ 0 w 1422"/>
                <a:gd name="T11" fmla="*/ 168 h 594"/>
                <a:gd name="T12" fmla="*/ 5 w 1422"/>
                <a:gd name="T13" fmla="*/ 171 h 594"/>
                <a:gd name="T14" fmla="*/ 1379 w 1422"/>
                <a:gd name="T15" fmla="*/ 594 h 594"/>
                <a:gd name="T16" fmla="*/ 1379 w 1422"/>
                <a:gd name="T17" fmla="*/ 594 h 594"/>
                <a:gd name="T18" fmla="*/ 1422 w 1422"/>
                <a:gd name="T19" fmla="*/ 452 h 594"/>
                <a:gd name="T20" fmla="*/ 620 w 1422"/>
                <a:gd name="T21" fmla="*/ 20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2" h="594">
                  <a:moveTo>
                    <a:pt x="620" y="206"/>
                  </a:moveTo>
                  <a:lnTo>
                    <a:pt x="676" y="0"/>
                  </a:lnTo>
                  <a:lnTo>
                    <a:pt x="7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68"/>
                  </a:lnTo>
                  <a:lnTo>
                    <a:pt x="5" y="171"/>
                  </a:lnTo>
                  <a:lnTo>
                    <a:pt x="1379" y="594"/>
                  </a:lnTo>
                  <a:lnTo>
                    <a:pt x="1379" y="594"/>
                  </a:lnTo>
                  <a:lnTo>
                    <a:pt x="1422" y="452"/>
                  </a:lnTo>
                  <a:lnTo>
                    <a:pt x="620" y="20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Freeform: Shape 131">
              <a:extLst>
                <a:ext uri="{FF2B5EF4-FFF2-40B4-BE49-F238E27FC236}">
                  <a16:creationId xmlns:a16="http://schemas.microsoft.com/office/drawing/2014/main" xmlns="" id="{727FDA6F-46AA-4DFE-982E-3CA785CD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582" y="2373529"/>
              <a:ext cx="895040" cy="176129"/>
            </a:xfrm>
            <a:custGeom>
              <a:avLst/>
              <a:gdLst>
                <a:gd name="T0" fmla="*/ 0 w 1057"/>
                <a:gd name="T1" fmla="*/ 208 h 208"/>
                <a:gd name="T2" fmla="*/ 97 w 1057"/>
                <a:gd name="T3" fmla="*/ 0 h 208"/>
                <a:gd name="T4" fmla="*/ 1057 w 1057"/>
                <a:gd name="T5" fmla="*/ 10 h 208"/>
                <a:gd name="T6" fmla="*/ 0 w 1057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08">
                  <a:moveTo>
                    <a:pt x="0" y="208"/>
                  </a:moveTo>
                  <a:lnTo>
                    <a:pt x="97" y="0"/>
                  </a:lnTo>
                  <a:lnTo>
                    <a:pt x="1057" y="10"/>
                  </a:lnTo>
                  <a:lnTo>
                    <a:pt x="0" y="2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Freeform: Shape 132">
              <a:extLst>
                <a:ext uri="{FF2B5EF4-FFF2-40B4-BE49-F238E27FC236}">
                  <a16:creationId xmlns:a16="http://schemas.microsoft.com/office/drawing/2014/main" xmlns="" id="{C173D6DB-297E-4964-AF99-8A98D4053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582" y="2383690"/>
              <a:ext cx="877258" cy="178669"/>
            </a:xfrm>
            <a:custGeom>
              <a:avLst/>
              <a:gdLst>
                <a:gd name="T0" fmla="*/ 1036 w 1036"/>
                <a:gd name="T1" fmla="*/ 0 h 211"/>
                <a:gd name="T2" fmla="*/ 0 w 1036"/>
                <a:gd name="T3" fmla="*/ 196 h 211"/>
                <a:gd name="T4" fmla="*/ 186 w 1036"/>
                <a:gd name="T5" fmla="*/ 211 h 211"/>
                <a:gd name="T6" fmla="*/ 1036 w 1036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6" h="211">
                  <a:moveTo>
                    <a:pt x="1036" y="0"/>
                  </a:moveTo>
                  <a:lnTo>
                    <a:pt x="0" y="196"/>
                  </a:lnTo>
                  <a:lnTo>
                    <a:pt x="186" y="211"/>
                  </a:lnTo>
                  <a:lnTo>
                    <a:pt x="103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Freeform: Shape 133">
              <a:extLst>
                <a:ext uri="{FF2B5EF4-FFF2-40B4-BE49-F238E27FC236}">
                  <a16:creationId xmlns:a16="http://schemas.microsoft.com/office/drawing/2014/main" xmlns="" id="{767FBF3C-D6A8-4FBD-8EFE-E533EB85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082" y="2381997"/>
              <a:ext cx="737540" cy="438629"/>
            </a:xfrm>
            <a:custGeom>
              <a:avLst/>
              <a:gdLst>
                <a:gd name="T0" fmla="*/ 871 w 871"/>
                <a:gd name="T1" fmla="*/ 0 h 518"/>
                <a:gd name="T2" fmla="*/ 0 w 871"/>
                <a:gd name="T3" fmla="*/ 213 h 518"/>
                <a:gd name="T4" fmla="*/ 202 w 871"/>
                <a:gd name="T5" fmla="*/ 518 h 518"/>
                <a:gd name="T6" fmla="*/ 871 w 871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1" h="518">
                  <a:moveTo>
                    <a:pt x="871" y="0"/>
                  </a:moveTo>
                  <a:lnTo>
                    <a:pt x="0" y="213"/>
                  </a:lnTo>
                  <a:lnTo>
                    <a:pt x="202" y="518"/>
                  </a:lnTo>
                  <a:lnTo>
                    <a:pt x="87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Freeform: Shape 134">
              <a:extLst>
                <a:ext uri="{FF2B5EF4-FFF2-40B4-BE49-F238E27FC236}">
                  <a16:creationId xmlns:a16="http://schemas.microsoft.com/office/drawing/2014/main" xmlns="" id="{A14884C1-1A40-48F5-860C-FD2B8427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961" y="2185545"/>
              <a:ext cx="1007661" cy="196452"/>
            </a:xfrm>
            <a:custGeom>
              <a:avLst/>
              <a:gdLst>
                <a:gd name="T0" fmla="*/ 230 w 1190"/>
                <a:gd name="T1" fmla="*/ 222 h 232"/>
                <a:gd name="T2" fmla="*/ 0 w 1190"/>
                <a:gd name="T3" fmla="*/ 0 h 232"/>
                <a:gd name="T4" fmla="*/ 1190 w 1190"/>
                <a:gd name="T5" fmla="*/ 232 h 232"/>
                <a:gd name="T6" fmla="*/ 230 w 1190"/>
                <a:gd name="T7" fmla="*/ 22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0" h="232">
                  <a:moveTo>
                    <a:pt x="230" y="222"/>
                  </a:moveTo>
                  <a:lnTo>
                    <a:pt x="0" y="0"/>
                  </a:lnTo>
                  <a:lnTo>
                    <a:pt x="1190" y="232"/>
                  </a:lnTo>
                  <a:lnTo>
                    <a:pt x="230" y="2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Freeform: Shape 135">
              <a:extLst>
                <a:ext uri="{FF2B5EF4-FFF2-40B4-BE49-F238E27FC236}">
                  <a16:creationId xmlns:a16="http://schemas.microsoft.com/office/drawing/2014/main" xmlns="" id="{DFE959D7-EE6F-40D6-8DCF-4B57101B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639" y="3643690"/>
              <a:ext cx="246411" cy="252339"/>
            </a:xfrm>
            <a:custGeom>
              <a:avLst/>
              <a:gdLst>
                <a:gd name="T0" fmla="*/ 45 w 123"/>
                <a:gd name="T1" fmla="*/ 63 h 126"/>
                <a:gd name="T2" fmla="*/ 45 w 123"/>
                <a:gd name="T3" fmla="*/ 121 h 126"/>
                <a:gd name="T4" fmla="*/ 123 w 123"/>
                <a:gd name="T5" fmla="*/ 62 h 126"/>
                <a:gd name="T6" fmla="*/ 44 w 123"/>
                <a:gd name="T7" fmla="*/ 5 h 126"/>
                <a:gd name="T8" fmla="*/ 45 w 123"/>
                <a:gd name="T9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6">
                  <a:moveTo>
                    <a:pt x="45" y="63"/>
                  </a:moveTo>
                  <a:cubicBezTo>
                    <a:pt x="3" y="65"/>
                    <a:pt x="4" y="126"/>
                    <a:pt x="45" y="121"/>
                  </a:cubicBezTo>
                  <a:cubicBezTo>
                    <a:pt x="86" y="115"/>
                    <a:pt x="123" y="62"/>
                    <a:pt x="123" y="62"/>
                  </a:cubicBezTo>
                  <a:cubicBezTo>
                    <a:pt x="123" y="62"/>
                    <a:pt x="85" y="9"/>
                    <a:pt x="44" y="5"/>
                  </a:cubicBezTo>
                  <a:cubicBezTo>
                    <a:pt x="3" y="0"/>
                    <a:pt x="0" y="57"/>
                    <a:pt x="45" y="6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Freeform: Shape 136">
              <a:extLst>
                <a:ext uri="{FF2B5EF4-FFF2-40B4-BE49-F238E27FC236}">
                  <a16:creationId xmlns:a16="http://schemas.microsoft.com/office/drawing/2014/main" xmlns="" id="{61F13CD8-0F86-4371-B3E4-B21F1C831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0332" y="5528609"/>
              <a:ext cx="284516" cy="268427"/>
            </a:xfrm>
            <a:custGeom>
              <a:avLst/>
              <a:gdLst>
                <a:gd name="T0" fmla="*/ 67 w 142"/>
                <a:gd name="T1" fmla="*/ 65 h 134"/>
                <a:gd name="T2" fmla="*/ 115 w 142"/>
                <a:gd name="T3" fmla="*/ 33 h 134"/>
                <a:gd name="T4" fmla="*/ 23 w 142"/>
                <a:gd name="T5" fmla="*/ 0 h 134"/>
                <a:gd name="T6" fmla="*/ 19 w 142"/>
                <a:gd name="T7" fmla="*/ 97 h 134"/>
                <a:gd name="T8" fmla="*/ 67 w 142"/>
                <a:gd name="T9" fmla="*/ 6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4">
                  <a:moveTo>
                    <a:pt x="67" y="65"/>
                  </a:moveTo>
                  <a:cubicBezTo>
                    <a:pt x="91" y="98"/>
                    <a:pt x="142" y="64"/>
                    <a:pt x="115" y="33"/>
                  </a:cubicBezTo>
                  <a:cubicBezTo>
                    <a:pt x="88" y="1"/>
                    <a:pt x="23" y="0"/>
                    <a:pt x="23" y="0"/>
                  </a:cubicBezTo>
                  <a:cubicBezTo>
                    <a:pt x="23" y="0"/>
                    <a:pt x="0" y="60"/>
                    <a:pt x="19" y="97"/>
                  </a:cubicBezTo>
                  <a:cubicBezTo>
                    <a:pt x="37" y="134"/>
                    <a:pt x="87" y="105"/>
                    <a:pt x="67" y="6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Freeform: Shape 137">
              <a:extLst>
                <a:ext uri="{FF2B5EF4-FFF2-40B4-BE49-F238E27FC236}">
                  <a16:creationId xmlns:a16="http://schemas.microsoft.com/office/drawing/2014/main" xmlns="" id="{FCCF9541-BD6E-488C-B93C-133AA7F7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445" y="1594497"/>
              <a:ext cx="350564" cy="354798"/>
            </a:xfrm>
            <a:custGeom>
              <a:avLst/>
              <a:gdLst>
                <a:gd name="T0" fmla="*/ 81 w 175"/>
                <a:gd name="T1" fmla="*/ 69 h 177"/>
                <a:gd name="T2" fmla="*/ 1 w 175"/>
                <a:gd name="T3" fmla="*/ 58 h 177"/>
                <a:gd name="T4" fmla="*/ 66 w 175"/>
                <a:gd name="T5" fmla="*/ 177 h 177"/>
                <a:gd name="T6" fmla="*/ 160 w 175"/>
                <a:gd name="T7" fmla="*/ 80 h 177"/>
                <a:gd name="T8" fmla="*/ 81 w 175"/>
                <a:gd name="T9" fmla="*/ 6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7">
                  <a:moveTo>
                    <a:pt x="81" y="69"/>
                  </a:moveTo>
                  <a:cubicBezTo>
                    <a:pt x="85" y="12"/>
                    <a:pt x="2" y="0"/>
                    <a:pt x="1" y="58"/>
                  </a:cubicBezTo>
                  <a:cubicBezTo>
                    <a:pt x="0" y="116"/>
                    <a:pt x="66" y="177"/>
                    <a:pt x="66" y="177"/>
                  </a:cubicBezTo>
                  <a:cubicBezTo>
                    <a:pt x="66" y="177"/>
                    <a:pt x="146" y="136"/>
                    <a:pt x="160" y="80"/>
                  </a:cubicBezTo>
                  <a:cubicBezTo>
                    <a:pt x="175" y="24"/>
                    <a:pt x="97" y="9"/>
                    <a:pt x="81" y="6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Freeform: Shape 138">
              <a:extLst>
                <a:ext uri="{FF2B5EF4-FFF2-40B4-BE49-F238E27FC236}">
                  <a16:creationId xmlns:a16="http://schemas.microsoft.com/office/drawing/2014/main" xmlns="" id="{1904D3A2-4268-465A-87AE-048B38607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226" y="2493771"/>
              <a:ext cx="268427" cy="282822"/>
            </a:xfrm>
            <a:custGeom>
              <a:avLst/>
              <a:gdLst>
                <a:gd name="T0" fmla="*/ 64 w 134"/>
                <a:gd name="T1" fmla="*/ 75 h 141"/>
                <a:gd name="T2" fmla="*/ 30 w 134"/>
                <a:gd name="T3" fmla="*/ 28 h 141"/>
                <a:gd name="T4" fmla="*/ 0 w 134"/>
                <a:gd name="T5" fmla="*/ 120 h 141"/>
                <a:gd name="T6" fmla="*/ 98 w 134"/>
                <a:gd name="T7" fmla="*/ 121 h 141"/>
                <a:gd name="T8" fmla="*/ 64 w 134"/>
                <a:gd name="T9" fmla="*/ 7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41">
                  <a:moveTo>
                    <a:pt x="64" y="75"/>
                  </a:moveTo>
                  <a:cubicBezTo>
                    <a:pt x="96" y="49"/>
                    <a:pt x="60" y="0"/>
                    <a:pt x="30" y="28"/>
                  </a:cubicBezTo>
                  <a:cubicBezTo>
                    <a:pt x="0" y="56"/>
                    <a:pt x="0" y="120"/>
                    <a:pt x="0" y="120"/>
                  </a:cubicBezTo>
                  <a:cubicBezTo>
                    <a:pt x="0" y="120"/>
                    <a:pt x="61" y="141"/>
                    <a:pt x="98" y="121"/>
                  </a:cubicBezTo>
                  <a:cubicBezTo>
                    <a:pt x="134" y="101"/>
                    <a:pt x="103" y="53"/>
                    <a:pt x="64" y="7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Freeform: Shape 139">
              <a:extLst>
                <a:ext uri="{FF2B5EF4-FFF2-40B4-BE49-F238E27FC236}">
                  <a16:creationId xmlns:a16="http://schemas.microsoft.com/office/drawing/2014/main" xmlns="" id="{F1F2FEAC-8CD1-4D8A-AE3B-52F55C1C7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0049" y="3099214"/>
              <a:ext cx="594435" cy="606290"/>
            </a:xfrm>
            <a:custGeom>
              <a:avLst/>
              <a:gdLst>
                <a:gd name="T0" fmla="*/ 239 w 297"/>
                <a:gd name="T1" fmla="*/ 267 h 303"/>
                <a:gd name="T2" fmla="*/ 253 w 297"/>
                <a:gd name="T3" fmla="*/ 87 h 303"/>
                <a:gd name="T4" fmla="*/ 79 w 297"/>
                <a:gd name="T5" fmla="*/ 36 h 303"/>
                <a:gd name="T6" fmla="*/ 37 w 297"/>
                <a:gd name="T7" fmla="*/ 114 h 303"/>
                <a:gd name="T8" fmla="*/ 0 w 297"/>
                <a:gd name="T9" fmla="*/ 98 h 303"/>
                <a:gd name="T10" fmla="*/ 9 w 297"/>
                <a:gd name="T11" fmla="*/ 124 h 303"/>
                <a:gd name="T12" fmla="*/ 39 w 297"/>
                <a:gd name="T13" fmla="*/ 154 h 303"/>
                <a:gd name="T14" fmla="*/ 65 w 297"/>
                <a:gd name="T15" fmla="*/ 216 h 303"/>
                <a:gd name="T16" fmla="*/ 239 w 297"/>
                <a:gd name="T17" fmla="*/ 26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03">
                  <a:moveTo>
                    <a:pt x="239" y="267"/>
                  </a:moveTo>
                  <a:cubicBezTo>
                    <a:pt x="291" y="231"/>
                    <a:pt x="297" y="151"/>
                    <a:pt x="253" y="87"/>
                  </a:cubicBezTo>
                  <a:cubicBezTo>
                    <a:pt x="209" y="23"/>
                    <a:pt x="131" y="0"/>
                    <a:pt x="79" y="36"/>
                  </a:cubicBezTo>
                  <a:cubicBezTo>
                    <a:pt x="54" y="53"/>
                    <a:pt x="39" y="82"/>
                    <a:pt x="37" y="114"/>
                  </a:cubicBezTo>
                  <a:cubicBezTo>
                    <a:pt x="25" y="112"/>
                    <a:pt x="12" y="107"/>
                    <a:pt x="0" y="98"/>
                  </a:cubicBezTo>
                  <a:cubicBezTo>
                    <a:pt x="0" y="98"/>
                    <a:pt x="1" y="109"/>
                    <a:pt x="9" y="124"/>
                  </a:cubicBezTo>
                  <a:cubicBezTo>
                    <a:pt x="14" y="134"/>
                    <a:pt x="25" y="147"/>
                    <a:pt x="39" y="154"/>
                  </a:cubicBezTo>
                  <a:cubicBezTo>
                    <a:pt x="43" y="175"/>
                    <a:pt x="52" y="197"/>
                    <a:pt x="65" y="216"/>
                  </a:cubicBezTo>
                  <a:cubicBezTo>
                    <a:pt x="109" y="280"/>
                    <a:pt x="187" y="303"/>
                    <a:pt x="239" y="26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Freeform: Shape 140">
              <a:extLst>
                <a:ext uri="{FF2B5EF4-FFF2-40B4-BE49-F238E27FC236}">
                  <a16:creationId xmlns:a16="http://schemas.microsoft.com/office/drawing/2014/main" xmlns="" id="{4F36831D-EC95-4555-9B15-0CEF09CE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1742" y="3271109"/>
              <a:ext cx="86371" cy="86371"/>
            </a:xfrm>
            <a:custGeom>
              <a:avLst/>
              <a:gdLst>
                <a:gd name="T0" fmla="*/ 31 w 43"/>
                <a:gd name="T1" fmla="*/ 38 h 43"/>
                <a:gd name="T2" fmla="*/ 5 w 43"/>
                <a:gd name="T3" fmla="*/ 31 h 43"/>
                <a:gd name="T4" fmla="*/ 12 w 43"/>
                <a:gd name="T5" fmla="*/ 5 h 43"/>
                <a:gd name="T6" fmla="*/ 38 w 43"/>
                <a:gd name="T7" fmla="*/ 12 h 43"/>
                <a:gd name="T8" fmla="*/ 31 w 43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1" y="38"/>
                  </a:moveTo>
                  <a:cubicBezTo>
                    <a:pt x="22" y="43"/>
                    <a:pt x="10" y="40"/>
                    <a:pt x="5" y="31"/>
                  </a:cubicBezTo>
                  <a:cubicBezTo>
                    <a:pt x="0" y="22"/>
                    <a:pt x="3" y="11"/>
                    <a:pt x="12" y="5"/>
                  </a:cubicBezTo>
                  <a:cubicBezTo>
                    <a:pt x="21" y="0"/>
                    <a:pt x="33" y="3"/>
                    <a:pt x="38" y="12"/>
                  </a:cubicBezTo>
                  <a:cubicBezTo>
                    <a:pt x="43" y="21"/>
                    <a:pt x="40" y="33"/>
                    <a:pt x="31" y="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Freeform: Shape 141">
              <a:extLst>
                <a:ext uri="{FF2B5EF4-FFF2-40B4-BE49-F238E27FC236}">
                  <a16:creationId xmlns:a16="http://schemas.microsoft.com/office/drawing/2014/main" xmlns="" id="{CE7B023D-2B71-4800-ACD1-C0F1B160E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5936" y="3363408"/>
              <a:ext cx="86371" cy="86371"/>
            </a:xfrm>
            <a:custGeom>
              <a:avLst/>
              <a:gdLst>
                <a:gd name="T0" fmla="*/ 31 w 43"/>
                <a:gd name="T1" fmla="*/ 38 h 43"/>
                <a:gd name="T2" fmla="*/ 5 w 43"/>
                <a:gd name="T3" fmla="*/ 31 h 43"/>
                <a:gd name="T4" fmla="*/ 12 w 43"/>
                <a:gd name="T5" fmla="*/ 5 h 43"/>
                <a:gd name="T6" fmla="*/ 38 w 43"/>
                <a:gd name="T7" fmla="*/ 12 h 43"/>
                <a:gd name="T8" fmla="*/ 31 w 43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1" y="38"/>
                  </a:moveTo>
                  <a:cubicBezTo>
                    <a:pt x="22" y="43"/>
                    <a:pt x="10" y="40"/>
                    <a:pt x="5" y="31"/>
                  </a:cubicBezTo>
                  <a:cubicBezTo>
                    <a:pt x="0" y="22"/>
                    <a:pt x="3" y="11"/>
                    <a:pt x="12" y="5"/>
                  </a:cubicBezTo>
                  <a:cubicBezTo>
                    <a:pt x="21" y="0"/>
                    <a:pt x="32" y="3"/>
                    <a:pt x="38" y="12"/>
                  </a:cubicBezTo>
                  <a:cubicBezTo>
                    <a:pt x="43" y="21"/>
                    <a:pt x="40" y="33"/>
                    <a:pt x="31" y="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Freeform: Shape 142">
              <a:extLst>
                <a:ext uri="{FF2B5EF4-FFF2-40B4-BE49-F238E27FC236}">
                  <a16:creationId xmlns:a16="http://schemas.microsoft.com/office/drawing/2014/main" xmlns="" id="{642CCC3C-24A9-4428-923E-50C0AC34A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8436" y="3455706"/>
              <a:ext cx="88064" cy="85524"/>
            </a:xfrm>
            <a:custGeom>
              <a:avLst/>
              <a:gdLst>
                <a:gd name="T0" fmla="*/ 32 w 44"/>
                <a:gd name="T1" fmla="*/ 38 h 43"/>
                <a:gd name="T2" fmla="*/ 6 w 44"/>
                <a:gd name="T3" fmla="*/ 31 h 43"/>
                <a:gd name="T4" fmla="*/ 13 w 44"/>
                <a:gd name="T5" fmla="*/ 5 h 43"/>
                <a:gd name="T6" fmla="*/ 38 w 44"/>
                <a:gd name="T7" fmla="*/ 12 h 43"/>
                <a:gd name="T8" fmla="*/ 32 w 44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2" y="38"/>
                  </a:moveTo>
                  <a:cubicBezTo>
                    <a:pt x="23" y="43"/>
                    <a:pt x="11" y="40"/>
                    <a:pt x="6" y="31"/>
                  </a:cubicBezTo>
                  <a:cubicBezTo>
                    <a:pt x="0" y="22"/>
                    <a:pt x="4" y="11"/>
                    <a:pt x="13" y="5"/>
                  </a:cubicBezTo>
                  <a:cubicBezTo>
                    <a:pt x="22" y="0"/>
                    <a:pt x="33" y="3"/>
                    <a:pt x="38" y="12"/>
                  </a:cubicBezTo>
                  <a:cubicBezTo>
                    <a:pt x="44" y="21"/>
                    <a:pt x="41" y="33"/>
                    <a:pt x="32" y="3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Freeform: Shape 143">
              <a:extLst>
                <a:ext uri="{FF2B5EF4-FFF2-40B4-BE49-F238E27FC236}">
                  <a16:creationId xmlns:a16="http://schemas.microsoft.com/office/drawing/2014/main" xmlns="" id="{F5E472AD-2196-4102-9126-33B12F5BA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823" y="4094174"/>
              <a:ext cx="392903" cy="502984"/>
            </a:xfrm>
            <a:custGeom>
              <a:avLst/>
              <a:gdLst>
                <a:gd name="T0" fmla="*/ 162 w 196"/>
                <a:gd name="T1" fmla="*/ 0 h 251"/>
                <a:gd name="T2" fmla="*/ 173 w 196"/>
                <a:gd name="T3" fmla="*/ 9 h 251"/>
                <a:gd name="T4" fmla="*/ 14 w 196"/>
                <a:gd name="T5" fmla="*/ 250 h 251"/>
                <a:gd name="T6" fmla="*/ 1 w 196"/>
                <a:gd name="T7" fmla="*/ 242 h 251"/>
                <a:gd name="T8" fmla="*/ 9 w 196"/>
                <a:gd name="T9" fmla="*/ 230 h 251"/>
                <a:gd name="T10" fmla="*/ 153 w 196"/>
                <a:gd name="T11" fmla="*/ 13 h 251"/>
                <a:gd name="T12" fmla="*/ 161 w 196"/>
                <a:gd name="T13" fmla="*/ 1 h 251"/>
                <a:gd name="T14" fmla="*/ 162 w 196"/>
                <a:gd name="T1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251">
                  <a:moveTo>
                    <a:pt x="162" y="0"/>
                  </a:moveTo>
                  <a:cubicBezTo>
                    <a:pt x="167" y="0"/>
                    <a:pt x="172" y="3"/>
                    <a:pt x="173" y="9"/>
                  </a:cubicBezTo>
                  <a:cubicBezTo>
                    <a:pt x="196" y="119"/>
                    <a:pt x="124" y="228"/>
                    <a:pt x="14" y="250"/>
                  </a:cubicBezTo>
                  <a:cubicBezTo>
                    <a:pt x="8" y="251"/>
                    <a:pt x="3" y="248"/>
                    <a:pt x="1" y="242"/>
                  </a:cubicBezTo>
                  <a:cubicBezTo>
                    <a:pt x="0" y="236"/>
                    <a:pt x="4" y="231"/>
                    <a:pt x="9" y="230"/>
                  </a:cubicBezTo>
                  <a:cubicBezTo>
                    <a:pt x="109" y="209"/>
                    <a:pt x="173" y="112"/>
                    <a:pt x="153" y="13"/>
                  </a:cubicBezTo>
                  <a:cubicBezTo>
                    <a:pt x="152" y="7"/>
                    <a:pt x="155" y="2"/>
                    <a:pt x="161" y="1"/>
                  </a:cubicBezTo>
                  <a:cubicBezTo>
                    <a:pt x="161" y="0"/>
                    <a:pt x="162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Freeform: Shape 144">
              <a:extLst>
                <a:ext uri="{FF2B5EF4-FFF2-40B4-BE49-F238E27FC236}">
                  <a16:creationId xmlns:a16="http://schemas.microsoft.com/office/drawing/2014/main" xmlns="" id="{771D491C-D94C-4DE3-BE9B-26E2AAE5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4041" y="4112803"/>
              <a:ext cx="288750" cy="392056"/>
            </a:xfrm>
            <a:custGeom>
              <a:avLst/>
              <a:gdLst>
                <a:gd name="T0" fmla="*/ 125 w 144"/>
                <a:gd name="T1" fmla="*/ 1 h 196"/>
                <a:gd name="T2" fmla="*/ 136 w 144"/>
                <a:gd name="T3" fmla="*/ 9 h 196"/>
                <a:gd name="T4" fmla="*/ 113 w 144"/>
                <a:gd name="T5" fmla="*/ 127 h 196"/>
                <a:gd name="T6" fmla="*/ 13 w 144"/>
                <a:gd name="T7" fmla="*/ 195 h 196"/>
                <a:gd name="T8" fmla="*/ 1 w 144"/>
                <a:gd name="T9" fmla="*/ 187 h 196"/>
                <a:gd name="T10" fmla="*/ 9 w 144"/>
                <a:gd name="T11" fmla="*/ 175 h 196"/>
                <a:gd name="T12" fmla="*/ 96 w 144"/>
                <a:gd name="T13" fmla="*/ 116 h 196"/>
                <a:gd name="T14" fmla="*/ 116 w 144"/>
                <a:gd name="T15" fmla="*/ 13 h 196"/>
                <a:gd name="T16" fmla="*/ 124 w 144"/>
                <a:gd name="T17" fmla="*/ 1 h 196"/>
                <a:gd name="T18" fmla="*/ 125 w 144"/>
                <a:gd name="T1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96">
                  <a:moveTo>
                    <a:pt x="125" y="1"/>
                  </a:moveTo>
                  <a:cubicBezTo>
                    <a:pt x="130" y="0"/>
                    <a:pt x="135" y="4"/>
                    <a:pt x="136" y="9"/>
                  </a:cubicBezTo>
                  <a:cubicBezTo>
                    <a:pt x="144" y="50"/>
                    <a:pt x="136" y="92"/>
                    <a:pt x="113" y="127"/>
                  </a:cubicBezTo>
                  <a:cubicBezTo>
                    <a:pt x="90" y="162"/>
                    <a:pt x="54" y="186"/>
                    <a:pt x="13" y="195"/>
                  </a:cubicBezTo>
                  <a:cubicBezTo>
                    <a:pt x="8" y="196"/>
                    <a:pt x="2" y="192"/>
                    <a:pt x="1" y="187"/>
                  </a:cubicBezTo>
                  <a:cubicBezTo>
                    <a:pt x="0" y="181"/>
                    <a:pt x="3" y="176"/>
                    <a:pt x="9" y="175"/>
                  </a:cubicBezTo>
                  <a:cubicBezTo>
                    <a:pt x="45" y="167"/>
                    <a:pt x="76" y="146"/>
                    <a:pt x="96" y="116"/>
                  </a:cubicBezTo>
                  <a:cubicBezTo>
                    <a:pt x="116" y="85"/>
                    <a:pt x="123" y="49"/>
                    <a:pt x="116" y="13"/>
                  </a:cubicBezTo>
                  <a:cubicBezTo>
                    <a:pt x="114" y="8"/>
                    <a:pt x="118" y="2"/>
                    <a:pt x="124" y="1"/>
                  </a:cubicBezTo>
                  <a:cubicBezTo>
                    <a:pt x="124" y="1"/>
                    <a:pt x="125" y="1"/>
                    <a:pt x="12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Freeform: Shape 145">
              <a:extLst>
                <a:ext uri="{FF2B5EF4-FFF2-40B4-BE49-F238E27FC236}">
                  <a16:creationId xmlns:a16="http://schemas.microsoft.com/office/drawing/2014/main" xmlns="" id="{52DBE778-6A48-400A-89F2-12F30F20E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8" y="4132278"/>
              <a:ext cx="218468" cy="274355"/>
            </a:xfrm>
            <a:custGeom>
              <a:avLst/>
              <a:gdLst>
                <a:gd name="T0" fmla="*/ 86 w 109"/>
                <a:gd name="T1" fmla="*/ 1 h 137"/>
                <a:gd name="T2" fmla="*/ 97 w 109"/>
                <a:gd name="T3" fmla="*/ 9 h 137"/>
                <a:gd name="T4" fmla="*/ 13 w 109"/>
                <a:gd name="T5" fmla="*/ 136 h 137"/>
                <a:gd name="T6" fmla="*/ 1 w 109"/>
                <a:gd name="T7" fmla="*/ 128 h 137"/>
                <a:gd name="T8" fmla="*/ 9 w 109"/>
                <a:gd name="T9" fmla="*/ 116 h 137"/>
                <a:gd name="T10" fmla="*/ 77 w 109"/>
                <a:gd name="T11" fmla="*/ 13 h 137"/>
                <a:gd name="T12" fmla="*/ 85 w 109"/>
                <a:gd name="T13" fmla="*/ 1 h 137"/>
                <a:gd name="T14" fmla="*/ 86 w 109"/>
                <a:gd name="T1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37">
                  <a:moveTo>
                    <a:pt x="86" y="1"/>
                  </a:moveTo>
                  <a:cubicBezTo>
                    <a:pt x="91" y="0"/>
                    <a:pt x="96" y="4"/>
                    <a:pt x="97" y="9"/>
                  </a:cubicBezTo>
                  <a:cubicBezTo>
                    <a:pt x="109" y="67"/>
                    <a:pt x="71" y="124"/>
                    <a:pt x="13" y="136"/>
                  </a:cubicBezTo>
                  <a:cubicBezTo>
                    <a:pt x="8" y="137"/>
                    <a:pt x="2" y="134"/>
                    <a:pt x="1" y="128"/>
                  </a:cubicBezTo>
                  <a:cubicBezTo>
                    <a:pt x="0" y="122"/>
                    <a:pt x="3" y="117"/>
                    <a:pt x="9" y="116"/>
                  </a:cubicBezTo>
                  <a:cubicBezTo>
                    <a:pt x="56" y="106"/>
                    <a:pt x="86" y="60"/>
                    <a:pt x="77" y="13"/>
                  </a:cubicBezTo>
                  <a:cubicBezTo>
                    <a:pt x="75" y="8"/>
                    <a:pt x="79" y="2"/>
                    <a:pt x="85" y="1"/>
                  </a:cubicBezTo>
                  <a:cubicBezTo>
                    <a:pt x="85" y="1"/>
                    <a:pt x="86" y="1"/>
                    <a:pt x="8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Freeform: Shape 146">
              <a:extLst>
                <a:ext uri="{FF2B5EF4-FFF2-40B4-BE49-F238E27FC236}">
                  <a16:creationId xmlns:a16="http://schemas.microsoft.com/office/drawing/2014/main" xmlns="" id="{D068100E-9DA8-4BEC-A8D4-7A3C574E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315" y="4152601"/>
              <a:ext cx="132097" cy="168508"/>
            </a:xfrm>
            <a:custGeom>
              <a:avLst/>
              <a:gdLst>
                <a:gd name="T0" fmla="*/ 52 w 66"/>
                <a:gd name="T1" fmla="*/ 1 h 84"/>
                <a:gd name="T2" fmla="*/ 62 w 66"/>
                <a:gd name="T3" fmla="*/ 9 h 84"/>
                <a:gd name="T4" fmla="*/ 53 w 66"/>
                <a:gd name="T5" fmla="*/ 56 h 84"/>
                <a:gd name="T6" fmla="*/ 14 w 66"/>
                <a:gd name="T7" fmla="*/ 82 h 84"/>
                <a:gd name="T8" fmla="*/ 2 w 66"/>
                <a:gd name="T9" fmla="*/ 74 h 84"/>
                <a:gd name="T10" fmla="*/ 10 w 66"/>
                <a:gd name="T11" fmla="*/ 62 h 84"/>
                <a:gd name="T12" fmla="*/ 36 w 66"/>
                <a:gd name="T13" fmla="*/ 44 h 84"/>
                <a:gd name="T14" fmla="*/ 42 w 66"/>
                <a:gd name="T15" fmla="*/ 13 h 84"/>
                <a:gd name="T16" fmla="*/ 50 w 66"/>
                <a:gd name="T17" fmla="*/ 1 h 84"/>
                <a:gd name="T18" fmla="*/ 52 w 66"/>
                <a:gd name="T1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84">
                  <a:moveTo>
                    <a:pt x="52" y="1"/>
                  </a:moveTo>
                  <a:cubicBezTo>
                    <a:pt x="57" y="0"/>
                    <a:pt x="61" y="4"/>
                    <a:pt x="62" y="9"/>
                  </a:cubicBezTo>
                  <a:cubicBezTo>
                    <a:pt x="66" y="25"/>
                    <a:pt x="63" y="42"/>
                    <a:pt x="53" y="56"/>
                  </a:cubicBezTo>
                  <a:cubicBezTo>
                    <a:pt x="44" y="70"/>
                    <a:pt x="30" y="79"/>
                    <a:pt x="14" y="82"/>
                  </a:cubicBezTo>
                  <a:cubicBezTo>
                    <a:pt x="8" y="84"/>
                    <a:pt x="3" y="80"/>
                    <a:pt x="2" y="74"/>
                  </a:cubicBezTo>
                  <a:cubicBezTo>
                    <a:pt x="0" y="69"/>
                    <a:pt x="4" y="63"/>
                    <a:pt x="10" y="62"/>
                  </a:cubicBezTo>
                  <a:cubicBezTo>
                    <a:pt x="20" y="60"/>
                    <a:pt x="30" y="54"/>
                    <a:pt x="36" y="44"/>
                  </a:cubicBezTo>
                  <a:cubicBezTo>
                    <a:pt x="42" y="35"/>
                    <a:pt x="44" y="24"/>
                    <a:pt x="42" y="13"/>
                  </a:cubicBezTo>
                  <a:cubicBezTo>
                    <a:pt x="41" y="7"/>
                    <a:pt x="45" y="2"/>
                    <a:pt x="50" y="1"/>
                  </a:cubicBezTo>
                  <a:cubicBezTo>
                    <a:pt x="51" y="1"/>
                    <a:pt x="51" y="1"/>
                    <a:pt x="5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Freeform: Shape 147">
              <a:extLst>
                <a:ext uri="{FF2B5EF4-FFF2-40B4-BE49-F238E27FC236}">
                  <a16:creationId xmlns:a16="http://schemas.microsoft.com/office/drawing/2014/main" xmlns="" id="{982A36FA-B52C-400C-B963-883A1150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2226" y="4168690"/>
              <a:ext cx="49960" cy="51653"/>
            </a:xfrm>
            <a:custGeom>
              <a:avLst/>
              <a:gdLst>
                <a:gd name="T0" fmla="*/ 24 w 25"/>
                <a:gd name="T1" fmla="*/ 10 h 26"/>
                <a:gd name="T2" fmla="*/ 15 w 25"/>
                <a:gd name="T3" fmla="*/ 24 h 26"/>
                <a:gd name="T4" fmla="*/ 1 w 25"/>
                <a:gd name="T5" fmla="*/ 15 h 26"/>
                <a:gd name="T6" fmla="*/ 10 w 25"/>
                <a:gd name="T7" fmla="*/ 1 h 26"/>
                <a:gd name="T8" fmla="*/ 24 w 2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4" y="10"/>
                  </a:moveTo>
                  <a:cubicBezTo>
                    <a:pt x="25" y="17"/>
                    <a:pt x="21" y="23"/>
                    <a:pt x="15" y="24"/>
                  </a:cubicBezTo>
                  <a:cubicBezTo>
                    <a:pt x="9" y="26"/>
                    <a:pt x="2" y="21"/>
                    <a:pt x="1" y="15"/>
                  </a:cubicBezTo>
                  <a:cubicBezTo>
                    <a:pt x="0" y="9"/>
                    <a:pt x="4" y="2"/>
                    <a:pt x="10" y="1"/>
                  </a:cubicBezTo>
                  <a:cubicBezTo>
                    <a:pt x="17" y="0"/>
                    <a:pt x="23" y="4"/>
                    <a:pt x="24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9" name="Group 39">
            <a:extLst>
              <a:ext uri="{FF2B5EF4-FFF2-40B4-BE49-F238E27FC236}">
                <a16:creationId xmlns:a16="http://schemas.microsoft.com/office/drawing/2014/main" xmlns="" id="{CD05BA43-51C4-46A3-AA77-BBFE7B413C1D}"/>
              </a:ext>
            </a:extLst>
          </p:cNvPr>
          <p:cNvGrpSpPr/>
          <p:nvPr/>
        </p:nvGrpSpPr>
        <p:grpSpPr>
          <a:xfrm>
            <a:off x="4991053" y="2208649"/>
            <a:ext cx="2114878" cy="2115460"/>
            <a:chOff x="7777349" y="2243126"/>
            <a:chExt cx="3072095" cy="3072943"/>
          </a:xfrm>
        </p:grpSpPr>
        <p:sp>
          <p:nvSpPr>
            <p:cNvPr id="99" name="Oval 49">
              <a:extLst>
                <a:ext uri="{FF2B5EF4-FFF2-40B4-BE49-F238E27FC236}">
                  <a16:creationId xmlns:a16="http://schemas.microsoft.com/office/drawing/2014/main" xmlns="" id="{D1424DA5-599A-436D-98E2-DD70CC125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349" y="2243126"/>
              <a:ext cx="3072095" cy="30729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Oval 50">
              <a:extLst>
                <a:ext uri="{FF2B5EF4-FFF2-40B4-BE49-F238E27FC236}">
                  <a16:creationId xmlns:a16="http://schemas.microsoft.com/office/drawing/2014/main" xmlns="" id="{0BD6888B-4B5C-4B30-AC8E-425B53049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9486" y="2325263"/>
              <a:ext cx="2907821" cy="290866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Oval 51">
              <a:extLst>
                <a:ext uri="{FF2B5EF4-FFF2-40B4-BE49-F238E27FC236}">
                  <a16:creationId xmlns:a16="http://schemas.microsoft.com/office/drawing/2014/main" xmlns="" id="{5FCF1B88-0C68-4536-9971-C30F376BD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5736" y="2562360"/>
              <a:ext cx="2435321" cy="24353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Oval 52">
              <a:extLst>
                <a:ext uri="{FF2B5EF4-FFF2-40B4-BE49-F238E27FC236}">
                  <a16:creationId xmlns:a16="http://schemas.microsoft.com/office/drawing/2014/main" xmlns="" id="{B8ED8842-0601-471C-8C8B-24011F9E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776" y="2722400"/>
              <a:ext cx="2115241" cy="2115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Oval 53">
              <a:extLst>
                <a:ext uri="{FF2B5EF4-FFF2-40B4-BE49-F238E27FC236}">
                  <a16:creationId xmlns:a16="http://schemas.microsoft.com/office/drawing/2014/main" xmlns="" id="{A330DDB7-61FE-4B04-9AF8-D6C70C7CA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187" y="2968811"/>
              <a:ext cx="1619878" cy="16224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Oval 54">
              <a:extLst>
                <a:ext uri="{FF2B5EF4-FFF2-40B4-BE49-F238E27FC236}">
                  <a16:creationId xmlns:a16="http://schemas.microsoft.com/office/drawing/2014/main" xmlns="" id="{CECA305E-D716-4595-A1AF-14B12FB52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921" y="3130545"/>
              <a:ext cx="1298104" cy="129810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xmlns="" id="{946A29C7-FBA0-44B8-9B6B-C889D77D1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429" y="3613206"/>
              <a:ext cx="331935" cy="332782"/>
            </a:xfrm>
            <a:prstGeom prst="ellipse">
              <a:avLst/>
            </a:prstGeom>
            <a:solidFill>
              <a:srgbClr val="D8574A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0" name="Group 40">
            <a:extLst>
              <a:ext uri="{FF2B5EF4-FFF2-40B4-BE49-F238E27FC236}">
                <a16:creationId xmlns:a16="http://schemas.microsoft.com/office/drawing/2014/main" xmlns="" id="{75215C2F-BAE8-433E-92EA-BDA9F4EC597C}"/>
              </a:ext>
            </a:extLst>
          </p:cNvPr>
          <p:cNvGrpSpPr/>
          <p:nvPr/>
        </p:nvGrpSpPr>
        <p:grpSpPr>
          <a:xfrm>
            <a:off x="4538698" y="1778445"/>
            <a:ext cx="1524950" cy="1512708"/>
            <a:chOff x="7120252" y="1618207"/>
            <a:chExt cx="2215160" cy="2197378"/>
          </a:xfrm>
        </p:grpSpPr>
        <p:sp>
          <p:nvSpPr>
            <p:cNvPr id="91" name="Freeform: Shape 41">
              <a:extLst>
                <a:ext uri="{FF2B5EF4-FFF2-40B4-BE49-F238E27FC236}">
                  <a16:creationId xmlns:a16="http://schemas.microsoft.com/office/drawing/2014/main" xmlns="" id="{AD50F58E-1009-4B0C-B2E0-381EBD6C8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083" y="2227884"/>
              <a:ext cx="1153306" cy="1141451"/>
            </a:xfrm>
            <a:custGeom>
              <a:avLst/>
              <a:gdLst>
                <a:gd name="T0" fmla="*/ 575 w 576"/>
                <a:gd name="T1" fmla="*/ 518 h 570"/>
                <a:gd name="T2" fmla="*/ 576 w 576"/>
                <a:gd name="T3" fmla="*/ 518 h 570"/>
                <a:gd name="T4" fmla="*/ 52 w 576"/>
                <a:gd name="T5" fmla="*/ 0 h 570"/>
                <a:gd name="T6" fmla="*/ 37 w 576"/>
                <a:gd name="T7" fmla="*/ 37 h 570"/>
                <a:gd name="T8" fmla="*/ 0 w 576"/>
                <a:gd name="T9" fmla="*/ 52 h 570"/>
                <a:gd name="T10" fmla="*/ 524 w 576"/>
                <a:gd name="T11" fmla="*/ 570 h 570"/>
                <a:gd name="T12" fmla="*/ 525 w 576"/>
                <a:gd name="T13" fmla="*/ 569 h 570"/>
                <a:gd name="T14" fmla="*/ 575 w 576"/>
                <a:gd name="T15" fmla="*/ 51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570">
                  <a:moveTo>
                    <a:pt x="575" y="518"/>
                  </a:moveTo>
                  <a:cubicBezTo>
                    <a:pt x="576" y="518"/>
                    <a:pt x="576" y="518"/>
                    <a:pt x="576" y="51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12"/>
                    <a:pt x="42" y="24"/>
                    <a:pt x="37" y="37"/>
                  </a:cubicBezTo>
                  <a:cubicBezTo>
                    <a:pt x="24" y="42"/>
                    <a:pt x="12" y="47"/>
                    <a:pt x="0" y="52"/>
                  </a:cubicBezTo>
                  <a:cubicBezTo>
                    <a:pt x="524" y="570"/>
                    <a:pt x="524" y="570"/>
                    <a:pt x="524" y="570"/>
                  </a:cubicBezTo>
                  <a:cubicBezTo>
                    <a:pt x="525" y="569"/>
                    <a:pt x="525" y="569"/>
                    <a:pt x="525" y="569"/>
                  </a:cubicBezTo>
                  <a:lnTo>
                    <a:pt x="575" y="5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Freeform: Shape 42">
              <a:extLst>
                <a:ext uri="{FF2B5EF4-FFF2-40B4-BE49-F238E27FC236}">
                  <a16:creationId xmlns:a16="http://schemas.microsoft.com/office/drawing/2014/main" xmlns="" id="{ACA14629-6EB6-472F-9BB6-8E3EBA053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582" y="3420988"/>
              <a:ext cx="398830" cy="394597"/>
            </a:xfrm>
            <a:custGeom>
              <a:avLst/>
              <a:gdLst>
                <a:gd name="T0" fmla="*/ 199 w 199"/>
                <a:gd name="T1" fmla="*/ 197 h 197"/>
                <a:gd name="T2" fmla="*/ 59 w 199"/>
                <a:gd name="T3" fmla="*/ 0 h 197"/>
                <a:gd name="T4" fmla="*/ 58 w 199"/>
                <a:gd name="T5" fmla="*/ 0 h 197"/>
                <a:gd name="T6" fmla="*/ 55 w 199"/>
                <a:gd name="T7" fmla="*/ 4 h 197"/>
                <a:gd name="T8" fmla="*/ 5 w 199"/>
                <a:gd name="T9" fmla="*/ 55 h 197"/>
                <a:gd name="T10" fmla="*/ 0 w 199"/>
                <a:gd name="T11" fmla="*/ 58 h 197"/>
                <a:gd name="T12" fmla="*/ 1 w 199"/>
                <a:gd name="T13" fmla="*/ 59 h 197"/>
                <a:gd name="T14" fmla="*/ 199 w 199"/>
                <a:gd name="T1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197">
                  <a:moveTo>
                    <a:pt x="199" y="197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7" y="2"/>
                    <a:pt x="56" y="3"/>
                    <a:pt x="55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3" y="56"/>
                    <a:pt x="2" y="57"/>
                    <a:pt x="0" y="58"/>
                  </a:cubicBezTo>
                  <a:cubicBezTo>
                    <a:pt x="1" y="58"/>
                    <a:pt x="1" y="59"/>
                    <a:pt x="1" y="59"/>
                  </a:cubicBezTo>
                  <a:lnTo>
                    <a:pt x="199" y="1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Freeform: Shape 43">
              <a:extLst>
                <a:ext uri="{FF2B5EF4-FFF2-40B4-BE49-F238E27FC236}">
                  <a16:creationId xmlns:a16="http://schemas.microsoft.com/office/drawing/2014/main" xmlns="" id="{F5E4C1B3-15D3-4027-8C1D-30A7DAFF4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550" y="3375263"/>
              <a:ext cx="164274" cy="165968"/>
            </a:xfrm>
            <a:custGeom>
              <a:avLst/>
              <a:gdLst>
                <a:gd name="T0" fmla="*/ 77 w 82"/>
                <a:gd name="T1" fmla="*/ 27 h 83"/>
                <a:gd name="T2" fmla="*/ 80 w 82"/>
                <a:gd name="T3" fmla="*/ 23 h 83"/>
                <a:gd name="T4" fmla="*/ 77 w 82"/>
                <a:gd name="T5" fmla="*/ 7 h 83"/>
                <a:gd name="T6" fmla="*/ 75 w 82"/>
                <a:gd name="T7" fmla="*/ 6 h 83"/>
                <a:gd name="T8" fmla="*/ 55 w 82"/>
                <a:gd name="T9" fmla="*/ 6 h 83"/>
                <a:gd name="T10" fmla="*/ 5 w 82"/>
                <a:gd name="T11" fmla="*/ 57 h 83"/>
                <a:gd name="T12" fmla="*/ 5 w 82"/>
                <a:gd name="T13" fmla="*/ 77 h 83"/>
                <a:gd name="T14" fmla="*/ 7 w 82"/>
                <a:gd name="T15" fmla="*/ 78 h 83"/>
                <a:gd name="T16" fmla="*/ 22 w 82"/>
                <a:gd name="T17" fmla="*/ 81 h 83"/>
                <a:gd name="T18" fmla="*/ 27 w 82"/>
                <a:gd name="T19" fmla="*/ 78 h 83"/>
                <a:gd name="T20" fmla="*/ 77 w 82"/>
                <a:gd name="T21" fmla="*/ 2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83">
                  <a:moveTo>
                    <a:pt x="77" y="27"/>
                  </a:moveTo>
                  <a:cubicBezTo>
                    <a:pt x="78" y="26"/>
                    <a:pt x="79" y="25"/>
                    <a:pt x="80" y="23"/>
                  </a:cubicBezTo>
                  <a:cubicBezTo>
                    <a:pt x="82" y="18"/>
                    <a:pt x="81" y="12"/>
                    <a:pt x="77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0" y="0"/>
                    <a:pt x="61" y="1"/>
                    <a:pt x="55" y="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62"/>
                    <a:pt x="0" y="71"/>
                    <a:pt x="5" y="77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11" y="82"/>
                    <a:pt x="17" y="83"/>
                    <a:pt x="22" y="81"/>
                  </a:cubicBezTo>
                  <a:cubicBezTo>
                    <a:pt x="24" y="80"/>
                    <a:pt x="25" y="79"/>
                    <a:pt x="27" y="78"/>
                  </a:cubicBezTo>
                  <a:lnTo>
                    <a:pt x="77" y="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Freeform: Shape 44">
              <a:extLst>
                <a:ext uri="{FF2B5EF4-FFF2-40B4-BE49-F238E27FC236}">
                  <a16:creationId xmlns:a16="http://schemas.microsoft.com/office/drawing/2014/main" xmlns="" id="{4352FE1D-30DB-4D14-9DA1-415E072D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211" y="3335464"/>
              <a:ext cx="164274" cy="164274"/>
            </a:xfrm>
            <a:custGeom>
              <a:avLst/>
              <a:gdLst>
                <a:gd name="T0" fmla="*/ 76 w 82"/>
                <a:gd name="T1" fmla="*/ 6 h 82"/>
                <a:gd name="T2" fmla="*/ 75 w 82"/>
                <a:gd name="T3" fmla="*/ 5 h 82"/>
                <a:gd name="T4" fmla="*/ 62 w 82"/>
                <a:gd name="T5" fmla="*/ 1 h 82"/>
                <a:gd name="T6" fmla="*/ 58 w 82"/>
                <a:gd name="T7" fmla="*/ 8 h 82"/>
                <a:gd name="T8" fmla="*/ 8 w 82"/>
                <a:gd name="T9" fmla="*/ 58 h 82"/>
                <a:gd name="T10" fmla="*/ 1 w 82"/>
                <a:gd name="T11" fmla="*/ 62 h 82"/>
                <a:gd name="T12" fmla="*/ 5 w 82"/>
                <a:gd name="T13" fmla="*/ 75 h 82"/>
                <a:gd name="T14" fmla="*/ 6 w 82"/>
                <a:gd name="T15" fmla="*/ 77 h 82"/>
                <a:gd name="T16" fmla="*/ 26 w 82"/>
                <a:gd name="T17" fmla="*/ 77 h 82"/>
                <a:gd name="T18" fmla="*/ 76 w 82"/>
                <a:gd name="T19" fmla="*/ 26 h 82"/>
                <a:gd name="T20" fmla="*/ 76 w 82"/>
                <a:gd name="T21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82">
                  <a:moveTo>
                    <a:pt x="76" y="6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1" y="1"/>
                    <a:pt x="66" y="0"/>
                    <a:pt x="62" y="1"/>
                  </a:cubicBezTo>
                  <a:cubicBezTo>
                    <a:pt x="61" y="4"/>
                    <a:pt x="60" y="6"/>
                    <a:pt x="58" y="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60"/>
                    <a:pt x="3" y="62"/>
                    <a:pt x="1" y="62"/>
                  </a:cubicBezTo>
                  <a:cubicBezTo>
                    <a:pt x="0" y="67"/>
                    <a:pt x="1" y="72"/>
                    <a:pt x="5" y="75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82"/>
                    <a:pt x="21" y="82"/>
                    <a:pt x="26" y="77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82" y="21"/>
                    <a:pt x="82" y="12"/>
                    <a:pt x="76" y="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Freeform: Shape 45">
              <a:extLst>
                <a:ext uri="{FF2B5EF4-FFF2-40B4-BE49-F238E27FC236}">
                  <a16:creationId xmlns:a16="http://schemas.microsoft.com/office/drawing/2014/main" xmlns="" id="{CE82F76B-2405-471B-A535-CAE423E8A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953" y="3297359"/>
              <a:ext cx="163427" cy="164274"/>
            </a:xfrm>
            <a:custGeom>
              <a:avLst/>
              <a:gdLst>
                <a:gd name="T0" fmla="*/ 77 w 82"/>
                <a:gd name="T1" fmla="*/ 27 h 82"/>
                <a:gd name="T2" fmla="*/ 81 w 82"/>
                <a:gd name="T3" fmla="*/ 20 h 82"/>
                <a:gd name="T4" fmla="*/ 77 w 82"/>
                <a:gd name="T5" fmla="*/ 7 h 82"/>
                <a:gd name="T6" fmla="*/ 75 w 82"/>
                <a:gd name="T7" fmla="*/ 5 h 82"/>
                <a:gd name="T8" fmla="*/ 55 w 82"/>
                <a:gd name="T9" fmla="*/ 6 h 82"/>
                <a:gd name="T10" fmla="*/ 5 w 82"/>
                <a:gd name="T11" fmla="*/ 56 h 82"/>
                <a:gd name="T12" fmla="*/ 5 w 82"/>
                <a:gd name="T13" fmla="*/ 76 h 82"/>
                <a:gd name="T14" fmla="*/ 7 w 82"/>
                <a:gd name="T15" fmla="*/ 78 h 82"/>
                <a:gd name="T16" fmla="*/ 20 w 82"/>
                <a:gd name="T17" fmla="*/ 81 h 82"/>
                <a:gd name="T18" fmla="*/ 27 w 82"/>
                <a:gd name="T19" fmla="*/ 77 h 82"/>
                <a:gd name="T20" fmla="*/ 77 w 82"/>
                <a:gd name="T21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82">
                  <a:moveTo>
                    <a:pt x="77" y="27"/>
                  </a:moveTo>
                  <a:cubicBezTo>
                    <a:pt x="79" y="25"/>
                    <a:pt x="80" y="23"/>
                    <a:pt x="81" y="20"/>
                  </a:cubicBezTo>
                  <a:cubicBezTo>
                    <a:pt x="82" y="15"/>
                    <a:pt x="80" y="11"/>
                    <a:pt x="77" y="7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0"/>
                    <a:pt x="61" y="0"/>
                    <a:pt x="55" y="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2"/>
                    <a:pt x="0" y="71"/>
                    <a:pt x="5" y="76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10" y="81"/>
                    <a:pt x="15" y="82"/>
                    <a:pt x="20" y="81"/>
                  </a:cubicBezTo>
                  <a:cubicBezTo>
                    <a:pt x="22" y="81"/>
                    <a:pt x="25" y="79"/>
                    <a:pt x="27" y="77"/>
                  </a:cubicBezTo>
                  <a:lnTo>
                    <a:pt x="77" y="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Freeform: Shape 46">
              <a:extLst>
                <a:ext uri="{FF2B5EF4-FFF2-40B4-BE49-F238E27FC236}">
                  <a16:creationId xmlns:a16="http://schemas.microsoft.com/office/drawing/2014/main" xmlns="" id="{D3631B1A-3D76-4785-8AE4-5293333ED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8074" y="3255021"/>
              <a:ext cx="166814" cy="165968"/>
            </a:xfrm>
            <a:custGeom>
              <a:avLst/>
              <a:gdLst>
                <a:gd name="T0" fmla="*/ 77 w 83"/>
                <a:gd name="T1" fmla="*/ 7 h 83"/>
                <a:gd name="T2" fmla="*/ 76 w 83"/>
                <a:gd name="T3" fmla="*/ 5 h 83"/>
                <a:gd name="T4" fmla="*/ 57 w 83"/>
                <a:gd name="T5" fmla="*/ 5 h 83"/>
                <a:gd name="T6" fmla="*/ 56 w 83"/>
                <a:gd name="T7" fmla="*/ 5 h 83"/>
                <a:gd name="T8" fmla="*/ 6 w 83"/>
                <a:gd name="T9" fmla="*/ 56 h 83"/>
                <a:gd name="T10" fmla="*/ 5 w 83"/>
                <a:gd name="T11" fmla="*/ 57 h 83"/>
                <a:gd name="T12" fmla="*/ 6 w 83"/>
                <a:gd name="T13" fmla="*/ 76 h 83"/>
                <a:gd name="T14" fmla="*/ 7 w 83"/>
                <a:gd name="T15" fmla="*/ 77 h 83"/>
                <a:gd name="T16" fmla="*/ 27 w 83"/>
                <a:gd name="T17" fmla="*/ 77 h 83"/>
                <a:gd name="T18" fmla="*/ 77 w 83"/>
                <a:gd name="T19" fmla="*/ 27 h 83"/>
                <a:gd name="T20" fmla="*/ 77 w 83"/>
                <a:gd name="T21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83">
                  <a:moveTo>
                    <a:pt x="77" y="7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0" y="0"/>
                    <a:pt x="62" y="0"/>
                    <a:pt x="57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62"/>
                    <a:pt x="1" y="71"/>
                    <a:pt x="6" y="76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3" y="83"/>
                    <a:pt x="22" y="83"/>
                    <a:pt x="27" y="7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83" y="21"/>
                    <a:pt x="83" y="12"/>
                    <a:pt x="77" y="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Freeform: Shape 47">
              <a:extLst>
                <a:ext uri="{FF2B5EF4-FFF2-40B4-BE49-F238E27FC236}">
                  <a16:creationId xmlns:a16="http://schemas.microsoft.com/office/drawing/2014/main" xmlns="" id="{2DB149F5-2222-4132-80FF-24DBF999D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252" y="1830747"/>
              <a:ext cx="682500" cy="709597"/>
            </a:xfrm>
            <a:custGeom>
              <a:avLst/>
              <a:gdLst>
                <a:gd name="T0" fmla="*/ 222 w 341"/>
                <a:gd name="T1" fmla="*/ 117 h 354"/>
                <a:gd name="T2" fmla="*/ 27 w 341"/>
                <a:gd name="T3" fmla="*/ 120 h 354"/>
                <a:gd name="T4" fmla="*/ 304 w 341"/>
                <a:gd name="T5" fmla="*/ 250 h 354"/>
                <a:gd name="T6" fmla="*/ 341 w 341"/>
                <a:gd name="T7" fmla="*/ 235 h 354"/>
                <a:gd name="T8" fmla="*/ 222 w 341"/>
                <a:gd name="T9" fmla="*/ 117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54">
                  <a:moveTo>
                    <a:pt x="222" y="117"/>
                  </a:moveTo>
                  <a:cubicBezTo>
                    <a:pt x="96" y="0"/>
                    <a:pt x="56" y="8"/>
                    <a:pt x="27" y="120"/>
                  </a:cubicBezTo>
                  <a:cubicBezTo>
                    <a:pt x="0" y="220"/>
                    <a:pt x="38" y="354"/>
                    <a:pt x="304" y="250"/>
                  </a:cubicBezTo>
                  <a:cubicBezTo>
                    <a:pt x="316" y="245"/>
                    <a:pt x="328" y="240"/>
                    <a:pt x="341" y="235"/>
                  </a:cubicBezTo>
                  <a:cubicBezTo>
                    <a:pt x="293" y="188"/>
                    <a:pt x="253" y="149"/>
                    <a:pt x="222" y="1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Freeform: Shape 48">
              <a:extLst>
                <a:ext uri="{FF2B5EF4-FFF2-40B4-BE49-F238E27FC236}">
                  <a16:creationId xmlns:a16="http://schemas.microsoft.com/office/drawing/2014/main" xmlns="" id="{69A81C57-8003-4D47-8BBB-E7236B8C0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2631" y="1618207"/>
              <a:ext cx="712984" cy="683347"/>
            </a:xfrm>
            <a:custGeom>
              <a:avLst/>
              <a:gdLst>
                <a:gd name="T0" fmla="*/ 240 w 356"/>
                <a:gd name="T1" fmla="*/ 341 h 341"/>
                <a:gd name="T2" fmla="*/ 255 w 356"/>
                <a:gd name="T3" fmla="*/ 304 h 341"/>
                <a:gd name="T4" fmla="*/ 122 w 356"/>
                <a:gd name="T5" fmla="*/ 27 h 341"/>
                <a:gd name="T6" fmla="*/ 121 w 356"/>
                <a:gd name="T7" fmla="*/ 223 h 341"/>
                <a:gd name="T8" fmla="*/ 240 w 356"/>
                <a:gd name="T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41">
                  <a:moveTo>
                    <a:pt x="240" y="341"/>
                  </a:moveTo>
                  <a:cubicBezTo>
                    <a:pt x="245" y="328"/>
                    <a:pt x="250" y="316"/>
                    <a:pt x="255" y="304"/>
                  </a:cubicBezTo>
                  <a:cubicBezTo>
                    <a:pt x="356" y="36"/>
                    <a:pt x="222" y="0"/>
                    <a:pt x="122" y="27"/>
                  </a:cubicBezTo>
                  <a:cubicBezTo>
                    <a:pt x="10" y="59"/>
                    <a:pt x="0" y="94"/>
                    <a:pt x="121" y="223"/>
                  </a:cubicBezTo>
                  <a:cubicBezTo>
                    <a:pt x="152" y="255"/>
                    <a:pt x="192" y="294"/>
                    <a:pt x="240" y="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3" name="Oval 3">
            <a:extLst>
              <a:ext uri="{FF2B5EF4-FFF2-40B4-BE49-F238E27FC236}">
                <a16:creationId xmlns:a16="http://schemas.microsoft.com/office/drawing/2014/main" xmlns="" id="{C054FE81-C5F9-4341-BC6C-657C8CD81F94}"/>
              </a:ext>
            </a:extLst>
          </p:cNvPr>
          <p:cNvSpPr/>
          <p:nvPr/>
        </p:nvSpPr>
        <p:spPr bwMode="auto">
          <a:xfrm>
            <a:off x="10057502" y="2664038"/>
            <a:ext cx="866865" cy="8670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4" name="Freeform: Shape 4">
            <a:extLst>
              <a:ext uri="{FF2B5EF4-FFF2-40B4-BE49-F238E27FC236}">
                <a16:creationId xmlns:a16="http://schemas.microsoft.com/office/drawing/2014/main" xmlns="" id="{159D4485-2FE9-4669-8F99-6E62FD276FA1}"/>
              </a:ext>
            </a:extLst>
          </p:cNvPr>
          <p:cNvSpPr>
            <a:spLocks/>
          </p:cNvSpPr>
          <p:nvPr/>
        </p:nvSpPr>
        <p:spPr bwMode="auto">
          <a:xfrm>
            <a:off x="10268913" y="2908557"/>
            <a:ext cx="469449" cy="378052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xmlns="" id="{A9F8B9ED-C393-47AF-BD26-73A7343A45DF}"/>
              </a:ext>
            </a:extLst>
          </p:cNvPr>
          <p:cNvSpPr/>
          <p:nvPr/>
        </p:nvSpPr>
        <p:spPr bwMode="auto">
          <a:xfrm>
            <a:off x="8011245" y="2664038"/>
            <a:ext cx="866865" cy="86709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6" name="Freeform: Shape 14">
            <a:extLst>
              <a:ext uri="{FF2B5EF4-FFF2-40B4-BE49-F238E27FC236}">
                <a16:creationId xmlns:a16="http://schemas.microsoft.com/office/drawing/2014/main" xmlns="" id="{23B6A60E-354D-4464-A893-AF51886D1E1B}"/>
              </a:ext>
            </a:extLst>
          </p:cNvPr>
          <p:cNvSpPr>
            <a:spLocks/>
          </p:cNvSpPr>
          <p:nvPr/>
        </p:nvSpPr>
        <p:spPr bwMode="auto">
          <a:xfrm>
            <a:off x="8172370" y="2941575"/>
            <a:ext cx="559647" cy="312018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xmlns="" id="{F9D6F249-4553-4444-85D6-64234420BB6C}"/>
              </a:ext>
            </a:extLst>
          </p:cNvPr>
          <p:cNvGrpSpPr/>
          <p:nvPr/>
        </p:nvGrpSpPr>
        <p:grpSpPr>
          <a:xfrm>
            <a:off x="7411684" y="3620082"/>
            <a:ext cx="2125448" cy="600164"/>
            <a:chOff x="6068219" y="5257509"/>
            <a:chExt cx="2125448" cy="600164"/>
          </a:xfrm>
        </p:grpSpPr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xmlns="" id="{BF66AE84-1960-455D-BF1A-6025FC8A1A7F}"/>
                </a:ext>
              </a:extLst>
            </p:cNvPr>
            <p:cNvSpPr txBox="1"/>
            <p:nvPr/>
          </p:nvSpPr>
          <p:spPr>
            <a:xfrm>
              <a:off x="6068219" y="5257509"/>
              <a:ext cx="2125448" cy="18466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7" name="TextBox 16">
              <a:extLst>
                <a:ext uri="{FF2B5EF4-FFF2-40B4-BE49-F238E27FC236}">
                  <a16:creationId xmlns:a16="http://schemas.microsoft.com/office/drawing/2014/main" xmlns="" id="{465F43F4-65A6-4261-A0B5-05B5FDE31227}"/>
                </a:ext>
              </a:extLst>
            </p:cNvPr>
            <p:cNvSpPr txBox="1"/>
            <p:nvPr/>
          </p:nvSpPr>
          <p:spPr>
            <a:xfrm>
              <a:off x="6068219" y="5442175"/>
              <a:ext cx="2125448" cy="415498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647570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48" name="Group 36">
            <a:extLst>
              <a:ext uri="{FF2B5EF4-FFF2-40B4-BE49-F238E27FC236}">
                <a16:creationId xmlns:a16="http://schemas.microsoft.com/office/drawing/2014/main" xmlns="" id="{2B9E2E6B-1C13-4485-85A5-89F69DABCCF0}"/>
              </a:ext>
            </a:extLst>
          </p:cNvPr>
          <p:cNvGrpSpPr/>
          <p:nvPr/>
        </p:nvGrpSpPr>
        <p:grpSpPr>
          <a:xfrm>
            <a:off x="9428166" y="3624956"/>
            <a:ext cx="2125448" cy="600164"/>
            <a:chOff x="8084701" y="5262383"/>
            <a:chExt cx="2125448" cy="600164"/>
          </a:xfrm>
        </p:grpSpPr>
        <p:sp>
          <p:nvSpPr>
            <p:cNvPr id="83" name="TextBox 17">
              <a:extLst>
                <a:ext uri="{FF2B5EF4-FFF2-40B4-BE49-F238E27FC236}">
                  <a16:creationId xmlns:a16="http://schemas.microsoft.com/office/drawing/2014/main" xmlns="" id="{A329A29C-3AAE-4DA0-85D4-A03A7125FF5D}"/>
                </a:ext>
              </a:extLst>
            </p:cNvPr>
            <p:cNvSpPr txBox="1"/>
            <p:nvPr/>
          </p:nvSpPr>
          <p:spPr>
            <a:xfrm>
              <a:off x="8084701" y="5262383"/>
              <a:ext cx="2125448" cy="18466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5" name="TextBox 18">
              <a:extLst>
                <a:ext uri="{FF2B5EF4-FFF2-40B4-BE49-F238E27FC236}">
                  <a16:creationId xmlns:a16="http://schemas.microsoft.com/office/drawing/2014/main" xmlns="" id="{279ECAC8-26FE-49D6-B313-E540D11D084C}"/>
                </a:ext>
              </a:extLst>
            </p:cNvPr>
            <p:cNvSpPr txBox="1"/>
            <p:nvPr/>
          </p:nvSpPr>
          <p:spPr>
            <a:xfrm>
              <a:off x="8084701" y="5447049"/>
              <a:ext cx="2125448" cy="415498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647570">
                <a:lnSpc>
                  <a:spcPct val="120000"/>
                </a:lnSpc>
                <a:defRPr/>
              </a:pP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4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09" grpId="0" animBg="1"/>
      <p:bldP spid="210" grpId="0" animBg="1"/>
      <p:bldP spid="212" grpId="0" animBg="1"/>
      <p:bldP spid="213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latin typeface="+mn-ea"/>
              </a:rPr>
              <a:t>PART 04</a:t>
            </a:r>
            <a:endParaRPr lang="zh-CN" altLang="en-US" sz="6000" b="1" spc="300" dirty="0">
              <a:solidFill>
                <a:srgbClr val="688F65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</a:rPr>
              <a:t>点击输入标题四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60396" y="4212078"/>
            <a:ext cx="427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688F65"/>
                </a:solidFill>
              </a:rPr>
              <a:t>Kapok is a very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flower.I</a:t>
            </a:r>
            <a:r>
              <a:rPr lang="en-US" altLang="zh-CN" sz="1200" dirty="0">
                <a:solidFill>
                  <a:srgbClr val="688F65"/>
                </a:solidFill>
              </a:rPr>
              <a:t> like it </a:t>
            </a:r>
            <a:r>
              <a:rPr lang="en-US" altLang="zh-CN" sz="1200" dirty="0" err="1">
                <a:solidFill>
                  <a:srgbClr val="688F65"/>
                </a:solidFill>
              </a:rPr>
              <a:t>best.It</a:t>
            </a:r>
            <a:r>
              <a:rPr lang="en-US" altLang="zh-CN" sz="1200" dirty="0">
                <a:solidFill>
                  <a:srgbClr val="688F65"/>
                </a:solidFill>
              </a:rPr>
              <a:t> has straight </a:t>
            </a:r>
            <a:r>
              <a:rPr lang="en-US" altLang="zh-CN" sz="1200" dirty="0" err="1">
                <a:solidFill>
                  <a:srgbClr val="688F65"/>
                </a:solidFill>
              </a:rPr>
              <a:t>trunk,and</a:t>
            </a:r>
            <a:r>
              <a:rPr lang="en-US" altLang="zh-CN" sz="1200" dirty="0">
                <a:solidFill>
                  <a:srgbClr val="688F65"/>
                </a:solidFill>
              </a:rPr>
              <a:t>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flowers.The</a:t>
            </a:r>
            <a:r>
              <a:rPr lang="en-US" altLang="zh-CN" sz="1200" dirty="0">
                <a:solidFill>
                  <a:srgbClr val="688F65"/>
                </a:solidFill>
              </a:rPr>
              <a:t> color of the flower is usually </a:t>
            </a:r>
            <a:r>
              <a:rPr lang="en-US" altLang="zh-CN" sz="1200" dirty="0" err="1">
                <a:solidFill>
                  <a:srgbClr val="688F65"/>
                </a:solidFill>
              </a:rPr>
              <a:t>redwhich</a:t>
            </a:r>
            <a:r>
              <a:rPr lang="en-US" altLang="zh-CN" sz="1200" dirty="0">
                <a:solidFill>
                  <a:srgbClr val="688F65"/>
                </a:solidFill>
              </a:rPr>
              <a:t> is very popular among Chinese.</a:t>
            </a:r>
            <a:endParaRPr lang="zh-CN" altLang="en-US" sz="1200" dirty="0">
              <a:solidFill>
                <a:srgbClr val="688F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71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椭圆 28">
            <a:extLst>
              <a:ext uri="{FF2B5EF4-FFF2-40B4-BE49-F238E27FC236}">
                <a16:creationId xmlns:a16="http://schemas.microsoft.com/office/drawing/2014/main" xmlns="" id="{D0044910-F4C1-4585-AD51-F119B5689C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16765" y="1653236"/>
            <a:ext cx="1828800" cy="182880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PA_任意多边形 29">
            <a:extLst>
              <a:ext uri="{FF2B5EF4-FFF2-40B4-BE49-F238E27FC236}">
                <a16:creationId xmlns:a16="http://schemas.microsoft.com/office/drawing/2014/main" xmlns="" id="{9A36A634-A1A0-48EC-96C8-C680E06035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31065" y="2081863"/>
            <a:ext cx="1600200" cy="1400173"/>
          </a:xfrm>
          <a:custGeom>
            <a:avLst/>
            <a:gdLst>
              <a:gd name="connsiteX0" fmla="*/ 633415 w 1600200"/>
              <a:gd name="connsiteY0" fmla="*/ 466724 h 1400173"/>
              <a:gd name="connsiteX1" fmla="*/ 633415 w 1600200"/>
              <a:gd name="connsiteY1" fmla="*/ 666750 h 1400173"/>
              <a:gd name="connsiteX2" fmla="*/ 633415 w 1600200"/>
              <a:gd name="connsiteY2" fmla="*/ 1154308 h 1400173"/>
              <a:gd name="connsiteX3" fmla="*/ 633415 w 1600200"/>
              <a:gd name="connsiteY3" fmla="*/ 1212650 h 1400173"/>
              <a:gd name="connsiteX4" fmla="*/ 652165 w 1600200"/>
              <a:gd name="connsiteY4" fmla="*/ 1252757 h 1400173"/>
              <a:gd name="connsiteX5" fmla="*/ 700087 w 1600200"/>
              <a:gd name="connsiteY5" fmla="*/ 1266828 h 1400173"/>
              <a:gd name="connsiteX6" fmla="*/ 900113 w 1600200"/>
              <a:gd name="connsiteY6" fmla="*/ 1266828 h 1400173"/>
              <a:gd name="connsiteX7" fmla="*/ 948035 w 1600200"/>
              <a:gd name="connsiteY7" fmla="*/ 1252757 h 1400173"/>
              <a:gd name="connsiteX8" fmla="*/ 966786 w 1600200"/>
              <a:gd name="connsiteY8" fmla="*/ 1212650 h 1400173"/>
              <a:gd name="connsiteX9" fmla="*/ 966786 w 1600200"/>
              <a:gd name="connsiteY9" fmla="*/ 1154308 h 1400173"/>
              <a:gd name="connsiteX10" fmla="*/ 966786 w 1600200"/>
              <a:gd name="connsiteY10" fmla="*/ 666750 h 1400173"/>
              <a:gd name="connsiteX11" fmla="*/ 966786 w 1600200"/>
              <a:gd name="connsiteY11" fmla="*/ 466724 h 1400173"/>
              <a:gd name="connsiteX12" fmla="*/ 1108469 w 1600200"/>
              <a:gd name="connsiteY12" fmla="*/ 133353 h 1400173"/>
              <a:gd name="connsiteX13" fmla="*/ 1036586 w 1600200"/>
              <a:gd name="connsiteY13" fmla="*/ 165644 h 1400173"/>
              <a:gd name="connsiteX14" fmla="*/ 906361 w 1600200"/>
              <a:gd name="connsiteY14" fmla="*/ 333379 h 1400173"/>
              <a:gd name="connsiteX15" fmla="*/ 1108469 w 1600200"/>
              <a:gd name="connsiteY15" fmla="*/ 333379 h 1400173"/>
              <a:gd name="connsiteX16" fmla="*/ 1179315 w 1600200"/>
              <a:gd name="connsiteY16" fmla="*/ 304208 h 1400173"/>
              <a:gd name="connsiteX17" fmla="*/ 1208486 w 1600200"/>
              <a:gd name="connsiteY17" fmla="*/ 233362 h 1400173"/>
              <a:gd name="connsiteX18" fmla="*/ 1179315 w 1600200"/>
              <a:gd name="connsiteY18" fmla="*/ 162525 h 1400173"/>
              <a:gd name="connsiteX19" fmla="*/ 1108469 w 1600200"/>
              <a:gd name="connsiteY19" fmla="*/ 133353 h 1400173"/>
              <a:gd name="connsiteX20" fmla="*/ 491731 w 1600200"/>
              <a:gd name="connsiteY20" fmla="*/ 133353 h 1400173"/>
              <a:gd name="connsiteX21" fmla="*/ 420885 w 1600200"/>
              <a:gd name="connsiteY21" fmla="*/ 162525 h 1400173"/>
              <a:gd name="connsiteX22" fmla="*/ 391714 w 1600200"/>
              <a:gd name="connsiteY22" fmla="*/ 233362 h 1400173"/>
              <a:gd name="connsiteX23" fmla="*/ 420885 w 1600200"/>
              <a:gd name="connsiteY23" fmla="*/ 304208 h 1400173"/>
              <a:gd name="connsiteX24" fmla="*/ 491731 w 1600200"/>
              <a:gd name="connsiteY24" fmla="*/ 333379 h 1400173"/>
              <a:gd name="connsiteX25" fmla="*/ 694877 w 1600200"/>
              <a:gd name="connsiteY25" fmla="*/ 333379 h 1400173"/>
              <a:gd name="connsiteX26" fmla="*/ 563614 w 1600200"/>
              <a:gd name="connsiteY26" fmla="*/ 165644 h 1400173"/>
              <a:gd name="connsiteX27" fmla="*/ 491731 w 1600200"/>
              <a:gd name="connsiteY27" fmla="*/ 133353 h 1400173"/>
              <a:gd name="connsiteX28" fmla="*/ 491731 w 1600200"/>
              <a:gd name="connsiteY28" fmla="*/ 0 h 1400173"/>
              <a:gd name="connsiteX29" fmla="*/ 666751 w 1600200"/>
              <a:gd name="connsiteY29" fmla="*/ 80221 h 1400173"/>
              <a:gd name="connsiteX30" fmla="*/ 800104 w 1600200"/>
              <a:gd name="connsiteY30" fmla="*/ 252113 h 1400173"/>
              <a:gd name="connsiteX31" fmla="*/ 933449 w 1600200"/>
              <a:gd name="connsiteY31" fmla="*/ 80221 h 1400173"/>
              <a:gd name="connsiteX32" fmla="*/ 1108469 w 1600200"/>
              <a:gd name="connsiteY32" fmla="*/ 0 h 1400173"/>
              <a:gd name="connsiteX33" fmla="*/ 1273599 w 1600200"/>
              <a:gd name="connsiteY33" fmla="*/ 68241 h 1400173"/>
              <a:gd name="connsiteX34" fmla="*/ 1341832 w 1600200"/>
              <a:gd name="connsiteY34" fmla="*/ 233362 h 1400173"/>
              <a:gd name="connsiteX35" fmla="*/ 1273599 w 1600200"/>
              <a:gd name="connsiteY35" fmla="*/ 398484 h 1400173"/>
              <a:gd name="connsiteX36" fmla="*/ 1108469 w 1600200"/>
              <a:gd name="connsiteY36" fmla="*/ 466724 h 1400173"/>
              <a:gd name="connsiteX37" fmla="*/ 1566864 w 1600200"/>
              <a:gd name="connsiteY37" fmla="*/ 466724 h 1400173"/>
              <a:gd name="connsiteX38" fmla="*/ 1590825 w 1600200"/>
              <a:gd name="connsiteY38" fmla="*/ 476100 h 1400173"/>
              <a:gd name="connsiteX39" fmla="*/ 1600200 w 1600200"/>
              <a:gd name="connsiteY39" fmla="*/ 500061 h 1400173"/>
              <a:gd name="connsiteX40" fmla="*/ 1600200 w 1600200"/>
              <a:gd name="connsiteY40" fmla="*/ 833440 h 1400173"/>
              <a:gd name="connsiteX41" fmla="*/ 1590825 w 1600200"/>
              <a:gd name="connsiteY41" fmla="*/ 857401 h 1400173"/>
              <a:gd name="connsiteX42" fmla="*/ 1566864 w 1600200"/>
              <a:gd name="connsiteY42" fmla="*/ 866776 h 1400173"/>
              <a:gd name="connsiteX43" fmla="*/ 1466855 w 1600200"/>
              <a:gd name="connsiteY43" fmla="*/ 866776 h 1400173"/>
              <a:gd name="connsiteX44" fmla="*/ 1466855 w 1600200"/>
              <a:gd name="connsiteY44" fmla="*/ 1107898 h 1400173"/>
              <a:gd name="connsiteX45" fmla="*/ 1446678 w 1600200"/>
              <a:gd name="connsiteY45" fmla="*/ 1132352 h 1400173"/>
              <a:gd name="connsiteX46" fmla="*/ 800100 w 1600200"/>
              <a:gd name="connsiteY46" fmla="*/ 1400173 h 1400173"/>
              <a:gd name="connsiteX47" fmla="*/ 153522 w 1600200"/>
              <a:gd name="connsiteY47" fmla="*/ 1132352 h 1400173"/>
              <a:gd name="connsiteX48" fmla="*/ 133353 w 1600200"/>
              <a:gd name="connsiteY48" fmla="*/ 1107907 h 1400173"/>
              <a:gd name="connsiteX49" fmla="*/ 133353 w 1600200"/>
              <a:gd name="connsiteY49" fmla="*/ 866776 h 1400173"/>
              <a:gd name="connsiteX50" fmla="*/ 33336 w 1600200"/>
              <a:gd name="connsiteY50" fmla="*/ 866776 h 1400173"/>
              <a:gd name="connsiteX51" fmla="*/ 9375 w 1600200"/>
              <a:gd name="connsiteY51" fmla="*/ 857401 h 1400173"/>
              <a:gd name="connsiteX52" fmla="*/ 0 w 1600200"/>
              <a:gd name="connsiteY52" fmla="*/ 833440 h 1400173"/>
              <a:gd name="connsiteX53" fmla="*/ 0 w 1600200"/>
              <a:gd name="connsiteY53" fmla="*/ 500061 h 1400173"/>
              <a:gd name="connsiteX54" fmla="*/ 9375 w 1600200"/>
              <a:gd name="connsiteY54" fmla="*/ 476100 h 1400173"/>
              <a:gd name="connsiteX55" fmla="*/ 33336 w 1600200"/>
              <a:gd name="connsiteY55" fmla="*/ 466724 h 1400173"/>
              <a:gd name="connsiteX56" fmla="*/ 491731 w 1600200"/>
              <a:gd name="connsiteY56" fmla="*/ 466724 h 1400173"/>
              <a:gd name="connsiteX57" fmla="*/ 326601 w 1600200"/>
              <a:gd name="connsiteY57" fmla="*/ 398484 h 1400173"/>
              <a:gd name="connsiteX58" fmla="*/ 258369 w 1600200"/>
              <a:gd name="connsiteY58" fmla="*/ 233362 h 1400173"/>
              <a:gd name="connsiteX59" fmla="*/ 326601 w 1600200"/>
              <a:gd name="connsiteY59" fmla="*/ 68241 h 1400173"/>
              <a:gd name="connsiteX60" fmla="*/ 491731 w 1600200"/>
              <a:gd name="connsiteY60" fmla="*/ 0 h 140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600200" h="1400173">
                <a:moveTo>
                  <a:pt x="633415" y="466724"/>
                </a:moveTo>
                <a:lnTo>
                  <a:pt x="633415" y="666750"/>
                </a:lnTo>
                <a:lnTo>
                  <a:pt x="633415" y="1154308"/>
                </a:lnTo>
                <a:lnTo>
                  <a:pt x="633415" y="1212650"/>
                </a:lnTo>
                <a:cubicBezTo>
                  <a:pt x="633415" y="1230013"/>
                  <a:pt x="639662" y="1243382"/>
                  <a:pt x="652165" y="1252757"/>
                </a:cubicBezTo>
                <a:cubicBezTo>
                  <a:pt x="664668" y="1262140"/>
                  <a:pt x="680642" y="1266828"/>
                  <a:pt x="700087" y="1266828"/>
                </a:cubicBezTo>
                <a:lnTo>
                  <a:pt x="900113" y="1266828"/>
                </a:lnTo>
                <a:cubicBezTo>
                  <a:pt x="919558" y="1266828"/>
                  <a:pt x="935532" y="1262140"/>
                  <a:pt x="948035" y="1252757"/>
                </a:cubicBezTo>
                <a:cubicBezTo>
                  <a:pt x="960538" y="1243382"/>
                  <a:pt x="966786" y="1230013"/>
                  <a:pt x="966786" y="1212650"/>
                </a:cubicBezTo>
                <a:lnTo>
                  <a:pt x="966786" y="1154308"/>
                </a:lnTo>
                <a:lnTo>
                  <a:pt x="966786" y="666750"/>
                </a:lnTo>
                <a:lnTo>
                  <a:pt x="966786" y="466724"/>
                </a:lnTo>
                <a:close/>
                <a:moveTo>
                  <a:pt x="1108469" y="133353"/>
                </a:moveTo>
                <a:cubicBezTo>
                  <a:pt x="1078612" y="133353"/>
                  <a:pt x="1054651" y="144117"/>
                  <a:pt x="1036586" y="165644"/>
                </a:cubicBezTo>
                <a:lnTo>
                  <a:pt x="906361" y="333379"/>
                </a:lnTo>
                <a:lnTo>
                  <a:pt x="1108469" y="333379"/>
                </a:lnTo>
                <a:cubicBezTo>
                  <a:pt x="1136252" y="333379"/>
                  <a:pt x="1159870" y="323653"/>
                  <a:pt x="1179315" y="304208"/>
                </a:cubicBezTo>
                <a:cubicBezTo>
                  <a:pt x="1198760" y="284755"/>
                  <a:pt x="1208486" y="261145"/>
                  <a:pt x="1208486" y="233362"/>
                </a:cubicBezTo>
                <a:cubicBezTo>
                  <a:pt x="1208486" y="205579"/>
                  <a:pt x="1198760" y="181970"/>
                  <a:pt x="1179315" y="162525"/>
                </a:cubicBezTo>
                <a:cubicBezTo>
                  <a:pt x="1159870" y="143072"/>
                  <a:pt x="1136252" y="133353"/>
                  <a:pt x="1108469" y="133353"/>
                </a:cubicBezTo>
                <a:close/>
                <a:moveTo>
                  <a:pt x="491731" y="133353"/>
                </a:moveTo>
                <a:cubicBezTo>
                  <a:pt x="463948" y="133353"/>
                  <a:pt x="440338" y="143072"/>
                  <a:pt x="420885" y="162525"/>
                </a:cubicBezTo>
                <a:cubicBezTo>
                  <a:pt x="401440" y="181970"/>
                  <a:pt x="391714" y="205579"/>
                  <a:pt x="391714" y="233362"/>
                </a:cubicBezTo>
                <a:cubicBezTo>
                  <a:pt x="391714" y="261145"/>
                  <a:pt x="401440" y="284755"/>
                  <a:pt x="420885" y="304208"/>
                </a:cubicBezTo>
                <a:cubicBezTo>
                  <a:pt x="440338" y="323653"/>
                  <a:pt x="463948" y="333379"/>
                  <a:pt x="491731" y="333379"/>
                </a:cubicBezTo>
                <a:lnTo>
                  <a:pt x="694877" y="333379"/>
                </a:lnTo>
                <a:lnTo>
                  <a:pt x="563614" y="165644"/>
                </a:lnTo>
                <a:cubicBezTo>
                  <a:pt x="545558" y="144117"/>
                  <a:pt x="521597" y="133353"/>
                  <a:pt x="491731" y="133353"/>
                </a:cubicBezTo>
                <a:close/>
                <a:moveTo>
                  <a:pt x="491731" y="0"/>
                </a:moveTo>
                <a:cubicBezTo>
                  <a:pt x="566048" y="0"/>
                  <a:pt x="624382" y="26738"/>
                  <a:pt x="666751" y="80221"/>
                </a:cubicBezTo>
                <a:lnTo>
                  <a:pt x="800104" y="252113"/>
                </a:lnTo>
                <a:lnTo>
                  <a:pt x="933449" y="80221"/>
                </a:lnTo>
                <a:cubicBezTo>
                  <a:pt x="975818" y="26738"/>
                  <a:pt x="1034161" y="0"/>
                  <a:pt x="1108469" y="0"/>
                </a:cubicBezTo>
                <a:cubicBezTo>
                  <a:pt x="1173067" y="0"/>
                  <a:pt x="1228103" y="22744"/>
                  <a:pt x="1273599" y="68241"/>
                </a:cubicBezTo>
                <a:cubicBezTo>
                  <a:pt x="1319087" y="113729"/>
                  <a:pt x="1341832" y="168772"/>
                  <a:pt x="1341832" y="233362"/>
                </a:cubicBezTo>
                <a:cubicBezTo>
                  <a:pt x="1341832" y="297952"/>
                  <a:pt x="1319087" y="352996"/>
                  <a:pt x="1273599" y="398484"/>
                </a:cubicBezTo>
                <a:cubicBezTo>
                  <a:pt x="1228103" y="443980"/>
                  <a:pt x="1173067" y="466724"/>
                  <a:pt x="1108469" y="466724"/>
                </a:cubicBezTo>
                <a:lnTo>
                  <a:pt x="1566864" y="466724"/>
                </a:lnTo>
                <a:cubicBezTo>
                  <a:pt x="1576590" y="466724"/>
                  <a:pt x="1584577" y="469852"/>
                  <a:pt x="1590825" y="476100"/>
                </a:cubicBezTo>
                <a:cubicBezTo>
                  <a:pt x="1597072" y="482355"/>
                  <a:pt x="1600200" y="490342"/>
                  <a:pt x="1600200" y="500061"/>
                </a:cubicBezTo>
                <a:lnTo>
                  <a:pt x="1600200" y="833440"/>
                </a:lnTo>
                <a:cubicBezTo>
                  <a:pt x="1600200" y="843158"/>
                  <a:pt x="1597072" y="851145"/>
                  <a:pt x="1590825" y="857401"/>
                </a:cubicBezTo>
                <a:cubicBezTo>
                  <a:pt x="1584577" y="863648"/>
                  <a:pt x="1576590" y="866776"/>
                  <a:pt x="1566864" y="866776"/>
                </a:cubicBezTo>
                <a:lnTo>
                  <a:pt x="1466855" y="866776"/>
                </a:lnTo>
                <a:lnTo>
                  <a:pt x="1466855" y="1107898"/>
                </a:lnTo>
                <a:lnTo>
                  <a:pt x="1446678" y="1132352"/>
                </a:lnTo>
                <a:cubicBezTo>
                  <a:pt x="1281205" y="1297825"/>
                  <a:pt x="1052605" y="1400173"/>
                  <a:pt x="800100" y="1400173"/>
                </a:cubicBezTo>
                <a:cubicBezTo>
                  <a:pt x="547596" y="1400173"/>
                  <a:pt x="318996" y="1297825"/>
                  <a:pt x="153522" y="1132352"/>
                </a:cubicBezTo>
                <a:lnTo>
                  <a:pt x="133353" y="1107907"/>
                </a:lnTo>
                <a:lnTo>
                  <a:pt x="133353" y="866776"/>
                </a:lnTo>
                <a:lnTo>
                  <a:pt x="33336" y="866776"/>
                </a:lnTo>
                <a:cubicBezTo>
                  <a:pt x="23618" y="866776"/>
                  <a:pt x="15631" y="863648"/>
                  <a:pt x="9375" y="857401"/>
                </a:cubicBezTo>
                <a:cubicBezTo>
                  <a:pt x="3128" y="851145"/>
                  <a:pt x="0" y="843158"/>
                  <a:pt x="0" y="833440"/>
                </a:cubicBezTo>
                <a:lnTo>
                  <a:pt x="0" y="500061"/>
                </a:lnTo>
                <a:cubicBezTo>
                  <a:pt x="0" y="490342"/>
                  <a:pt x="3128" y="482355"/>
                  <a:pt x="9375" y="476100"/>
                </a:cubicBezTo>
                <a:cubicBezTo>
                  <a:pt x="15631" y="469852"/>
                  <a:pt x="23618" y="466724"/>
                  <a:pt x="33336" y="466724"/>
                </a:cubicBezTo>
                <a:lnTo>
                  <a:pt x="491731" y="466724"/>
                </a:lnTo>
                <a:cubicBezTo>
                  <a:pt x="427141" y="466724"/>
                  <a:pt x="372098" y="443980"/>
                  <a:pt x="326601" y="398484"/>
                </a:cubicBezTo>
                <a:cubicBezTo>
                  <a:pt x="281113" y="352996"/>
                  <a:pt x="258369" y="297952"/>
                  <a:pt x="258369" y="233362"/>
                </a:cubicBezTo>
                <a:cubicBezTo>
                  <a:pt x="258369" y="168772"/>
                  <a:pt x="281113" y="113729"/>
                  <a:pt x="326601" y="68241"/>
                </a:cubicBezTo>
                <a:cubicBezTo>
                  <a:pt x="372098" y="22744"/>
                  <a:pt x="427141" y="0"/>
                  <a:pt x="4917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1" name="PA_文本框 48">
            <a:extLst>
              <a:ext uri="{FF2B5EF4-FFF2-40B4-BE49-F238E27FC236}">
                <a16:creationId xmlns:a16="http://schemas.microsoft.com/office/drawing/2014/main" xmlns="" id="{331FD86B-1B4B-4FC0-A7B2-70D812A4FA8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41124" y="4595555"/>
            <a:ext cx="1180082" cy="255386"/>
          </a:xfrm>
          <a:prstGeom prst="roundRect">
            <a:avLst/>
          </a:prstGeom>
          <a:solidFill>
            <a:schemeClr val="accent1">
              <a:lumMod val="100000"/>
            </a:schemeClr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100" b="1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32" name="PA_文本框 52">
            <a:extLst>
              <a:ext uri="{FF2B5EF4-FFF2-40B4-BE49-F238E27FC236}">
                <a16:creationId xmlns:a16="http://schemas.microsoft.com/office/drawing/2014/main" xmlns="" id="{F2811BD8-ADBF-475C-A633-5F8B3460A2B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72920" y="4977851"/>
            <a:ext cx="516488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16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15%</a:t>
            </a:r>
          </a:p>
        </p:txBody>
      </p:sp>
      <p:grpSp>
        <p:nvGrpSpPr>
          <p:cNvPr id="33" name="PA_组合 32">
            <a:extLst>
              <a:ext uri="{FF2B5EF4-FFF2-40B4-BE49-F238E27FC236}">
                <a16:creationId xmlns:a16="http://schemas.microsoft.com/office/drawing/2014/main" xmlns="" id="{1A97D547-B677-494A-BACF-2896A8CA2F0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327419" y="3708427"/>
            <a:ext cx="2207492" cy="841705"/>
            <a:chOff x="2052437" y="3674352"/>
            <a:chExt cx="2207492" cy="84170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6DA5657F-A7B7-4753-BCBB-2BEB79895AA9}"/>
                </a:ext>
              </a:extLst>
            </p:cNvPr>
            <p:cNvSpPr/>
            <p:nvPr/>
          </p:nvSpPr>
          <p:spPr>
            <a:xfrm>
              <a:off x="2052437" y="3964303"/>
              <a:ext cx="2207492" cy="55175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00188EE-FD07-4BA6-8D43-EED575266D9D}"/>
                </a:ext>
              </a:extLst>
            </p:cNvPr>
            <p:cNvSpPr/>
            <p:nvPr/>
          </p:nvSpPr>
          <p:spPr>
            <a:xfrm>
              <a:off x="2052437" y="3674352"/>
              <a:ext cx="2207492" cy="28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</a:schemeClr>
                  </a:solidFill>
                </a14:hiddenFill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22" name="PA_椭圆 21">
            <a:extLst>
              <a:ext uri="{FF2B5EF4-FFF2-40B4-BE49-F238E27FC236}">
                <a16:creationId xmlns:a16="http://schemas.microsoft.com/office/drawing/2014/main" xmlns="" id="{4A93C6EC-6A45-42DF-98F0-09B6A10BA35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59988" y="1622458"/>
            <a:ext cx="1828800" cy="1828800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PA_任意多边形 22">
            <a:extLst>
              <a:ext uri="{FF2B5EF4-FFF2-40B4-BE49-F238E27FC236}">
                <a16:creationId xmlns:a16="http://schemas.microsoft.com/office/drawing/2014/main" xmlns="" id="{88643936-F2ED-4D5D-B624-020ED2FD90A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12452" y="2104633"/>
            <a:ext cx="1723872" cy="1346625"/>
          </a:xfrm>
          <a:custGeom>
            <a:avLst/>
            <a:gdLst>
              <a:gd name="connsiteX0" fmla="*/ 862151 w 1723872"/>
              <a:gd name="connsiteY0" fmla="*/ 816483 h 1346625"/>
              <a:gd name="connsiteX1" fmla="*/ 931545 w 1723872"/>
              <a:gd name="connsiteY1" fmla="*/ 828417 h 1346625"/>
              <a:gd name="connsiteX2" fmla="*/ 931545 w 1723872"/>
              <a:gd name="connsiteY2" fmla="*/ 1343121 h 1346625"/>
              <a:gd name="connsiteX3" fmla="*/ 862151 w 1723872"/>
              <a:gd name="connsiteY3" fmla="*/ 1346625 h 1346625"/>
              <a:gd name="connsiteX4" fmla="*/ 792757 w 1723872"/>
              <a:gd name="connsiteY4" fmla="*/ 1343121 h 1346625"/>
              <a:gd name="connsiteX5" fmla="*/ 792757 w 1723872"/>
              <a:gd name="connsiteY5" fmla="*/ 828417 h 1346625"/>
              <a:gd name="connsiteX6" fmla="*/ 862151 w 1723872"/>
              <a:gd name="connsiteY6" fmla="*/ 816483 h 1346625"/>
              <a:gd name="connsiteX7" fmla="*/ 862151 w 1723872"/>
              <a:gd name="connsiteY7" fmla="*/ 208182 h 1346625"/>
              <a:gd name="connsiteX8" fmla="*/ 1159794 w 1723872"/>
              <a:gd name="connsiteY8" fmla="*/ 251557 h 1346625"/>
              <a:gd name="connsiteX9" fmla="*/ 1427076 w 1723872"/>
              <a:gd name="connsiteY9" fmla="*/ 374628 h 1346625"/>
              <a:gd name="connsiteX10" fmla="*/ 1637978 w 1723872"/>
              <a:gd name="connsiteY10" fmla="*/ 577395 h 1346625"/>
              <a:gd name="connsiteX11" fmla="*/ 1714016 w 1723872"/>
              <a:gd name="connsiteY11" fmla="*/ 707108 h 1346625"/>
              <a:gd name="connsiteX12" fmla="*/ 1723872 w 1723872"/>
              <a:gd name="connsiteY12" fmla="*/ 735751 h 1346625"/>
              <a:gd name="connsiteX13" fmla="*/ 1704693 w 1723872"/>
              <a:gd name="connsiteY13" fmla="*/ 788151 h 1346625"/>
              <a:gd name="connsiteX14" fmla="*/ 1672687 w 1723872"/>
              <a:gd name="connsiteY14" fmla="*/ 854592 h 1346625"/>
              <a:gd name="connsiteX15" fmla="*/ 1652888 w 1723872"/>
              <a:gd name="connsiteY15" fmla="*/ 837899 h 1346625"/>
              <a:gd name="connsiteX16" fmla="*/ 1603825 w 1723872"/>
              <a:gd name="connsiteY16" fmla="*/ 806725 h 1346625"/>
              <a:gd name="connsiteX17" fmla="*/ 1493223 w 1723872"/>
              <a:gd name="connsiteY17" fmla="*/ 781786 h 1346625"/>
              <a:gd name="connsiteX18" fmla="*/ 1354427 w 1723872"/>
              <a:gd name="connsiteY18" fmla="*/ 821906 h 1346625"/>
              <a:gd name="connsiteX19" fmla="*/ 1242746 w 1723872"/>
              <a:gd name="connsiteY19" fmla="*/ 927084 h 1346625"/>
              <a:gd name="connsiteX20" fmla="*/ 1223774 w 1723872"/>
              <a:gd name="connsiteY20" fmla="*/ 957446 h 1346625"/>
              <a:gd name="connsiteX21" fmla="*/ 1208049 w 1723872"/>
              <a:gd name="connsiteY21" fmla="*/ 983473 h 1346625"/>
              <a:gd name="connsiteX22" fmla="*/ 1177687 w 1723872"/>
              <a:gd name="connsiteY22" fmla="*/ 1001901 h 1346625"/>
              <a:gd name="connsiteX23" fmla="*/ 1146237 w 1723872"/>
              <a:gd name="connsiteY23" fmla="*/ 983473 h 1346625"/>
              <a:gd name="connsiteX24" fmla="*/ 1130520 w 1723872"/>
              <a:gd name="connsiteY24" fmla="*/ 957446 h 1346625"/>
              <a:gd name="connsiteX25" fmla="*/ 1111540 w 1723872"/>
              <a:gd name="connsiteY25" fmla="*/ 927084 h 1346625"/>
              <a:gd name="connsiteX26" fmla="*/ 1000403 w 1723872"/>
              <a:gd name="connsiteY26" fmla="*/ 821906 h 1346625"/>
              <a:gd name="connsiteX27" fmla="*/ 862151 w 1723872"/>
              <a:gd name="connsiteY27" fmla="*/ 781786 h 1346625"/>
              <a:gd name="connsiteX28" fmla="*/ 723899 w 1723872"/>
              <a:gd name="connsiteY28" fmla="*/ 821906 h 1346625"/>
              <a:gd name="connsiteX29" fmla="*/ 612761 w 1723872"/>
              <a:gd name="connsiteY29" fmla="*/ 927084 h 1346625"/>
              <a:gd name="connsiteX30" fmla="*/ 593781 w 1723872"/>
              <a:gd name="connsiteY30" fmla="*/ 957446 h 1346625"/>
              <a:gd name="connsiteX31" fmla="*/ 578056 w 1723872"/>
              <a:gd name="connsiteY31" fmla="*/ 983473 h 1346625"/>
              <a:gd name="connsiteX32" fmla="*/ 546615 w 1723872"/>
              <a:gd name="connsiteY32" fmla="*/ 1001901 h 1346625"/>
              <a:gd name="connsiteX33" fmla="*/ 516253 w 1723872"/>
              <a:gd name="connsiteY33" fmla="*/ 983473 h 1346625"/>
              <a:gd name="connsiteX34" fmla="*/ 500528 w 1723872"/>
              <a:gd name="connsiteY34" fmla="*/ 957446 h 1346625"/>
              <a:gd name="connsiteX35" fmla="*/ 481556 w 1723872"/>
              <a:gd name="connsiteY35" fmla="*/ 927084 h 1346625"/>
              <a:gd name="connsiteX36" fmla="*/ 369875 w 1723872"/>
              <a:gd name="connsiteY36" fmla="*/ 821906 h 1346625"/>
              <a:gd name="connsiteX37" fmla="*/ 231078 w 1723872"/>
              <a:gd name="connsiteY37" fmla="*/ 781786 h 1346625"/>
              <a:gd name="connsiteX38" fmla="*/ 120477 w 1723872"/>
              <a:gd name="connsiteY38" fmla="*/ 806725 h 1346625"/>
              <a:gd name="connsiteX39" fmla="*/ 71413 w 1723872"/>
              <a:gd name="connsiteY39" fmla="*/ 837899 h 1346625"/>
              <a:gd name="connsiteX40" fmla="*/ 51615 w 1723872"/>
              <a:gd name="connsiteY40" fmla="*/ 854589 h 1346625"/>
              <a:gd name="connsiteX41" fmla="*/ 19609 w 1723872"/>
              <a:gd name="connsiteY41" fmla="*/ 788151 h 1346625"/>
              <a:gd name="connsiteX42" fmla="*/ 0 w 1723872"/>
              <a:gd name="connsiteY42" fmla="*/ 734574 h 1346625"/>
              <a:gd name="connsiteX43" fmla="*/ 32243 w 1723872"/>
              <a:gd name="connsiteY43" fmla="*/ 664276 h 1346625"/>
              <a:gd name="connsiteX44" fmla="*/ 148127 w 1723872"/>
              <a:gd name="connsiteY44" fmla="*/ 503658 h 1346625"/>
              <a:gd name="connsiteX45" fmla="*/ 471254 w 1723872"/>
              <a:gd name="connsiteY45" fmla="*/ 281919 h 1346625"/>
              <a:gd name="connsiteX46" fmla="*/ 862151 w 1723872"/>
              <a:gd name="connsiteY46" fmla="*/ 208182 h 1346625"/>
              <a:gd name="connsiteX47" fmla="*/ 862151 w 1723872"/>
              <a:gd name="connsiteY47" fmla="*/ 0 h 1346625"/>
              <a:gd name="connsiteX48" fmla="*/ 910941 w 1723872"/>
              <a:gd name="connsiteY48" fmla="*/ 20596 h 1346625"/>
              <a:gd name="connsiteX49" fmla="*/ 931545 w 1723872"/>
              <a:gd name="connsiteY49" fmla="*/ 69394 h 1346625"/>
              <a:gd name="connsiteX50" fmla="*/ 931545 w 1723872"/>
              <a:gd name="connsiteY50" fmla="*/ 175652 h 1346625"/>
              <a:gd name="connsiteX51" fmla="*/ 862151 w 1723872"/>
              <a:gd name="connsiteY51" fmla="*/ 173485 h 1346625"/>
              <a:gd name="connsiteX52" fmla="*/ 792757 w 1723872"/>
              <a:gd name="connsiteY52" fmla="*/ 175652 h 1346625"/>
              <a:gd name="connsiteX53" fmla="*/ 792757 w 1723872"/>
              <a:gd name="connsiteY53" fmla="*/ 69394 h 1346625"/>
              <a:gd name="connsiteX54" fmla="*/ 813352 w 1723872"/>
              <a:gd name="connsiteY54" fmla="*/ 20596 h 1346625"/>
              <a:gd name="connsiteX55" fmla="*/ 862151 w 1723872"/>
              <a:gd name="connsiteY55" fmla="*/ 0 h 13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23872" h="1346625">
                <a:moveTo>
                  <a:pt x="862151" y="816483"/>
                </a:moveTo>
                <a:cubicBezTo>
                  <a:pt x="884557" y="816483"/>
                  <a:pt x="907694" y="820461"/>
                  <a:pt x="931545" y="828417"/>
                </a:cubicBezTo>
                <a:lnTo>
                  <a:pt x="931545" y="1343121"/>
                </a:lnTo>
                <a:lnTo>
                  <a:pt x="862151" y="1346625"/>
                </a:lnTo>
                <a:lnTo>
                  <a:pt x="792757" y="1343121"/>
                </a:lnTo>
                <a:lnTo>
                  <a:pt x="792757" y="828417"/>
                </a:lnTo>
                <a:cubicBezTo>
                  <a:pt x="816608" y="820461"/>
                  <a:pt x="839745" y="816483"/>
                  <a:pt x="862151" y="816483"/>
                </a:cubicBezTo>
                <a:close/>
                <a:moveTo>
                  <a:pt x="862151" y="208182"/>
                </a:moveTo>
                <a:cubicBezTo>
                  <a:pt x="963351" y="208182"/>
                  <a:pt x="1062572" y="222640"/>
                  <a:pt x="1159794" y="251557"/>
                </a:cubicBezTo>
                <a:cubicBezTo>
                  <a:pt x="1257026" y="280474"/>
                  <a:pt x="1346114" y="321495"/>
                  <a:pt x="1427076" y="374628"/>
                </a:cubicBezTo>
                <a:cubicBezTo>
                  <a:pt x="1508038" y="427762"/>
                  <a:pt x="1578342" y="495345"/>
                  <a:pt x="1637978" y="577395"/>
                </a:cubicBezTo>
                <a:cubicBezTo>
                  <a:pt x="1667796" y="618420"/>
                  <a:pt x="1693142" y="661658"/>
                  <a:pt x="1714016" y="707108"/>
                </a:cubicBezTo>
                <a:lnTo>
                  <a:pt x="1723872" y="735751"/>
                </a:lnTo>
                <a:lnTo>
                  <a:pt x="1704693" y="788151"/>
                </a:lnTo>
                <a:lnTo>
                  <a:pt x="1672687" y="854592"/>
                </a:lnTo>
                <a:lnTo>
                  <a:pt x="1652888" y="837899"/>
                </a:lnTo>
                <a:cubicBezTo>
                  <a:pt x="1636082" y="825429"/>
                  <a:pt x="1619728" y="815038"/>
                  <a:pt x="1603825" y="806725"/>
                </a:cubicBezTo>
                <a:cubicBezTo>
                  <a:pt x="1572018" y="790099"/>
                  <a:pt x="1535153" y="781786"/>
                  <a:pt x="1493223" y="781786"/>
                </a:cubicBezTo>
                <a:cubicBezTo>
                  <a:pt x="1444068" y="781786"/>
                  <a:pt x="1397802" y="795165"/>
                  <a:pt x="1354427" y="821906"/>
                </a:cubicBezTo>
                <a:cubicBezTo>
                  <a:pt x="1311060" y="848655"/>
                  <a:pt x="1273830" y="883717"/>
                  <a:pt x="1242746" y="927084"/>
                </a:cubicBezTo>
                <a:cubicBezTo>
                  <a:pt x="1237688" y="934318"/>
                  <a:pt x="1231364" y="944433"/>
                  <a:pt x="1223774" y="957446"/>
                </a:cubicBezTo>
                <a:cubicBezTo>
                  <a:pt x="1216183" y="970460"/>
                  <a:pt x="1210939" y="979138"/>
                  <a:pt x="1208049" y="983473"/>
                </a:cubicBezTo>
                <a:cubicBezTo>
                  <a:pt x="1200093" y="995764"/>
                  <a:pt x="1189978" y="1001901"/>
                  <a:pt x="1177687" y="1001901"/>
                </a:cubicBezTo>
                <a:cubicBezTo>
                  <a:pt x="1164673" y="1001901"/>
                  <a:pt x="1154193" y="995764"/>
                  <a:pt x="1146237" y="983473"/>
                </a:cubicBezTo>
                <a:cubicBezTo>
                  <a:pt x="1143347" y="979138"/>
                  <a:pt x="1138111" y="970460"/>
                  <a:pt x="1130520" y="957446"/>
                </a:cubicBezTo>
                <a:cubicBezTo>
                  <a:pt x="1122930" y="944433"/>
                  <a:pt x="1116606" y="934318"/>
                  <a:pt x="1111540" y="927084"/>
                </a:cubicBezTo>
                <a:cubicBezTo>
                  <a:pt x="1080456" y="883717"/>
                  <a:pt x="1043413" y="848655"/>
                  <a:pt x="1000403" y="821906"/>
                </a:cubicBezTo>
                <a:cubicBezTo>
                  <a:pt x="957393" y="795165"/>
                  <a:pt x="911306" y="781786"/>
                  <a:pt x="862151" y="781786"/>
                </a:cubicBezTo>
                <a:cubicBezTo>
                  <a:pt x="812995" y="781786"/>
                  <a:pt x="766908" y="795165"/>
                  <a:pt x="723899" y="821906"/>
                </a:cubicBezTo>
                <a:cubicBezTo>
                  <a:pt x="680889" y="848655"/>
                  <a:pt x="643837" y="883717"/>
                  <a:pt x="612761" y="927084"/>
                </a:cubicBezTo>
                <a:cubicBezTo>
                  <a:pt x="607695" y="934318"/>
                  <a:pt x="601371" y="944433"/>
                  <a:pt x="593781" y="957446"/>
                </a:cubicBezTo>
                <a:cubicBezTo>
                  <a:pt x="586190" y="970460"/>
                  <a:pt x="580954" y="979138"/>
                  <a:pt x="578056" y="983473"/>
                </a:cubicBezTo>
                <a:cubicBezTo>
                  <a:pt x="570109" y="995764"/>
                  <a:pt x="559628" y="1001901"/>
                  <a:pt x="546615" y="1001901"/>
                </a:cubicBezTo>
                <a:cubicBezTo>
                  <a:pt x="534324" y="1001901"/>
                  <a:pt x="524209" y="995764"/>
                  <a:pt x="516253" y="983473"/>
                </a:cubicBezTo>
                <a:cubicBezTo>
                  <a:pt x="513363" y="979138"/>
                  <a:pt x="508118" y="970460"/>
                  <a:pt x="500528" y="957446"/>
                </a:cubicBezTo>
                <a:cubicBezTo>
                  <a:pt x="492937" y="944433"/>
                  <a:pt x="486613" y="934318"/>
                  <a:pt x="481556" y="927084"/>
                </a:cubicBezTo>
                <a:cubicBezTo>
                  <a:pt x="450471" y="883717"/>
                  <a:pt x="413241" y="848655"/>
                  <a:pt x="369875" y="821906"/>
                </a:cubicBezTo>
                <a:cubicBezTo>
                  <a:pt x="326499" y="795165"/>
                  <a:pt x="280234" y="781786"/>
                  <a:pt x="231078" y="781786"/>
                </a:cubicBezTo>
                <a:cubicBezTo>
                  <a:pt x="189148" y="781786"/>
                  <a:pt x="152284" y="790099"/>
                  <a:pt x="120477" y="806725"/>
                </a:cubicBezTo>
                <a:cubicBezTo>
                  <a:pt x="104573" y="815038"/>
                  <a:pt x="88219" y="825429"/>
                  <a:pt x="71413" y="837899"/>
                </a:cubicBezTo>
                <a:lnTo>
                  <a:pt x="51615" y="854589"/>
                </a:lnTo>
                <a:lnTo>
                  <a:pt x="19609" y="788151"/>
                </a:lnTo>
                <a:lnTo>
                  <a:pt x="0" y="734574"/>
                </a:lnTo>
                <a:lnTo>
                  <a:pt x="32243" y="664276"/>
                </a:lnTo>
                <a:cubicBezTo>
                  <a:pt x="63416" y="606535"/>
                  <a:pt x="102045" y="552996"/>
                  <a:pt x="148127" y="503658"/>
                </a:cubicBezTo>
                <a:cubicBezTo>
                  <a:pt x="240292" y="404990"/>
                  <a:pt x="348004" y="331074"/>
                  <a:pt x="471254" y="281919"/>
                </a:cubicBezTo>
                <a:cubicBezTo>
                  <a:pt x="594503" y="232764"/>
                  <a:pt x="724800" y="208182"/>
                  <a:pt x="862151" y="208182"/>
                </a:cubicBezTo>
                <a:close/>
                <a:moveTo>
                  <a:pt x="862151" y="0"/>
                </a:moveTo>
                <a:cubicBezTo>
                  <a:pt x="880944" y="0"/>
                  <a:pt x="897213" y="6860"/>
                  <a:pt x="910941" y="20596"/>
                </a:cubicBezTo>
                <a:cubicBezTo>
                  <a:pt x="924677" y="34331"/>
                  <a:pt x="931545" y="50600"/>
                  <a:pt x="931545" y="69394"/>
                </a:cubicBezTo>
                <a:lnTo>
                  <a:pt x="931545" y="175652"/>
                </a:lnTo>
                <a:cubicBezTo>
                  <a:pt x="901183" y="174207"/>
                  <a:pt x="878054" y="173485"/>
                  <a:pt x="862151" y="173485"/>
                </a:cubicBezTo>
                <a:cubicBezTo>
                  <a:pt x="846247" y="173485"/>
                  <a:pt x="823119" y="174207"/>
                  <a:pt x="792757" y="175652"/>
                </a:cubicBezTo>
                <a:lnTo>
                  <a:pt x="792757" y="69394"/>
                </a:lnTo>
                <a:cubicBezTo>
                  <a:pt x="792757" y="50600"/>
                  <a:pt x="799625" y="34331"/>
                  <a:pt x="813352" y="20596"/>
                </a:cubicBezTo>
                <a:cubicBezTo>
                  <a:pt x="827088" y="6860"/>
                  <a:pt x="843357" y="0"/>
                  <a:pt x="8621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4" name="PA_组合 23">
            <a:extLst>
              <a:ext uri="{FF2B5EF4-FFF2-40B4-BE49-F238E27FC236}">
                <a16:creationId xmlns:a16="http://schemas.microsoft.com/office/drawing/2014/main" xmlns="" id="{AFDFD20D-0B0A-4DDB-9771-37C962CCE2F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770642" y="3677649"/>
            <a:ext cx="2207492" cy="841705"/>
            <a:chOff x="2052437" y="3674352"/>
            <a:chExt cx="2207492" cy="84170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88403A8F-FA52-4F23-B6FE-955DC686092E}"/>
                </a:ext>
              </a:extLst>
            </p:cNvPr>
            <p:cNvSpPr/>
            <p:nvPr/>
          </p:nvSpPr>
          <p:spPr>
            <a:xfrm>
              <a:off x="2052437" y="3964303"/>
              <a:ext cx="2207492" cy="55175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C9BE18C8-5F70-46BF-888B-8CF5C762506A}"/>
                </a:ext>
              </a:extLst>
            </p:cNvPr>
            <p:cNvSpPr/>
            <p:nvPr/>
          </p:nvSpPr>
          <p:spPr>
            <a:xfrm>
              <a:off x="2052437" y="3674352"/>
              <a:ext cx="2207492" cy="28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</a:schemeClr>
                  </a:solidFill>
                </a14:hiddenFill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25" name="PA_文本框 58">
            <a:extLst>
              <a:ext uri="{FF2B5EF4-FFF2-40B4-BE49-F238E27FC236}">
                <a16:creationId xmlns:a16="http://schemas.microsoft.com/office/drawing/2014/main" xmlns="" id="{4E57004C-6DB7-4B4A-891D-E4EA0D969FA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84347" y="4564777"/>
            <a:ext cx="1180082" cy="255386"/>
          </a:xfrm>
          <a:prstGeom prst="roundRect">
            <a:avLst/>
          </a:prstGeom>
          <a:solidFill>
            <a:schemeClr val="accent2">
              <a:lumMod val="100000"/>
            </a:schemeClr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100" b="1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26" name="PA_文本框 54">
            <a:extLst>
              <a:ext uri="{FF2B5EF4-FFF2-40B4-BE49-F238E27FC236}">
                <a16:creationId xmlns:a16="http://schemas.microsoft.com/office/drawing/2014/main" xmlns="" id="{EC6EB7F1-CFAC-417A-A0F3-A34945219B3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578473" y="4947073"/>
            <a:ext cx="591829" cy="36933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50%</a:t>
            </a:r>
          </a:p>
        </p:txBody>
      </p:sp>
      <p:sp>
        <p:nvSpPr>
          <p:cNvPr id="15" name="PA_文本框 53">
            <a:extLst>
              <a:ext uri="{FF2B5EF4-FFF2-40B4-BE49-F238E27FC236}">
                <a16:creationId xmlns:a16="http://schemas.microsoft.com/office/drawing/2014/main" xmlns="" id="{E0C5C022-626E-4B56-A6E6-9979BCDEB7F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976011" y="4854740"/>
            <a:ext cx="683200" cy="461665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2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75%</a:t>
            </a:r>
          </a:p>
        </p:txBody>
      </p:sp>
      <p:sp>
        <p:nvSpPr>
          <p:cNvPr id="16" name="PA_椭圆 15">
            <a:extLst>
              <a:ext uri="{FF2B5EF4-FFF2-40B4-BE49-F238E27FC236}">
                <a16:creationId xmlns:a16="http://schemas.microsoft.com/office/drawing/2014/main" xmlns="" id="{AAF662AC-3DFF-4535-8D91-B5C09B1F529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403211" y="1530125"/>
            <a:ext cx="1828800" cy="18288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PA_任意多边形 16">
            <a:extLst>
              <a:ext uri="{FF2B5EF4-FFF2-40B4-BE49-F238E27FC236}">
                <a16:creationId xmlns:a16="http://schemas.microsoft.com/office/drawing/2014/main" xmlns="" id="{673E3B44-4CCE-4A16-A9CB-FE268DEB94E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474212" y="2018888"/>
            <a:ext cx="1686799" cy="1343037"/>
          </a:xfrm>
          <a:custGeom>
            <a:avLst/>
            <a:gdLst>
              <a:gd name="connsiteX0" fmla="*/ 528886 w 1686799"/>
              <a:gd name="connsiteY0" fmla="*/ 843404 h 1343037"/>
              <a:gd name="connsiteX1" fmla="*/ 566660 w 1686799"/>
              <a:gd name="connsiteY1" fmla="*/ 862288 h 1343037"/>
              <a:gd name="connsiteX2" fmla="*/ 630791 w 1686799"/>
              <a:gd name="connsiteY2" fmla="*/ 904456 h 1343037"/>
              <a:gd name="connsiteX3" fmla="*/ 724797 w 1686799"/>
              <a:gd name="connsiteY3" fmla="*/ 946631 h 1343037"/>
              <a:gd name="connsiteX4" fmla="*/ 843403 w 1686799"/>
              <a:gd name="connsiteY4" fmla="*/ 965515 h 1343037"/>
              <a:gd name="connsiteX5" fmla="*/ 962002 w 1686799"/>
              <a:gd name="connsiteY5" fmla="*/ 946631 h 1343037"/>
              <a:gd name="connsiteX6" fmla="*/ 1056008 w 1686799"/>
              <a:gd name="connsiteY6" fmla="*/ 904456 h 1343037"/>
              <a:gd name="connsiteX7" fmla="*/ 1120139 w 1686799"/>
              <a:gd name="connsiteY7" fmla="*/ 862288 h 1343037"/>
              <a:gd name="connsiteX8" fmla="*/ 1157914 w 1686799"/>
              <a:gd name="connsiteY8" fmla="*/ 843404 h 1343037"/>
              <a:gd name="connsiteX9" fmla="*/ 1255873 w 1686799"/>
              <a:gd name="connsiteY9" fmla="*/ 860972 h 1343037"/>
              <a:gd name="connsiteX10" fmla="*/ 1330988 w 1686799"/>
              <a:gd name="connsiteY10" fmla="*/ 907975 h 1343037"/>
              <a:gd name="connsiteX11" fmla="*/ 1385456 w 1686799"/>
              <a:gd name="connsiteY11" fmla="*/ 979137 h 1343037"/>
              <a:gd name="connsiteX12" fmla="*/ 1423238 w 1686799"/>
              <a:gd name="connsiteY12" fmla="*/ 1064790 h 1343037"/>
              <a:gd name="connsiteX13" fmla="*/ 1436549 w 1686799"/>
              <a:gd name="connsiteY13" fmla="*/ 1119299 h 1343037"/>
              <a:gd name="connsiteX14" fmla="*/ 1354650 w 1686799"/>
              <a:gd name="connsiteY14" fmla="*/ 1186872 h 1343037"/>
              <a:gd name="connsiteX15" fmla="*/ 843400 w 1686799"/>
              <a:gd name="connsiteY15" fmla="*/ 1343037 h 1343037"/>
              <a:gd name="connsiteX16" fmla="*/ 332151 w 1686799"/>
              <a:gd name="connsiteY16" fmla="*/ 1186872 h 1343037"/>
              <a:gd name="connsiteX17" fmla="*/ 250251 w 1686799"/>
              <a:gd name="connsiteY17" fmla="*/ 1119298 h 1343037"/>
              <a:gd name="connsiteX18" fmla="*/ 263562 w 1686799"/>
              <a:gd name="connsiteY18" fmla="*/ 1064790 h 1343037"/>
              <a:gd name="connsiteX19" fmla="*/ 301343 w 1686799"/>
              <a:gd name="connsiteY19" fmla="*/ 979137 h 1343037"/>
              <a:gd name="connsiteX20" fmla="*/ 355811 w 1686799"/>
              <a:gd name="connsiteY20" fmla="*/ 907975 h 1343037"/>
              <a:gd name="connsiteX21" fmla="*/ 430927 w 1686799"/>
              <a:gd name="connsiteY21" fmla="*/ 860972 h 1343037"/>
              <a:gd name="connsiteX22" fmla="*/ 528886 w 1686799"/>
              <a:gd name="connsiteY22" fmla="*/ 843404 h 1343037"/>
              <a:gd name="connsiteX23" fmla="*/ 1577862 w 1686799"/>
              <a:gd name="connsiteY23" fmla="*/ 449818 h 1343037"/>
              <a:gd name="connsiteX24" fmla="*/ 1686799 w 1686799"/>
              <a:gd name="connsiteY24" fmla="*/ 759941 h 1343037"/>
              <a:gd name="connsiteX25" fmla="*/ 1678716 w 1686799"/>
              <a:gd name="connsiteY25" fmla="*/ 799564 h 1343037"/>
              <a:gd name="connsiteX26" fmla="*/ 1661091 w 1686799"/>
              <a:gd name="connsiteY26" fmla="*/ 836149 h 1343037"/>
              <a:gd name="connsiteX27" fmla="*/ 1637599 w 1686799"/>
              <a:gd name="connsiteY27" fmla="*/ 864044 h 1343037"/>
              <a:gd name="connsiteX28" fmla="*/ 1516362 w 1686799"/>
              <a:gd name="connsiteY28" fmla="*/ 899628 h 1343037"/>
              <a:gd name="connsiteX29" fmla="*/ 1398638 w 1686799"/>
              <a:gd name="connsiteY29" fmla="*/ 899628 h 1343037"/>
              <a:gd name="connsiteX30" fmla="*/ 1165827 w 1686799"/>
              <a:gd name="connsiteY30" fmla="*/ 787172 h 1343037"/>
              <a:gd name="connsiteX31" fmla="*/ 1236989 w 1686799"/>
              <a:gd name="connsiteY31" fmla="*/ 562267 h 1343037"/>
              <a:gd name="connsiteX32" fmla="*/ 1232595 w 1686799"/>
              <a:gd name="connsiteY32" fmla="*/ 504286 h 1343037"/>
              <a:gd name="connsiteX33" fmla="*/ 1349438 w 1686799"/>
              <a:gd name="connsiteY33" fmla="*/ 524492 h 1343037"/>
              <a:gd name="connsiteX34" fmla="*/ 1453988 w 1686799"/>
              <a:gd name="connsiteY34" fmla="*/ 505601 h 1343037"/>
              <a:gd name="connsiteX35" fmla="*/ 1539640 w 1686799"/>
              <a:gd name="connsiteY35" fmla="*/ 468261 h 1343037"/>
              <a:gd name="connsiteX36" fmla="*/ 1577862 w 1686799"/>
              <a:gd name="connsiteY36" fmla="*/ 449818 h 1343037"/>
              <a:gd name="connsiteX37" fmla="*/ 108944 w 1686799"/>
              <a:gd name="connsiteY37" fmla="*/ 449818 h 1343037"/>
              <a:gd name="connsiteX38" fmla="*/ 147159 w 1686799"/>
              <a:gd name="connsiteY38" fmla="*/ 468261 h 1343037"/>
              <a:gd name="connsiteX39" fmla="*/ 232812 w 1686799"/>
              <a:gd name="connsiteY39" fmla="*/ 505601 h 1343037"/>
              <a:gd name="connsiteX40" fmla="*/ 337361 w 1686799"/>
              <a:gd name="connsiteY40" fmla="*/ 524492 h 1343037"/>
              <a:gd name="connsiteX41" fmla="*/ 454204 w 1686799"/>
              <a:gd name="connsiteY41" fmla="*/ 504286 h 1343037"/>
              <a:gd name="connsiteX42" fmla="*/ 449817 w 1686799"/>
              <a:gd name="connsiteY42" fmla="*/ 562267 h 1343037"/>
              <a:gd name="connsiteX43" fmla="*/ 520973 w 1686799"/>
              <a:gd name="connsiteY43" fmla="*/ 787172 h 1343037"/>
              <a:gd name="connsiteX44" fmla="*/ 288161 w 1686799"/>
              <a:gd name="connsiteY44" fmla="*/ 899628 h 1343037"/>
              <a:gd name="connsiteX45" fmla="*/ 170437 w 1686799"/>
              <a:gd name="connsiteY45" fmla="*/ 899628 h 1343037"/>
              <a:gd name="connsiteX46" fmla="*/ 49200 w 1686799"/>
              <a:gd name="connsiteY46" fmla="*/ 864044 h 1343037"/>
              <a:gd name="connsiteX47" fmla="*/ 25710 w 1686799"/>
              <a:gd name="connsiteY47" fmla="*/ 836152 h 1343037"/>
              <a:gd name="connsiteX48" fmla="*/ 8083 w 1686799"/>
              <a:gd name="connsiteY48" fmla="*/ 799560 h 1343037"/>
              <a:gd name="connsiteX49" fmla="*/ 0 w 1686799"/>
              <a:gd name="connsiteY49" fmla="*/ 759941 h 1343037"/>
              <a:gd name="connsiteX50" fmla="*/ 108944 w 1686799"/>
              <a:gd name="connsiteY50" fmla="*/ 449818 h 1343037"/>
              <a:gd name="connsiteX51" fmla="*/ 843403 w 1686799"/>
              <a:gd name="connsiteY51" fmla="*/ 224905 h 1343037"/>
              <a:gd name="connsiteX52" fmla="*/ 1081924 w 1686799"/>
              <a:gd name="connsiteY52" fmla="*/ 323746 h 1343037"/>
              <a:gd name="connsiteX53" fmla="*/ 1180757 w 1686799"/>
              <a:gd name="connsiteY53" fmla="*/ 562267 h 1343037"/>
              <a:gd name="connsiteX54" fmla="*/ 1081924 w 1686799"/>
              <a:gd name="connsiteY54" fmla="*/ 800794 h 1343037"/>
              <a:gd name="connsiteX55" fmla="*/ 843403 w 1686799"/>
              <a:gd name="connsiteY55" fmla="*/ 899628 h 1343037"/>
              <a:gd name="connsiteX56" fmla="*/ 604876 w 1686799"/>
              <a:gd name="connsiteY56" fmla="*/ 800794 h 1343037"/>
              <a:gd name="connsiteX57" fmla="*/ 506042 w 1686799"/>
              <a:gd name="connsiteY57" fmla="*/ 562267 h 1343037"/>
              <a:gd name="connsiteX58" fmla="*/ 604876 w 1686799"/>
              <a:gd name="connsiteY58" fmla="*/ 323746 h 1343037"/>
              <a:gd name="connsiteX59" fmla="*/ 843403 w 1686799"/>
              <a:gd name="connsiteY59" fmla="*/ 224905 h 1343037"/>
              <a:gd name="connsiteX60" fmla="*/ 1349438 w 1686799"/>
              <a:gd name="connsiteY60" fmla="*/ 0 h 1343037"/>
              <a:gd name="connsiteX61" fmla="*/ 1508456 w 1686799"/>
              <a:gd name="connsiteY61" fmla="*/ 65894 h 1343037"/>
              <a:gd name="connsiteX62" fmla="*/ 1574343 w 1686799"/>
              <a:gd name="connsiteY62" fmla="*/ 224905 h 1343037"/>
              <a:gd name="connsiteX63" fmla="*/ 1508456 w 1686799"/>
              <a:gd name="connsiteY63" fmla="*/ 383924 h 1343037"/>
              <a:gd name="connsiteX64" fmla="*/ 1349438 w 1686799"/>
              <a:gd name="connsiteY64" fmla="*/ 449818 h 1343037"/>
              <a:gd name="connsiteX65" fmla="*/ 1190420 w 1686799"/>
              <a:gd name="connsiteY65" fmla="*/ 383924 h 1343037"/>
              <a:gd name="connsiteX66" fmla="*/ 1124533 w 1686799"/>
              <a:gd name="connsiteY66" fmla="*/ 224905 h 1343037"/>
              <a:gd name="connsiteX67" fmla="*/ 1190420 w 1686799"/>
              <a:gd name="connsiteY67" fmla="*/ 65894 h 1343037"/>
              <a:gd name="connsiteX68" fmla="*/ 1349438 w 1686799"/>
              <a:gd name="connsiteY68" fmla="*/ 0 h 1343037"/>
              <a:gd name="connsiteX69" fmla="*/ 337361 w 1686799"/>
              <a:gd name="connsiteY69" fmla="*/ 0 h 1343037"/>
              <a:gd name="connsiteX70" fmla="*/ 496380 w 1686799"/>
              <a:gd name="connsiteY70" fmla="*/ 65894 h 1343037"/>
              <a:gd name="connsiteX71" fmla="*/ 562267 w 1686799"/>
              <a:gd name="connsiteY71" fmla="*/ 224905 h 1343037"/>
              <a:gd name="connsiteX72" fmla="*/ 496380 w 1686799"/>
              <a:gd name="connsiteY72" fmla="*/ 383924 h 1343037"/>
              <a:gd name="connsiteX73" fmla="*/ 337361 w 1686799"/>
              <a:gd name="connsiteY73" fmla="*/ 449818 h 1343037"/>
              <a:gd name="connsiteX74" fmla="*/ 178343 w 1686799"/>
              <a:gd name="connsiteY74" fmla="*/ 383924 h 1343037"/>
              <a:gd name="connsiteX75" fmla="*/ 112456 w 1686799"/>
              <a:gd name="connsiteY75" fmla="*/ 224905 h 1343037"/>
              <a:gd name="connsiteX76" fmla="*/ 178343 w 1686799"/>
              <a:gd name="connsiteY76" fmla="*/ 65894 h 1343037"/>
              <a:gd name="connsiteX77" fmla="*/ 337361 w 1686799"/>
              <a:gd name="connsiteY77" fmla="*/ 0 h 13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686799" h="1343037">
                <a:moveTo>
                  <a:pt x="528886" y="843404"/>
                </a:moveTo>
                <a:cubicBezTo>
                  <a:pt x="534740" y="843404"/>
                  <a:pt x="547329" y="849698"/>
                  <a:pt x="566660" y="862288"/>
                </a:cubicBezTo>
                <a:cubicBezTo>
                  <a:pt x="585985" y="874884"/>
                  <a:pt x="607369" y="888940"/>
                  <a:pt x="630791" y="904456"/>
                </a:cubicBezTo>
                <a:cubicBezTo>
                  <a:pt x="654220" y="919979"/>
                  <a:pt x="685556" y="934035"/>
                  <a:pt x="724797" y="946631"/>
                </a:cubicBezTo>
                <a:cubicBezTo>
                  <a:pt x="764039" y="959221"/>
                  <a:pt x="803569" y="965515"/>
                  <a:pt x="843403" y="965515"/>
                </a:cubicBezTo>
                <a:cubicBezTo>
                  <a:pt x="883230" y="965515"/>
                  <a:pt x="922761" y="959221"/>
                  <a:pt x="962002" y="946631"/>
                </a:cubicBezTo>
                <a:cubicBezTo>
                  <a:pt x="1001244" y="934035"/>
                  <a:pt x="1032579" y="919979"/>
                  <a:pt x="1056008" y="904456"/>
                </a:cubicBezTo>
                <a:cubicBezTo>
                  <a:pt x="1079438" y="888940"/>
                  <a:pt x="1100814" y="874884"/>
                  <a:pt x="1120139" y="862288"/>
                </a:cubicBezTo>
                <a:cubicBezTo>
                  <a:pt x="1139471" y="849698"/>
                  <a:pt x="1152060" y="843404"/>
                  <a:pt x="1157914" y="843404"/>
                </a:cubicBezTo>
                <a:cubicBezTo>
                  <a:pt x="1193643" y="843404"/>
                  <a:pt x="1226294" y="849258"/>
                  <a:pt x="1255873" y="860972"/>
                </a:cubicBezTo>
                <a:cubicBezTo>
                  <a:pt x="1285452" y="872687"/>
                  <a:pt x="1310493" y="888354"/>
                  <a:pt x="1330988" y="907975"/>
                </a:cubicBezTo>
                <a:cubicBezTo>
                  <a:pt x="1351490" y="927596"/>
                  <a:pt x="1369644" y="951314"/>
                  <a:pt x="1385456" y="979137"/>
                </a:cubicBezTo>
                <a:cubicBezTo>
                  <a:pt x="1401276" y="1006954"/>
                  <a:pt x="1413865" y="1035507"/>
                  <a:pt x="1423238" y="1064790"/>
                </a:cubicBezTo>
                <a:lnTo>
                  <a:pt x="1436549" y="1119299"/>
                </a:lnTo>
                <a:lnTo>
                  <a:pt x="1354650" y="1186872"/>
                </a:lnTo>
                <a:cubicBezTo>
                  <a:pt x="1208711" y="1285467"/>
                  <a:pt x="1032779" y="1343037"/>
                  <a:pt x="843400" y="1343037"/>
                </a:cubicBezTo>
                <a:cubicBezTo>
                  <a:pt x="654022" y="1343037"/>
                  <a:pt x="478090" y="1285467"/>
                  <a:pt x="332151" y="1186872"/>
                </a:cubicBezTo>
                <a:lnTo>
                  <a:pt x="250251" y="1119298"/>
                </a:lnTo>
                <a:lnTo>
                  <a:pt x="263562" y="1064790"/>
                </a:lnTo>
                <a:cubicBezTo>
                  <a:pt x="272935" y="1035507"/>
                  <a:pt x="285531" y="1006954"/>
                  <a:pt x="301343" y="979137"/>
                </a:cubicBezTo>
                <a:cubicBezTo>
                  <a:pt x="317155" y="951314"/>
                  <a:pt x="335309" y="927596"/>
                  <a:pt x="355811" y="907975"/>
                </a:cubicBezTo>
                <a:cubicBezTo>
                  <a:pt x="376307" y="888354"/>
                  <a:pt x="401348" y="872687"/>
                  <a:pt x="430927" y="860972"/>
                </a:cubicBezTo>
                <a:cubicBezTo>
                  <a:pt x="460506" y="849258"/>
                  <a:pt x="493157" y="843404"/>
                  <a:pt x="528886" y="843404"/>
                </a:cubicBezTo>
                <a:close/>
                <a:moveTo>
                  <a:pt x="1577862" y="449818"/>
                </a:moveTo>
                <a:cubicBezTo>
                  <a:pt x="1650484" y="449818"/>
                  <a:pt x="1686799" y="553190"/>
                  <a:pt x="1686799" y="759941"/>
                </a:cubicBezTo>
                <a:lnTo>
                  <a:pt x="1678716" y="799564"/>
                </a:lnTo>
                <a:lnTo>
                  <a:pt x="1661091" y="836149"/>
                </a:lnTo>
                <a:lnTo>
                  <a:pt x="1637599" y="864044"/>
                </a:lnTo>
                <a:cubicBezTo>
                  <a:pt x="1604804" y="887769"/>
                  <a:pt x="1564384" y="899628"/>
                  <a:pt x="1516362" y="899628"/>
                </a:cubicBezTo>
                <a:lnTo>
                  <a:pt x="1398638" y="899628"/>
                </a:lnTo>
                <a:cubicBezTo>
                  <a:pt x="1338309" y="827584"/>
                  <a:pt x="1260707" y="790099"/>
                  <a:pt x="1165827" y="787172"/>
                </a:cubicBezTo>
                <a:cubicBezTo>
                  <a:pt x="1213264" y="718648"/>
                  <a:pt x="1236989" y="643677"/>
                  <a:pt x="1236989" y="562267"/>
                </a:cubicBezTo>
                <a:cubicBezTo>
                  <a:pt x="1236989" y="545284"/>
                  <a:pt x="1235522" y="525952"/>
                  <a:pt x="1232595" y="504286"/>
                </a:cubicBezTo>
                <a:cubicBezTo>
                  <a:pt x="1271251" y="517757"/>
                  <a:pt x="1310197" y="524492"/>
                  <a:pt x="1349438" y="524492"/>
                </a:cubicBezTo>
                <a:cubicBezTo>
                  <a:pt x="1383996" y="524492"/>
                  <a:pt x="1418844" y="518198"/>
                  <a:pt x="1453988" y="505601"/>
                </a:cubicBezTo>
                <a:cubicBezTo>
                  <a:pt x="1489125" y="493012"/>
                  <a:pt x="1517678" y="480561"/>
                  <a:pt x="1539640" y="468261"/>
                </a:cubicBezTo>
                <a:cubicBezTo>
                  <a:pt x="1561609" y="455968"/>
                  <a:pt x="1574343" y="449818"/>
                  <a:pt x="1577862" y="449818"/>
                </a:cubicBezTo>
                <a:close/>
                <a:moveTo>
                  <a:pt x="108944" y="449818"/>
                </a:moveTo>
                <a:cubicBezTo>
                  <a:pt x="112456" y="449818"/>
                  <a:pt x="125197" y="455968"/>
                  <a:pt x="147159" y="468261"/>
                </a:cubicBezTo>
                <a:cubicBezTo>
                  <a:pt x="169122" y="480561"/>
                  <a:pt x="197675" y="493012"/>
                  <a:pt x="232812" y="505601"/>
                </a:cubicBezTo>
                <a:cubicBezTo>
                  <a:pt x="267955" y="518198"/>
                  <a:pt x="302803" y="524492"/>
                  <a:pt x="337361" y="524492"/>
                </a:cubicBezTo>
                <a:cubicBezTo>
                  <a:pt x="376603" y="524492"/>
                  <a:pt x="415548" y="517757"/>
                  <a:pt x="454204" y="504286"/>
                </a:cubicBezTo>
                <a:cubicBezTo>
                  <a:pt x="451277" y="525952"/>
                  <a:pt x="449817" y="545284"/>
                  <a:pt x="449817" y="562267"/>
                </a:cubicBezTo>
                <a:cubicBezTo>
                  <a:pt x="449817" y="643677"/>
                  <a:pt x="473536" y="718648"/>
                  <a:pt x="520973" y="787172"/>
                </a:cubicBezTo>
                <a:cubicBezTo>
                  <a:pt x="426092" y="790099"/>
                  <a:pt x="348491" y="827584"/>
                  <a:pt x="288161" y="899628"/>
                </a:cubicBezTo>
                <a:lnTo>
                  <a:pt x="170437" y="899628"/>
                </a:lnTo>
                <a:cubicBezTo>
                  <a:pt x="122415" y="899628"/>
                  <a:pt x="81996" y="887769"/>
                  <a:pt x="49200" y="864044"/>
                </a:cubicBezTo>
                <a:lnTo>
                  <a:pt x="25710" y="836152"/>
                </a:lnTo>
                <a:lnTo>
                  <a:pt x="8083" y="799560"/>
                </a:lnTo>
                <a:lnTo>
                  <a:pt x="0" y="759941"/>
                </a:lnTo>
                <a:cubicBezTo>
                  <a:pt x="0" y="553190"/>
                  <a:pt x="36315" y="449818"/>
                  <a:pt x="108944" y="449818"/>
                </a:cubicBezTo>
                <a:close/>
                <a:moveTo>
                  <a:pt x="843403" y="224905"/>
                </a:moveTo>
                <a:cubicBezTo>
                  <a:pt x="936528" y="224905"/>
                  <a:pt x="1016030" y="257852"/>
                  <a:pt x="1081924" y="323746"/>
                </a:cubicBezTo>
                <a:cubicBezTo>
                  <a:pt x="1147811" y="389633"/>
                  <a:pt x="1180757" y="469142"/>
                  <a:pt x="1180757" y="562267"/>
                </a:cubicBezTo>
                <a:cubicBezTo>
                  <a:pt x="1180757" y="655391"/>
                  <a:pt x="1147811" y="734901"/>
                  <a:pt x="1081924" y="800794"/>
                </a:cubicBezTo>
                <a:cubicBezTo>
                  <a:pt x="1016030" y="866681"/>
                  <a:pt x="936528" y="899628"/>
                  <a:pt x="843403" y="899628"/>
                </a:cubicBezTo>
                <a:cubicBezTo>
                  <a:pt x="750272" y="899628"/>
                  <a:pt x="670769" y="866681"/>
                  <a:pt x="604876" y="800794"/>
                </a:cubicBezTo>
                <a:cubicBezTo>
                  <a:pt x="538989" y="734901"/>
                  <a:pt x="506042" y="655391"/>
                  <a:pt x="506042" y="562267"/>
                </a:cubicBezTo>
                <a:cubicBezTo>
                  <a:pt x="506042" y="469142"/>
                  <a:pt x="538989" y="389633"/>
                  <a:pt x="604876" y="323746"/>
                </a:cubicBezTo>
                <a:cubicBezTo>
                  <a:pt x="670769" y="257852"/>
                  <a:pt x="750272" y="224905"/>
                  <a:pt x="843403" y="224905"/>
                </a:cubicBezTo>
                <a:close/>
                <a:moveTo>
                  <a:pt x="1349438" y="0"/>
                </a:moveTo>
                <a:cubicBezTo>
                  <a:pt x="1411523" y="0"/>
                  <a:pt x="1464525" y="21962"/>
                  <a:pt x="1508456" y="65894"/>
                </a:cubicBezTo>
                <a:cubicBezTo>
                  <a:pt x="1552381" y="109819"/>
                  <a:pt x="1574343" y="162827"/>
                  <a:pt x="1574343" y="224905"/>
                </a:cubicBezTo>
                <a:cubicBezTo>
                  <a:pt x="1574343" y="286991"/>
                  <a:pt x="1552381" y="339999"/>
                  <a:pt x="1508456" y="383924"/>
                </a:cubicBezTo>
                <a:cubicBezTo>
                  <a:pt x="1464525" y="427848"/>
                  <a:pt x="1411523" y="449818"/>
                  <a:pt x="1349438" y="449818"/>
                </a:cubicBezTo>
                <a:cubicBezTo>
                  <a:pt x="1287353" y="449818"/>
                  <a:pt x="1234351" y="427848"/>
                  <a:pt x="1190420" y="383924"/>
                </a:cubicBezTo>
                <a:cubicBezTo>
                  <a:pt x="1146495" y="339999"/>
                  <a:pt x="1124533" y="286991"/>
                  <a:pt x="1124533" y="224905"/>
                </a:cubicBezTo>
                <a:cubicBezTo>
                  <a:pt x="1124533" y="162827"/>
                  <a:pt x="1146495" y="109819"/>
                  <a:pt x="1190420" y="65894"/>
                </a:cubicBezTo>
                <a:cubicBezTo>
                  <a:pt x="1234351" y="21962"/>
                  <a:pt x="1287353" y="0"/>
                  <a:pt x="1349438" y="0"/>
                </a:cubicBezTo>
                <a:close/>
                <a:moveTo>
                  <a:pt x="337361" y="0"/>
                </a:moveTo>
                <a:cubicBezTo>
                  <a:pt x="399447" y="0"/>
                  <a:pt x="452448" y="21962"/>
                  <a:pt x="496380" y="65894"/>
                </a:cubicBezTo>
                <a:cubicBezTo>
                  <a:pt x="540304" y="109819"/>
                  <a:pt x="562267" y="162827"/>
                  <a:pt x="562267" y="224905"/>
                </a:cubicBezTo>
                <a:cubicBezTo>
                  <a:pt x="562267" y="286991"/>
                  <a:pt x="540304" y="339999"/>
                  <a:pt x="496380" y="383924"/>
                </a:cubicBezTo>
                <a:cubicBezTo>
                  <a:pt x="452448" y="427848"/>
                  <a:pt x="399447" y="449818"/>
                  <a:pt x="337361" y="449818"/>
                </a:cubicBezTo>
                <a:cubicBezTo>
                  <a:pt x="275276" y="449818"/>
                  <a:pt x="222275" y="427848"/>
                  <a:pt x="178343" y="383924"/>
                </a:cubicBezTo>
                <a:cubicBezTo>
                  <a:pt x="134419" y="339999"/>
                  <a:pt x="112456" y="286991"/>
                  <a:pt x="112456" y="224905"/>
                </a:cubicBezTo>
                <a:cubicBezTo>
                  <a:pt x="112456" y="162827"/>
                  <a:pt x="134419" y="109819"/>
                  <a:pt x="178343" y="65894"/>
                </a:cubicBezTo>
                <a:cubicBezTo>
                  <a:pt x="222275" y="21962"/>
                  <a:pt x="275276" y="0"/>
                  <a:pt x="337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8" name="PA_组合 17">
            <a:extLst>
              <a:ext uri="{FF2B5EF4-FFF2-40B4-BE49-F238E27FC236}">
                <a16:creationId xmlns:a16="http://schemas.microsoft.com/office/drawing/2014/main" xmlns="" id="{CE5E0F4C-F926-4316-BE9E-AB6890B82E3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6213865" y="3585316"/>
            <a:ext cx="2207492" cy="841705"/>
            <a:chOff x="2052437" y="3674352"/>
            <a:chExt cx="2207492" cy="84170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90FC083-DF35-440C-8581-645D68869C28}"/>
                </a:ext>
              </a:extLst>
            </p:cNvPr>
            <p:cNvSpPr/>
            <p:nvPr/>
          </p:nvSpPr>
          <p:spPr>
            <a:xfrm>
              <a:off x="2052437" y="3964303"/>
              <a:ext cx="2207492" cy="55175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287F0AF-7CDC-455A-972D-32CB7DA49318}"/>
                </a:ext>
              </a:extLst>
            </p:cNvPr>
            <p:cNvSpPr/>
            <p:nvPr/>
          </p:nvSpPr>
          <p:spPr>
            <a:xfrm>
              <a:off x="2052437" y="3674352"/>
              <a:ext cx="2207492" cy="28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</a:schemeClr>
                  </a:solidFill>
                </a14:hiddenFill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9" name="PA_文本框 59">
            <a:extLst>
              <a:ext uri="{FF2B5EF4-FFF2-40B4-BE49-F238E27FC236}">
                <a16:creationId xmlns:a16="http://schemas.microsoft.com/office/drawing/2014/main" xmlns="" id="{53E382E0-EE96-4847-8F5A-DE804A1164E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727570" y="4472444"/>
            <a:ext cx="1180082" cy="255386"/>
          </a:xfrm>
          <a:prstGeom prst="roundRect">
            <a:avLst/>
          </a:prstGeom>
          <a:solidFill>
            <a:schemeClr val="accent3">
              <a:lumMod val="100000"/>
            </a:schemeClr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100" b="1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8" name="PA_椭圆 7">
            <a:extLst>
              <a:ext uri="{FF2B5EF4-FFF2-40B4-BE49-F238E27FC236}">
                <a16:creationId xmlns:a16="http://schemas.microsoft.com/office/drawing/2014/main" xmlns="" id="{7CCCF9A2-AE09-49A1-9596-D3B4321D50E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846435" y="1468570"/>
            <a:ext cx="1828800" cy="1828800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PA_任意多边形 8">
            <a:extLst>
              <a:ext uri="{FF2B5EF4-FFF2-40B4-BE49-F238E27FC236}">
                <a16:creationId xmlns:a16="http://schemas.microsoft.com/office/drawing/2014/main" xmlns="" id="{90BD89A7-B3AF-4C3B-A4F1-83372BD572C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260043" y="1965219"/>
            <a:ext cx="1001584" cy="1332151"/>
          </a:xfrm>
          <a:custGeom>
            <a:avLst/>
            <a:gdLst>
              <a:gd name="connsiteX0" fmla="*/ 500796 w 1001584"/>
              <a:gd name="connsiteY0" fmla="*/ 281692 h 1332151"/>
              <a:gd name="connsiteX1" fmla="*/ 598110 w 1001584"/>
              <a:gd name="connsiteY1" fmla="*/ 297342 h 1332151"/>
              <a:gd name="connsiteX2" fmla="*/ 683211 w 1001584"/>
              <a:gd name="connsiteY2" fmla="*/ 350162 h 1332151"/>
              <a:gd name="connsiteX3" fmla="*/ 719892 w 1001584"/>
              <a:gd name="connsiteY3" fmla="*/ 438192 h 1332151"/>
              <a:gd name="connsiteX4" fmla="*/ 710599 w 1001584"/>
              <a:gd name="connsiteY4" fmla="*/ 460197 h 1332151"/>
              <a:gd name="connsiteX5" fmla="*/ 688586 w 1001584"/>
              <a:gd name="connsiteY5" fmla="*/ 469490 h 1332151"/>
              <a:gd name="connsiteX6" fmla="*/ 666580 w 1001584"/>
              <a:gd name="connsiteY6" fmla="*/ 460197 h 1332151"/>
              <a:gd name="connsiteX7" fmla="*/ 657287 w 1001584"/>
              <a:gd name="connsiteY7" fmla="*/ 438192 h 1332151"/>
              <a:gd name="connsiteX8" fmla="*/ 604474 w 1001584"/>
              <a:gd name="connsiteY8" fmla="*/ 368748 h 1332151"/>
              <a:gd name="connsiteX9" fmla="*/ 500796 w 1001584"/>
              <a:gd name="connsiteY9" fmla="*/ 344289 h 1332151"/>
              <a:gd name="connsiteX10" fmla="*/ 478783 w 1001584"/>
              <a:gd name="connsiteY10" fmla="*/ 335004 h 1332151"/>
              <a:gd name="connsiteX11" fmla="*/ 469490 w 1001584"/>
              <a:gd name="connsiteY11" fmla="*/ 312991 h 1332151"/>
              <a:gd name="connsiteX12" fmla="*/ 478783 w 1001584"/>
              <a:gd name="connsiteY12" fmla="*/ 290985 h 1332151"/>
              <a:gd name="connsiteX13" fmla="*/ 500796 w 1001584"/>
              <a:gd name="connsiteY13" fmla="*/ 281692 h 1332151"/>
              <a:gd name="connsiteX14" fmla="*/ 500796 w 1001584"/>
              <a:gd name="connsiteY14" fmla="*/ 125193 h 1332151"/>
              <a:gd name="connsiteX15" fmla="*/ 367284 w 1001584"/>
              <a:gd name="connsiteY15" fmla="*/ 147206 h 1332151"/>
              <a:gd name="connsiteX16" fmla="*/ 246974 w 1001584"/>
              <a:gd name="connsiteY16" fmla="*/ 207848 h 1332151"/>
              <a:gd name="connsiteX17" fmla="*/ 158945 w 1001584"/>
              <a:gd name="connsiteY17" fmla="*/ 307125 h 1332151"/>
              <a:gd name="connsiteX18" fmla="*/ 125201 w 1001584"/>
              <a:gd name="connsiteY18" fmla="*/ 438192 h 1332151"/>
              <a:gd name="connsiteX19" fmla="*/ 191708 w 1001584"/>
              <a:gd name="connsiteY19" fmla="*/ 614250 h 1332151"/>
              <a:gd name="connsiteX20" fmla="*/ 221542 w 1001584"/>
              <a:gd name="connsiteY20" fmla="*/ 646530 h 1332151"/>
              <a:gd name="connsiteX21" fmla="*/ 251376 w 1001584"/>
              <a:gd name="connsiteY21" fmla="*/ 678802 h 1332151"/>
              <a:gd name="connsiteX22" fmla="*/ 389289 w 1001584"/>
              <a:gd name="connsiteY22" fmla="*/ 970278 h 1332151"/>
              <a:gd name="connsiteX23" fmla="*/ 612295 w 1001584"/>
              <a:gd name="connsiteY23" fmla="*/ 970278 h 1332151"/>
              <a:gd name="connsiteX24" fmla="*/ 750208 w 1001584"/>
              <a:gd name="connsiteY24" fmla="*/ 678802 h 1332151"/>
              <a:gd name="connsiteX25" fmla="*/ 780042 w 1001584"/>
              <a:gd name="connsiteY25" fmla="*/ 646530 h 1332151"/>
              <a:gd name="connsiteX26" fmla="*/ 809876 w 1001584"/>
              <a:gd name="connsiteY26" fmla="*/ 614250 h 1332151"/>
              <a:gd name="connsiteX27" fmla="*/ 876383 w 1001584"/>
              <a:gd name="connsiteY27" fmla="*/ 438192 h 1332151"/>
              <a:gd name="connsiteX28" fmla="*/ 842639 w 1001584"/>
              <a:gd name="connsiteY28" fmla="*/ 307125 h 1332151"/>
              <a:gd name="connsiteX29" fmla="*/ 754610 w 1001584"/>
              <a:gd name="connsiteY29" fmla="*/ 207848 h 1332151"/>
              <a:gd name="connsiteX30" fmla="*/ 634300 w 1001584"/>
              <a:gd name="connsiteY30" fmla="*/ 147206 h 1332151"/>
              <a:gd name="connsiteX31" fmla="*/ 500796 w 1001584"/>
              <a:gd name="connsiteY31" fmla="*/ 125193 h 1332151"/>
              <a:gd name="connsiteX32" fmla="*/ 500796 w 1001584"/>
              <a:gd name="connsiteY32" fmla="*/ 0 h 1332151"/>
              <a:gd name="connsiteX33" fmla="*/ 683211 w 1001584"/>
              <a:gd name="connsiteY33" fmla="*/ 31789 h 1332151"/>
              <a:gd name="connsiteX34" fmla="*/ 843620 w 1001584"/>
              <a:gd name="connsiteY34" fmla="*/ 118837 h 1332151"/>
              <a:gd name="connsiteX35" fmla="*/ 958056 w 1001584"/>
              <a:gd name="connsiteY35" fmla="*/ 257732 h 1332151"/>
              <a:gd name="connsiteX36" fmla="*/ 1001584 w 1001584"/>
              <a:gd name="connsiteY36" fmla="*/ 438192 h 1332151"/>
              <a:gd name="connsiteX37" fmla="*/ 900834 w 1001584"/>
              <a:gd name="connsiteY37" fmla="*/ 700325 h 1332151"/>
              <a:gd name="connsiteX38" fmla="*/ 827971 w 1001584"/>
              <a:gd name="connsiteY38" fmla="*/ 785417 h 1332151"/>
              <a:gd name="connsiteX39" fmla="*/ 769768 w 1001584"/>
              <a:gd name="connsiteY39" fmla="*/ 878829 h 1332151"/>
              <a:gd name="connsiteX40" fmla="*/ 736514 w 1001584"/>
              <a:gd name="connsiteY40" fmla="*/ 983972 h 1332151"/>
              <a:gd name="connsiteX41" fmla="*/ 782488 w 1001584"/>
              <a:gd name="connsiteY41" fmla="*/ 1064181 h 1332151"/>
              <a:gd name="connsiteX42" fmla="*/ 758037 w 1001584"/>
              <a:gd name="connsiteY42" fmla="*/ 1126777 h 1332151"/>
              <a:gd name="connsiteX43" fmla="*/ 782488 w 1001584"/>
              <a:gd name="connsiteY43" fmla="*/ 1189374 h 1332151"/>
              <a:gd name="connsiteX44" fmla="*/ 738470 w 1001584"/>
              <a:gd name="connsiteY44" fmla="*/ 1268601 h 1332151"/>
              <a:gd name="connsiteX45" fmla="*/ 746540 w 1001584"/>
              <a:gd name="connsiteY45" fmla="*/ 1297770 h 1332151"/>
              <a:gd name="connsiteX46" fmla="*/ 685075 w 1001584"/>
              <a:gd name="connsiteY46" fmla="*/ 1313574 h 1332151"/>
              <a:gd name="connsiteX47" fmla="*/ 500792 w 1001584"/>
              <a:gd name="connsiteY47" fmla="*/ 1332151 h 1332151"/>
              <a:gd name="connsiteX48" fmla="*/ 316509 w 1001584"/>
              <a:gd name="connsiteY48" fmla="*/ 1313574 h 1332151"/>
              <a:gd name="connsiteX49" fmla="*/ 255044 w 1001584"/>
              <a:gd name="connsiteY49" fmla="*/ 1297770 h 1332151"/>
              <a:gd name="connsiteX50" fmla="*/ 263114 w 1001584"/>
              <a:gd name="connsiteY50" fmla="*/ 1268601 h 1332151"/>
              <a:gd name="connsiteX51" fmla="*/ 219096 w 1001584"/>
              <a:gd name="connsiteY51" fmla="*/ 1189374 h 1332151"/>
              <a:gd name="connsiteX52" fmla="*/ 243547 w 1001584"/>
              <a:gd name="connsiteY52" fmla="*/ 1126777 h 1332151"/>
              <a:gd name="connsiteX53" fmla="*/ 219096 w 1001584"/>
              <a:gd name="connsiteY53" fmla="*/ 1064181 h 1332151"/>
              <a:gd name="connsiteX54" fmla="*/ 265069 w 1001584"/>
              <a:gd name="connsiteY54" fmla="*/ 983972 h 1332151"/>
              <a:gd name="connsiteX55" fmla="*/ 231816 w 1001584"/>
              <a:gd name="connsiteY55" fmla="*/ 878829 h 1332151"/>
              <a:gd name="connsiteX56" fmla="*/ 173613 w 1001584"/>
              <a:gd name="connsiteY56" fmla="*/ 785417 h 1332151"/>
              <a:gd name="connsiteX57" fmla="*/ 100750 w 1001584"/>
              <a:gd name="connsiteY57" fmla="*/ 700325 h 1332151"/>
              <a:gd name="connsiteX58" fmla="*/ 0 w 1001584"/>
              <a:gd name="connsiteY58" fmla="*/ 438192 h 1332151"/>
              <a:gd name="connsiteX59" fmla="*/ 43528 w 1001584"/>
              <a:gd name="connsiteY59" fmla="*/ 257732 h 1332151"/>
              <a:gd name="connsiteX60" fmla="*/ 157964 w 1001584"/>
              <a:gd name="connsiteY60" fmla="*/ 118837 h 1332151"/>
              <a:gd name="connsiteX61" fmla="*/ 318373 w 1001584"/>
              <a:gd name="connsiteY61" fmla="*/ 31789 h 1332151"/>
              <a:gd name="connsiteX62" fmla="*/ 500796 w 1001584"/>
              <a:gd name="connsiteY62" fmla="*/ 0 h 13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1584" h="1332151">
                <a:moveTo>
                  <a:pt x="500796" y="281692"/>
                </a:moveTo>
                <a:cubicBezTo>
                  <a:pt x="533398" y="281692"/>
                  <a:pt x="565838" y="286906"/>
                  <a:pt x="598110" y="297342"/>
                </a:cubicBezTo>
                <a:cubicBezTo>
                  <a:pt x="630390" y="307777"/>
                  <a:pt x="658760" y="325381"/>
                  <a:pt x="683211" y="350162"/>
                </a:cubicBezTo>
                <a:cubicBezTo>
                  <a:pt x="707662" y="374943"/>
                  <a:pt x="719892" y="404286"/>
                  <a:pt x="719892" y="438192"/>
                </a:cubicBezTo>
                <a:cubicBezTo>
                  <a:pt x="719892" y="446664"/>
                  <a:pt x="716794" y="454002"/>
                  <a:pt x="710599" y="460197"/>
                </a:cubicBezTo>
                <a:cubicBezTo>
                  <a:pt x="704404" y="466392"/>
                  <a:pt x="697066" y="469490"/>
                  <a:pt x="688586" y="469490"/>
                </a:cubicBezTo>
                <a:cubicBezTo>
                  <a:pt x="680113" y="469490"/>
                  <a:pt x="672776" y="466392"/>
                  <a:pt x="666580" y="460197"/>
                </a:cubicBezTo>
                <a:cubicBezTo>
                  <a:pt x="660385" y="454002"/>
                  <a:pt x="657287" y="446664"/>
                  <a:pt x="657287" y="438192"/>
                </a:cubicBezTo>
                <a:cubicBezTo>
                  <a:pt x="657287" y="408197"/>
                  <a:pt x="639683" y="385049"/>
                  <a:pt x="604474" y="368748"/>
                </a:cubicBezTo>
                <a:cubicBezTo>
                  <a:pt x="569258" y="352440"/>
                  <a:pt x="534701" y="344289"/>
                  <a:pt x="500796" y="344289"/>
                </a:cubicBezTo>
                <a:cubicBezTo>
                  <a:pt x="492316" y="344289"/>
                  <a:pt x="484978" y="341191"/>
                  <a:pt x="478783" y="335004"/>
                </a:cubicBezTo>
                <a:cubicBezTo>
                  <a:pt x="472588" y="328809"/>
                  <a:pt x="469490" y="321471"/>
                  <a:pt x="469490" y="312991"/>
                </a:cubicBezTo>
                <a:cubicBezTo>
                  <a:pt x="469490" y="304518"/>
                  <a:pt x="472588" y="297181"/>
                  <a:pt x="478783" y="290985"/>
                </a:cubicBezTo>
                <a:cubicBezTo>
                  <a:pt x="484978" y="284790"/>
                  <a:pt x="492316" y="281692"/>
                  <a:pt x="500796" y="281692"/>
                </a:cubicBezTo>
                <a:close/>
                <a:moveTo>
                  <a:pt x="500796" y="125193"/>
                </a:moveTo>
                <a:cubicBezTo>
                  <a:pt x="455796" y="125193"/>
                  <a:pt x="411294" y="132531"/>
                  <a:pt x="367284" y="147206"/>
                </a:cubicBezTo>
                <a:cubicBezTo>
                  <a:pt x="323265" y="161874"/>
                  <a:pt x="283165" y="182093"/>
                  <a:pt x="246974" y="207848"/>
                </a:cubicBezTo>
                <a:cubicBezTo>
                  <a:pt x="210784" y="233603"/>
                  <a:pt x="181441" y="266695"/>
                  <a:pt x="158945" y="307125"/>
                </a:cubicBezTo>
                <a:cubicBezTo>
                  <a:pt x="136449" y="347555"/>
                  <a:pt x="125201" y="391244"/>
                  <a:pt x="125201" y="438192"/>
                </a:cubicBezTo>
                <a:cubicBezTo>
                  <a:pt x="125201" y="504047"/>
                  <a:pt x="147367" y="562733"/>
                  <a:pt x="191708" y="614250"/>
                </a:cubicBezTo>
                <a:cubicBezTo>
                  <a:pt x="198233" y="621419"/>
                  <a:pt x="208177" y="632184"/>
                  <a:pt x="221542" y="646530"/>
                </a:cubicBezTo>
                <a:cubicBezTo>
                  <a:pt x="234914" y="660876"/>
                  <a:pt x="244858" y="671633"/>
                  <a:pt x="251376" y="678802"/>
                </a:cubicBezTo>
                <a:cubicBezTo>
                  <a:pt x="334843" y="778570"/>
                  <a:pt x="380809" y="875731"/>
                  <a:pt x="389289" y="970278"/>
                </a:cubicBezTo>
                <a:lnTo>
                  <a:pt x="612295" y="970278"/>
                </a:lnTo>
                <a:cubicBezTo>
                  <a:pt x="620775" y="875731"/>
                  <a:pt x="666741" y="778570"/>
                  <a:pt x="750208" y="678802"/>
                </a:cubicBezTo>
                <a:cubicBezTo>
                  <a:pt x="756733" y="671633"/>
                  <a:pt x="766670" y="660876"/>
                  <a:pt x="780042" y="646530"/>
                </a:cubicBezTo>
                <a:cubicBezTo>
                  <a:pt x="793407" y="632184"/>
                  <a:pt x="803351" y="621419"/>
                  <a:pt x="809876" y="614250"/>
                </a:cubicBezTo>
                <a:cubicBezTo>
                  <a:pt x="854217" y="562733"/>
                  <a:pt x="876383" y="504047"/>
                  <a:pt x="876383" y="438192"/>
                </a:cubicBezTo>
                <a:cubicBezTo>
                  <a:pt x="876383" y="391244"/>
                  <a:pt x="865135" y="347555"/>
                  <a:pt x="842639" y="307125"/>
                </a:cubicBezTo>
                <a:cubicBezTo>
                  <a:pt x="820143" y="266695"/>
                  <a:pt x="790800" y="233603"/>
                  <a:pt x="754610" y="207848"/>
                </a:cubicBezTo>
                <a:cubicBezTo>
                  <a:pt x="718420" y="182093"/>
                  <a:pt x="678319" y="161874"/>
                  <a:pt x="634300" y="147206"/>
                </a:cubicBezTo>
                <a:cubicBezTo>
                  <a:pt x="590290" y="132531"/>
                  <a:pt x="545788" y="125193"/>
                  <a:pt x="500796" y="125193"/>
                </a:cubicBezTo>
                <a:close/>
                <a:moveTo>
                  <a:pt x="500796" y="0"/>
                </a:moveTo>
                <a:cubicBezTo>
                  <a:pt x="562741" y="0"/>
                  <a:pt x="623543" y="10596"/>
                  <a:pt x="683211" y="31789"/>
                </a:cubicBezTo>
                <a:cubicBezTo>
                  <a:pt x="742871" y="52982"/>
                  <a:pt x="796343" y="81995"/>
                  <a:pt x="843620" y="118837"/>
                </a:cubicBezTo>
                <a:cubicBezTo>
                  <a:pt x="890890" y="155679"/>
                  <a:pt x="929043" y="201975"/>
                  <a:pt x="958056" y="257732"/>
                </a:cubicBezTo>
                <a:cubicBezTo>
                  <a:pt x="987077" y="313482"/>
                  <a:pt x="1001584" y="373632"/>
                  <a:pt x="1001584" y="438192"/>
                </a:cubicBezTo>
                <a:cubicBezTo>
                  <a:pt x="1001584" y="539263"/>
                  <a:pt x="968001" y="626641"/>
                  <a:pt x="900834" y="700325"/>
                </a:cubicBezTo>
                <a:cubicBezTo>
                  <a:pt x="871491" y="732275"/>
                  <a:pt x="847209" y="760636"/>
                  <a:pt x="827971" y="785417"/>
                </a:cubicBezTo>
                <a:cubicBezTo>
                  <a:pt x="808734" y="810198"/>
                  <a:pt x="789335" y="841336"/>
                  <a:pt x="769768" y="878829"/>
                </a:cubicBezTo>
                <a:cubicBezTo>
                  <a:pt x="750208" y="916323"/>
                  <a:pt x="739121" y="951370"/>
                  <a:pt x="736514" y="983972"/>
                </a:cubicBezTo>
                <a:cubicBezTo>
                  <a:pt x="767161" y="1002228"/>
                  <a:pt x="782488" y="1028964"/>
                  <a:pt x="782488" y="1064181"/>
                </a:cubicBezTo>
                <a:cubicBezTo>
                  <a:pt x="782488" y="1088302"/>
                  <a:pt x="774338" y="1109173"/>
                  <a:pt x="758037" y="1126777"/>
                </a:cubicBezTo>
                <a:cubicBezTo>
                  <a:pt x="774338" y="1144382"/>
                  <a:pt x="782488" y="1165252"/>
                  <a:pt x="782488" y="1189374"/>
                </a:cubicBezTo>
                <a:cubicBezTo>
                  <a:pt x="782488" y="1223287"/>
                  <a:pt x="767813" y="1249693"/>
                  <a:pt x="738470" y="1268601"/>
                </a:cubicBezTo>
                <a:lnTo>
                  <a:pt x="746540" y="1297770"/>
                </a:lnTo>
                <a:lnTo>
                  <a:pt x="685075" y="1313574"/>
                </a:lnTo>
                <a:cubicBezTo>
                  <a:pt x="625550" y="1325754"/>
                  <a:pt x="563918" y="1332151"/>
                  <a:pt x="500792" y="1332151"/>
                </a:cubicBezTo>
                <a:cubicBezTo>
                  <a:pt x="437666" y="1332151"/>
                  <a:pt x="376034" y="1325754"/>
                  <a:pt x="316509" y="1313574"/>
                </a:cubicBezTo>
                <a:lnTo>
                  <a:pt x="255044" y="1297770"/>
                </a:lnTo>
                <a:lnTo>
                  <a:pt x="263114" y="1268601"/>
                </a:lnTo>
                <a:cubicBezTo>
                  <a:pt x="233771" y="1249693"/>
                  <a:pt x="219096" y="1223287"/>
                  <a:pt x="219096" y="1189374"/>
                </a:cubicBezTo>
                <a:cubicBezTo>
                  <a:pt x="219096" y="1165252"/>
                  <a:pt x="227246" y="1144382"/>
                  <a:pt x="243547" y="1126777"/>
                </a:cubicBezTo>
                <a:cubicBezTo>
                  <a:pt x="227246" y="1109173"/>
                  <a:pt x="219096" y="1088302"/>
                  <a:pt x="219096" y="1064181"/>
                </a:cubicBezTo>
                <a:cubicBezTo>
                  <a:pt x="219096" y="1028964"/>
                  <a:pt x="234423" y="1002228"/>
                  <a:pt x="265069" y="983972"/>
                </a:cubicBezTo>
                <a:cubicBezTo>
                  <a:pt x="262463" y="951370"/>
                  <a:pt x="251376" y="916323"/>
                  <a:pt x="231816" y="878829"/>
                </a:cubicBezTo>
                <a:cubicBezTo>
                  <a:pt x="212249" y="841336"/>
                  <a:pt x="192850" y="810198"/>
                  <a:pt x="173613" y="785417"/>
                </a:cubicBezTo>
                <a:cubicBezTo>
                  <a:pt x="154383" y="760636"/>
                  <a:pt x="130093" y="732275"/>
                  <a:pt x="100750" y="700325"/>
                </a:cubicBezTo>
                <a:cubicBezTo>
                  <a:pt x="33583" y="626641"/>
                  <a:pt x="0" y="539263"/>
                  <a:pt x="0" y="438192"/>
                </a:cubicBezTo>
                <a:cubicBezTo>
                  <a:pt x="0" y="373632"/>
                  <a:pt x="14507" y="313482"/>
                  <a:pt x="43528" y="257732"/>
                </a:cubicBezTo>
                <a:cubicBezTo>
                  <a:pt x="72541" y="201975"/>
                  <a:pt x="110694" y="155679"/>
                  <a:pt x="157964" y="118837"/>
                </a:cubicBezTo>
                <a:cubicBezTo>
                  <a:pt x="205241" y="81995"/>
                  <a:pt x="258713" y="52982"/>
                  <a:pt x="318373" y="31789"/>
                </a:cubicBezTo>
                <a:cubicBezTo>
                  <a:pt x="378041" y="10596"/>
                  <a:pt x="438843" y="0"/>
                  <a:pt x="5007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PA_文本框 55">
            <a:extLst>
              <a:ext uri="{FF2B5EF4-FFF2-40B4-BE49-F238E27FC236}">
                <a16:creationId xmlns:a16="http://schemas.microsoft.com/office/drawing/2014/main" xmlns="" id="{F2C41DD8-5022-422C-A5A9-48065A51B5D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351108" y="4793185"/>
            <a:ext cx="819455" cy="5232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sz="28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95%</a:t>
            </a:r>
          </a:p>
        </p:txBody>
      </p:sp>
      <p:grpSp>
        <p:nvGrpSpPr>
          <p:cNvPr id="11" name="PA_组合 10">
            <a:extLst>
              <a:ext uri="{FF2B5EF4-FFF2-40B4-BE49-F238E27FC236}">
                <a16:creationId xmlns:a16="http://schemas.microsoft.com/office/drawing/2014/main" xmlns="" id="{735DDA76-80A4-4DB0-9A84-067CB396E9E7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8657089" y="3523761"/>
            <a:ext cx="2207492" cy="841705"/>
            <a:chOff x="2052437" y="3674352"/>
            <a:chExt cx="2207492" cy="84170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8525153-92A6-4CF9-BDA2-FC7C76503FBF}"/>
                </a:ext>
              </a:extLst>
            </p:cNvPr>
            <p:cNvSpPr/>
            <p:nvPr/>
          </p:nvSpPr>
          <p:spPr>
            <a:xfrm>
              <a:off x="2052437" y="3964303"/>
              <a:ext cx="2207492" cy="55175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8A161D24-A9A8-4A7C-B0C1-DAF7BCC289AC}"/>
                </a:ext>
              </a:extLst>
            </p:cNvPr>
            <p:cNvSpPr/>
            <p:nvPr/>
          </p:nvSpPr>
          <p:spPr>
            <a:xfrm>
              <a:off x="2052437" y="3674352"/>
              <a:ext cx="2207492" cy="289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</a:schemeClr>
                  </a:solidFill>
                </a14:hiddenFill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200" b="1">
                  <a:solidFill>
                    <a:schemeClr val="dk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2" name="PA_文本框 60">
            <a:extLst>
              <a:ext uri="{FF2B5EF4-FFF2-40B4-BE49-F238E27FC236}">
                <a16:creationId xmlns:a16="http://schemas.microsoft.com/office/drawing/2014/main" xmlns="" id="{ED68A663-13FA-4B68-BCD1-F3D223753E7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70794" y="4410889"/>
            <a:ext cx="1180082" cy="255386"/>
          </a:xfrm>
          <a:prstGeom prst="roundRect">
            <a:avLst/>
          </a:prstGeom>
          <a:solidFill>
            <a:schemeClr val="accent4">
              <a:lumMod val="100000"/>
            </a:schemeClr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1100" b="1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36" name="Title 6">
            <a:extLst>
              <a:ext uri="{FF2B5EF4-FFF2-40B4-BE49-F238E27FC236}">
                <a16:creationId xmlns:a16="http://schemas.microsoft.com/office/drawing/2014/main" xmlns="" id="{2E12105A-6EEE-4E5C-B5FD-3E01D0BBB2F5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69C6D603-94FD-4BD6-A48F-9D6C8E872D41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cs typeface="+mn-ea"/>
                <a:sym typeface="+mn-lt"/>
              </a:rPr>
              <a:t>CLICK TO ADD CAPTION TEXT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8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22" grpId="0" animBg="1"/>
      <p:bldP spid="23" grpId="0" animBg="1"/>
      <p:bldP spid="25" grpId="0" animBg="1"/>
      <p:bldP spid="26" grpId="0"/>
      <p:bldP spid="15" grpId="0"/>
      <p:bldP spid="16" grpId="0" animBg="1"/>
      <p:bldP spid="17" grpId="0" animBg="1"/>
      <p:bldP spid="19" grpId="0" animBg="1"/>
      <p:bldP spid="8" grpId="0" animBg="1"/>
      <p:bldP spid="9" grpId="0" animBg="1"/>
      <p:bldP spid="10" grpId="0"/>
      <p:bldP spid="12" grpId="0" animBg="1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6">
            <a:extLst>
              <a:ext uri="{FF2B5EF4-FFF2-40B4-BE49-F238E27FC236}">
                <a16:creationId xmlns:a16="http://schemas.microsoft.com/office/drawing/2014/main" xmlns="" id="{BB26D588-8D55-42FE-B07F-8FE4362E2183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0AD4E022-ABE5-44C3-943A-98448735E1F2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cs typeface="+mn-ea"/>
                <a:sym typeface="+mn-lt"/>
              </a:rPr>
              <a:t>CLICK TO ADD CAPTION TEXT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4" name="Freeform: Shape 3">
            <a:extLst>
              <a:ext uri="{FF2B5EF4-FFF2-40B4-BE49-F238E27FC236}">
                <a16:creationId xmlns:a16="http://schemas.microsoft.com/office/drawing/2014/main" xmlns="" id="{A688BF4C-D697-4C68-9DC6-CC2BA0C34B8D}"/>
              </a:ext>
            </a:extLst>
          </p:cNvPr>
          <p:cNvSpPr>
            <a:spLocks/>
          </p:cNvSpPr>
          <p:nvPr/>
        </p:nvSpPr>
        <p:spPr bwMode="auto">
          <a:xfrm>
            <a:off x="2344846" y="3665691"/>
            <a:ext cx="919461" cy="919461"/>
          </a:xfrm>
          <a:custGeom>
            <a:avLst/>
            <a:gdLst>
              <a:gd name="T0" fmla="*/ 281 w 657"/>
              <a:gd name="T1" fmla="*/ 648 h 657"/>
              <a:gd name="T2" fmla="*/ 329 w 657"/>
              <a:gd name="T3" fmla="*/ 657 h 657"/>
              <a:gd name="T4" fmla="*/ 411 w 657"/>
              <a:gd name="T5" fmla="*/ 635 h 657"/>
              <a:gd name="T6" fmla="*/ 371 w 657"/>
              <a:gd name="T7" fmla="*/ 654 h 657"/>
              <a:gd name="T8" fmla="*/ 200 w 657"/>
              <a:gd name="T9" fmla="*/ 625 h 657"/>
              <a:gd name="T10" fmla="*/ 245 w 657"/>
              <a:gd name="T11" fmla="*/ 646 h 657"/>
              <a:gd name="T12" fmla="*/ 488 w 657"/>
              <a:gd name="T13" fmla="*/ 604 h 657"/>
              <a:gd name="T14" fmla="*/ 452 w 657"/>
              <a:gd name="T15" fmla="*/ 632 h 657"/>
              <a:gd name="T16" fmla="*/ 128 w 657"/>
              <a:gd name="T17" fmla="*/ 582 h 657"/>
              <a:gd name="T18" fmla="*/ 167 w 657"/>
              <a:gd name="T19" fmla="*/ 614 h 657"/>
              <a:gd name="T20" fmla="*/ 553 w 657"/>
              <a:gd name="T21" fmla="*/ 553 h 657"/>
              <a:gd name="T22" fmla="*/ 525 w 657"/>
              <a:gd name="T23" fmla="*/ 590 h 657"/>
              <a:gd name="T24" fmla="*/ 69 w 657"/>
              <a:gd name="T25" fmla="*/ 521 h 657"/>
              <a:gd name="T26" fmla="*/ 100 w 657"/>
              <a:gd name="T27" fmla="*/ 562 h 657"/>
              <a:gd name="T28" fmla="*/ 604 w 657"/>
              <a:gd name="T29" fmla="*/ 487 h 657"/>
              <a:gd name="T30" fmla="*/ 585 w 657"/>
              <a:gd name="T31" fmla="*/ 530 h 657"/>
              <a:gd name="T32" fmla="*/ 28 w 657"/>
              <a:gd name="T33" fmla="*/ 447 h 657"/>
              <a:gd name="T34" fmla="*/ 49 w 657"/>
              <a:gd name="T35" fmla="*/ 495 h 657"/>
              <a:gd name="T36" fmla="*/ 636 w 657"/>
              <a:gd name="T37" fmla="*/ 411 h 657"/>
              <a:gd name="T38" fmla="*/ 627 w 657"/>
              <a:gd name="T39" fmla="*/ 457 h 657"/>
              <a:gd name="T40" fmla="*/ 7 w 657"/>
              <a:gd name="T41" fmla="*/ 366 h 657"/>
              <a:gd name="T42" fmla="*/ 16 w 657"/>
              <a:gd name="T43" fmla="*/ 418 h 657"/>
              <a:gd name="T44" fmla="*/ 647 w 657"/>
              <a:gd name="T45" fmla="*/ 328 h 657"/>
              <a:gd name="T46" fmla="*/ 657 w 657"/>
              <a:gd name="T47" fmla="*/ 328 h 657"/>
              <a:gd name="T48" fmla="*/ 0 w 657"/>
              <a:gd name="T49" fmla="*/ 329 h 657"/>
              <a:gd name="T50" fmla="*/ 13 w 657"/>
              <a:gd name="T51" fmla="*/ 287 h 657"/>
              <a:gd name="T52" fmla="*/ 649 w 657"/>
              <a:gd name="T53" fmla="*/ 291 h 657"/>
              <a:gd name="T54" fmla="*/ 646 w 657"/>
              <a:gd name="T55" fmla="*/ 242 h 657"/>
              <a:gd name="T56" fmla="*/ 16 w 657"/>
              <a:gd name="T57" fmla="*/ 250 h 657"/>
              <a:gd name="T58" fmla="*/ 32 w 657"/>
              <a:gd name="T59" fmla="*/ 200 h 657"/>
              <a:gd name="T60" fmla="*/ 627 w 657"/>
              <a:gd name="T61" fmla="*/ 209 h 657"/>
              <a:gd name="T62" fmla="*/ 613 w 657"/>
              <a:gd name="T63" fmla="*/ 163 h 657"/>
              <a:gd name="T64" fmla="*/ 48 w 657"/>
              <a:gd name="T65" fmla="*/ 172 h 657"/>
              <a:gd name="T66" fmla="*/ 75 w 657"/>
              <a:gd name="T67" fmla="*/ 128 h 657"/>
              <a:gd name="T68" fmla="*/ 585 w 657"/>
              <a:gd name="T69" fmla="*/ 136 h 657"/>
              <a:gd name="T70" fmla="*/ 560 w 657"/>
              <a:gd name="T71" fmla="*/ 95 h 657"/>
              <a:gd name="T72" fmla="*/ 100 w 657"/>
              <a:gd name="T73" fmla="*/ 105 h 657"/>
              <a:gd name="T74" fmla="*/ 136 w 657"/>
              <a:gd name="T75" fmla="*/ 69 h 657"/>
              <a:gd name="T76" fmla="*/ 525 w 657"/>
              <a:gd name="T77" fmla="*/ 77 h 657"/>
              <a:gd name="T78" fmla="*/ 492 w 657"/>
              <a:gd name="T79" fmla="*/ 43 h 657"/>
              <a:gd name="T80" fmla="*/ 167 w 657"/>
              <a:gd name="T81" fmla="*/ 54 h 657"/>
              <a:gd name="T82" fmla="*/ 209 w 657"/>
              <a:gd name="T83" fmla="*/ 28 h 657"/>
              <a:gd name="T84" fmla="*/ 452 w 657"/>
              <a:gd name="T85" fmla="*/ 35 h 657"/>
              <a:gd name="T86" fmla="*/ 413 w 657"/>
              <a:gd name="T87" fmla="*/ 11 h 657"/>
              <a:gd name="T88" fmla="*/ 244 w 657"/>
              <a:gd name="T89" fmla="*/ 21 h 657"/>
              <a:gd name="T90" fmla="*/ 291 w 657"/>
              <a:gd name="T91" fmla="*/ 7 h 657"/>
              <a:gd name="T92" fmla="*/ 370 w 657"/>
              <a:gd name="T93" fmla="*/ 13 h 657"/>
              <a:gd name="T94" fmla="*/ 323 w 657"/>
              <a:gd name="T95" fmla="*/ 5 h 657"/>
              <a:gd name="T96" fmla="*/ 375 w 657"/>
              <a:gd name="T97" fmla="*/ 8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7" h="657">
                <a:moveTo>
                  <a:pt x="329" y="657"/>
                </a:moveTo>
                <a:cubicBezTo>
                  <a:pt x="328" y="657"/>
                  <a:pt x="328" y="657"/>
                  <a:pt x="328" y="657"/>
                </a:cubicBezTo>
                <a:cubicBezTo>
                  <a:pt x="314" y="657"/>
                  <a:pt x="300" y="656"/>
                  <a:pt x="286" y="654"/>
                </a:cubicBezTo>
                <a:cubicBezTo>
                  <a:pt x="283" y="654"/>
                  <a:pt x="281" y="651"/>
                  <a:pt x="281" y="648"/>
                </a:cubicBezTo>
                <a:cubicBezTo>
                  <a:pt x="282" y="645"/>
                  <a:pt x="284" y="643"/>
                  <a:pt x="287" y="644"/>
                </a:cubicBezTo>
                <a:cubicBezTo>
                  <a:pt x="301" y="645"/>
                  <a:pt x="315" y="646"/>
                  <a:pt x="329" y="646"/>
                </a:cubicBezTo>
                <a:cubicBezTo>
                  <a:pt x="331" y="646"/>
                  <a:pt x="334" y="649"/>
                  <a:pt x="334" y="652"/>
                </a:cubicBezTo>
                <a:cubicBezTo>
                  <a:pt x="334" y="654"/>
                  <a:pt x="332" y="657"/>
                  <a:pt x="329" y="657"/>
                </a:cubicBezTo>
                <a:close/>
                <a:moveTo>
                  <a:pt x="371" y="654"/>
                </a:moveTo>
                <a:cubicBezTo>
                  <a:pt x="368" y="654"/>
                  <a:pt x="366" y="652"/>
                  <a:pt x="366" y="649"/>
                </a:cubicBezTo>
                <a:cubicBezTo>
                  <a:pt x="365" y="647"/>
                  <a:pt x="367" y="644"/>
                  <a:pt x="370" y="643"/>
                </a:cubicBezTo>
                <a:cubicBezTo>
                  <a:pt x="384" y="642"/>
                  <a:pt x="398" y="639"/>
                  <a:pt x="411" y="635"/>
                </a:cubicBezTo>
                <a:cubicBezTo>
                  <a:pt x="414" y="635"/>
                  <a:pt x="417" y="636"/>
                  <a:pt x="418" y="639"/>
                </a:cubicBezTo>
                <a:cubicBezTo>
                  <a:pt x="418" y="642"/>
                  <a:pt x="417" y="645"/>
                  <a:pt x="414" y="646"/>
                </a:cubicBezTo>
                <a:cubicBezTo>
                  <a:pt x="400" y="649"/>
                  <a:pt x="386" y="652"/>
                  <a:pt x="372" y="654"/>
                </a:cubicBezTo>
                <a:lnTo>
                  <a:pt x="371" y="654"/>
                </a:lnTo>
                <a:close/>
                <a:moveTo>
                  <a:pt x="245" y="646"/>
                </a:moveTo>
                <a:cubicBezTo>
                  <a:pt x="245" y="646"/>
                  <a:pt x="244" y="646"/>
                  <a:pt x="244" y="646"/>
                </a:cubicBezTo>
                <a:cubicBezTo>
                  <a:pt x="230" y="642"/>
                  <a:pt x="216" y="637"/>
                  <a:pt x="203" y="632"/>
                </a:cubicBezTo>
                <a:cubicBezTo>
                  <a:pt x="200" y="631"/>
                  <a:pt x="199" y="628"/>
                  <a:pt x="200" y="625"/>
                </a:cubicBezTo>
                <a:cubicBezTo>
                  <a:pt x="201" y="622"/>
                  <a:pt x="204" y="621"/>
                  <a:pt x="207" y="622"/>
                </a:cubicBezTo>
                <a:cubicBezTo>
                  <a:pt x="220" y="627"/>
                  <a:pt x="233" y="632"/>
                  <a:pt x="246" y="636"/>
                </a:cubicBezTo>
                <a:cubicBezTo>
                  <a:pt x="249" y="636"/>
                  <a:pt x="251" y="639"/>
                  <a:pt x="250" y="642"/>
                </a:cubicBezTo>
                <a:cubicBezTo>
                  <a:pt x="250" y="644"/>
                  <a:pt x="247" y="646"/>
                  <a:pt x="245" y="646"/>
                </a:cubicBezTo>
                <a:close/>
                <a:moveTo>
                  <a:pt x="452" y="632"/>
                </a:moveTo>
                <a:cubicBezTo>
                  <a:pt x="450" y="632"/>
                  <a:pt x="448" y="631"/>
                  <a:pt x="448" y="629"/>
                </a:cubicBezTo>
                <a:cubicBezTo>
                  <a:pt x="446" y="626"/>
                  <a:pt x="448" y="623"/>
                  <a:pt x="450" y="622"/>
                </a:cubicBezTo>
                <a:cubicBezTo>
                  <a:pt x="463" y="617"/>
                  <a:pt x="476" y="611"/>
                  <a:pt x="488" y="604"/>
                </a:cubicBezTo>
                <a:cubicBezTo>
                  <a:pt x="490" y="602"/>
                  <a:pt x="493" y="603"/>
                  <a:pt x="495" y="606"/>
                </a:cubicBezTo>
                <a:cubicBezTo>
                  <a:pt x="496" y="608"/>
                  <a:pt x="495" y="611"/>
                  <a:pt x="493" y="613"/>
                </a:cubicBezTo>
                <a:cubicBezTo>
                  <a:pt x="481" y="620"/>
                  <a:pt x="468" y="626"/>
                  <a:pt x="454" y="632"/>
                </a:cubicBezTo>
                <a:cubicBezTo>
                  <a:pt x="454" y="632"/>
                  <a:pt x="453" y="632"/>
                  <a:pt x="452" y="632"/>
                </a:cubicBezTo>
                <a:close/>
                <a:moveTo>
                  <a:pt x="167" y="614"/>
                </a:moveTo>
                <a:cubicBezTo>
                  <a:pt x="166" y="614"/>
                  <a:pt x="165" y="613"/>
                  <a:pt x="164" y="613"/>
                </a:cubicBezTo>
                <a:cubicBezTo>
                  <a:pt x="152" y="606"/>
                  <a:pt x="140" y="598"/>
                  <a:pt x="129" y="589"/>
                </a:cubicBezTo>
                <a:cubicBezTo>
                  <a:pt x="126" y="587"/>
                  <a:pt x="126" y="584"/>
                  <a:pt x="128" y="582"/>
                </a:cubicBezTo>
                <a:cubicBezTo>
                  <a:pt x="130" y="579"/>
                  <a:pt x="133" y="579"/>
                  <a:pt x="135" y="581"/>
                </a:cubicBezTo>
                <a:cubicBezTo>
                  <a:pt x="146" y="589"/>
                  <a:pt x="158" y="597"/>
                  <a:pt x="170" y="604"/>
                </a:cubicBezTo>
                <a:cubicBezTo>
                  <a:pt x="172" y="605"/>
                  <a:pt x="173" y="608"/>
                  <a:pt x="172" y="611"/>
                </a:cubicBezTo>
                <a:cubicBezTo>
                  <a:pt x="171" y="613"/>
                  <a:pt x="169" y="614"/>
                  <a:pt x="167" y="614"/>
                </a:cubicBezTo>
                <a:close/>
                <a:moveTo>
                  <a:pt x="525" y="590"/>
                </a:moveTo>
                <a:cubicBezTo>
                  <a:pt x="524" y="590"/>
                  <a:pt x="522" y="589"/>
                  <a:pt x="521" y="588"/>
                </a:cubicBezTo>
                <a:cubicBezTo>
                  <a:pt x="519" y="586"/>
                  <a:pt x="520" y="582"/>
                  <a:pt x="522" y="580"/>
                </a:cubicBezTo>
                <a:cubicBezTo>
                  <a:pt x="533" y="572"/>
                  <a:pt x="544" y="563"/>
                  <a:pt x="553" y="553"/>
                </a:cubicBezTo>
                <a:cubicBezTo>
                  <a:pt x="556" y="551"/>
                  <a:pt x="559" y="551"/>
                  <a:pt x="561" y="553"/>
                </a:cubicBezTo>
                <a:cubicBezTo>
                  <a:pt x="563" y="555"/>
                  <a:pt x="563" y="558"/>
                  <a:pt x="561" y="561"/>
                </a:cubicBezTo>
                <a:cubicBezTo>
                  <a:pt x="551" y="571"/>
                  <a:pt x="540" y="580"/>
                  <a:pt x="529" y="589"/>
                </a:cubicBezTo>
                <a:cubicBezTo>
                  <a:pt x="528" y="590"/>
                  <a:pt x="527" y="590"/>
                  <a:pt x="525" y="590"/>
                </a:cubicBezTo>
                <a:close/>
                <a:moveTo>
                  <a:pt x="100" y="562"/>
                </a:moveTo>
                <a:cubicBezTo>
                  <a:pt x="99" y="562"/>
                  <a:pt x="97" y="562"/>
                  <a:pt x="96" y="561"/>
                </a:cubicBezTo>
                <a:cubicBezTo>
                  <a:pt x="86" y="551"/>
                  <a:pt x="77" y="540"/>
                  <a:pt x="68" y="528"/>
                </a:cubicBezTo>
                <a:cubicBezTo>
                  <a:pt x="66" y="526"/>
                  <a:pt x="67" y="523"/>
                  <a:pt x="69" y="521"/>
                </a:cubicBezTo>
                <a:cubicBezTo>
                  <a:pt x="71" y="519"/>
                  <a:pt x="75" y="520"/>
                  <a:pt x="76" y="522"/>
                </a:cubicBezTo>
                <a:cubicBezTo>
                  <a:pt x="85" y="533"/>
                  <a:pt x="94" y="543"/>
                  <a:pt x="104" y="553"/>
                </a:cubicBezTo>
                <a:cubicBezTo>
                  <a:pt x="106" y="555"/>
                  <a:pt x="106" y="559"/>
                  <a:pt x="104" y="561"/>
                </a:cubicBezTo>
                <a:cubicBezTo>
                  <a:pt x="103" y="562"/>
                  <a:pt x="102" y="562"/>
                  <a:pt x="100" y="562"/>
                </a:cubicBezTo>
                <a:close/>
                <a:moveTo>
                  <a:pt x="585" y="530"/>
                </a:moveTo>
                <a:cubicBezTo>
                  <a:pt x="584" y="530"/>
                  <a:pt x="583" y="530"/>
                  <a:pt x="582" y="529"/>
                </a:cubicBezTo>
                <a:cubicBezTo>
                  <a:pt x="580" y="527"/>
                  <a:pt x="579" y="524"/>
                  <a:pt x="581" y="522"/>
                </a:cubicBezTo>
                <a:cubicBezTo>
                  <a:pt x="589" y="511"/>
                  <a:pt x="597" y="499"/>
                  <a:pt x="604" y="487"/>
                </a:cubicBezTo>
                <a:cubicBezTo>
                  <a:pt x="605" y="485"/>
                  <a:pt x="609" y="484"/>
                  <a:pt x="611" y="485"/>
                </a:cubicBezTo>
                <a:cubicBezTo>
                  <a:pt x="614" y="487"/>
                  <a:pt x="615" y="490"/>
                  <a:pt x="613" y="493"/>
                </a:cubicBezTo>
                <a:cubicBezTo>
                  <a:pt x="606" y="505"/>
                  <a:pt x="598" y="517"/>
                  <a:pt x="589" y="528"/>
                </a:cubicBezTo>
                <a:cubicBezTo>
                  <a:pt x="588" y="530"/>
                  <a:pt x="587" y="530"/>
                  <a:pt x="585" y="530"/>
                </a:cubicBezTo>
                <a:close/>
                <a:moveTo>
                  <a:pt x="49" y="495"/>
                </a:moveTo>
                <a:cubicBezTo>
                  <a:pt x="47" y="495"/>
                  <a:pt x="45" y="494"/>
                  <a:pt x="44" y="493"/>
                </a:cubicBezTo>
                <a:cubicBezTo>
                  <a:pt x="37" y="480"/>
                  <a:pt x="31" y="467"/>
                  <a:pt x="25" y="454"/>
                </a:cubicBezTo>
                <a:cubicBezTo>
                  <a:pt x="24" y="452"/>
                  <a:pt x="25" y="449"/>
                  <a:pt x="28" y="447"/>
                </a:cubicBezTo>
                <a:cubicBezTo>
                  <a:pt x="31" y="446"/>
                  <a:pt x="34" y="448"/>
                  <a:pt x="35" y="450"/>
                </a:cubicBezTo>
                <a:cubicBezTo>
                  <a:pt x="40" y="463"/>
                  <a:pt x="46" y="476"/>
                  <a:pt x="53" y="487"/>
                </a:cubicBezTo>
                <a:cubicBezTo>
                  <a:pt x="55" y="490"/>
                  <a:pt x="54" y="493"/>
                  <a:pt x="51" y="495"/>
                </a:cubicBezTo>
                <a:cubicBezTo>
                  <a:pt x="51" y="495"/>
                  <a:pt x="50" y="495"/>
                  <a:pt x="49" y="495"/>
                </a:cubicBezTo>
                <a:close/>
                <a:moveTo>
                  <a:pt x="627" y="457"/>
                </a:moveTo>
                <a:cubicBezTo>
                  <a:pt x="627" y="457"/>
                  <a:pt x="626" y="457"/>
                  <a:pt x="625" y="457"/>
                </a:cubicBezTo>
                <a:cubicBezTo>
                  <a:pt x="623" y="456"/>
                  <a:pt x="621" y="453"/>
                  <a:pt x="622" y="450"/>
                </a:cubicBezTo>
                <a:cubicBezTo>
                  <a:pt x="628" y="437"/>
                  <a:pt x="632" y="424"/>
                  <a:pt x="636" y="411"/>
                </a:cubicBezTo>
                <a:cubicBezTo>
                  <a:pt x="637" y="408"/>
                  <a:pt x="639" y="406"/>
                  <a:pt x="642" y="407"/>
                </a:cubicBezTo>
                <a:cubicBezTo>
                  <a:pt x="645" y="408"/>
                  <a:pt x="647" y="410"/>
                  <a:pt x="646" y="413"/>
                </a:cubicBezTo>
                <a:cubicBezTo>
                  <a:pt x="642" y="427"/>
                  <a:pt x="638" y="441"/>
                  <a:pt x="632" y="454"/>
                </a:cubicBezTo>
                <a:cubicBezTo>
                  <a:pt x="631" y="456"/>
                  <a:pt x="629" y="457"/>
                  <a:pt x="627" y="457"/>
                </a:cubicBezTo>
                <a:close/>
                <a:moveTo>
                  <a:pt x="16" y="418"/>
                </a:moveTo>
                <a:cubicBezTo>
                  <a:pt x="14" y="418"/>
                  <a:pt x="12" y="416"/>
                  <a:pt x="11" y="414"/>
                </a:cubicBezTo>
                <a:cubicBezTo>
                  <a:pt x="8" y="400"/>
                  <a:pt x="5" y="386"/>
                  <a:pt x="3" y="371"/>
                </a:cubicBezTo>
                <a:cubicBezTo>
                  <a:pt x="2" y="369"/>
                  <a:pt x="4" y="366"/>
                  <a:pt x="7" y="366"/>
                </a:cubicBezTo>
                <a:cubicBezTo>
                  <a:pt x="10" y="365"/>
                  <a:pt x="13" y="367"/>
                  <a:pt x="13" y="370"/>
                </a:cubicBezTo>
                <a:cubicBezTo>
                  <a:pt x="15" y="384"/>
                  <a:pt x="18" y="398"/>
                  <a:pt x="21" y="411"/>
                </a:cubicBezTo>
                <a:cubicBezTo>
                  <a:pt x="22" y="414"/>
                  <a:pt x="21" y="417"/>
                  <a:pt x="18" y="417"/>
                </a:cubicBezTo>
                <a:cubicBezTo>
                  <a:pt x="17" y="417"/>
                  <a:pt x="17" y="418"/>
                  <a:pt x="16" y="418"/>
                </a:cubicBezTo>
                <a:close/>
                <a:moveTo>
                  <a:pt x="649" y="376"/>
                </a:moveTo>
                <a:cubicBezTo>
                  <a:pt x="648" y="376"/>
                  <a:pt x="648" y="376"/>
                  <a:pt x="648" y="376"/>
                </a:cubicBezTo>
                <a:cubicBezTo>
                  <a:pt x="646" y="375"/>
                  <a:pt x="643" y="373"/>
                  <a:pt x="644" y="370"/>
                </a:cubicBezTo>
                <a:cubicBezTo>
                  <a:pt x="646" y="356"/>
                  <a:pt x="647" y="342"/>
                  <a:pt x="647" y="328"/>
                </a:cubicBezTo>
                <a:cubicBezTo>
                  <a:pt x="647" y="328"/>
                  <a:pt x="647" y="328"/>
                  <a:pt x="647" y="328"/>
                </a:cubicBezTo>
                <a:cubicBezTo>
                  <a:pt x="647" y="325"/>
                  <a:pt x="649" y="322"/>
                  <a:pt x="652" y="322"/>
                </a:cubicBezTo>
                <a:cubicBezTo>
                  <a:pt x="655" y="322"/>
                  <a:pt x="657" y="325"/>
                  <a:pt x="657" y="328"/>
                </a:cubicBezTo>
                <a:cubicBezTo>
                  <a:pt x="657" y="328"/>
                  <a:pt x="657" y="328"/>
                  <a:pt x="657" y="328"/>
                </a:cubicBezTo>
                <a:cubicBezTo>
                  <a:pt x="657" y="343"/>
                  <a:pt x="656" y="357"/>
                  <a:pt x="654" y="371"/>
                </a:cubicBezTo>
                <a:cubicBezTo>
                  <a:pt x="654" y="374"/>
                  <a:pt x="652" y="376"/>
                  <a:pt x="649" y="376"/>
                </a:cubicBezTo>
                <a:close/>
                <a:moveTo>
                  <a:pt x="5" y="334"/>
                </a:moveTo>
                <a:cubicBezTo>
                  <a:pt x="2" y="334"/>
                  <a:pt x="0" y="332"/>
                  <a:pt x="0" y="329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14"/>
                  <a:pt x="1" y="300"/>
                  <a:pt x="3" y="286"/>
                </a:cubicBezTo>
                <a:cubicBezTo>
                  <a:pt x="3" y="283"/>
                  <a:pt x="6" y="281"/>
                  <a:pt x="9" y="281"/>
                </a:cubicBezTo>
                <a:cubicBezTo>
                  <a:pt x="12" y="282"/>
                  <a:pt x="14" y="284"/>
                  <a:pt x="13" y="287"/>
                </a:cubicBezTo>
                <a:cubicBezTo>
                  <a:pt x="11" y="301"/>
                  <a:pt x="11" y="314"/>
                  <a:pt x="11" y="328"/>
                </a:cubicBezTo>
                <a:cubicBezTo>
                  <a:pt x="11" y="329"/>
                  <a:pt x="11" y="329"/>
                  <a:pt x="11" y="329"/>
                </a:cubicBezTo>
                <a:cubicBezTo>
                  <a:pt x="11" y="332"/>
                  <a:pt x="8" y="334"/>
                  <a:pt x="5" y="334"/>
                </a:cubicBezTo>
                <a:close/>
                <a:moveTo>
                  <a:pt x="649" y="291"/>
                </a:moveTo>
                <a:cubicBezTo>
                  <a:pt x="646" y="291"/>
                  <a:pt x="644" y="289"/>
                  <a:pt x="644" y="286"/>
                </a:cubicBezTo>
                <a:cubicBezTo>
                  <a:pt x="642" y="272"/>
                  <a:pt x="639" y="259"/>
                  <a:pt x="636" y="245"/>
                </a:cubicBezTo>
                <a:cubicBezTo>
                  <a:pt x="635" y="242"/>
                  <a:pt x="637" y="240"/>
                  <a:pt x="639" y="239"/>
                </a:cubicBezTo>
                <a:cubicBezTo>
                  <a:pt x="642" y="238"/>
                  <a:pt x="645" y="240"/>
                  <a:pt x="646" y="242"/>
                </a:cubicBezTo>
                <a:cubicBezTo>
                  <a:pt x="650" y="256"/>
                  <a:pt x="652" y="270"/>
                  <a:pt x="654" y="285"/>
                </a:cubicBezTo>
                <a:cubicBezTo>
                  <a:pt x="655" y="288"/>
                  <a:pt x="653" y="290"/>
                  <a:pt x="650" y="291"/>
                </a:cubicBezTo>
                <a:lnTo>
                  <a:pt x="649" y="291"/>
                </a:lnTo>
                <a:close/>
                <a:moveTo>
                  <a:pt x="16" y="250"/>
                </a:moveTo>
                <a:cubicBezTo>
                  <a:pt x="16" y="250"/>
                  <a:pt x="15" y="250"/>
                  <a:pt x="15" y="250"/>
                </a:cubicBezTo>
                <a:cubicBezTo>
                  <a:pt x="12" y="249"/>
                  <a:pt x="10" y="246"/>
                  <a:pt x="11" y="244"/>
                </a:cubicBezTo>
                <a:cubicBezTo>
                  <a:pt x="15" y="230"/>
                  <a:pt x="19" y="216"/>
                  <a:pt x="25" y="203"/>
                </a:cubicBezTo>
                <a:cubicBezTo>
                  <a:pt x="26" y="200"/>
                  <a:pt x="29" y="199"/>
                  <a:pt x="32" y="200"/>
                </a:cubicBezTo>
                <a:cubicBezTo>
                  <a:pt x="34" y="201"/>
                  <a:pt x="36" y="204"/>
                  <a:pt x="35" y="207"/>
                </a:cubicBezTo>
                <a:cubicBezTo>
                  <a:pt x="29" y="220"/>
                  <a:pt x="25" y="233"/>
                  <a:pt x="21" y="246"/>
                </a:cubicBezTo>
                <a:cubicBezTo>
                  <a:pt x="21" y="249"/>
                  <a:pt x="18" y="250"/>
                  <a:pt x="16" y="250"/>
                </a:cubicBezTo>
                <a:close/>
                <a:moveTo>
                  <a:pt x="627" y="209"/>
                </a:moveTo>
                <a:cubicBezTo>
                  <a:pt x="625" y="209"/>
                  <a:pt x="623" y="208"/>
                  <a:pt x="622" y="206"/>
                </a:cubicBezTo>
                <a:cubicBezTo>
                  <a:pt x="617" y="193"/>
                  <a:pt x="611" y="181"/>
                  <a:pt x="604" y="169"/>
                </a:cubicBezTo>
                <a:cubicBezTo>
                  <a:pt x="602" y="166"/>
                  <a:pt x="603" y="163"/>
                  <a:pt x="606" y="161"/>
                </a:cubicBezTo>
                <a:cubicBezTo>
                  <a:pt x="608" y="160"/>
                  <a:pt x="611" y="161"/>
                  <a:pt x="613" y="163"/>
                </a:cubicBezTo>
                <a:cubicBezTo>
                  <a:pt x="620" y="176"/>
                  <a:pt x="626" y="189"/>
                  <a:pt x="632" y="202"/>
                </a:cubicBezTo>
                <a:cubicBezTo>
                  <a:pt x="633" y="205"/>
                  <a:pt x="632" y="208"/>
                  <a:pt x="629" y="209"/>
                </a:cubicBezTo>
                <a:cubicBezTo>
                  <a:pt x="628" y="209"/>
                  <a:pt x="628" y="209"/>
                  <a:pt x="627" y="209"/>
                </a:cubicBezTo>
                <a:close/>
                <a:moveTo>
                  <a:pt x="48" y="172"/>
                </a:moveTo>
                <a:cubicBezTo>
                  <a:pt x="47" y="172"/>
                  <a:pt x="47" y="172"/>
                  <a:pt x="46" y="172"/>
                </a:cubicBezTo>
                <a:cubicBezTo>
                  <a:pt x="43" y="170"/>
                  <a:pt x="42" y="167"/>
                  <a:pt x="44" y="164"/>
                </a:cubicBezTo>
                <a:cubicBezTo>
                  <a:pt x="51" y="152"/>
                  <a:pt x="59" y="140"/>
                  <a:pt x="68" y="129"/>
                </a:cubicBezTo>
                <a:cubicBezTo>
                  <a:pt x="69" y="126"/>
                  <a:pt x="73" y="126"/>
                  <a:pt x="75" y="128"/>
                </a:cubicBezTo>
                <a:cubicBezTo>
                  <a:pt x="77" y="129"/>
                  <a:pt x="78" y="133"/>
                  <a:pt x="76" y="135"/>
                </a:cubicBezTo>
                <a:cubicBezTo>
                  <a:pt x="68" y="146"/>
                  <a:pt x="60" y="158"/>
                  <a:pt x="53" y="170"/>
                </a:cubicBezTo>
                <a:cubicBezTo>
                  <a:pt x="52" y="171"/>
                  <a:pt x="50" y="172"/>
                  <a:pt x="48" y="172"/>
                </a:cubicBezTo>
                <a:close/>
                <a:moveTo>
                  <a:pt x="585" y="136"/>
                </a:moveTo>
                <a:cubicBezTo>
                  <a:pt x="583" y="136"/>
                  <a:pt x="582" y="136"/>
                  <a:pt x="580" y="134"/>
                </a:cubicBezTo>
                <a:cubicBezTo>
                  <a:pt x="572" y="123"/>
                  <a:pt x="563" y="113"/>
                  <a:pt x="553" y="103"/>
                </a:cubicBezTo>
                <a:cubicBezTo>
                  <a:pt x="551" y="101"/>
                  <a:pt x="551" y="98"/>
                  <a:pt x="553" y="96"/>
                </a:cubicBezTo>
                <a:cubicBezTo>
                  <a:pt x="555" y="93"/>
                  <a:pt x="558" y="93"/>
                  <a:pt x="560" y="95"/>
                </a:cubicBezTo>
                <a:cubicBezTo>
                  <a:pt x="571" y="106"/>
                  <a:pt x="580" y="116"/>
                  <a:pt x="589" y="128"/>
                </a:cubicBezTo>
                <a:cubicBezTo>
                  <a:pt x="591" y="130"/>
                  <a:pt x="590" y="133"/>
                  <a:pt x="588" y="135"/>
                </a:cubicBezTo>
                <a:cubicBezTo>
                  <a:pt x="587" y="136"/>
                  <a:pt x="586" y="136"/>
                  <a:pt x="585" y="136"/>
                </a:cubicBezTo>
                <a:close/>
                <a:moveTo>
                  <a:pt x="100" y="105"/>
                </a:moveTo>
                <a:cubicBezTo>
                  <a:pt x="98" y="105"/>
                  <a:pt x="97" y="105"/>
                  <a:pt x="96" y="104"/>
                </a:cubicBezTo>
                <a:cubicBezTo>
                  <a:pt x="94" y="102"/>
                  <a:pt x="94" y="98"/>
                  <a:pt x="96" y="96"/>
                </a:cubicBezTo>
                <a:cubicBezTo>
                  <a:pt x="106" y="86"/>
                  <a:pt x="117" y="77"/>
                  <a:pt x="128" y="68"/>
                </a:cubicBezTo>
                <a:cubicBezTo>
                  <a:pt x="131" y="66"/>
                  <a:pt x="134" y="66"/>
                  <a:pt x="136" y="69"/>
                </a:cubicBezTo>
                <a:cubicBezTo>
                  <a:pt x="137" y="71"/>
                  <a:pt x="137" y="74"/>
                  <a:pt x="135" y="76"/>
                </a:cubicBezTo>
                <a:cubicBezTo>
                  <a:pt x="124" y="85"/>
                  <a:pt x="113" y="94"/>
                  <a:pt x="103" y="104"/>
                </a:cubicBezTo>
                <a:cubicBezTo>
                  <a:pt x="102" y="105"/>
                  <a:pt x="101" y="105"/>
                  <a:pt x="100" y="105"/>
                </a:cubicBezTo>
                <a:close/>
                <a:moveTo>
                  <a:pt x="525" y="77"/>
                </a:moveTo>
                <a:cubicBezTo>
                  <a:pt x="524" y="77"/>
                  <a:pt x="523" y="76"/>
                  <a:pt x="522" y="76"/>
                </a:cubicBezTo>
                <a:cubicBezTo>
                  <a:pt x="511" y="67"/>
                  <a:pt x="499" y="59"/>
                  <a:pt x="487" y="53"/>
                </a:cubicBezTo>
                <a:cubicBezTo>
                  <a:pt x="485" y="51"/>
                  <a:pt x="484" y="48"/>
                  <a:pt x="485" y="45"/>
                </a:cubicBezTo>
                <a:cubicBezTo>
                  <a:pt x="487" y="43"/>
                  <a:pt x="490" y="42"/>
                  <a:pt x="492" y="43"/>
                </a:cubicBezTo>
                <a:cubicBezTo>
                  <a:pt x="505" y="50"/>
                  <a:pt x="517" y="59"/>
                  <a:pt x="528" y="67"/>
                </a:cubicBezTo>
                <a:cubicBezTo>
                  <a:pt x="530" y="69"/>
                  <a:pt x="531" y="72"/>
                  <a:pt x="529" y="75"/>
                </a:cubicBezTo>
                <a:cubicBezTo>
                  <a:pt x="528" y="76"/>
                  <a:pt x="527" y="77"/>
                  <a:pt x="525" y="77"/>
                </a:cubicBezTo>
                <a:close/>
                <a:moveTo>
                  <a:pt x="167" y="54"/>
                </a:moveTo>
                <a:cubicBezTo>
                  <a:pt x="165" y="54"/>
                  <a:pt x="163" y="53"/>
                  <a:pt x="162" y="51"/>
                </a:cubicBezTo>
                <a:cubicBezTo>
                  <a:pt x="160" y="49"/>
                  <a:pt x="161" y="45"/>
                  <a:pt x="164" y="44"/>
                </a:cubicBezTo>
                <a:cubicBezTo>
                  <a:pt x="176" y="37"/>
                  <a:pt x="189" y="30"/>
                  <a:pt x="202" y="25"/>
                </a:cubicBezTo>
                <a:cubicBezTo>
                  <a:pt x="205" y="24"/>
                  <a:pt x="208" y="25"/>
                  <a:pt x="209" y="28"/>
                </a:cubicBezTo>
                <a:cubicBezTo>
                  <a:pt x="210" y="30"/>
                  <a:pt x="209" y="33"/>
                  <a:pt x="206" y="35"/>
                </a:cubicBezTo>
                <a:cubicBezTo>
                  <a:pt x="194" y="40"/>
                  <a:pt x="181" y="46"/>
                  <a:pt x="169" y="53"/>
                </a:cubicBezTo>
                <a:cubicBezTo>
                  <a:pt x="168" y="54"/>
                  <a:pt x="167" y="54"/>
                  <a:pt x="167" y="54"/>
                </a:cubicBezTo>
                <a:close/>
                <a:moveTo>
                  <a:pt x="452" y="35"/>
                </a:moveTo>
                <a:cubicBezTo>
                  <a:pt x="451" y="35"/>
                  <a:pt x="450" y="34"/>
                  <a:pt x="450" y="34"/>
                </a:cubicBezTo>
                <a:cubicBezTo>
                  <a:pt x="437" y="29"/>
                  <a:pt x="424" y="24"/>
                  <a:pt x="410" y="21"/>
                </a:cubicBezTo>
                <a:cubicBezTo>
                  <a:pt x="408" y="20"/>
                  <a:pt x="406" y="17"/>
                  <a:pt x="407" y="14"/>
                </a:cubicBezTo>
                <a:cubicBezTo>
                  <a:pt x="407" y="12"/>
                  <a:pt x="410" y="10"/>
                  <a:pt x="413" y="11"/>
                </a:cubicBezTo>
                <a:cubicBezTo>
                  <a:pt x="427" y="14"/>
                  <a:pt x="441" y="19"/>
                  <a:pt x="454" y="24"/>
                </a:cubicBezTo>
                <a:cubicBezTo>
                  <a:pt x="457" y="25"/>
                  <a:pt x="458" y="29"/>
                  <a:pt x="457" y="31"/>
                </a:cubicBezTo>
                <a:cubicBezTo>
                  <a:pt x="456" y="33"/>
                  <a:pt x="454" y="35"/>
                  <a:pt x="452" y="35"/>
                </a:cubicBezTo>
                <a:close/>
                <a:moveTo>
                  <a:pt x="244" y="21"/>
                </a:moveTo>
                <a:cubicBezTo>
                  <a:pt x="242" y="21"/>
                  <a:pt x="240" y="20"/>
                  <a:pt x="239" y="17"/>
                </a:cubicBezTo>
                <a:cubicBezTo>
                  <a:pt x="239" y="15"/>
                  <a:pt x="240" y="12"/>
                  <a:pt x="243" y="11"/>
                </a:cubicBezTo>
                <a:cubicBezTo>
                  <a:pt x="257" y="7"/>
                  <a:pt x="271" y="4"/>
                  <a:pt x="285" y="3"/>
                </a:cubicBezTo>
                <a:cubicBezTo>
                  <a:pt x="288" y="2"/>
                  <a:pt x="291" y="4"/>
                  <a:pt x="291" y="7"/>
                </a:cubicBezTo>
                <a:cubicBezTo>
                  <a:pt x="291" y="10"/>
                  <a:pt x="289" y="13"/>
                  <a:pt x="287" y="13"/>
                </a:cubicBezTo>
                <a:cubicBezTo>
                  <a:pt x="273" y="15"/>
                  <a:pt x="259" y="18"/>
                  <a:pt x="246" y="21"/>
                </a:cubicBezTo>
                <a:cubicBezTo>
                  <a:pt x="245" y="21"/>
                  <a:pt x="245" y="21"/>
                  <a:pt x="244" y="21"/>
                </a:cubicBezTo>
                <a:close/>
                <a:moveTo>
                  <a:pt x="370" y="13"/>
                </a:moveTo>
                <a:cubicBezTo>
                  <a:pt x="370" y="13"/>
                  <a:pt x="370" y="13"/>
                  <a:pt x="370" y="13"/>
                </a:cubicBezTo>
                <a:cubicBezTo>
                  <a:pt x="356" y="11"/>
                  <a:pt x="342" y="10"/>
                  <a:pt x="329" y="10"/>
                </a:cubicBezTo>
                <a:cubicBezTo>
                  <a:pt x="328" y="10"/>
                  <a:pt x="328" y="10"/>
                  <a:pt x="328" y="10"/>
                </a:cubicBezTo>
                <a:cubicBezTo>
                  <a:pt x="325" y="10"/>
                  <a:pt x="323" y="8"/>
                  <a:pt x="323" y="5"/>
                </a:cubicBezTo>
                <a:cubicBezTo>
                  <a:pt x="323" y="2"/>
                  <a:pt x="325" y="0"/>
                  <a:pt x="32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3" y="0"/>
                  <a:pt x="357" y="1"/>
                  <a:pt x="371" y="2"/>
                </a:cubicBezTo>
                <a:cubicBezTo>
                  <a:pt x="374" y="3"/>
                  <a:pt x="376" y="5"/>
                  <a:pt x="375" y="8"/>
                </a:cubicBezTo>
                <a:cubicBezTo>
                  <a:pt x="375" y="11"/>
                  <a:pt x="373" y="13"/>
                  <a:pt x="370" y="13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5" name="Oval 4">
            <a:extLst>
              <a:ext uri="{FF2B5EF4-FFF2-40B4-BE49-F238E27FC236}">
                <a16:creationId xmlns:a16="http://schemas.microsoft.com/office/drawing/2014/main" xmlns="" id="{8BAC11B0-8D20-4389-B6B8-CF990E5E9FC8}"/>
              </a:ext>
            </a:extLst>
          </p:cNvPr>
          <p:cNvSpPr>
            <a:spLocks/>
          </p:cNvSpPr>
          <p:nvPr/>
        </p:nvSpPr>
        <p:spPr bwMode="auto">
          <a:xfrm>
            <a:off x="2419621" y="3736773"/>
            <a:ext cx="777295" cy="7763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6" name="Freeform: Shape 5">
            <a:extLst>
              <a:ext uri="{FF2B5EF4-FFF2-40B4-BE49-F238E27FC236}">
                <a16:creationId xmlns:a16="http://schemas.microsoft.com/office/drawing/2014/main" xmlns="" id="{8A1D0E12-A2AC-4952-9051-A71B8E0C5AE5}"/>
              </a:ext>
            </a:extLst>
          </p:cNvPr>
          <p:cNvSpPr/>
          <p:nvPr/>
        </p:nvSpPr>
        <p:spPr>
          <a:xfrm>
            <a:off x="2693417" y="4016438"/>
            <a:ext cx="232083" cy="232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8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8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8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8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1" name="Freeform: Shape 7">
            <a:extLst>
              <a:ext uri="{FF2B5EF4-FFF2-40B4-BE49-F238E27FC236}">
                <a16:creationId xmlns:a16="http://schemas.microsoft.com/office/drawing/2014/main" xmlns="" id="{3B0BC01E-35FC-428C-8A41-5F84844224DC}"/>
              </a:ext>
            </a:extLst>
          </p:cNvPr>
          <p:cNvSpPr>
            <a:spLocks/>
          </p:cNvSpPr>
          <p:nvPr/>
        </p:nvSpPr>
        <p:spPr bwMode="auto">
          <a:xfrm>
            <a:off x="4951832" y="4667313"/>
            <a:ext cx="920384" cy="919461"/>
          </a:xfrm>
          <a:custGeom>
            <a:avLst/>
            <a:gdLst>
              <a:gd name="T0" fmla="*/ 287 w 657"/>
              <a:gd name="T1" fmla="*/ 644 h 657"/>
              <a:gd name="T2" fmla="*/ 329 w 657"/>
              <a:gd name="T3" fmla="*/ 652 h 657"/>
              <a:gd name="T4" fmla="*/ 370 w 657"/>
              <a:gd name="T5" fmla="*/ 644 h 657"/>
              <a:gd name="T6" fmla="*/ 371 w 657"/>
              <a:gd name="T7" fmla="*/ 654 h 657"/>
              <a:gd name="T8" fmla="*/ 200 w 657"/>
              <a:gd name="T9" fmla="*/ 625 h 657"/>
              <a:gd name="T10" fmla="*/ 245 w 657"/>
              <a:gd name="T11" fmla="*/ 646 h 657"/>
              <a:gd name="T12" fmla="*/ 487 w 657"/>
              <a:gd name="T13" fmla="*/ 604 h 657"/>
              <a:gd name="T14" fmla="*/ 452 w 657"/>
              <a:gd name="T15" fmla="*/ 633 h 657"/>
              <a:gd name="T16" fmla="*/ 128 w 657"/>
              <a:gd name="T17" fmla="*/ 582 h 657"/>
              <a:gd name="T18" fmla="*/ 167 w 657"/>
              <a:gd name="T19" fmla="*/ 614 h 657"/>
              <a:gd name="T20" fmla="*/ 553 w 657"/>
              <a:gd name="T21" fmla="*/ 553 h 657"/>
              <a:gd name="T22" fmla="*/ 525 w 657"/>
              <a:gd name="T23" fmla="*/ 590 h 657"/>
              <a:gd name="T24" fmla="*/ 69 w 657"/>
              <a:gd name="T25" fmla="*/ 521 h 657"/>
              <a:gd name="T26" fmla="*/ 100 w 657"/>
              <a:gd name="T27" fmla="*/ 563 h 657"/>
              <a:gd name="T28" fmla="*/ 604 w 657"/>
              <a:gd name="T29" fmla="*/ 488 h 657"/>
              <a:gd name="T30" fmla="*/ 585 w 657"/>
              <a:gd name="T31" fmla="*/ 531 h 657"/>
              <a:gd name="T32" fmla="*/ 28 w 657"/>
              <a:gd name="T33" fmla="*/ 448 h 657"/>
              <a:gd name="T34" fmla="*/ 49 w 657"/>
              <a:gd name="T35" fmla="*/ 496 h 657"/>
              <a:gd name="T36" fmla="*/ 636 w 657"/>
              <a:gd name="T37" fmla="*/ 411 h 657"/>
              <a:gd name="T38" fmla="*/ 627 w 657"/>
              <a:gd name="T39" fmla="*/ 458 h 657"/>
              <a:gd name="T40" fmla="*/ 7 w 657"/>
              <a:gd name="T41" fmla="*/ 366 h 657"/>
              <a:gd name="T42" fmla="*/ 16 w 657"/>
              <a:gd name="T43" fmla="*/ 418 h 657"/>
              <a:gd name="T44" fmla="*/ 646 w 657"/>
              <a:gd name="T45" fmla="*/ 329 h 657"/>
              <a:gd name="T46" fmla="*/ 657 w 657"/>
              <a:gd name="T47" fmla="*/ 329 h 657"/>
              <a:gd name="T48" fmla="*/ 0 w 657"/>
              <a:gd name="T49" fmla="*/ 329 h 657"/>
              <a:gd name="T50" fmla="*/ 13 w 657"/>
              <a:gd name="T51" fmla="*/ 287 h 657"/>
              <a:gd name="T52" fmla="*/ 649 w 657"/>
              <a:gd name="T53" fmla="*/ 291 h 657"/>
              <a:gd name="T54" fmla="*/ 646 w 657"/>
              <a:gd name="T55" fmla="*/ 243 h 657"/>
              <a:gd name="T56" fmla="*/ 16 w 657"/>
              <a:gd name="T57" fmla="*/ 251 h 657"/>
              <a:gd name="T58" fmla="*/ 32 w 657"/>
              <a:gd name="T59" fmla="*/ 200 h 657"/>
              <a:gd name="T60" fmla="*/ 627 w 657"/>
              <a:gd name="T61" fmla="*/ 210 h 657"/>
              <a:gd name="T62" fmla="*/ 613 w 657"/>
              <a:gd name="T63" fmla="*/ 164 h 657"/>
              <a:gd name="T64" fmla="*/ 48 w 657"/>
              <a:gd name="T65" fmla="*/ 173 h 657"/>
              <a:gd name="T66" fmla="*/ 75 w 657"/>
              <a:gd name="T67" fmla="*/ 128 h 657"/>
              <a:gd name="T68" fmla="*/ 585 w 657"/>
              <a:gd name="T69" fmla="*/ 137 h 657"/>
              <a:gd name="T70" fmla="*/ 560 w 657"/>
              <a:gd name="T71" fmla="*/ 96 h 657"/>
              <a:gd name="T72" fmla="*/ 100 w 657"/>
              <a:gd name="T73" fmla="*/ 106 h 657"/>
              <a:gd name="T74" fmla="*/ 135 w 657"/>
              <a:gd name="T75" fmla="*/ 69 h 657"/>
              <a:gd name="T76" fmla="*/ 525 w 657"/>
              <a:gd name="T77" fmla="*/ 77 h 657"/>
              <a:gd name="T78" fmla="*/ 492 w 657"/>
              <a:gd name="T79" fmla="*/ 44 h 657"/>
              <a:gd name="T80" fmla="*/ 166 w 657"/>
              <a:gd name="T81" fmla="*/ 54 h 657"/>
              <a:gd name="T82" fmla="*/ 209 w 657"/>
              <a:gd name="T83" fmla="*/ 28 h 657"/>
              <a:gd name="T84" fmla="*/ 452 w 657"/>
              <a:gd name="T85" fmla="*/ 35 h 657"/>
              <a:gd name="T86" fmla="*/ 413 w 657"/>
              <a:gd name="T87" fmla="*/ 11 h 657"/>
              <a:gd name="T88" fmla="*/ 244 w 657"/>
              <a:gd name="T89" fmla="*/ 22 h 657"/>
              <a:gd name="T90" fmla="*/ 291 w 657"/>
              <a:gd name="T91" fmla="*/ 7 h 657"/>
              <a:gd name="T92" fmla="*/ 370 w 657"/>
              <a:gd name="T93" fmla="*/ 13 h 657"/>
              <a:gd name="T94" fmla="*/ 323 w 657"/>
              <a:gd name="T95" fmla="*/ 5 h 657"/>
              <a:gd name="T96" fmla="*/ 371 w 657"/>
              <a:gd name="T97" fmla="*/ 3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7" h="657">
                <a:moveTo>
                  <a:pt x="329" y="657"/>
                </a:moveTo>
                <a:cubicBezTo>
                  <a:pt x="314" y="657"/>
                  <a:pt x="300" y="656"/>
                  <a:pt x="286" y="654"/>
                </a:cubicBezTo>
                <a:cubicBezTo>
                  <a:pt x="283" y="654"/>
                  <a:pt x="281" y="651"/>
                  <a:pt x="281" y="648"/>
                </a:cubicBezTo>
                <a:cubicBezTo>
                  <a:pt x="282" y="646"/>
                  <a:pt x="284" y="644"/>
                  <a:pt x="287" y="644"/>
                </a:cubicBezTo>
                <a:cubicBezTo>
                  <a:pt x="301" y="646"/>
                  <a:pt x="315" y="647"/>
                  <a:pt x="328" y="647"/>
                </a:cubicBezTo>
                <a:cubicBezTo>
                  <a:pt x="331" y="647"/>
                  <a:pt x="334" y="649"/>
                  <a:pt x="334" y="652"/>
                </a:cubicBezTo>
                <a:cubicBezTo>
                  <a:pt x="334" y="655"/>
                  <a:pt x="332" y="657"/>
                  <a:pt x="329" y="657"/>
                </a:cubicBezTo>
                <a:cubicBezTo>
                  <a:pt x="329" y="652"/>
                  <a:pt x="329" y="652"/>
                  <a:pt x="329" y="652"/>
                </a:cubicBezTo>
                <a:cubicBezTo>
                  <a:pt x="329" y="657"/>
                  <a:pt x="329" y="657"/>
                  <a:pt x="329" y="657"/>
                </a:cubicBezTo>
                <a:close/>
                <a:moveTo>
                  <a:pt x="371" y="654"/>
                </a:moveTo>
                <a:cubicBezTo>
                  <a:pt x="368" y="654"/>
                  <a:pt x="366" y="652"/>
                  <a:pt x="366" y="650"/>
                </a:cubicBezTo>
                <a:cubicBezTo>
                  <a:pt x="365" y="647"/>
                  <a:pt x="367" y="644"/>
                  <a:pt x="370" y="644"/>
                </a:cubicBezTo>
                <a:cubicBezTo>
                  <a:pt x="384" y="642"/>
                  <a:pt x="398" y="639"/>
                  <a:pt x="411" y="636"/>
                </a:cubicBezTo>
                <a:cubicBezTo>
                  <a:pt x="414" y="635"/>
                  <a:pt x="417" y="637"/>
                  <a:pt x="417" y="640"/>
                </a:cubicBezTo>
                <a:cubicBezTo>
                  <a:pt x="418" y="642"/>
                  <a:pt x="416" y="645"/>
                  <a:pt x="414" y="646"/>
                </a:cubicBezTo>
                <a:cubicBezTo>
                  <a:pt x="400" y="650"/>
                  <a:pt x="386" y="653"/>
                  <a:pt x="371" y="654"/>
                </a:cubicBezTo>
                <a:close/>
                <a:moveTo>
                  <a:pt x="245" y="646"/>
                </a:moveTo>
                <a:cubicBezTo>
                  <a:pt x="244" y="646"/>
                  <a:pt x="244" y="646"/>
                  <a:pt x="244" y="646"/>
                </a:cubicBezTo>
                <a:cubicBezTo>
                  <a:pt x="230" y="642"/>
                  <a:pt x="216" y="638"/>
                  <a:pt x="203" y="632"/>
                </a:cubicBezTo>
                <a:cubicBezTo>
                  <a:pt x="200" y="631"/>
                  <a:pt x="199" y="628"/>
                  <a:pt x="200" y="625"/>
                </a:cubicBezTo>
                <a:cubicBezTo>
                  <a:pt x="201" y="623"/>
                  <a:pt x="204" y="621"/>
                  <a:pt x="207" y="623"/>
                </a:cubicBezTo>
                <a:cubicBezTo>
                  <a:pt x="220" y="628"/>
                  <a:pt x="233" y="632"/>
                  <a:pt x="246" y="636"/>
                </a:cubicBezTo>
                <a:cubicBezTo>
                  <a:pt x="249" y="637"/>
                  <a:pt x="251" y="640"/>
                  <a:pt x="250" y="642"/>
                </a:cubicBezTo>
                <a:cubicBezTo>
                  <a:pt x="249" y="645"/>
                  <a:pt x="247" y="646"/>
                  <a:pt x="245" y="646"/>
                </a:cubicBezTo>
                <a:close/>
                <a:moveTo>
                  <a:pt x="452" y="633"/>
                </a:moveTo>
                <a:cubicBezTo>
                  <a:pt x="450" y="633"/>
                  <a:pt x="448" y="631"/>
                  <a:pt x="447" y="629"/>
                </a:cubicBezTo>
                <a:cubicBezTo>
                  <a:pt x="446" y="627"/>
                  <a:pt x="448" y="624"/>
                  <a:pt x="450" y="622"/>
                </a:cubicBezTo>
                <a:cubicBezTo>
                  <a:pt x="463" y="617"/>
                  <a:pt x="476" y="611"/>
                  <a:pt x="487" y="604"/>
                </a:cubicBezTo>
                <a:cubicBezTo>
                  <a:pt x="490" y="603"/>
                  <a:pt x="493" y="603"/>
                  <a:pt x="495" y="606"/>
                </a:cubicBezTo>
                <a:cubicBezTo>
                  <a:pt x="496" y="608"/>
                  <a:pt x="495" y="612"/>
                  <a:pt x="493" y="613"/>
                </a:cubicBezTo>
                <a:cubicBezTo>
                  <a:pt x="480" y="620"/>
                  <a:pt x="467" y="627"/>
                  <a:pt x="454" y="632"/>
                </a:cubicBezTo>
                <a:cubicBezTo>
                  <a:pt x="454" y="632"/>
                  <a:pt x="453" y="633"/>
                  <a:pt x="452" y="633"/>
                </a:cubicBezTo>
                <a:close/>
                <a:moveTo>
                  <a:pt x="167" y="614"/>
                </a:moveTo>
                <a:cubicBezTo>
                  <a:pt x="166" y="614"/>
                  <a:pt x="165" y="614"/>
                  <a:pt x="164" y="613"/>
                </a:cubicBezTo>
                <a:cubicBezTo>
                  <a:pt x="152" y="606"/>
                  <a:pt x="140" y="598"/>
                  <a:pt x="129" y="589"/>
                </a:cubicBezTo>
                <a:cubicBezTo>
                  <a:pt x="126" y="588"/>
                  <a:pt x="126" y="584"/>
                  <a:pt x="128" y="582"/>
                </a:cubicBezTo>
                <a:cubicBezTo>
                  <a:pt x="129" y="580"/>
                  <a:pt x="133" y="579"/>
                  <a:pt x="135" y="581"/>
                </a:cubicBezTo>
                <a:cubicBezTo>
                  <a:pt x="146" y="589"/>
                  <a:pt x="158" y="597"/>
                  <a:pt x="170" y="604"/>
                </a:cubicBezTo>
                <a:cubicBezTo>
                  <a:pt x="172" y="606"/>
                  <a:pt x="173" y="609"/>
                  <a:pt x="172" y="611"/>
                </a:cubicBezTo>
                <a:cubicBezTo>
                  <a:pt x="171" y="613"/>
                  <a:pt x="169" y="614"/>
                  <a:pt x="167" y="614"/>
                </a:cubicBezTo>
                <a:close/>
                <a:moveTo>
                  <a:pt x="525" y="590"/>
                </a:moveTo>
                <a:cubicBezTo>
                  <a:pt x="524" y="590"/>
                  <a:pt x="522" y="590"/>
                  <a:pt x="521" y="588"/>
                </a:cubicBezTo>
                <a:cubicBezTo>
                  <a:pt x="519" y="586"/>
                  <a:pt x="520" y="583"/>
                  <a:pt x="522" y="581"/>
                </a:cubicBezTo>
                <a:cubicBezTo>
                  <a:pt x="533" y="572"/>
                  <a:pt x="544" y="563"/>
                  <a:pt x="553" y="553"/>
                </a:cubicBezTo>
                <a:cubicBezTo>
                  <a:pt x="555" y="551"/>
                  <a:pt x="559" y="551"/>
                  <a:pt x="561" y="553"/>
                </a:cubicBezTo>
                <a:cubicBezTo>
                  <a:pt x="563" y="555"/>
                  <a:pt x="563" y="559"/>
                  <a:pt x="561" y="561"/>
                </a:cubicBezTo>
                <a:cubicBezTo>
                  <a:pt x="551" y="571"/>
                  <a:pt x="540" y="581"/>
                  <a:pt x="528" y="589"/>
                </a:cubicBezTo>
                <a:cubicBezTo>
                  <a:pt x="528" y="590"/>
                  <a:pt x="526" y="590"/>
                  <a:pt x="525" y="590"/>
                </a:cubicBezTo>
                <a:close/>
                <a:moveTo>
                  <a:pt x="100" y="563"/>
                </a:moveTo>
                <a:cubicBezTo>
                  <a:pt x="99" y="563"/>
                  <a:pt x="97" y="562"/>
                  <a:pt x="96" y="561"/>
                </a:cubicBezTo>
                <a:cubicBezTo>
                  <a:pt x="86" y="551"/>
                  <a:pt x="77" y="540"/>
                  <a:pt x="68" y="529"/>
                </a:cubicBezTo>
                <a:cubicBezTo>
                  <a:pt x="66" y="526"/>
                  <a:pt x="67" y="523"/>
                  <a:pt x="69" y="521"/>
                </a:cubicBezTo>
                <a:cubicBezTo>
                  <a:pt x="71" y="520"/>
                  <a:pt x="75" y="520"/>
                  <a:pt x="76" y="522"/>
                </a:cubicBezTo>
                <a:cubicBezTo>
                  <a:pt x="85" y="533"/>
                  <a:pt x="94" y="544"/>
                  <a:pt x="104" y="554"/>
                </a:cubicBezTo>
                <a:cubicBezTo>
                  <a:pt x="106" y="556"/>
                  <a:pt x="106" y="559"/>
                  <a:pt x="104" y="561"/>
                </a:cubicBezTo>
                <a:cubicBezTo>
                  <a:pt x="103" y="562"/>
                  <a:pt x="101" y="563"/>
                  <a:pt x="100" y="563"/>
                </a:cubicBezTo>
                <a:close/>
                <a:moveTo>
                  <a:pt x="585" y="531"/>
                </a:moveTo>
                <a:cubicBezTo>
                  <a:pt x="584" y="531"/>
                  <a:pt x="583" y="530"/>
                  <a:pt x="582" y="530"/>
                </a:cubicBezTo>
                <a:cubicBezTo>
                  <a:pt x="579" y="528"/>
                  <a:pt x="579" y="524"/>
                  <a:pt x="581" y="522"/>
                </a:cubicBezTo>
                <a:cubicBezTo>
                  <a:pt x="589" y="511"/>
                  <a:pt x="597" y="500"/>
                  <a:pt x="604" y="488"/>
                </a:cubicBezTo>
                <a:cubicBezTo>
                  <a:pt x="605" y="485"/>
                  <a:pt x="609" y="484"/>
                  <a:pt x="611" y="486"/>
                </a:cubicBezTo>
                <a:cubicBezTo>
                  <a:pt x="614" y="487"/>
                  <a:pt x="614" y="490"/>
                  <a:pt x="613" y="493"/>
                </a:cubicBezTo>
                <a:cubicBezTo>
                  <a:pt x="606" y="505"/>
                  <a:pt x="598" y="517"/>
                  <a:pt x="589" y="529"/>
                </a:cubicBezTo>
                <a:cubicBezTo>
                  <a:pt x="588" y="530"/>
                  <a:pt x="587" y="531"/>
                  <a:pt x="585" y="531"/>
                </a:cubicBezTo>
                <a:close/>
                <a:moveTo>
                  <a:pt x="49" y="496"/>
                </a:moveTo>
                <a:cubicBezTo>
                  <a:pt x="47" y="496"/>
                  <a:pt x="45" y="495"/>
                  <a:pt x="44" y="493"/>
                </a:cubicBezTo>
                <a:cubicBezTo>
                  <a:pt x="37" y="481"/>
                  <a:pt x="30" y="468"/>
                  <a:pt x="25" y="455"/>
                </a:cubicBezTo>
                <a:cubicBezTo>
                  <a:pt x="24" y="452"/>
                  <a:pt x="25" y="449"/>
                  <a:pt x="28" y="448"/>
                </a:cubicBezTo>
                <a:cubicBezTo>
                  <a:pt x="30" y="447"/>
                  <a:pt x="34" y="448"/>
                  <a:pt x="35" y="451"/>
                </a:cubicBezTo>
                <a:cubicBezTo>
                  <a:pt x="40" y="463"/>
                  <a:pt x="46" y="476"/>
                  <a:pt x="53" y="488"/>
                </a:cubicBezTo>
                <a:cubicBezTo>
                  <a:pt x="55" y="490"/>
                  <a:pt x="54" y="494"/>
                  <a:pt x="51" y="495"/>
                </a:cubicBezTo>
                <a:cubicBezTo>
                  <a:pt x="50" y="496"/>
                  <a:pt x="49" y="496"/>
                  <a:pt x="49" y="496"/>
                </a:cubicBezTo>
                <a:close/>
                <a:moveTo>
                  <a:pt x="627" y="458"/>
                </a:moveTo>
                <a:cubicBezTo>
                  <a:pt x="626" y="458"/>
                  <a:pt x="626" y="457"/>
                  <a:pt x="625" y="457"/>
                </a:cubicBezTo>
                <a:cubicBezTo>
                  <a:pt x="622" y="456"/>
                  <a:pt x="621" y="453"/>
                  <a:pt x="622" y="450"/>
                </a:cubicBezTo>
                <a:cubicBezTo>
                  <a:pt x="628" y="438"/>
                  <a:pt x="632" y="424"/>
                  <a:pt x="636" y="411"/>
                </a:cubicBezTo>
                <a:cubicBezTo>
                  <a:pt x="636" y="408"/>
                  <a:pt x="639" y="406"/>
                  <a:pt x="642" y="407"/>
                </a:cubicBezTo>
                <a:cubicBezTo>
                  <a:pt x="645" y="408"/>
                  <a:pt x="647" y="411"/>
                  <a:pt x="646" y="414"/>
                </a:cubicBezTo>
                <a:cubicBezTo>
                  <a:pt x="642" y="427"/>
                  <a:pt x="638" y="441"/>
                  <a:pt x="632" y="454"/>
                </a:cubicBezTo>
                <a:cubicBezTo>
                  <a:pt x="631" y="456"/>
                  <a:pt x="629" y="458"/>
                  <a:pt x="627" y="458"/>
                </a:cubicBezTo>
                <a:close/>
                <a:moveTo>
                  <a:pt x="16" y="418"/>
                </a:moveTo>
                <a:cubicBezTo>
                  <a:pt x="14" y="418"/>
                  <a:pt x="12" y="416"/>
                  <a:pt x="11" y="414"/>
                </a:cubicBezTo>
                <a:cubicBezTo>
                  <a:pt x="7" y="400"/>
                  <a:pt x="5" y="386"/>
                  <a:pt x="3" y="372"/>
                </a:cubicBezTo>
                <a:cubicBezTo>
                  <a:pt x="2" y="369"/>
                  <a:pt x="4" y="366"/>
                  <a:pt x="7" y="366"/>
                </a:cubicBezTo>
                <a:cubicBezTo>
                  <a:pt x="10" y="366"/>
                  <a:pt x="13" y="368"/>
                  <a:pt x="13" y="370"/>
                </a:cubicBezTo>
                <a:cubicBezTo>
                  <a:pt x="15" y="384"/>
                  <a:pt x="18" y="398"/>
                  <a:pt x="21" y="411"/>
                </a:cubicBezTo>
                <a:cubicBezTo>
                  <a:pt x="22" y="414"/>
                  <a:pt x="20" y="417"/>
                  <a:pt x="18" y="418"/>
                </a:cubicBezTo>
                <a:cubicBezTo>
                  <a:pt x="17" y="418"/>
                  <a:pt x="17" y="418"/>
                  <a:pt x="16" y="418"/>
                </a:cubicBezTo>
                <a:close/>
                <a:moveTo>
                  <a:pt x="649" y="376"/>
                </a:moveTo>
                <a:cubicBezTo>
                  <a:pt x="648" y="376"/>
                  <a:pt x="648" y="376"/>
                  <a:pt x="648" y="376"/>
                </a:cubicBezTo>
                <a:cubicBezTo>
                  <a:pt x="645" y="376"/>
                  <a:pt x="643" y="373"/>
                  <a:pt x="644" y="370"/>
                </a:cubicBezTo>
                <a:cubicBezTo>
                  <a:pt x="645" y="356"/>
                  <a:pt x="646" y="342"/>
                  <a:pt x="646" y="329"/>
                </a:cubicBezTo>
                <a:cubicBezTo>
                  <a:pt x="646" y="328"/>
                  <a:pt x="646" y="328"/>
                  <a:pt x="646" y="328"/>
                </a:cubicBezTo>
                <a:cubicBezTo>
                  <a:pt x="646" y="325"/>
                  <a:pt x="649" y="323"/>
                  <a:pt x="652" y="323"/>
                </a:cubicBezTo>
                <a:cubicBezTo>
                  <a:pt x="655" y="323"/>
                  <a:pt x="657" y="325"/>
                  <a:pt x="657" y="328"/>
                </a:cubicBezTo>
                <a:cubicBezTo>
                  <a:pt x="657" y="329"/>
                  <a:pt x="657" y="329"/>
                  <a:pt x="657" y="329"/>
                </a:cubicBezTo>
                <a:cubicBezTo>
                  <a:pt x="657" y="343"/>
                  <a:pt x="656" y="357"/>
                  <a:pt x="654" y="371"/>
                </a:cubicBezTo>
                <a:cubicBezTo>
                  <a:pt x="654" y="374"/>
                  <a:pt x="652" y="376"/>
                  <a:pt x="649" y="376"/>
                </a:cubicBezTo>
                <a:close/>
                <a:moveTo>
                  <a:pt x="5" y="334"/>
                </a:moveTo>
                <a:cubicBezTo>
                  <a:pt x="2" y="334"/>
                  <a:pt x="0" y="332"/>
                  <a:pt x="0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14"/>
                  <a:pt x="1" y="300"/>
                  <a:pt x="3" y="286"/>
                </a:cubicBezTo>
                <a:cubicBezTo>
                  <a:pt x="3" y="283"/>
                  <a:pt x="6" y="281"/>
                  <a:pt x="9" y="282"/>
                </a:cubicBezTo>
                <a:cubicBezTo>
                  <a:pt x="11" y="282"/>
                  <a:pt x="13" y="285"/>
                  <a:pt x="13" y="287"/>
                </a:cubicBezTo>
                <a:cubicBezTo>
                  <a:pt x="11" y="301"/>
                  <a:pt x="10" y="315"/>
                  <a:pt x="10" y="329"/>
                </a:cubicBezTo>
                <a:cubicBezTo>
                  <a:pt x="10" y="329"/>
                  <a:pt x="10" y="329"/>
                  <a:pt x="10" y="329"/>
                </a:cubicBezTo>
                <a:cubicBezTo>
                  <a:pt x="10" y="332"/>
                  <a:pt x="8" y="334"/>
                  <a:pt x="5" y="334"/>
                </a:cubicBezTo>
                <a:close/>
                <a:moveTo>
                  <a:pt x="649" y="291"/>
                </a:moveTo>
                <a:cubicBezTo>
                  <a:pt x="646" y="291"/>
                  <a:pt x="644" y="289"/>
                  <a:pt x="644" y="286"/>
                </a:cubicBezTo>
                <a:cubicBezTo>
                  <a:pt x="642" y="273"/>
                  <a:pt x="639" y="259"/>
                  <a:pt x="635" y="246"/>
                </a:cubicBezTo>
                <a:cubicBezTo>
                  <a:pt x="635" y="243"/>
                  <a:pt x="636" y="240"/>
                  <a:pt x="639" y="239"/>
                </a:cubicBezTo>
                <a:cubicBezTo>
                  <a:pt x="642" y="238"/>
                  <a:pt x="645" y="240"/>
                  <a:pt x="646" y="243"/>
                </a:cubicBezTo>
                <a:cubicBezTo>
                  <a:pt x="649" y="257"/>
                  <a:pt x="652" y="271"/>
                  <a:pt x="654" y="285"/>
                </a:cubicBezTo>
                <a:cubicBezTo>
                  <a:pt x="655" y="288"/>
                  <a:pt x="652" y="291"/>
                  <a:pt x="650" y="291"/>
                </a:cubicBezTo>
                <a:lnTo>
                  <a:pt x="649" y="291"/>
                </a:lnTo>
                <a:close/>
                <a:moveTo>
                  <a:pt x="16" y="251"/>
                </a:moveTo>
                <a:cubicBezTo>
                  <a:pt x="16" y="251"/>
                  <a:pt x="15" y="251"/>
                  <a:pt x="15" y="250"/>
                </a:cubicBezTo>
                <a:cubicBezTo>
                  <a:pt x="12" y="250"/>
                  <a:pt x="10" y="247"/>
                  <a:pt x="11" y="244"/>
                </a:cubicBezTo>
                <a:cubicBezTo>
                  <a:pt x="15" y="230"/>
                  <a:pt x="19" y="216"/>
                  <a:pt x="25" y="203"/>
                </a:cubicBezTo>
                <a:cubicBezTo>
                  <a:pt x="26" y="201"/>
                  <a:pt x="29" y="199"/>
                  <a:pt x="32" y="200"/>
                </a:cubicBezTo>
                <a:cubicBezTo>
                  <a:pt x="34" y="201"/>
                  <a:pt x="36" y="205"/>
                  <a:pt x="34" y="207"/>
                </a:cubicBezTo>
                <a:cubicBezTo>
                  <a:pt x="29" y="220"/>
                  <a:pt x="25" y="233"/>
                  <a:pt x="21" y="247"/>
                </a:cubicBezTo>
                <a:cubicBezTo>
                  <a:pt x="20" y="249"/>
                  <a:pt x="18" y="251"/>
                  <a:pt x="16" y="251"/>
                </a:cubicBezTo>
                <a:close/>
                <a:moveTo>
                  <a:pt x="627" y="210"/>
                </a:moveTo>
                <a:cubicBezTo>
                  <a:pt x="625" y="210"/>
                  <a:pt x="623" y="208"/>
                  <a:pt x="622" y="206"/>
                </a:cubicBezTo>
                <a:cubicBezTo>
                  <a:pt x="617" y="194"/>
                  <a:pt x="610" y="181"/>
                  <a:pt x="604" y="169"/>
                </a:cubicBezTo>
                <a:cubicBezTo>
                  <a:pt x="602" y="167"/>
                  <a:pt x="603" y="163"/>
                  <a:pt x="605" y="162"/>
                </a:cubicBezTo>
                <a:cubicBezTo>
                  <a:pt x="608" y="160"/>
                  <a:pt x="611" y="161"/>
                  <a:pt x="613" y="164"/>
                </a:cubicBezTo>
                <a:cubicBezTo>
                  <a:pt x="620" y="176"/>
                  <a:pt x="626" y="189"/>
                  <a:pt x="632" y="202"/>
                </a:cubicBezTo>
                <a:cubicBezTo>
                  <a:pt x="633" y="205"/>
                  <a:pt x="632" y="208"/>
                  <a:pt x="629" y="209"/>
                </a:cubicBezTo>
                <a:cubicBezTo>
                  <a:pt x="628" y="209"/>
                  <a:pt x="628" y="210"/>
                  <a:pt x="627" y="210"/>
                </a:cubicBezTo>
                <a:close/>
                <a:moveTo>
                  <a:pt x="48" y="173"/>
                </a:moveTo>
                <a:cubicBezTo>
                  <a:pt x="47" y="173"/>
                  <a:pt x="46" y="172"/>
                  <a:pt x="46" y="172"/>
                </a:cubicBezTo>
                <a:cubicBezTo>
                  <a:pt x="43" y="170"/>
                  <a:pt x="42" y="167"/>
                  <a:pt x="44" y="165"/>
                </a:cubicBezTo>
                <a:cubicBezTo>
                  <a:pt x="51" y="152"/>
                  <a:pt x="59" y="140"/>
                  <a:pt x="67" y="129"/>
                </a:cubicBezTo>
                <a:cubicBezTo>
                  <a:pt x="69" y="127"/>
                  <a:pt x="73" y="126"/>
                  <a:pt x="75" y="128"/>
                </a:cubicBezTo>
                <a:cubicBezTo>
                  <a:pt x="77" y="130"/>
                  <a:pt x="78" y="133"/>
                  <a:pt x="76" y="135"/>
                </a:cubicBezTo>
                <a:cubicBezTo>
                  <a:pt x="67" y="146"/>
                  <a:pt x="60" y="158"/>
                  <a:pt x="53" y="170"/>
                </a:cubicBezTo>
                <a:cubicBezTo>
                  <a:pt x="52" y="172"/>
                  <a:pt x="50" y="173"/>
                  <a:pt x="48" y="173"/>
                </a:cubicBezTo>
                <a:close/>
                <a:moveTo>
                  <a:pt x="585" y="137"/>
                </a:moveTo>
                <a:cubicBezTo>
                  <a:pt x="583" y="137"/>
                  <a:pt x="581" y="136"/>
                  <a:pt x="580" y="135"/>
                </a:cubicBezTo>
                <a:cubicBezTo>
                  <a:pt x="572" y="124"/>
                  <a:pt x="563" y="113"/>
                  <a:pt x="553" y="103"/>
                </a:cubicBezTo>
                <a:cubicBezTo>
                  <a:pt x="551" y="101"/>
                  <a:pt x="551" y="98"/>
                  <a:pt x="553" y="96"/>
                </a:cubicBezTo>
                <a:cubicBezTo>
                  <a:pt x="555" y="94"/>
                  <a:pt x="558" y="94"/>
                  <a:pt x="560" y="96"/>
                </a:cubicBezTo>
                <a:cubicBezTo>
                  <a:pt x="570" y="106"/>
                  <a:pt x="580" y="117"/>
                  <a:pt x="589" y="128"/>
                </a:cubicBezTo>
                <a:cubicBezTo>
                  <a:pt x="591" y="130"/>
                  <a:pt x="590" y="134"/>
                  <a:pt x="588" y="136"/>
                </a:cubicBezTo>
                <a:cubicBezTo>
                  <a:pt x="587" y="136"/>
                  <a:pt x="586" y="137"/>
                  <a:pt x="585" y="137"/>
                </a:cubicBezTo>
                <a:close/>
                <a:moveTo>
                  <a:pt x="100" y="106"/>
                </a:moveTo>
                <a:cubicBezTo>
                  <a:pt x="98" y="106"/>
                  <a:pt x="97" y="105"/>
                  <a:pt x="96" y="104"/>
                </a:cubicBezTo>
                <a:cubicBezTo>
                  <a:pt x="94" y="102"/>
                  <a:pt x="94" y="99"/>
                  <a:pt x="96" y="97"/>
                </a:cubicBezTo>
                <a:cubicBezTo>
                  <a:pt x="106" y="86"/>
                  <a:pt x="117" y="77"/>
                  <a:pt x="128" y="68"/>
                </a:cubicBezTo>
                <a:cubicBezTo>
                  <a:pt x="130" y="66"/>
                  <a:pt x="134" y="67"/>
                  <a:pt x="135" y="69"/>
                </a:cubicBezTo>
                <a:cubicBezTo>
                  <a:pt x="137" y="71"/>
                  <a:pt x="137" y="75"/>
                  <a:pt x="135" y="77"/>
                </a:cubicBezTo>
                <a:cubicBezTo>
                  <a:pt x="124" y="85"/>
                  <a:pt x="113" y="94"/>
                  <a:pt x="103" y="104"/>
                </a:cubicBezTo>
                <a:cubicBezTo>
                  <a:pt x="102" y="105"/>
                  <a:pt x="101" y="106"/>
                  <a:pt x="100" y="106"/>
                </a:cubicBezTo>
                <a:close/>
                <a:moveTo>
                  <a:pt x="525" y="77"/>
                </a:moveTo>
                <a:cubicBezTo>
                  <a:pt x="524" y="77"/>
                  <a:pt x="523" y="77"/>
                  <a:pt x="522" y="76"/>
                </a:cubicBezTo>
                <a:cubicBezTo>
                  <a:pt x="511" y="68"/>
                  <a:pt x="499" y="60"/>
                  <a:pt x="487" y="53"/>
                </a:cubicBezTo>
                <a:cubicBezTo>
                  <a:pt x="484" y="51"/>
                  <a:pt x="484" y="48"/>
                  <a:pt x="485" y="46"/>
                </a:cubicBezTo>
                <a:cubicBezTo>
                  <a:pt x="486" y="43"/>
                  <a:pt x="490" y="42"/>
                  <a:pt x="492" y="44"/>
                </a:cubicBezTo>
                <a:cubicBezTo>
                  <a:pt x="505" y="51"/>
                  <a:pt x="517" y="59"/>
                  <a:pt x="528" y="68"/>
                </a:cubicBezTo>
                <a:cubicBezTo>
                  <a:pt x="530" y="69"/>
                  <a:pt x="531" y="73"/>
                  <a:pt x="529" y="75"/>
                </a:cubicBezTo>
                <a:cubicBezTo>
                  <a:pt x="528" y="76"/>
                  <a:pt x="526" y="77"/>
                  <a:pt x="525" y="77"/>
                </a:cubicBezTo>
                <a:close/>
                <a:moveTo>
                  <a:pt x="166" y="54"/>
                </a:moveTo>
                <a:cubicBezTo>
                  <a:pt x="165" y="54"/>
                  <a:pt x="163" y="53"/>
                  <a:pt x="162" y="51"/>
                </a:cubicBezTo>
                <a:cubicBezTo>
                  <a:pt x="160" y="49"/>
                  <a:pt x="161" y="46"/>
                  <a:pt x="164" y="44"/>
                </a:cubicBezTo>
                <a:cubicBezTo>
                  <a:pt x="176" y="37"/>
                  <a:pt x="189" y="31"/>
                  <a:pt x="202" y="25"/>
                </a:cubicBezTo>
                <a:cubicBezTo>
                  <a:pt x="205" y="24"/>
                  <a:pt x="208" y="25"/>
                  <a:pt x="209" y="28"/>
                </a:cubicBezTo>
                <a:cubicBezTo>
                  <a:pt x="210" y="31"/>
                  <a:pt x="209" y="34"/>
                  <a:pt x="206" y="35"/>
                </a:cubicBezTo>
                <a:cubicBezTo>
                  <a:pt x="194" y="40"/>
                  <a:pt x="181" y="46"/>
                  <a:pt x="169" y="53"/>
                </a:cubicBezTo>
                <a:cubicBezTo>
                  <a:pt x="168" y="54"/>
                  <a:pt x="167" y="54"/>
                  <a:pt x="166" y="54"/>
                </a:cubicBezTo>
                <a:close/>
                <a:moveTo>
                  <a:pt x="452" y="35"/>
                </a:moveTo>
                <a:cubicBezTo>
                  <a:pt x="451" y="35"/>
                  <a:pt x="450" y="35"/>
                  <a:pt x="450" y="35"/>
                </a:cubicBezTo>
                <a:cubicBezTo>
                  <a:pt x="437" y="29"/>
                  <a:pt x="424" y="25"/>
                  <a:pt x="410" y="21"/>
                </a:cubicBezTo>
                <a:cubicBezTo>
                  <a:pt x="407" y="20"/>
                  <a:pt x="406" y="18"/>
                  <a:pt x="406" y="15"/>
                </a:cubicBezTo>
                <a:cubicBezTo>
                  <a:pt x="407" y="12"/>
                  <a:pt x="410" y="10"/>
                  <a:pt x="413" y="11"/>
                </a:cubicBezTo>
                <a:cubicBezTo>
                  <a:pt x="427" y="15"/>
                  <a:pt x="440" y="19"/>
                  <a:pt x="454" y="25"/>
                </a:cubicBezTo>
                <a:cubicBezTo>
                  <a:pt x="456" y="26"/>
                  <a:pt x="458" y="29"/>
                  <a:pt x="457" y="32"/>
                </a:cubicBezTo>
                <a:cubicBezTo>
                  <a:pt x="456" y="34"/>
                  <a:pt x="454" y="35"/>
                  <a:pt x="452" y="35"/>
                </a:cubicBezTo>
                <a:close/>
                <a:moveTo>
                  <a:pt x="244" y="22"/>
                </a:moveTo>
                <a:cubicBezTo>
                  <a:pt x="242" y="22"/>
                  <a:pt x="240" y="20"/>
                  <a:pt x="239" y="18"/>
                </a:cubicBezTo>
                <a:cubicBezTo>
                  <a:pt x="238" y="15"/>
                  <a:pt x="240" y="12"/>
                  <a:pt x="243" y="11"/>
                </a:cubicBezTo>
                <a:cubicBezTo>
                  <a:pt x="257" y="8"/>
                  <a:pt x="271" y="5"/>
                  <a:pt x="285" y="3"/>
                </a:cubicBezTo>
                <a:cubicBezTo>
                  <a:pt x="288" y="3"/>
                  <a:pt x="291" y="5"/>
                  <a:pt x="291" y="7"/>
                </a:cubicBezTo>
                <a:cubicBezTo>
                  <a:pt x="291" y="10"/>
                  <a:pt x="289" y="13"/>
                  <a:pt x="286" y="13"/>
                </a:cubicBezTo>
                <a:cubicBezTo>
                  <a:pt x="273" y="15"/>
                  <a:pt x="259" y="18"/>
                  <a:pt x="246" y="22"/>
                </a:cubicBezTo>
                <a:cubicBezTo>
                  <a:pt x="245" y="22"/>
                  <a:pt x="245" y="22"/>
                  <a:pt x="244" y="22"/>
                </a:cubicBezTo>
                <a:close/>
                <a:moveTo>
                  <a:pt x="370" y="13"/>
                </a:moveTo>
                <a:cubicBezTo>
                  <a:pt x="369" y="13"/>
                  <a:pt x="369" y="13"/>
                  <a:pt x="369" y="13"/>
                </a:cubicBezTo>
                <a:cubicBezTo>
                  <a:pt x="356" y="12"/>
                  <a:pt x="342" y="11"/>
                  <a:pt x="328" y="11"/>
                </a:cubicBezTo>
                <a:cubicBezTo>
                  <a:pt x="328" y="11"/>
                  <a:pt x="328" y="11"/>
                  <a:pt x="328" y="11"/>
                </a:cubicBezTo>
                <a:cubicBezTo>
                  <a:pt x="325" y="11"/>
                  <a:pt x="323" y="8"/>
                  <a:pt x="323" y="5"/>
                </a:cubicBezTo>
                <a:cubicBezTo>
                  <a:pt x="323" y="2"/>
                  <a:pt x="325" y="0"/>
                  <a:pt x="328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43" y="0"/>
                  <a:pt x="357" y="1"/>
                  <a:pt x="371" y="3"/>
                </a:cubicBezTo>
                <a:cubicBezTo>
                  <a:pt x="374" y="3"/>
                  <a:pt x="376" y="6"/>
                  <a:pt x="375" y="9"/>
                </a:cubicBezTo>
                <a:cubicBezTo>
                  <a:pt x="375" y="11"/>
                  <a:pt x="373" y="13"/>
                  <a:pt x="370" y="13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2" name="Oval 8">
            <a:extLst>
              <a:ext uri="{FF2B5EF4-FFF2-40B4-BE49-F238E27FC236}">
                <a16:creationId xmlns:a16="http://schemas.microsoft.com/office/drawing/2014/main" xmlns="" id="{C70550B3-8E3D-4857-BFD9-2745CE6F2157}"/>
              </a:ext>
            </a:extLst>
          </p:cNvPr>
          <p:cNvSpPr>
            <a:spLocks/>
          </p:cNvSpPr>
          <p:nvPr/>
        </p:nvSpPr>
        <p:spPr bwMode="auto">
          <a:xfrm>
            <a:off x="5026969" y="4738857"/>
            <a:ext cx="777295" cy="776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3" name="Freeform: Shape 9">
            <a:extLst>
              <a:ext uri="{FF2B5EF4-FFF2-40B4-BE49-F238E27FC236}">
                <a16:creationId xmlns:a16="http://schemas.microsoft.com/office/drawing/2014/main" xmlns="" id="{5313DA3C-8EAB-436E-946C-6F7C5E45FE2D}"/>
              </a:ext>
            </a:extLst>
          </p:cNvPr>
          <p:cNvSpPr/>
          <p:nvPr/>
        </p:nvSpPr>
        <p:spPr>
          <a:xfrm>
            <a:off x="5299575" y="5027192"/>
            <a:ext cx="232083" cy="18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8" name="Freeform: Shape 11">
            <a:extLst>
              <a:ext uri="{FF2B5EF4-FFF2-40B4-BE49-F238E27FC236}">
                <a16:creationId xmlns:a16="http://schemas.microsoft.com/office/drawing/2014/main" xmlns="" id="{F37FC618-E3D3-48DE-9B50-90D7E2D11306}"/>
              </a:ext>
            </a:extLst>
          </p:cNvPr>
          <p:cNvSpPr>
            <a:spLocks/>
          </p:cNvSpPr>
          <p:nvPr/>
        </p:nvSpPr>
        <p:spPr bwMode="auto">
          <a:xfrm>
            <a:off x="4949063" y="2662223"/>
            <a:ext cx="920384" cy="919461"/>
          </a:xfrm>
          <a:custGeom>
            <a:avLst/>
            <a:gdLst>
              <a:gd name="T0" fmla="*/ 282 w 657"/>
              <a:gd name="T1" fmla="*/ 649 h 657"/>
              <a:gd name="T2" fmla="*/ 329 w 657"/>
              <a:gd name="T3" fmla="*/ 657 h 657"/>
              <a:gd name="T4" fmla="*/ 411 w 657"/>
              <a:gd name="T5" fmla="*/ 636 h 657"/>
              <a:gd name="T6" fmla="*/ 371 w 657"/>
              <a:gd name="T7" fmla="*/ 655 h 657"/>
              <a:gd name="T8" fmla="*/ 200 w 657"/>
              <a:gd name="T9" fmla="*/ 626 h 657"/>
              <a:gd name="T10" fmla="*/ 245 w 657"/>
              <a:gd name="T11" fmla="*/ 647 h 657"/>
              <a:gd name="T12" fmla="*/ 488 w 657"/>
              <a:gd name="T13" fmla="*/ 604 h 657"/>
              <a:gd name="T14" fmla="*/ 453 w 657"/>
              <a:gd name="T15" fmla="*/ 633 h 657"/>
              <a:gd name="T16" fmla="*/ 128 w 657"/>
              <a:gd name="T17" fmla="*/ 582 h 657"/>
              <a:gd name="T18" fmla="*/ 167 w 657"/>
              <a:gd name="T19" fmla="*/ 614 h 657"/>
              <a:gd name="T20" fmla="*/ 554 w 657"/>
              <a:gd name="T21" fmla="*/ 554 h 657"/>
              <a:gd name="T22" fmla="*/ 526 w 657"/>
              <a:gd name="T23" fmla="*/ 591 h 657"/>
              <a:gd name="T24" fmla="*/ 69 w 657"/>
              <a:gd name="T25" fmla="*/ 522 h 657"/>
              <a:gd name="T26" fmla="*/ 100 w 657"/>
              <a:gd name="T27" fmla="*/ 563 h 657"/>
              <a:gd name="T28" fmla="*/ 604 w 657"/>
              <a:gd name="T29" fmla="*/ 488 h 657"/>
              <a:gd name="T30" fmla="*/ 585 w 657"/>
              <a:gd name="T31" fmla="*/ 531 h 657"/>
              <a:gd name="T32" fmla="*/ 28 w 657"/>
              <a:gd name="T33" fmla="*/ 448 h 657"/>
              <a:gd name="T34" fmla="*/ 49 w 657"/>
              <a:gd name="T35" fmla="*/ 496 h 657"/>
              <a:gd name="T36" fmla="*/ 636 w 657"/>
              <a:gd name="T37" fmla="*/ 411 h 657"/>
              <a:gd name="T38" fmla="*/ 628 w 657"/>
              <a:gd name="T39" fmla="*/ 458 h 657"/>
              <a:gd name="T40" fmla="*/ 8 w 657"/>
              <a:gd name="T41" fmla="*/ 366 h 657"/>
              <a:gd name="T42" fmla="*/ 17 w 657"/>
              <a:gd name="T43" fmla="*/ 418 h 657"/>
              <a:gd name="T44" fmla="*/ 647 w 657"/>
              <a:gd name="T45" fmla="*/ 329 h 657"/>
              <a:gd name="T46" fmla="*/ 657 w 657"/>
              <a:gd name="T47" fmla="*/ 329 h 657"/>
              <a:gd name="T48" fmla="*/ 0 w 657"/>
              <a:gd name="T49" fmla="*/ 329 h 657"/>
              <a:gd name="T50" fmla="*/ 14 w 657"/>
              <a:gd name="T51" fmla="*/ 288 h 657"/>
              <a:gd name="T52" fmla="*/ 649 w 657"/>
              <a:gd name="T53" fmla="*/ 291 h 657"/>
              <a:gd name="T54" fmla="*/ 646 w 657"/>
              <a:gd name="T55" fmla="*/ 243 h 657"/>
              <a:gd name="T56" fmla="*/ 16 w 657"/>
              <a:gd name="T57" fmla="*/ 251 h 657"/>
              <a:gd name="T58" fmla="*/ 32 w 657"/>
              <a:gd name="T59" fmla="*/ 201 h 657"/>
              <a:gd name="T60" fmla="*/ 627 w 657"/>
              <a:gd name="T61" fmla="*/ 210 h 657"/>
              <a:gd name="T62" fmla="*/ 613 w 657"/>
              <a:gd name="T63" fmla="*/ 164 h 657"/>
              <a:gd name="T64" fmla="*/ 49 w 657"/>
              <a:gd name="T65" fmla="*/ 173 h 657"/>
              <a:gd name="T66" fmla="*/ 75 w 657"/>
              <a:gd name="T67" fmla="*/ 128 h 657"/>
              <a:gd name="T68" fmla="*/ 585 w 657"/>
              <a:gd name="T69" fmla="*/ 137 h 657"/>
              <a:gd name="T70" fmla="*/ 561 w 657"/>
              <a:gd name="T71" fmla="*/ 96 h 657"/>
              <a:gd name="T72" fmla="*/ 100 w 657"/>
              <a:gd name="T73" fmla="*/ 106 h 657"/>
              <a:gd name="T74" fmla="*/ 136 w 657"/>
              <a:gd name="T75" fmla="*/ 69 h 657"/>
              <a:gd name="T76" fmla="*/ 525 w 657"/>
              <a:gd name="T77" fmla="*/ 77 h 657"/>
              <a:gd name="T78" fmla="*/ 493 w 657"/>
              <a:gd name="T79" fmla="*/ 44 h 657"/>
              <a:gd name="T80" fmla="*/ 167 w 657"/>
              <a:gd name="T81" fmla="*/ 54 h 657"/>
              <a:gd name="T82" fmla="*/ 210 w 657"/>
              <a:gd name="T83" fmla="*/ 28 h 657"/>
              <a:gd name="T84" fmla="*/ 452 w 657"/>
              <a:gd name="T85" fmla="*/ 35 h 657"/>
              <a:gd name="T86" fmla="*/ 413 w 657"/>
              <a:gd name="T87" fmla="*/ 11 h 657"/>
              <a:gd name="T88" fmla="*/ 245 w 657"/>
              <a:gd name="T89" fmla="*/ 22 h 657"/>
              <a:gd name="T90" fmla="*/ 291 w 657"/>
              <a:gd name="T91" fmla="*/ 8 h 657"/>
              <a:gd name="T92" fmla="*/ 371 w 657"/>
              <a:gd name="T93" fmla="*/ 14 h 657"/>
              <a:gd name="T94" fmla="*/ 323 w 657"/>
              <a:gd name="T95" fmla="*/ 6 h 657"/>
              <a:gd name="T96" fmla="*/ 376 w 657"/>
              <a:gd name="T97" fmla="*/ 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7" h="657">
                <a:moveTo>
                  <a:pt x="329" y="657"/>
                </a:moveTo>
                <a:cubicBezTo>
                  <a:pt x="329" y="657"/>
                  <a:pt x="329" y="657"/>
                  <a:pt x="329" y="657"/>
                </a:cubicBezTo>
                <a:cubicBezTo>
                  <a:pt x="315" y="657"/>
                  <a:pt x="300" y="657"/>
                  <a:pt x="286" y="655"/>
                </a:cubicBezTo>
                <a:cubicBezTo>
                  <a:pt x="283" y="654"/>
                  <a:pt x="281" y="652"/>
                  <a:pt x="282" y="649"/>
                </a:cubicBezTo>
                <a:cubicBezTo>
                  <a:pt x="282" y="646"/>
                  <a:pt x="285" y="644"/>
                  <a:pt x="288" y="644"/>
                </a:cubicBezTo>
                <a:cubicBezTo>
                  <a:pt x="301" y="646"/>
                  <a:pt x="315" y="647"/>
                  <a:pt x="329" y="647"/>
                </a:cubicBezTo>
                <a:cubicBezTo>
                  <a:pt x="332" y="647"/>
                  <a:pt x="334" y="649"/>
                  <a:pt x="334" y="652"/>
                </a:cubicBezTo>
                <a:cubicBezTo>
                  <a:pt x="334" y="655"/>
                  <a:pt x="332" y="657"/>
                  <a:pt x="329" y="657"/>
                </a:cubicBezTo>
                <a:close/>
                <a:moveTo>
                  <a:pt x="371" y="655"/>
                </a:moveTo>
                <a:cubicBezTo>
                  <a:pt x="369" y="655"/>
                  <a:pt x="366" y="653"/>
                  <a:pt x="366" y="650"/>
                </a:cubicBezTo>
                <a:cubicBezTo>
                  <a:pt x="366" y="647"/>
                  <a:pt x="368" y="645"/>
                  <a:pt x="371" y="644"/>
                </a:cubicBezTo>
                <a:cubicBezTo>
                  <a:pt x="384" y="642"/>
                  <a:pt x="398" y="640"/>
                  <a:pt x="411" y="636"/>
                </a:cubicBezTo>
                <a:cubicBezTo>
                  <a:pt x="414" y="635"/>
                  <a:pt x="417" y="637"/>
                  <a:pt x="418" y="640"/>
                </a:cubicBezTo>
                <a:cubicBezTo>
                  <a:pt x="419" y="643"/>
                  <a:pt x="417" y="646"/>
                  <a:pt x="414" y="646"/>
                </a:cubicBezTo>
                <a:cubicBezTo>
                  <a:pt x="400" y="650"/>
                  <a:pt x="386" y="653"/>
                  <a:pt x="372" y="655"/>
                </a:cubicBezTo>
                <a:lnTo>
                  <a:pt x="371" y="655"/>
                </a:lnTo>
                <a:close/>
                <a:moveTo>
                  <a:pt x="245" y="647"/>
                </a:moveTo>
                <a:cubicBezTo>
                  <a:pt x="245" y="647"/>
                  <a:pt x="244" y="647"/>
                  <a:pt x="244" y="646"/>
                </a:cubicBezTo>
                <a:cubicBezTo>
                  <a:pt x="230" y="643"/>
                  <a:pt x="217" y="638"/>
                  <a:pt x="203" y="633"/>
                </a:cubicBezTo>
                <a:cubicBezTo>
                  <a:pt x="201" y="631"/>
                  <a:pt x="199" y="628"/>
                  <a:pt x="200" y="626"/>
                </a:cubicBezTo>
                <a:cubicBezTo>
                  <a:pt x="202" y="623"/>
                  <a:pt x="205" y="622"/>
                  <a:pt x="207" y="623"/>
                </a:cubicBezTo>
                <a:cubicBezTo>
                  <a:pt x="220" y="628"/>
                  <a:pt x="233" y="633"/>
                  <a:pt x="247" y="636"/>
                </a:cubicBezTo>
                <a:cubicBezTo>
                  <a:pt x="250" y="637"/>
                  <a:pt x="251" y="640"/>
                  <a:pt x="251" y="643"/>
                </a:cubicBezTo>
                <a:cubicBezTo>
                  <a:pt x="250" y="645"/>
                  <a:pt x="248" y="647"/>
                  <a:pt x="245" y="647"/>
                </a:cubicBezTo>
                <a:close/>
                <a:moveTo>
                  <a:pt x="453" y="633"/>
                </a:moveTo>
                <a:cubicBezTo>
                  <a:pt x="451" y="633"/>
                  <a:pt x="449" y="632"/>
                  <a:pt x="448" y="630"/>
                </a:cubicBezTo>
                <a:cubicBezTo>
                  <a:pt x="447" y="627"/>
                  <a:pt x="448" y="624"/>
                  <a:pt x="451" y="623"/>
                </a:cubicBezTo>
                <a:cubicBezTo>
                  <a:pt x="463" y="617"/>
                  <a:pt x="476" y="611"/>
                  <a:pt x="488" y="604"/>
                </a:cubicBezTo>
                <a:cubicBezTo>
                  <a:pt x="490" y="603"/>
                  <a:pt x="494" y="604"/>
                  <a:pt x="495" y="606"/>
                </a:cubicBezTo>
                <a:cubicBezTo>
                  <a:pt x="497" y="609"/>
                  <a:pt x="496" y="612"/>
                  <a:pt x="493" y="613"/>
                </a:cubicBezTo>
                <a:cubicBezTo>
                  <a:pt x="481" y="621"/>
                  <a:pt x="468" y="627"/>
                  <a:pt x="455" y="632"/>
                </a:cubicBezTo>
                <a:cubicBezTo>
                  <a:pt x="454" y="633"/>
                  <a:pt x="453" y="633"/>
                  <a:pt x="453" y="633"/>
                </a:cubicBezTo>
                <a:close/>
                <a:moveTo>
                  <a:pt x="167" y="614"/>
                </a:moveTo>
                <a:cubicBezTo>
                  <a:pt x="166" y="614"/>
                  <a:pt x="166" y="614"/>
                  <a:pt x="165" y="614"/>
                </a:cubicBezTo>
                <a:cubicBezTo>
                  <a:pt x="152" y="606"/>
                  <a:pt x="140" y="598"/>
                  <a:pt x="129" y="590"/>
                </a:cubicBezTo>
                <a:cubicBezTo>
                  <a:pt x="127" y="588"/>
                  <a:pt x="126" y="585"/>
                  <a:pt x="128" y="582"/>
                </a:cubicBezTo>
                <a:cubicBezTo>
                  <a:pt x="130" y="580"/>
                  <a:pt x="133" y="579"/>
                  <a:pt x="135" y="581"/>
                </a:cubicBezTo>
                <a:cubicBezTo>
                  <a:pt x="146" y="590"/>
                  <a:pt x="158" y="597"/>
                  <a:pt x="170" y="604"/>
                </a:cubicBezTo>
                <a:cubicBezTo>
                  <a:pt x="173" y="606"/>
                  <a:pt x="173" y="609"/>
                  <a:pt x="172" y="612"/>
                </a:cubicBezTo>
                <a:cubicBezTo>
                  <a:pt x="171" y="613"/>
                  <a:pt x="169" y="614"/>
                  <a:pt x="167" y="614"/>
                </a:cubicBezTo>
                <a:close/>
                <a:moveTo>
                  <a:pt x="526" y="591"/>
                </a:moveTo>
                <a:cubicBezTo>
                  <a:pt x="524" y="591"/>
                  <a:pt x="523" y="590"/>
                  <a:pt x="522" y="589"/>
                </a:cubicBezTo>
                <a:cubicBezTo>
                  <a:pt x="520" y="586"/>
                  <a:pt x="520" y="583"/>
                  <a:pt x="522" y="581"/>
                </a:cubicBezTo>
                <a:cubicBezTo>
                  <a:pt x="533" y="573"/>
                  <a:pt x="544" y="563"/>
                  <a:pt x="554" y="554"/>
                </a:cubicBezTo>
                <a:cubicBezTo>
                  <a:pt x="556" y="552"/>
                  <a:pt x="559" y="552"/>
                  <a:pt x="561" y="554"/>
                </a:cubicBezTo>
                <a:cubicBezTo>
                  <a:pt x="563" y="556"/>
                  <a:pt x="563" y="559"/>
                  <a:pt x="561" y="561"/>
                </a:cubicBezTo>
                <a:cubicBezTo>
                  <a:pt x="551" y="571"/>
                  <a:pt x="540" y="581"/>
                  <a:pt x="529" y="590"/>
                </a:cubicBezTo>
                <a:cubicBezTo>
                  <a:pt x="528" y="590"/>
                  <a:pt x="527" y="591"/>
                  <a:pt x="526" y="591"/>
                </a:cubicBezTo>
                <a:close/>
                <a:moveTo>
                  <a:pt x="100" y="563"/>
                </a:moveTo>
                <a:cubicBezTo>
                  <a:pt x="99" y="563"/>
                  <a:pt x="98" y="562"/>
                  <a:pt x="97" y="561"/>
                </a:cubicBezTo>
                <a:cubicBezTo>
                  <a:pt x="87" y="551"/>
                  <a:pt x="77" y="540"/>
                  <a:pt x="68" y="529"/>
                </a:cubicBezTo>
                <a:cubicBezTo>
                  <a:pt x="67" y="527"/>
                  <a:pt x="67" y="523"/>
                  <a:pt x="69" y="522"/>
                </a:cubicBezTo>
                <a:cubicBezTo>
                  <a:pt x="72" y="520"/>
                  <a:pt x="75" y="520"/>
                  <a:pt x="77" y="523"/>
                </a:cubicBezTo>
                <a:cubicBezTo>
                  <a:pt x="85" y="534"/>
                  <a:pt x="94" y="544"/>
                  <a:pt x="104" y="554"/>
                </a:cubicBezTo>
                <a:cubicBezTo>
                  <a:pt x="106" y="556"/>
                  <a:pt x="106" y="559"/>
                  <a:pt x="104" y="561"/>
                </a:cubicBezTo>
                <a:cubicBezTo>
                  <a:pt x="103" y="562"/>
                  <a:pt x="102" y="563"/>
                  <a:pt x="100" y="563"/>
                </a:cubicBezTo>
                <a:close/>
                <a:moveTo>
                  <a:pt x="585" y="531"/>
                </a:moveTo>
                <a:cubicBezTo>
                  <a:pt x="584" y="531"/>
                  <a:pt x="583" y="531"/>
                  <a:pt x="582" y="530"/>
                </a:cubicBezTo>
                <a:cubicBezTo>
                  <a:pt x="580" y="528"/>
                  <a:pt x="579" y="525"/>
                  <a:pt x="581" y="522"/>
                </a:cubicBezTo>
                <a:cubicBezTo>
                  <a:pt x="590" y="511"/>
                  <a:pt x="597" y="500"/>
                  <a:pt x="604" y="488"/>
                </a:cubicBezTo>
                <a:cubicBezTo>
                  <a:pt x="606" y="485"/>
                  <a:pt x="609" y="484"/>
                  <a:pt x="612" y="486"/>
                </a:cubicBezTo>
                <a:cubicBezTo>
                  <a:pt x="614" y="487"/>
                  <a:pt x="615" y="491"/>
                  <a:pt x="613" y="493"/>
                </a:cubicBezTo>
                <a:cubicBezTo>
                  <a:pt x="606" y="506"/>
                  <a:pt x="598" y="518"/>
                  <a:pt x="590" y="529"/>
                </a:cubicBezTo>
                <a:cubicBezTo>
                  <a:pt x="589" y="530"/>
                  <a:pt x="587" y="531"/>
                  <a:pt x="585" y="531"/>
                </a:cubicBezTo>
                <a:close/>
                <a:moveTo>
                  <a:pt x="49" y="496"/>
                </a:moveTo>
                <a:cubicBezTo>
                  <a:pt x="47" y="496"/>
                  <a:pt x="45" y="495"/>
                  <a:pt x="44" y="493"/>
                </a:cubicBezTo>
                <a:cubicBezTo>
                  <a:pt x="37" y="481"/>
                  <a:pt x="31" y="468"/>
                  <a:pt x="25" y="455"/>
                </a:cubicBezTo>
                <a:cubicBezTo>
                  <a:pt x="24" y="452"/>
                  <a:pt x="26" y="449"/>
                  <a:pt x="28" y="448"/>
                </a:cubicBezTo>
                <a:cubicBezTo>
                  <a:pt x="31" y="447"/>
                  <a:pt x="34" y="448"/>
                  <a:pt x="35" y="451"/>
                </a:cubicBezTo>
                <a:cubicBezTo>
                  <a:pt x="40" y="464"/>
                  <a:pt x="47" y="476"/>
                  <a:pt x="54" y="488"/>
                </a:cubicBezTo>
                <a:cubicBezTo>
                  <a:pt x="55" y="491"/>
                  <a:pt x="54" y="494"/>
                  <a:pt x="52" y="495"/>
                </a:cubicBezTo>
                <a:cubicBezTo>
                  <a:pt x="51" y="496"/>
                  <a:pt x="50" y="496"/>
                  <a:pt x="49" y="496"/>
                </a:cubicBezTo>
                <a:close/>
                <a:moveTo>
                  <a:pt x="628" y="458"/>
                </a:moveTo>
                <a:cubicBezTo>
                  <a:pt x="627" y="458"/>
                  <a:pt x="626" y="458"/>
                  <a:pt x="626" y="457"/>
                </a:cubicBezTo>
                <a:cubicBezTo>
                  <a:pt x="623" y="456"/>
                  <a:pt x="622" y="453"/>
                  <a:pt x="623" y="451"/>
                </a:cubicBezTo>
                <a:cubicBezTo>
                  <a:pt x="628" y="438"/>
                  <a:pt x="633" y="425"/>
                  <a:pt x="636" y="411"/>
                </a:cubicBezTo>
                <a:cubicBezTo>
                  <a:pt x="637" y="408"/>
                  <a:pt x="640" y="407"/>
                  <a:pt x="643" y="407"/>
                </a:cubicBezTo>
                <a:cubicBezTo>
                  <a:pt x="645" y="408"/>
                  <a:pt x="647" y="411"/>
                  <a:pt x="646" y="414"/>
                </a:cubicBezTo>
                <a:cubicBezTo>
                  <a:pt x="643" y="428"/>
                  <a:pt x="638" y="441"/>
                  <a:pt x="633" y="455"/>
                </a:cubicBezTo>
                <a:cubicBezTo>
                  <a:pt x="632" y="457"/>
                  <a:pt x="630" y="458"/>
                  <a:pt x="628" y="458"/>
                </a:cubicBezTo>
                <a:close/>
                <a:moveTo>
                  <a:pt x="17" y="418"/>
                </a:moveTo>
                <a:cubicBezTo>
                  <a:pt x="14" y="418"/>
                  <a:pt x="12" y="417"/>
                  <a:pt x="11" y="414"/>
                </a:cubicBezTo>
                <a:cubicBezTo>
                  <a:pt x="8" y="400"/>
                  <a:pt x="5" y="386"/>
                  <a:pt x="3" y="372"/>
                </a:cubicBezTo>
                <a:cubicBezTo>
                  <a:pt x="3" y="369"/>
                  <a:pt x="5" y="367"/>
                  <a:pt x="8" y="366"/>
                </a:cubicBezTo>
                <a:cubicBezTo>
                  <a:pt x="11" y="366"/>
                  <a:pt x="13" y="368"/>
                  <a:pt x="14" y="371"/>
                </a:cubicBezTo>
                <a:cubicBezTo>
                  <a:pt x="15" y="384"/>
                  <a:pt x="18" y="398"/>
                  <a:pt x="22" y="412"/>
                </a:cubicBezTo>
                <a:cubicBezTo>
                  <a:pt x="22" y="414"/>
                  <a:pt x="21" y="417"/>
                  <a:pt x="18" y="418"/>
                </a:cubicBezTo>
                <a:cubicBezTo>
                  <a:pt x="18" y="418"/>
                  <a:pt x="17" y="418"/>
                  <a:pt x="17" y="418"/>
                </a:cubicBezTo>
                <a:close/>
                <a:moveTo>
                  <a:pt x="649" y="376"/>
                </a:moveTo>
                <a:cubicBezTo>
                  <a:pt x="649" y="376"/>
                  <a:pt x="649" y="376"/>
                  <a:pt x="649" y="376"/>
                </a:cubicBezTo>
                <a:cubicBezTo>
                  <a:pt x="646" y="376"/>
                  <a:pt x="644" y="373"/>
                  <a:pt x="644" y="370"/>
                </a:cubicBezTo>
                <a:cubicBezTo>
                  <a:pt x="646" y="357"/>
                  <a:pt x="647" y="343"/>
                  <a:pt x="647" y="329"/>
                </a:cubicBezTo>
                <a:cubicBezTo>
                  <a:pt x="647" y="328"/>
                  <a:pt x="647" y="328"/>
                  <a:pt x="647" y="328"/>
                </a:cubicBezTo>
                <a:cubicBezTo>
                  <a:pt x="647" y="325"/>
                  <a:pt x="649" y="323"/>
                  <a:pt x="652" y="323"/>
                </a:cubicBezTo>
                <a:cubicBezTo>
                  <a:pt x="655" y="323"/>
                  <a:pt x="657" y="325"/>
                  <a:pt x="657" y="328"/>
                </a:cubicBezTo>
                <a:cubicBezTo>
                  <a:pt x="657" y="329"/>
                  <a:pt x="657" y="329"/>
                  <a:pt x="657" y="329"/>
                </a:cubicBezTo>
                <a:cubicBezTo>
                  <a:pt x="657" y="343"/>
                  <a:pt x="656" y="358"/>
                  <a:pt x="655" y="372"/>
                </a:cubicBezTo>
                <a:cubicBezTo>
                  <a:pt x="654" y="374"/>
                  <a:pt x="652" y="376"/>
                  <a:pt x="649" y="376"/>
                </a:cubicBezTo>
                <a:close/>
                <a:moveTo>
                  <a:pt x="6" y="335"/>
                </a:moveTo>
                <a:cubicBezTo>
                  <a:pt x="3" y="335"/>
                  <a:pt x="0" y="332"/>
                  <a:pt x="0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15"/>
                  <a:pt x="1" y="300"/>
                  <a:pt x="3" y="286"/>
                </a:cubicBezTo>
                <a:cubicBezTo>
                  <a:pt x="3" y="283"/>
                  <a:pt x="6" y="281"/>
                  <a:pt x="9" y="282"/>
                </a:cubicBezTo>
                <a:cubicBezTo>
                  <a:pt x="12" y="282"/>
                  <a:pt x="14" y="285"/>
                  <a:pt x="14" y="288"/>
                </a:cubicBezTo>
                <a:cubicBezTo>
                  <a:pt x="12" y="301"/>
                  <a:pt x="11" y="315"/>
                  <a:pt x="11" y="329"/>
                </a:cubicBezTo>
                <a:cubicBezTo>
                  <a:pt x="11" y="329"/>
                  <a:pt x="11" y="329"/>
                  <a:pt x="11" y="329"/>
                </a:cubicBezTo>
                <a:cubicBezTo>
                  <a:pt x="11" y="332"/>
                  <a:pt x="9" y="335"/>
                  <a:pt x="6" y="335"/>
                </a:cubicBezTo>
                <a:close/>
                <a:moveTo>
                  <a:pt x="649" y="291"/>
                </a:moveTo>
                <a:cubicBezTo>
                  <a:pt x="647" y="291"/>
                  <a:pt x="644" y="289"/>
                  <a:pt x="644" y="287"/>
                </a:cubicBezTo>
                <a:cubicBezTo>
                  <a:pt x="642" y="273"/>
                  <a:pt x="639" y="259"/>
                  <a:pt x="636" y="246"/>
                </a:cubicBezTo>
                <a:cubicBezTo>
                  <a:pt x="635" y="243"/>
                  <a:pt x="637" y="240"/>
                  <a:pt x="640" y="239"/>
                </a:cubicBezTo>
                <a:cubicBezTo>
                  <a:pt x="642" y="239"/>
                  <a:pt x="645" y="240"/>
                  <a:pt x="646" y="243"/>
                </a:cubicBezTo>
                <a:cubicBezTo>
                  <a:pt x="650" y="257"/>
                  <a:pt x="653" y="271"/>
                  <a:pt x="655" y="285"/>
                </a:cubicBezTo>
                <a:cubicBezTo>
                  <a:pt x="655" y="288"/>
                  <a:pt x="653" y="291"/>
                  <a:pt x="650" y="291"/>
                </a:cubicBezTo>
                <a:lnTo>
                  <a:pt x="649" y="291"/>
                </a:lnTo>
                <a:close/>
                <a:moveTo>
                  <a:pt x="16" y="251"/>
                </a:moveTo>
                <a:cubicBezTo>
                  <a:pt x="16" y="251"/>
                  <a:pt x="16" y="251"/>
                  <a:pt x="15" y="251"/>
                </a:cubicBezTo>
                <a:cubicBezTo>
                  <a:pt x="12" y="250"/>
                  <a:pt x="11" y="247"/>
                  <a:pt x="11" y="244"/>
                </a:cubicBezTo>
                <a:cubicBezTo>
                  <a:pt x="15" y="230"/>
                  <a:pt x="20" y="217"/>
                  <a:pt x="25" y="203"/>
                </a:cubicBezTo>
                <a:cubicBezTo>
                  <a:pt x="26" y="201"/>
                  <a:pt x="29" y="199"/>
                  <a:pt x="32" y="201"/>
                </a:cubicBezTo>
                <a:cubicBezTo>
                  <a:pt x="35" y="202"/>
                  <a:pt x="36" y="205"/>
                  <a:pt x="35" y="208"/>
                </a:cubicBezTo>
                <a:cubicBezTo>
                  <a:pt x="30" y="220"/>
                  <a:pt x="25" y="234"/>
                  <a:pt x="22" y="247"/>
                </a:cubicBezTo>
                <a:cubicBezTo>
                  <a:pt x="21" y="249"/>
                  <a:pt x="19" y="251"/>
                  <a:pt x="16" y="251"/>
                </a:cubicBezTo>
                <a:close/>
                <a:moveTo>
                  <a:pt x="627" y="210"/>
                </a:moveTo>
                <a:cubicBezTo>
                  <a:pt x="625" y="210"/>
                  <a:pt x="623" y="209"/>
                  <a:pt x="622" y="207"/>
                </a:cubicBezTo>
                <a:cubicBezTo>
                  <a:pt x="617" y="194"/>
                  <a:pt x="611" y="181"/>
                  <a:pt x="604" y="169"/>
                </a:cubicBezTo>
                <a:cubicBezTo>
                  <a:pt x="603" y="167"/>
                  <a:pt x="603" y="164"/>
                  <a:pt x="606" y="162"/>
                </a:cubicBezTo>
                <a:cubicBezTo>
                  <a:pt x="608" y="161"/>
                  <a:pt x="612" y="161"/>
                  <a:pt x="613" y="164"/>
                </a:cubicBezTo>
                <a:cubicBezTo>
                  <a:pt x="620" y="176"/>
                  <a:pt x="627" y="189"/>
                  <a:pt x="632" y="202"/>
                </a:cubicBezTo>
                <a:cubicBezTo>
                  <a:pt x="633" y="205"/>
                  <a:pt x="632" y="208"/>
                  <a:pt x="629" y="209"/>
                </a:cubicBezTo>
                <a:cubicBezTo>
                  <a:pt x="629" y="210"/>
                  <a:pt x="628" y="210"/>
                  <a:pt x="627" y="210"/>
                </a:cubicBezTo>
                <a:close/>
                <a:moveTo>
                  <a:pt x="49" y="173"/>
                </a:moveTo>
                <a:cubicBezTo>
                  <a:pt x="48" y="173"/>
                  <a:pt x="47" y="173"/>
                  <a:pt x="46" y="172"/>
                </a:cubicBezTo>
                <a:cubicBezTo>
                  <a:pt x="43" y="171"/>
                  <a:pt x="43" y="167"/>
                  <a:pt x="44" y="165"/>
                </a:cubicBezTo>
                <a:cubicBezTo>
                  <a:pt x="51" y="153"/>
                  <a:pt x="59" y="141"/>
                  <a:pt x="68" y="129"/>
                </a:cubicBezTo>
                <a:cubicBezTo>
                  <a:pt x="70" y="127"/>
                  <a:pt x="73" y="126"/>
                  <a:pt x="75" y="128"/>
                </a:cubicBezTo>
                <a:cubicBezTo>
                  <a:pt x="78" y="130"/>
                  <a:pt x="78" y="133"/>
                  <a:pt x="76" y="136"/>
                </a:cubicBezTo>
                <a:cubicBezTo>
                  <a:pt x="68" y="147"/>
                  <a:pt x="60" y="158"/>
                  <a:pt x="53" y="170"/>
                </a:cubicBezTo>
                <a:cubicBezTo>
                  <a:pt x="52" y="172"/>
                  <a:pt x="50" y="173"/>
                  <a:pt x="49" y="173"/>
                </a:cubicBezTo>
                <a:close/>
                <a:moveTo>
                  <a:pt x="585" y="137"/>
                </a:moveTo>
                <a:cubicBezTo>
                  <a:pt x="583" y="137"/>
                  <a:pt x="582" y="136"/>
                  <a:pt x="581" y="135"/>
                </a:cubicBezTo>
                <a:cubicBezTo>
                  <a:pt x="572" y="124"/>
                  <a:pt x="563" y="113"/>
                  <a:pt x="553" y="104"/>
                </a:cubicBezTo>
                <a:cubicBezTo>
                  <a:pt x="551" y="102"/>
                  <a:pt x="551" y="98"/>
                  <a:pt x="553" y="96"/>
                </a:cubicBezTo>
                <a:cubicBezTo>
                  <a:pt x="555" y="94"/>
                  <a:pt x="559" y="94"/>
                  <a:pt x="561" y="96"/>
                </a:cubicBezTo>
                <a:cubicBezTo>
                  <a:pt x="571" y="106"/>
                  <a:pt x="580" y="117"/>
                  <a:pt x="589" y="128"/>
                </a:cubicBezTo>
                <a:cubicBezTo>
                  <a:pt x="591" y="131"/>
                  <a:pt x="591" y="134"/>
                  <a:pt x="588" y="136"/>
                </a:cubicBezTo>
                <a:cubicBezTo>
                  <a:pt x="587" y="137"/>
                  <a:pt x="586" y="137"/>
                  <a:pt x="585" y="137"/>
                </a:cubicBezTo>
                <a:close/>
                <a:moveTo>
                  <a:pt x="100" y="106"/>
                </a:moveTo>
                <a:cubicBezTo>
                  <a:pt x="99" y="106"/>
                  <a:pt x="97" y="105"/>
                  <a:pt x="96" y="104"/>
                </a:cubicBezTo>
                <a:cubicBezTo>
                  <a:pt x="94" y="102"/>
                  <a:pt x="94" y="99"/>
                  <a:pt x="96" y="97"/>
                </a:cubicBezTo>
                <a:cubicBezTo>
                  <a:pt x="106" y="87"/>
                  <a:pt x="117" y="77"/>
                  <a:pt x="128" y="68"/>
                </a:cubicBezTo>
                <a:cubicBezTo>
                  <a:pt x="131" y="67"/>
                  <a:pt x="134" y="67"/>
                  <a:pt x="136" y="69"/>
                </a:cubicBezTo>
                <a:cubicBezTo>
                  <a:pt x="138" y="72"/>
                  <a:pt x="137" y="75"/>
                  <a:pt x="135" y="77"/>
                </a:cubicBezTo>
                <a:cubicBezTo>
                  <a:pt x="124" y="85"/>
                  <a:pt x="114" y="95"/>
                  <a:pt x="104" y="104"/>
                </a:cubicBezTo>
                <a:cubicBezTo>
                  <a:pt x="103" y="105"/>
                  <a:pt x="101" y="106"/>
                  <a:pt x="100" y="106"/>
                </a:cubicBezTo>
                <a:close/>
                <a:moveTo>
                  <a:pt x="525" y="77"/>
                </a:moveTo>
                <a:cubicBezTo>
                  <a:pt x="524" y="77"/>
                  <a:pt x="523" y="77"/>
                  <a:pt x="522" y="76"/>
                </a:cubicBezTo>
                <a:cubicBezTo>
                  <a:pt x="511" y="68"/>
                  <a:pt x="499" y="60"/>
                  <a:pt x="487" y="53"/>
                </a:cubicBezTo>
                <a:cubicBezTo>
                  <a:pt x="485" y="52"/>
                  <a:pt x="484" y="48"/>
                  <a:pt x="485" y="46"/>
                </a:cubicBezTo>
                <a:cubicBezTo>
                  <a:pt x="487" y="43"/>
                  <a:pt x="490" y="43"/>
                  <a:pt x="493" y="44"/>
                </a:cubicBezTo>
                <a:cubicBezTo>
                  <a:pt x="505" y="51"/>
                  <a:pt x="517" y="59"/>
                  <a:pt x="528" y="68"/>
                </a:cubicBezTo>
                <a:cubicBezTo>
                  <a:pt x="531" y="70"/>
                  <a:pt x="531" y="73"/>
                  <a:pt x="529" y="75"/>
                </a:cubicBezTo>
                <a:cubicBezTo>
                  <a:pt x="528" y="77"/>
                  <a:pt x="527" y="77"/>
                  <a:pt x="525" y="77"/>
                </a:cubicBezTo>
                <a:close/>
                <a:moveTo>
                  <a:pt x="167" y="54"/>
                </a:moveTo>
                <a:cubicBezTo>
                  <a:pt x="165" y="54"/>
                  <a:pt x="163" y="53"/>
                  <a:pt x="162" y="52"/>
                </a:cubicBezTo>
                <a:cubicBezTo>
                  <a:pt x="161" y="49"/>
                  <a:pt x="162" y="46"/>
                  <a:pt x="164" y="45"/>
                </a:cubicBezTo>
                <a:cubicBezTo>
                  <a:pt x="177" y="37"/>
                  <a:pt x="189" y="31"/>
                  <a:pt x="203" y="25"/>
                </a:cubicBezTo>
                <a:cubicBezTo>
                  <a:pt x="205" y="24"/>
                  <a:pt x="208" y="26"/>
                  <a:pt x="210" y="28"/>
                </a:cubicBezTo>
                <a:cubicBezTo>
                  <a:pt x="211" y="31"/>
                  <a:pt x="209" y="34"/>
                  <a:pt x="207" y="35"/>
                </a:cubicBezTo>
                <a:cubicBezTo>
                  <a:pt x="194" y="41"/>
                  <a:pt x="181" y="47"/>
                  <a:pt x="169" y="54"/>
                </a:cubicBezTo>
                <a:cubicBezTo>
                  <a:pt x="169" y="54"/>
                  <a:pt x="168" y="54"/>
                  <a:pt x="167" y="54"/>
                </a:cubicBezTo>
                <a:close/>
                <a:moveTo>
                  <a:pt x="452" y="35"/>
                </a:moveTo>
                <a:cubicBezTo>
                  <a:pt x="451" y="35"/>
                  <a:pt x="451" y="35"/>
                  <a:pt x="450" y="35"/>
                </a:cubicBezTo>
                <a:cubicBezTo>
                  <a:pt x="437" y="30"/>
                  <a:pt x="424" y="25"/>
                  <a:pt x="411" y="22"/>
                </a:cubicBezTo>
                <a:cubicBezTo>
                  <a:pt x="408" y="21"/>
                  <a:pt x="406" y="18"/>
                  <a:pt x="407" y="15"/>
                </a:cubicBezTo>
                <a:cubicBezTo>
                  <a:pt x="408" y="12"/>
                  <a:pt x="411" y="11"/>
                  <a:pt x="413" y="11"/>
                </a:cubicBezTo>
                <a:cubicBezTo>
                  <a:pt x="427" y="15"/>
                  <a:pt x="441" y="20"/>
                  <a:pt x="454" y="25"/>
                </a:cubicBezTo>
                <a:cubicBezTo>
                  <a:pt x="457" y="26"/>
                  <a:pt x="458" y="29"/>
                  <a:pt x="457" y="32"/>
                </a:cubicBezTo>
                <a:cubicBezTo>
                  <a:pt x="456" y="34"/>
                  <a:pt x="454" y="35"/>
                  <a:pt x="452" y="35"/>
                </a:cubicBezTo>
                <a:close/>
                <a:moveTo>
                  <a:pt x="245" y="22"/>
                </a:moveTo>
                <a:cubicBezTo>
                  <a:pt x="242" y="22"/>
                  <a:pt x="240" y="20"/>
                  <a:pt x="240" y="18"/>
                </a:cubicBezTo>
                <a:cubicBezTo>
                  <a:pt x="239" y="15"/>
                  <a:pt x="240" y="12"/>
                  <a:pt x="243" y="12"/>
                </a:cubicBezTo>
                <a:cubicBezTo>
                  <a:pt x="257" y="8"/>
                  <a:pt x="271" y="5"/>
                  <a:pt x="285" y="3"/>
                </a:cubicBezTo>
                <a:cubicBezTo>
                  <a:pt x="288" y="3"/>
                  <a:pt x="291" y="5"/>
                  <a:pt x="291" y="8"/>
                </a:cubicBezTo>
                <a:cubicBezTo>
                  <a:pt x="292" y="11"/>
                  <a:pt x="290" y="13"/>
                  <a:pt x="287" y="14"/>
                </a:cubicBezTo>
                <a:cubicBezTo>
                  <a:pt x="273" y="15"/>
                  <a:pt x="259" y="18"/>
                  <a:pt x="246" y="22"/>
                </a:cubicBezTo>
                <a:cubicBezTo>
                  <a:pt x="246" y="22"/>
                  <a:pt x="245" y="22"/>
                  <a:pt x="245" y="22"/>
                </a:cubicBezTo>
                <a:close/>
                <a:moveTo>
                  <a:pt x="371" y="14"/>
                </a:moveTo>
                <a:cubicBezTo>
                  <a:pt x="370" y="14"/>
                  <a:pt x="370" y="14"/>
                  <a:pt x="370" y="14"/>
                </a:cubicBezTo>
                <a:cubicBezTo>
                  <a:pt x="356" y="12"/>
                  <a:pt x="343" y="11"/>
                  <a:pt x="329" y="11"/>
                </a:cubicBezTo>
                <a:cubicBezTo>
                  <a:pt x="328" y="11"/>
                  <a:pt x="328" y="11"/>
                  <a:pt x="328" y="11"/>
                </a:cubicBezTo>
                <a:cubicBezTo>
                  <a:pt x="325" y="11"/>
                  <a:pt x="323" y="9"/>
                  <a:pt x="323" y="6"/>
                </a:cubicBezTo>
                <a:cubicBezTo>
                  <a:pt x="323" y="3"/>
                  <a:pt x="325" y="0"/>
                  <a:pt x="32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3" y="0"/>
                  <a:pt x="357" y="1"/>
                  <a:pt x="371" y="3"/>
                </a:cubicBezTo>
                <a:cubicBezTo>
                  <a:pt x="374" y="3"/>
                  <a:pt x="376" y="6"/>
                  <a:pt x="376" y="9"/>
                </a:cubicBezTo>
                <a:cubicBezTo>
                  <a:pt x="375" y="12"/>
                  <a:pt x="373" y="14"/>
                  <a:pt x="371" y="14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9" name="Oval 12">
            <a:extLst>
              <a:ext uri="{FF2B5EF4-FFF2-40B4-BE49-F238E27FC236}">
                <a16:creationId xmlns:a16="http://schemas.microsoft.com/office/drawing/2014/main" xmlns="" id="{91A9A86F-DB82-4A54-A6AB-F293385A1A6D}"/>
              </a:ext>
            </a:extLst>
          </p:cNvPr>
          <p:cNvSpPr>
            <a:spLocks/>
          </p:cNvSpPr>
          <p:nvPr/>
        </p:nvSpPr>
        <p:spPr bwMode="auto">
          <a:xfrm>
            <a:off x="5020607" y="2729104"/>
            <a:ext cx="777295" cy="7763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0" name="Freeform: Shape 13">
            <a:extLst>
              <a:ext uri="{FF2B5EF4-FFF2-40B4-BE49-F238E27FC236}">
                <a16:creationId xmlns:a16="http://schemas.microsoft.com/office/drawing/2014/main" xmlns="" id="{FD0C87FB-2CF2-4267-9132-75A95AF71E47}"/>
              </a:ext>
            </a:extLst>
          </p:cNvPr>
          <p:cNvSpPr/>
          <p:nvPr/>
        </p:nvSpPr>
        <p:spPr>
          <a:xfrm>
            <a:off x="5301052" y="3001249"/>
            <a:ext cx="232083" cy="232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8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8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8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8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5" name="Oval 15">
            <a:extLst>
              <a:ext uri="{FF2B5EF4-FFF2-40B4-BE49-F238E27FC236}">
                <a16:creationId xmlns:a16="http://schemas.microsoft.com/office/drawing/2014/main" xmlns="" id="{5162FE1E-2C8C-495B-AEB5-C76A8103FBDF}"/>
              </a:ext>
            </a:extLst>
          </p:cNvPr>
          <p:cNvSpPr>
            <a:spLocks/>
          </p:cNvSpPr>
          <p:nvPr/>
        </p:nvSpPr>
        <p:spPr bwMode="auto">
          <a:xfrm>
            <a:off x="2419622" y="1732607"/>
            <a:ext cx="777295" cy="77637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6" name="Freeform: Shape 16">
            <a:extLst>
              <a:ext uri="{FF2B5EF4-FFF2-40B4-BE49-F238E27FC236}">
                <a16:creationId xmlns:a16="http://schemas.microsoft.com/office/drawing/2014/main" xmlns="" id="{9B99971D-CCD4-43EA-A707-5C2AC4619D9F}"/>
              </a:ext>
            </a:extLst>
          </p:cNvPr>
          <p:cNvSpPr>
            <a:spLocks/>
          </p:cNvSpPr>
          <p:nvPr/>
        </p:nvSpPr>
        <p:spPr bwMode="auto">
          <a:xfrm>
            <a:off x="2347616" y="1660601"/>
            <a:ext cx="919461" cy="918538"/>
          </a:xfrm>
          <a:custGeom>
            <a:avLst/>
            <a:gdLst>
              <a:gd name="T0" fmla="*/ 281 w 657"/>
              <a:gd name="T1" fmla="*/ 648 h 657"/>
              <a:gd name="T2" fmla="*/ 329 w 657"/>
              <a:gd name="T3" fmla="*/ 657 h 657"/>
              <a:gd name="T4" fmla="*/ 411 w 657"/>
              <a:gd name="T5" fmla="*/ 636 h 657"/>
              <a:gd name="T6" fmla="*/ 371 w 657"/>
              <a:gd name="T7" fmla="*/ 654 h 657"/>
              <a:gd name="T8" fmla="*/ 200 w 657"/>
              <a:gd name="T9" fmla="*/ 625 h 657"/>
              <a:gd name="T10" fmla="*/ 245 w 657"/>
              <a:gd name="T11" fmla="*/ 646 h 657"/>
              <a:gd name="T12" fmla="*/ 488 w 657"/>
              <a:gd name="T13" fmla="*/ 604 h 657"/>
              <a:gd name="T14" fmla="*/ 453 w 657"/>
              <a:gd name="T15" fmla="*/ 633 h 657"/>
              <a:gd name="T16" fmla="*/ 128 w 657"/>
              <a:gd name="T17" fmla="*/ 582 h 657"/>
              <a:gd name="T18" fmla="*/ 167 w 657"/>
              <a:gd name="T19" fmla="*/ 614 h 657"/>
              <a:gd name="T20" fmla="*/ 554 w 657"/>
              <a:gd name="T21" fmla="*/ 553 h 657"/>
              <a:gd name="T22" fmla="*/ 526 w 657"/>
              <a:gd name="T23" fmla="*/ 590 h 657"/>
              <a:gd name="T24" fmla="*/ 69 w 657"/>
              <a:gd name="T25" fmla="*/ 521 h 657"/>
              <a:gd name="T26" fmla="*/ 100 w 657"/>
              <a:gd name="T27" fmla="*/ 563 h 657"/>
              <a:gd name="T28" fmla="*/ 604 w 657"/>
              <a:gd name="T29" fmla="*/ 488 h 657"/>
              <a:gd name="T30" fmla="*/ 585 w 657"/>
              <a:gd name="T31" fmla="*/ 531 h 657"/>
              <a:gd name="T32" fmla="*/ 28 w 657"/>
              <a:gd name="T33" fmla="*/ 448 h 657"/>
              <a:gd name="T34" fmla="*/ 49 w 657"/>
              <a:gd name="T35" fmla="*/ 496 h 657"/>
              <a:gd name="T36" fmla="*/ 636 w 657"/>
              <a:gd name="T37" fmla="*/ 411 h 657"/>
              <a:gd name="T38" fmla="*/ 627 w 657"/>
              <a:gd name="T39" fmla="*/ 458 h 657"/>
              <a:gd name="T40" fmla="*/ 8 w 657"/>
              <a:gd name="T41" fmla="*/ 366 h 657"/>
              <a:gd name="T42" fmla="*/ 16 w 657"/>
              <a:gd name="T43" fmla="*/ 418 h 657"/>
              <a:gd name="T44" fmla="*/ 647 w 657"/>
              <a:gd name="T45" fmla="*/ 329 h 657"/>
              <a:gd name="T46" fmla="*/ 657 w 657"/>
              <a:gd name="T47" fmla="*/ 329 h 657"/>
              <a:gd name="T48" fmla="*/ 0 w 657"/>
              <a:gd name="T49" fmla="*/ 329 h 657"/>
              <a:gd name="T50" fmla="*/ 13 w 657"/>
              <a:gd name="T51" fmla="*/ 287 h 657"/>
              <a:gd name="T52" fmla="*/ 649 w 657"/>
              <a:gd name="T53" fmla="*/ 291 h 657"/>
              <a:gd name="T54" fmla="*/ 646 w 657"/>
              <a:gd name="T55" fmla="*/ 243 h 657"/>
              <a:gd name="T56" fmla="*/ 16 w 657"/>
              <a:gd name="T57" fmla="*/ 251 h 657"/>
              <a:gd name="T58" fmla="*/ 32 w 657"/>
              <a:gd name="T59" fmla="*/ 200 h 657"/>
              <a:gd name="T60" fmla="*/ 627 w 657"/>
              <a:gd name="T61" fmla="*/ 209 h 657"/>
              <a:gd name="T62" fmla="*/ 613 w 657"/>
              <a:gd name="T63" fmla="*/ 164 h 657"/>
              <a:gd name="T64" fmla="*/ 48 w 657"/>
              <a:gd name="T65" fmla="*/ 173 h 657"/>
              <a:gd name="T66" fmla="*/ 75 w 657"/>
              <a:gd name="T67" fmla="*/ 128 h 657"/>
              <a:gd name="T68" fmla="*/ 585 w 657"/>
              <a:gd name="T69" fmla="*/ 137 h 657"/>
              <a:gd name="T70" fmla="*/ 561 w 657"/>
              <a:gd name="T71" fmla="*/ 96 h 657"/>
              <a:gd name="T72" fmla="*/ 100 w 657"/>
              <a:gd name="T73" fmla="*/ 106 h 657"/>
              <a:gd name="T74" fmla="*/ 136 w 657"/>
              <a:gd name="T75" fmla="*/ 69 h 657"/>
              <a:gd name="T76" fmla="*/ 525 w 657"/>
              <a:gd name="T77" fmla="*/ 77 h 657"/>
              <a:gd name="T78" fmla="*/ 492 w 657"/>
              <a:gd name="T79" fmla="*/ 44 h 657"/>
              <a:gd name="T80" fmla="*/ 167 w 657"/>
              <a:gd name="T81" fmla="*/ 54 h 657"/>
              <a:gd name="T82" fmla="*/ 209 w 657"/>
              <a:gd name="T83" fmla="*/ 28 h 657"/>
              <a:gd name="T84" fmla="*/ 452 w 657"/>
              <a:gd name="T85" fmla="*/ 35 h 657"/>
              <a:gd name="T86" fmla="*/ 413 w 657"/>
              <a:gd name="T87" fmla="*/ 11 h 657"/>
              <a:gd name="T88" fmla="*/ 244 w 657"/>
              <a:gd name="T89" fmla="*/ 22 h 657"/>
              <a:gd name="T90" fmla="*/ 291 w 657"/>
              <a:gd name="T91" fmla="*/ 7 h 657"/>
              <a:gd name="T92" fmla="*/ 370 w 657"/>
              <a:gd name="T93" fmla="*/ 13 h 657"/>
              <a:gd name="T94" fmla="*/ 323 w 657"/>
              <a:gd name="T95" fmla="*/ 5 h 657"/>
              <a:gd name="T96" fmla="*/ 376 w 657"/>
              <a:gd name="T97" fmla="*/ 9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57" h="657">
                <a:moveTo>
                  <a:pt x="329" y="657"/>
                </a:moveTo>
                <a:cubicBezTo>
                  <a:pt x="329" y="657"/>
                  <a:pt x="329" y="657"/>
                  <a:pt x="329" y="657"/>
                </a:cubicBezTo>
                <a:cubicBezTo>
                  <a:pt x="314" y="657"/>
                  <a:pt x="300" y="656"/>
                  <a:pt x="286" y="654"/>
                </a:cubicBezTo>
                <a:cubicBezTo>
                  <a:pt x="283" y="654"/>
                  <a:pt x="281" y="651"/>
                  <a:pt x="281" y="648"/>
                </a:cubicBezTo>
                <a:cubicBezTo>
                  <a:pt x="282" y="646"/>
                  <a:pt x="284" y="643"/>
                  <a:pt x="287" y="644"/>
                </a:cubicBezTo>
                <a:cubicBezTo>
                  <a:pt x="301" y="646"/>
                  <a:pt x="315" y="646"/>
                  <a:pt x="329" y="646"/>
                </a:cubicBezTo>
                <a:cubicBezTo>
                  <a:pt x="332" y="646"/>
                  <a:pt x="334" y="649"/>
                  <a:pt x="334" y="652"/>
                </a:cubicBezTo>
                <a:cubicBezTo>
                  <a:pt x="334" y="655"/>
                  <a:pt x="332" y="657"/>
                  <a:pt x="329" y="657"/>
                </a:cubicBezTo>
                <a:close/>
                <a:moveTo>
                  <a:pt x="371" y="654"/>
                </a:moveTo>
                <a:cubicBezTo>
                  <a:pt x="368" y="654"/>
                  <a:pt x="366" y="652"/>
                  <a:pt x="366" y="650"/>
                </a:cubicBezTo>
                <a:cubicBezTo>
                  <a:pt x="365" y="647"/>
                  <a:pt x="367" y="644"/>
                  <a:pt x="370" y="644"/>
                </a:cubicBezTo>
                <a:cubicBezTo>
                  <a:pt x="384" y="642"/>
                  <a:pt x="398" y="639"/>
                  <a:pt x="411" y="636"/>
                </a:cubicBezTo>
                <a:cubicBezTo>
                  <a:pt x="414" y="635"/>
                  <a:pt x="417" y="637"/>
                  <a:pt x="418" y="639"/>
                </a:cubicBezTo>
                <a:cubicBezTo>
                  <a:pt x="418" y="642"/>
                  <a:pt x="417" y="645"/>
                  <a:pt x="414" y="646"/>
                </a:cubicBezTo>
                <a:cubicBezTo>
                  <a:pt x="400" y="650"/>
                  <a:pt x="386" y="652"/>
                  <a:pt x="372" y="654"/>
                </a:cubicBezTo>
                <a:lnTo>
                  <a:pt x="371" y="654"/>
                </a:lnTo>
                <a:close/>
                <a:moveTo>
                  <a:pt x="245" y="646"/>
                </a:moveTo>
                <a:cubicBezTo>
                  <a:pt x="245" y="646"/>
                  <a:pt x="244" y="646"/>
                  <a:pt x="244" y="646"/>
                </a:cubicBezTo>
                <a:cubicBezTo>
                  <a:pt x="230" y="642"/>
                  <a:pt x="216" y="638"/>
                  <a:pt x="203" y="632"/>
                </a:cubicBezTo>
                <a:cubicBezTo>
                  <a:pt x="200" y="631"/>
                  <a:pt x="199" y="628"/>
                  <a:pt x="200" y="625"/>
                </a:cubicBezTo>
                <a:cubicBezTo>
                  <a:pt x="201" y="623"/>
                  <a:pt x="204" y="621"/>
                  <a:pt x="207" y="622"/>
                </a:cubicBezTo>
                <a:cubicBezTo>
                  <a:pt x="220" y="628"/>
                  <a:pt x="233" y="632"/>
                  <a:pt x="247" y="636"/>
                </a:cubicBezTo>
                <a:cubicBezTo>
                  <a:pt x="249" y="637"/>
                  <a:pt x="251" y="639"/>
                  <a:pt x="250" y="642"/>
                </a:cubicBezTo>
                <a:cubicBezTo>
                  <a:pt x="250" y="645"/>
                  <a:pt x="248" y="646"/>
                  <a:pt x="245" y="646"/>
                </a:cubicBezTo>
                <a:close/>
                <a:moveTo>
                  <a:pt x="453" y="633"/>
                </a:moveTo>
                <a:cubicBezTo>
                  <a:pt x="450" y="633"/>
                  <a:pt x="449" y="631"/>
                  <a:pt x="448" y="629"/>
                </a:cubicBezTo>
                <a:cubicBezTo>
                  <a:pt x="447" y="627"/>
                  <a:pt x="448" y="623"/>
                  <a:pt x="451" y="622"/>
                </a:cubicBezTo>
                <a:cubicBezTo>
                  <a:pt x="463" y="617"/>
                  <a:pt x="476" y="611"/>
                  <a:pt x="488" y="604"/>
                </a:cubicBezTo>
                <a:cubicBezTo>
                  <a:pt x="490" y="602"/>
                  <a:pt x="494" y="603"/>
                  <a:pt x="495" y="606"/>
                </a:cubicBezTo>
                <a:cubicBezTo>
                  <a:pt x="496" y="608"/>
                  <a:pt x="496" y="612"/>
                  <a:pt x="493" y="613"/>
                </a:cubicBezTo>
                <a:cubicBezTo>
                  <a:pt x="481" y="620"/>
                  <a:pt x="468" y="627"/>
                  <a:pt x="455" y="632"/>
                </a:cubicBezTo>
                <a:cubicBezTo>
                  <a:pt x="454" y="632"/>
                  <a:pt x="453" y="633"/>
                  <a:pt x="453" y="633"/>
                </a:cubicBezTo>
                <a:close/>
                <a:moveTo>
                  <a:pt x="167" y="614"/>
                </a:moveTo>
                <a:cubicBezTo>
                  <a:pt x="166" y="614"/>
                  <a:pt x="165" y="614"/>
                  <a:pt x="165" y="613"/>
                </a:cubicBezTo>
                <a:cubicBezTo>
                  <a:pt x="152" y="606"/>
                  <a:pt x="140" y="598"/>
                  <a:pt x="129" y="589"/>
                </a:cubicBezTo>
                <a:cubicBezTo>
                  <a:pt x="127" y="588"/>
                  <a:pt x="126" y="584"/>
                  <a:pt x="128" y="582"/>
                </a:cubicBezTo>
                <a:cubicBezTo>
                  <a:pt x="130" y="580"/>
                  <a:pt x="133" y="579"/>
                  <a:pt x="135" y="581"/>
                </a:cubicBezTo>
                <a:cubicBezTo>
                  <a:pt x="146" y="589"/>
                  <a:pt x="158" y="597"/>
                  <a:pt x="170" y="604"/>
                </a:cubicBezTo>
                <a:cubicBezTo>
                  <a:pt x="172" y="606"/>
                  <a:pt x="173" y="609"/>
                  <a:pt x="172" y="611"/>
                </a:cubicBezTo>
                <a:cubicBezTo>
                  <a:pt x="171" y="613"/>
                  <a:pt x="169" y="614"/>
                  <a:pt x="167" y="614"/>
                </a:cubicBezTo>
                <a:close/>
                <a:moveTo>
                  <a:pt x="526" y="590"/>
                </a:moveTo>
                <a:cubicBezTo>
                  <a:pt x="524" y="590"/>
                  <a:pt x="522" y="590"/>
                  <a:pt x="521" y="588"/>
                </a:cubicBezTo>
                <a:cubicBezTo>
                  <a:pt x="520" y="586"/>
                  <a:pt x="520" y="583"/>
                  <a:pt x="522" y="581"/>
                </a:cubicBezTo>
                <a:cubicBezTo>
                  <a:pt x="533" y="572"/>
                  <a:pt x="544" y="563"/>
                  <a:pt x="554" y="553"/>
                </a:cubicBezTo>
                <a:cubicBezTo>
                  <a:pt x="556" y="551"/>
                  <a:pt x="559" y="551"/>
                  <a:pt x="561" y="553"/>
                </a:cubicBezTo>
                <a:cubicBezTo>
                  <a:pt x="563" y="555"/>
                  <a:pt x="563" y="559"/>
                  <a:pt x="561" y="561"/>
                </a:cubicBezTo>
                <a:cubicBezTo>
                  <a:pt x="551" y="571"/>
                  <a:pt x="540" y="580"/>
                  <a:pt x="529" y="589"/>
                </a:cubicBezTo>
                <a:cubicBezTo>
                  <a:pt x="528" y="590"/>
                  <a:pt x="527" y="590"/>
                  <a:pt x="526" y="590"/>
                </a:cubicBezTo>
                <a:close/>
                <a:moveTo>
                  <a:pt x="100" y="563"/>
                </a:moveTo>
                <a:cubicBezTo>
                  <a:pt x="99" y="563"/>
                  <a:pt x="98" y="562"/>
                  <a:pt x="97" y="561"/>
                </a:cubicBezTo>
                <a:cubicBezTo>
                  <a:pt x="86" y="551"/>
                  <a:pt x="77" y="540"/>
                  <a:pt x="68" y="529"/>
                </a:cubicBezTo>
                <a:cubicBezTo>
                  <a:pt x="66" y="526"/>
                  <a:pt x="67" y="523"/>
                  <a:pt x="69" y="521"/>
                </a:cubicBezTo>
                <a:cubicBezTo>
                  <a:pt x="71" y="520"/>
                  <a:pt x="75" y="520"/>
                  <a:pt x="77" y="522"/>
                </a:cubicBezTo>
                <a:cubicBezTo>
                  <a:pt x="85" y="533"/>
                  <a:pt x="94" y="544"/>
                  <a:pt x="104" y="554"/>
                </a:cubicBezTo>
                <a:cubicBezTo>
                  <a:pt x="106" y="556"/>
                  <a:pt x="106" y="559"/>
                  <a:pt x="104" y="561"/>
                </a:cubicBezTo>
                <a:cubicBezTo>
                  <a:pt x="103" y="562"/>
                  <a:pt x="102" y="563"/>
                  <a:pt x="100" y="563"/>
                </a:cubicBezTo>
                <a:close/>
                <a:moveTo>
                  <a:pt x="585" y="531"/>
                </a:moveTo>
                <a:cubicBezTo>
                  <a:pt x="584" y="531"/>
                  <a:pt x="583" y="530"/>
                  <a:pt x="582" y="529"/>
                </a:cubicBezTo>
                <a:cubicBezTo>
                  <a:pt x="580" y="528"/>
                  <a:pt x="579" y="524"/>
                  <a:pt x="581" y="522"/>
                </a:cubicBezTo>
                <a:cubicBezTo>
                  <a:pt x="589" y="511"/>
                  <a:pt x="597" y="499"/>
                  <a:pt x="604" y="488"/>
                </a:cubicBezTo>
                <a:cubicBezTo>
                  <a:pt x="606" y="485"/>
                  <a:pt x="609" y="484"/>
                  <a:pt x="611" y="486"/>
                </a:cubicBezTo>
                <a:cubicBezTo>
                  <a:pt x="614" y="487"/>
                  <a:pt x="615" y="490"/>
                  <a:pt x="613" y="493"/>
                </a:cubicBezTo>
                <a:cubicBezTo>
                  <a:pt x="606" y="505"/>
                  <a:pt x="598" y="517"/>
                  <a:pt x="589" y="529"/>
                </a:cubicBezTo>
                <a:cubicBezTo>
                  <a:pt x="588" y="530"/>
                  <a:pt x="587" y="531"/>
                  <a:pt x="585" y="531"/>
                </a:cubicBezTo>
                <a:close/>
                <a:moveTo>
                  <a:pt x="49" y="496"/>
                </a:moveTo>
                <a:cubicBezTo>
                  <a:pt x="47" y="496"/>
                  <a:pt x="45" y="495"/>
                  <a:pt x="44" y="493"/>
                </a:cubicBezTo>
                <a:cubicBezTo>
                  <a:pt x="37" y="481"/>
                  <a:pt x="31" y="468"/>
                  <a:pt x="25" y="455"/>
                </a:cubicBezTo>
                <a:cubicBezTo>
                  <a:pt x="24" y="452"/>
                  <a:pt x="25" y="449"/>
                  <a:pt x="28" y="448"/>
                </a:cubicBezTo>
                <a:cubicBezTo>
                  <a:pt x="31" y="447"/>
                  <a:pt x="34" y="448"/>
                  <a:pt x="35" y="451"/>
                </a:cubicBezTo>
                <a:cubicBezTo>
                  <a:pt x="40" y="463"/>
                  <a:pt x="46" y="476"/>
                  <a:pt x="53" y="488"/>
                </a:cubicBezTo>
                <a:cubicBezTo>
                  <a:pt x="55" y="490"/>
                  <a:pt x="54" y="494"/>
                  <a:pt x="51" y="495"/>
                </a:cubicBezTo>
                <a:cubicBezTo>
                  <a:pt x="51" y="495"/>
                  <a:pt x="50" y="496"/>
                  <a:pt x="49" y="496"/>
                </a:cubicBezTo>
                <a:close/>
                <a:moveTo>
                  <a:pt x="627" y="458"/>
                </a:moveTo>
                <a:cubicBezTo>
                  <a:pt x="627" y="458"/>
                  <a:pt x="626" y="457"/>
                  <a:pt x="625" y="457"/>
                </a:cubicBezTo>
                <a:cubicBezTo>
                  <a:pt x="623" y="456"/>
                  <a:pt x="621" y="453"/>
                  <a:pt x="623" y="450"/>
                </a:cubicBezTo>
                <a:cubicBezTo>
                  <a:pt x="628" y="437"/>
                  <a:pt x="632" y="424"/>
                  <a:pt x="636" y="411"/>
                </a:cubicBezTo>
                <a:cubicBezTo>
                  <a:pt x="637" y="408"/>
                  <a:pt x="640" y="406"/>
                  <a:pt x="642" y="407"/>
                </a:cubicBezTo>
                <a:cubicBezTo>
                  <a:pt x="645" y="408"/>
                  <a:pt x="647" y="411"/>
                  <a:pt x="646" y="414"/>
                </a:cubicBezTo>
                <a:cubicBezTo>
                  <a:pt x="642" y="427"/>
                  <a:pt x="638" y="441"/>
                  <a:pt x="632" y="454"/>
                </a:cubicBezTo>
                <a:cubicBezTo>
                  <a:pt x="631" y="456"/>
                  <a:pt x="630" y="458"/>
                  <a:pt x="627" y="458"/>
                </a:cubicBezTo>
                <a:close/>
                <a:moveTo>
                  <a:pt x="16" y="418"/>
                </a:moveTo>
                <a:cubicBezTo>
                  <a:pt x="14" y="418"/>
                  <a:pt x="12" y="416"/>
                  <a:pt x="11" y="414"/>
                </a:cubicBezTo>
                <a:cubicBezTo>
                  <a:pt x="8" y="400"/>
                  <a:pt x="5" y="386"/>
                  <a:pt x="3" y="372"/>
                </a:cubicBezTo>
                <a:cubicBezTo>
                  <a:pt x="3" y="369"/>
                  <a:pt x="5" y="366"/>
                  <a:pt x="8" y="366"/>
                </a:cubicBezTo>
                <a:cubicBezTo>
                  <a:pt x="10" y="365"/>
                  <a:pt x="13" y="367"/>
                  <a:pt x="13" y="370"/>
                </a:cubicBezTo>
                <a:cubicBezTo>
                  <a:pt x="15" y="384"/>
                  <a:pt x="18" y="398"/>
                  <a:pt x="22" y="411"/>
                </a:cubicBezTo>
                <a:cubicBezTo>
                  <a:pt x="22" y="414"/>
                  <a:pt x="21" y="417"/>
                  <a:pt x="18" y="418"/>
                </a:cubicBezTo>
                <a:cubicBezTo>
                  <a:pt x="17" y="418"/>
                  <a:pt x="17" y="418"/>
                  <a:pt x="16" y="418"/>
                </a:cubicBezTo>
                <a:close/>
                <a:moveTo>
                  <a:pt x="649" y="376"/>
                </a:moveTo>
                <a:cubicBezTo>
                  <a:pt x="649" y="376"/>
                  <a:pt x="649" y="376"/>
                  <a:pt x="649" y="376"/>
                </a:cubicBezTo>
                <a:cubicBezTo>
                  <a:pt x="646" y="376"/>
                  <a:pt x="644" y="373"/>
                  <a:pt x="644" y="370"/>
                </a:cubicBezTo>
                <a:cubicBezTo>
                  <a:pt x="646" y="356"/>
                  <a:pt x="647" y="342"/>
                  <a:pt x="647" y="329"/>
                </a:cubicBezTo>
                <a:cubicBezTo>
                  <a:pt x="647" y="328"/>
                  <a:pt x="647" y="328"/>
                  <a:pt x="647" y="328"/>
                </a:cubicBezTo>
                <a:cubicBezTo>
                  <a:pt x="647" y="325"/>
                  <a:pt x="649" y="322"/>
                  <a:pt x="652" y="322"/>
                </a:cubicBezTo>
                <a:cubicBezTo>
                  <a:pt x="655" y="322"/>
                  <a:pt x="657" y="325"/>
                  <a:pt x="657" y="328"/>
                </a:cubicBezTo>
                <a:cubicBezTo>
                  <a:pt x="657" y="329"/>
                  <a:pt x="657" y="329"/>
                  <a:pt x="657" y="329"/>
                </a:cubicBezTo>
                <a:cubicBezTo>
                  <a:pt x="657" y="343"/>
                  <a:pt x="656" y="357"/>
                  <a:pt x="654" y="371"/>
                </a:cubicBezTo>
                <a:cubicBezTo>
                  <a:pt x="654" y="374"/>
                  <a:pt x="652" y="376"/>
                  <a:pt x="649" y="376"/>
                </a:cubicBezTo>
                <a:close/>
                <a:moveTo>
                  <a:pt x="5" y="334"/>
                </a:moveTo>
                <a:cubicBezTo>
                  <a:pt x="2" y="334"/>
                  <a:pt x="0" y="332"/>
                  <a:pt x="0" y="329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14"/>
                  <a:pt x="1" y="300"/>
                  <a:pt x="3" y="286"/>
                </a:cubicBezTo>
                <a:cubicBezTo>
                  <a:pt x="3" y="283"/>
                  <a:pt x="6" y="281"/>
                  <a:pt x="9" y="281"/>
                </a:cubicBezTo>
                <a:cubicBezTo>
                  <a:pt x="12" y="282"/>
                  <a:pt x="14" y="284"/>
                  <a:pt x="13" y="287"/>
                </a:cubicBezTo>
                <a:cubicBezTo>
                  <a:pt x="12" y="301"/>
                  <a:pt x="11" y="315"/>
                  <a:pt x="11" y="329"/>
                </a:cubicBezTo>
                <a:cubicBezTo>
                  <a:pt x="11" y="329"/>
                  <a:pt x="11" y="329"/>
                  <a:pt x="11" y="329"/>
                </a:cubicBezTo>
                <a:cubicBezTo>
                  <a:pt x="11" y="332"/>
                  <a:pt x="8" y="334"/>
                  <a:pt x="5" y="334"/>
                </a:cubicBezTo>
                <a:close/>
                <a:moveTo>
                  <a:pt x="649" y="291"/>
                </a:moveTo>
                <a:cubicBezTo>
                  <a:pt x="647" y="291"/>
                  <a:pt x="644" y="289"/>
                  <a:pt x="644" y="286"/>
                </a:cubicBezTo>
                <a:cubicBezTo>
                  <a:pt x="642" y="273"/>
                  <a:pt x="639" y="259"/>
                  <a:pt x="636" y="246"/>
                </a:cubicBezTo>
                <a:cubicBezTo>
                  <a:pt x="635" y="243"/>
                  <a:pt x="637" y="240"/>
                  <a:pt x="639" y="239"/>
                </a:cubicBezTo>
                <a:cubicBezTo>
                  <a:pt x="642" y="238"/>
                  <a:pt x="645" y="240"/>
                  <a:pt x="646" y="243"/>
                </a:cubicBezTo>
                <a:cubicBezTo>
                  <a:pt x="650" y="257"/>
                  <a:pt x="652" y="271"/>
                  <a:pt x="654" y="285"/>
                </a:cubicBezTo>
                <a:cubicBezTo>
                  <a:pt x="655" y="288"/>
                  <a:pt x="653" y="290"/>
                  <a:pt x="650" y="291"/>
                </a:cubicBezTo>
                <a:lnTo>
                  <a:pt x="649" y="291"/>
                </a:lnTo>
                <a:close/>
                <a:moveTo>
                  <a:pt x="16" y="251"/>
                </a:moveTo>
                <a:cubicBezTo>
                  <a:pt x="16" y="251"/>
                  <a:pt x="15" y="250"/>
                  <a:pt x="15" y="250"/>
                </a:cubicBezTo>
                <a:cubicBezTo>
                  <a:pt x="12" y="250"/>
                  <a:pt x="10" y="247"/>
                  <a:pt x="11" y="244"/>
                </a:cubicBezTo>
                <a:cubicBezTo>
                  <a:pt x="15" y="230"/>
                  <a:pt x="19" y="216"/>
                  <a:pt x="25" y="203"/>
                </a:cubicBezTo>
                <a:cubicBezTo>
                  <a:pt x="26" y="200"/>
                  <a:pt x="29" y="199"/>
                  <a:pt x="32" y="200"/>
                </a:cubicBezTo>
                <a:cubicBezTo>
                  <a:pt x="35" y="201"/>
                  <a:pt x="36" y="204"/>
                  <a:pt x="35" y="207"/>
                </a:cubicBezTo>
                <a:cubicBezTo>
                  <a:pt x="29" y="220"/>
                  <a:pt x="25" y="233"/>
                  <a:pt x="21" y="247"/>
                </a:cubicBezTo>
                <a:cubicBezTo>
                  <a:pt x="21" y="249"/>
                  <a:pt x="19" y="251"/>
                  <a:pt x="16" y="251"/>
                </a:cubicBezTo>
                <a:close/>
                <a:moveTo>
                  <a:pt x="627" y="209"/>
                </a:moveTo>
                <a:cubicBezTo>
                  <a:pt x="625" y="209"/>
                  <a:pt x="623" y="208"/>
                  <a:pt x="622" y="206"/>
                </a:cubicBezTo>
                <a:cubicBezTo>
                  <a:pt x="617" y="193"/>
                  <a:pt x="611" y="181"/>
                  <a:pt x="604" y="169"/>
                </a:cubicBezTo>
                <a:cubicBezTo>
                  <a:pt x="602" y="166"/>
                  <a:pt x="603" y="163"/>
                  <a:pt x="606" y="162"/>
                </a:cubicBezTo>
                <a:cubicBezTo>
                  <a:pt x="608" y="160"/>
                  <a:pt x="611" y="161"/>
                  <a:pt x="613" y="164"/>
                </a:cubicBezTo>
                <a:cubicBezTo>
                  <a:pt x="620" y="176"/>
                  <a:pt x="627" y="189"/>
                  <a:pt x="632" y="202"/>
                </a:cubicBezTo>
                <a:cubicBezTo>
                  <a:pt x="633" y="205"/>
                  <a:pt x="632" y="208"/>
                  <a:pt x="629" y="209"/>
                </a:cubicBezTo>
                <a:cubicBezTo>
                  <a:pt x="629" y="209"/>
                  <a:pt x="628" y="209"/>
                  <a:pt x="627" y="209"/>
                </a:cubicBezTo>
                <a:close/>
                <a:moveTo>
                  <a:pt x="48" y="173"/>
                </a:moveTo>
                <a:cubicBezTo>
                  <a:pt x="48" y="173"/>
                  <a:pt x="47" y="172"/>
                  <a:pt x="46" y="172"/>
                </a:cubicBezTo>
                <a:cubicBezTo>
                  <a:pt x="43" y="170"/>
                  <a:pt x="42" y="167"/>
                  <a:pt x="44" y="165"/>
                </a:cubicBezTo>
                <a:cubicBezTo>
                  <a:pt x="51" y="152"/>
                  <a:pt x="59" y="140"/>
                  <a:pt x="68" y="129"/>
                </a:cubicBezTo>
                <a:cubicBezTo>
                  <a:pt x="70" y="126"/>
                  <a:pt x="73" y="126"/>
                  <a:pt x="75" y="128"/>
                </a:cubicBezTo>
                <a:cubicBezTo>
                  <a:pt x="78" y="130"/>
                  <a:pt x="78" y="133"/>
                  <a:pt x="76" y="135"/>
                </a:cubicBezTo>
                <a:cubicBezTo>
                  <a:pt x="68" y="146"/>
                  <a:pt x="60" y="158"/>
                  <a:pt x="53" y="170"/>
                </a:cubicBezTo>
                <a:cubicBezTo>
                  <a:pt x="52" y="172"/>
                  <a:pt x="50" y="173"/>
                  <a:pt x="48" y="173"/>
                </a:cubicBezTo>
                <a:close/>
                <a:moveTo>
                  <a:pt x="585" y="137"/>
                </a:moveTo>
                <a:cubicBezTo>
                  <a:pt x="583" y="137"/>
                  <a:pt x="582" y="136"/>
                  <a:pt x="581" y="134"/>
                </a:cubicBezTo>
                <a:cubicBezTo>
                  <a:pt x="572" y="124"/>
                  <a:pt x="563" y="113"/>
                  <a:pt x="553" y="103"/>
                </a:cubicBezTo>
                <a:cubicBezTo>
                  <a:pt x="551" y="101"/>
                  <a:pt x="551" y="98"/>
                  <a:pt x="553" y="96"/>
                </a:cubicBezTo>
                <a:cubicBezTo>
                  <a:pt x="555" y="94"/>
                  <a:pt x="559" y="94"/>
                  <a:pt x="561" y="96"/>
                </a:cubicBezTo>
                <a:cubicBezTo>
                  <a:pt x="571" y="106"/>
                  <a:pt x="580" y="117"/>
                  <a:pt x="589" y="128"/>
                </a:cubicBezTo>
                <a:cubicBezTo>
                  <a:pt x="591" y="130"/>
                  <a:pt x="590" y="134"/>
                  <a:pt x="588" y="135"/>
                </a:cubicBezTo>
                <a:cubicBezTo>
                  <a:pt x="587" y="136"/>
                  <a:pt x="586" y="137"/>
                  <a:pt x="585" y="137"/>
                </a:cubicBezTo>
                <a:close/>
                <a:moveTo>
                  <a:pt x="100" y="106"/>
                </a:moveTo>
                <a:cubicBezTo>
                  <a:pt x="98" y="106"/>
                  <a:pt x="97" y="105"/>
                  <a:pt x="96" y="104"/>
                </a:cubicBezTo>
                <a:cubicBezTo>
                  <a:pt x="94" y="102"/>
                  <a:pt x="94" y="99"/>
                  <a:pt x="96" y="96"/>
                </a:cubicBezTo>
                <a:cubicBezTo>
                  <a:pt x="106" y="86"/>
                  <a:pt x="117" y="77"/>
                  <a:pt x="128" y="68"/>
                </a:cubicBezTo>
                <a:cubicBezTo>
                  <a:pt x="131" y="66"/>
                  <a:pt x="134" y="67"/>
                  <a:pt x="136" y="69"/>
                </a:cubicBezTo>
                <a:cubicBezTo>
                  <a:pt x="138" y="71"/>
                  <a:pt x="137" y="75"/>
                  <a:pt x="135" y="76"/>
                </a:cubicBezTo>
                <a:cubicBezTo>
                  <a:pt x="124" y="85"/>
                  <a:pt x="113" y="94"/>
                  <a:pt x="104" y="104"/>
                </a:cubicBezTo>
                <a:cubicBezTo>
                  <a:pt x="103" y="105"/>
                  <a:pt x="101" y="106"/>
                  <a:pt x="100" y="106"/>
                </a:cubicBezTo>
                <a:close/>
                <a:moveTo>
                  <a:pt x="525" y="77"/>
                </a:moveTo>
                <a:cubicBezTo>
                  <a:pt x="524" y="77"/>
                  <a:pt x="523" y="77"/>
                  <a:pt x="522" y="76"/>
                </a:cubicBezTo>
                <a:cubicBezTo>
                  <a:pt x="511" y="67"/>
                  <a:pt x="499" y="60"/>
                  <a:pt x="487" y="53"/>
                </a:cubicBezTo>
                <a:cubicBezTo>
                  <a:pt x="485" y="51"/>
                  <a:pt x="484" y="48"/>
                  <a:pt x="485" y="46"/>
                </a:cubicBezTo>
                <a:cubicBezTo>
                  <a:pt x="487" y="43"/>
                  <a:pt x="490" y="42"/>
                  <a:pt x="492" y="44"/>
                </a:cubicBezTo>
                <a:cubicBezTo>
                  <a:pt x="505" y="51"/>
                  <a:pt x="517" y="59"/>
                  <a:pt x="528" y="67"/>
                </a:cubicBezTo>
                <a:cubicBezTo>
                  <a:pt x="531" y="69"/>
                  <a:pt x="531" y="73"/>
                  <a:pt x="529" y="75"/>
                </a:cubicBezTo>
                <a:cubicBezTo>
                  <a:pt x="528" y="76"/>
                  <a:pt x="527" y="77"/>
                  <a:pt x="525" y="77"/>
                </a:cubicBezTo>
                <a:close/>
                <a:moveTo>
                  <a:pt x="167" y="54"/>
                </a:moveTo>
                <a:cubicBezTo>
                  <a:pt x="165" y="54"/>
                  <a:pt x="163" y="53"/>
                  <a:pt x="162" y="51"/>
                </a:cubicBezTo>
                <a:cubicBezTo>
                  <a:pt x="161" y="49"/>
                  <a:pt x="161" y="46"/>
                  <a:pt x="164" y="44"/>
                </a:cubicBezTo>
                <a:cubicBezTo>
                  <a:pt x="176" y="37"/>
                  <a:pt x="189" y="31"/>
                  <a:pt x="202" y="25"/>
                </a:cubicBezTo>
                <a:cubicBezTo>
                  <a:pt x="205" y="24"/>
                  <a:pt x="208" y="25"/>
                  <a:pt x="209" y="28"/>
                </a:cubicBezTo>
                <a:cubicBezTo>
                  <a:pt x="211" y="31"/>
                  <a:pt x="209" y="34"/>
                  <a:pt x="207" y="35"/>
                </a:cubicBezTo>
                <a:cubicBezTo>
                  <a:pt x="194" y="40"/>
                  <a:pt x="181" y="46"/>
                  <a:pt x="169" y="53"/>
                </a:cubicBezTo>
                <a:cubicBezTo>
                  <a:pt x="168" y="54"/>
                  <a:pt x="168" y="54"/>
                  <a:pt x="167" y="54"/>
                </a:cubicBezTo>
                <a:close/>
                <a:moveTo>
                  <a:pt x="452" y="35"/>
                </a:moveTo>
                <a:cubicBezTo>
                  <a:pt x="451" y="35"/>
                  <a:pt x="451" y="35"/>
                  <a:pt x="450" y="34"/>
                </a:cubicBezTo>
                <a:cubicBezTo>
                  <a:pt x="437" y="29"/>
                  <a:pt x="424" y="25"/>
                  <a:pt x="410" y="21"/>
                </a:cubicBezTo>
                <a:cubicBezTo>
                  <a:pt x="408" y="20"/>
                  <a:pt x="406" y="18"/>
                  <a:pt x="407" y="15"/>
                </a:cubicBezTo>
                <a:cubicBezTo>
                  <a:pt x="407" y="12"/>
                  <a:pt x="410" y="10"/>
                  <a:pt x="413" y="11"/>
                </a:cubicBezTo>
                <a:cubicBezTo>
                  <a:pt x="427" y="15"/>
                  <a:pt x="441" y="19"/>
                  <a:pt x="454" y="25"/>
                </a:cubicBezTo>
                <a:cubicBezTo>
                  <a:pt x="457" y="26"/>
                  <a:pt x="458" y="29"/>
                  <a:pt x="457" y="32"/>
                </a:cubicBezTo>
                <a:cubicBezTo>
                  <a:pt x="456" y="34"/>
                  <a:pt x="454" y="35"/>
                  <a:pt x="452" y="35"/>
                </a:cubicBezTo>
                <a:close/>
                <a:moveTo>
                  <a:pt x="244" y="22"/>
                </a:moveTo>
                <a:cubicBezTo>
                  <a:pt x="242" y="22"/>
                  <a:pt x="240" y="20"/>
                  <a:pt x="239" y="18"/>
                </a:cubicBezTo>
                <a:cubicBezTo>
                  <a:pt x="239" y="15"/>
                  <a:pt x="240" y="12"/>
                  <a:pt x="243" y="11"/>
                </a:cubicBezTo>
                <a:cubicBezTo>
                  <a:pt x="257" y="8"/>
                  <a:pt x="271" y="5"/>
                  <a:pt x="285" y="3"/>
                </a:cubicBezTo>
                <a:cubicBezTo>
                  <a:pt x="288" y="2"/>
                  <a:pt x="291" y="4"/>
                  <a:pt x="291" y="7"/>
                </a:cubicBezTo>
                <a:cubicBezTo>
                  <a:pt x="292" y="10"/>
                  <a:pt x="290" y="13"/>
                  <a:pt x="287" y="13"/>
                </a:cubicBezTo>
                <a:cubicBezTo>
                  <a:pt x="273" y="15"/>
                  <a:pt x="259" y="18"/>
                  <a:pt x="246" y="21"/>
                </a:cubicBezTo>
                <a:cubicBezTo>
                  <a:pt x="245" y="22"/>
                  <a:pt x="245" y="22"/>
                  <a:pt x="244" y="22"/>
                </a:cubicBezTo>
                <a:close/>
                <a:moveTo>
                  <a:pt x="370" y="13"/>
                </a:moveTo>
                <a:cubicBezTo>
                  <a:pt x="370" y="13"/>
                  <a:pt x="370" y="13"/>
                  <a:pt x="370" y="13"/>
                </a:cubicBezTo>
                <a:cubicBezTo>
                  <a:pt x="356" y="11"/>
                  <a:pt x="342" y="11"/>
                  <a:pt x="329" y="11"/>
                </a:cubicBezTo>
                <a:cubicBezTo>
                  <a:pt x="328" y="11"/>
                  <a:pt x="328" y="11"/>
                  <a:pt x="328" y="11"/>
                </a:cubicBezTo>
                <a:cubicBezTo>
                  <a:pt x="325" y="11"/>
                  <a:pt x="323" y="8"/>
                  <a:pt x="323" y="5"/>
                </a:cubicBezTo>
                <a:cubicBezTo>
                  <a:pt x="323" y="2"/>
                  <a:pt x="325" y="0"/>
                  <a:pt x="328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3" y="0"/>
                  <a:pt x="357" y="1"/>
                  <a:pt x="371" y="3"/>
                </a:cubicBezTo>
                <a:cubicBezTo>
                  <a:pt x="374" y="3"/>
                  <a:pt x="376" y="6"/>
                  <a:pt x="376" y="9"/>
                </a:cubicBezTo>
                <a:cubicBezTo>
                  <a:pt x="375" y="11"/>
                  <a:pt x="373" y="13"/>
                  <a:pt x="370" y="1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7" name="Freeform: Shape 17">
            <a:extLst>
              <a:ext uri="{FF2B5EF4-FFF2-40B4-BE49-F238E27FC236}">
                <a16:creationId xmlns:a16="http://schemas.microsoft.com/office/drawing/2014/main" xmlns="" id="{EE64202B-4643-4436-98D0-634E2DD6C9A2}"/>
              </a:ext>
            </a:extLst>
          </p:cNvPr>
          <p:cNvSpPr/>
          <p:nvPr/>
        </p:nvSpPr>
        <p:spPr>
          <a:xfrm>
            <a:off x="2682750" y="2011824"/>
            <a:ext cx="232083" cy="211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8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1" name="Freeform: Shape 19">
            <a:extLst>
              <a:ext uri="{FF2B5EF4-FFF2-40B4-BE49-F238E27FC236}">
                <a16:creationId xmlns:a16="http://schemas.microsoft.com/office/drawing/2014/main" xmlns="" id="{D47AB51A-8CC4-4512-9016-C5AB06C364C6}"/>
              </a:ext>
            </a:extLst>
          </p:cNvPr>
          <p:cNvSpPr>
            <a:spLocks/>
          </p:cNvSpPr>
          <p:nvPr/>
        </p:nvSpPr>
        <p:spPr bwMode="auto">
          <a:xfrm>
            <a:off x="3177531" y="1667063"/>
            <a:ext cx="2695608" cy="905614"/>
          </a:xfrm>
          <a:custGeom>
            <a:avLst/>
            <a:gdLst>
              <a:gd name="T0" fmla="*/ 1603 w 1926"/>
              <a:gd name="T1" fmla="*/ 0 h 647"/>
              <a:gd name="T2" fmla="*/ 1603 w 1926"/>
              <a:gd name="T3" fmla="*/ 0 h 647"/>
              <a:gd name="T4" fmla="*/ 0 w 1926"/>
              <a:gd name="T5" fmla="*/ 0 h 647"/>
              <a:gd name="T6" fmla="*/ 150 w 1926"/>
              <a:gd name="T7" fmla="*/ 325 h 647"/>
              <a:gd name="T8" fmla="*/ 3 w 1926"/>
              <a:gd name="T9" fmla="*/ 647 h 647"/>
              <a:gd name="T10" fmla="*/ 1603 w 1926"/>
              <a:gd name="T11" fmla="*/ 647 h 647"/>
              <a:gd name="T12" fmla="*/ 1926 w 1926"/>
              <a:gd name="T13" fmla="*/ 324 h 647"/>
              <a:gd name="T14" fmla="*/ 1603 w 1926"/>
              <a:gd name="T1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6" h="647">
                <a:moveTo>
                  <a:pt x="1603" y="0"/>
                </a:moveTo>
                <a:cubicBezTo>
                  <a:pt x="1603" y="0"/>
                  <a:pt x="1603" y="0"/>
                  <a:pt x="1603" y="0"/>
                </a:cubicBezTo>
                <a:cubicBezTo>
                  <a:pt x="0" y="0"/>
                  <a:pt x="0" y="0"/>
                  <a:pt x="0" y="0"/>
                </a:cubicBezTo>
                <a:cubicBezTo>
                  <a:pt x="92" y="78"/>
                  <a:pt x="150" y="195"/>
                  <a:pt x="150" y="325"/>
                </a:cubicBezTo>
                <a:cubicBezTo>
                  <a:pt x="150" y="453"/>
                  <a:pt x="93" y="569"/>
                  <a:pt x="3" y="647"/>
                </a:cubicBezTo>
                <a:cubicBezTo>
                  <a:pt x="1603" y="647"/>
                  <a:pt x="1603" y="647"/>
                  <a:pt x="1603" y="647"/>
                </a:cubicBezTo>
                <a:cubicBezTo>
                  <a:pt x="1781" y="647"/>
                  <a:pt x="1926" y="502"/>
                  <a:pt x="1926" y="324"/>
                </a:cubicBezTo>
                <a:cubicBezTo>
                  <a:pt x="1926" y="145"/>
                  <a:pt x="1781" y="0"/>
                  <a:pt x="16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2" name="Freeform: Shape 22">
            <a:extLst>
              <a:ext uri="{FF2B5EF4-FFF2-40B4-BE49-F238E27FC236}">
                <a16:creationId xmlns:a16="http://schemas.microsoft.com/office/drawing/2014/main" xmlns="" id="{0191C098-CAA9-49BD-897D-2541B4CA1C31}"/>
              </a:ext>
            </a:extLst>
          </p:cNvPr>
          <p:cNvSpPr>
            <a:spLocks/>
          </p:cNvSpPr>
          <p:nvPr/>
        </p:nvSpPr>
        <p:spPr bwMode="auto">
          <a:xfrm>
            <a:off x="3180300" y="3672153"/>
            <a:ext cx="3311035" cy="905614"/>
          </a:xfrm>
          <a:custGeom>
            <a:avLst/>
            <a:gdLst>
              <a:gd name="T0" fmla="*/ 1603 w 1926"/>
              <a:gd name="T1" fmla="*/ 0 h 647"/>
              <a:gd name="T2" fmla="*/ 1603 w 1926"/>
              <a:gd name="T3" fmla="*/ 0 h 647"/>
              <a:gd name="T4" fmla="*/ 0 w 1926"/>
              <a:gd name="T5" fmla="*/ 0 h 647"/>
              <a:gd name="T6" fmla="*/ 150 w 1926"/>
              <a:gd name="T7" fmla="*/ 324 h 647"/>
              <a:gd name="T8" fmla="*/ 3 w 1926"/>
              <a:gd name="T9" fmla="*/ 647 h 647"/>
              <a:gd name="T10" fmla="*/ 1603 w 1926"/>
              <a:gd name="T11" fmla="*/ 647 h 647"/>
              <a:gd name="T12" fmla="*/ 1926 w 1926"/>
              <a:gd name="T13" fmla="*/ 323 h 647"/>
              <a:gd name="T14" fmla="*/ 1603 w 1926"/>
              <a:gd name="T1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6" h="647">
                <a:moveTo>
                  <a:pt x="1603" y="0"/>
                </a:moveTo>
                <a:cubicBezTo>
                  <a:pt x="1603" y="0"/>
                  <a:pt x="1603" y="0"/>
                  <a:pt x="1603" y="0"/>
                </a:cubicBezTo>
                <a:cubicBezTo>
                  <a:pt x="0" y="0"/>
                  <a:pt x="0" y="0"/>
                  <a:pt x="0" y="0"/>
                </a:cubicBezTo>
                <a:cubicBezTo>
                  <a:pt x="92" y="78"/>
                  <a:pt x="150" y="194"/>
                  <a:pt x="150" y="324"/>
                </a:cubicBezTo>
                <a:cubicBezTo>
                  <a:pt x="150" y="453"/>
                  <a:pt x="93" y="568"/>
                  <a:pt x="3" y="647"/>
                </a:cubicBezTo>
                <a:cubicBezTo>
                  <a:pt x="1603" y="647"/>
                  <a:pt x="1603" y="647"/>
                  <a:pt x="1603" y="647"/>
                </a:cubicBezTo>
                <a:cubicBezTo>
                  <a:pt x="1781" y="647"/>
                  <a:pt x="1926" y="502"/>
                  <a:pt x="1926" y="323"/>
                </a:cubicBezTo>
                <a:cubicBezTo>
                  <a:pt x="1926" y="145"/>
                  <a:pt x="1781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3" name="Freeform: Shape 25">
            <a:extLst>
              <a:ext uri="{FF2B5EF4-FFF2-40B4-BE49-F238E27FC236}">
                <a16:creationId xmlns:a16="http://schemas.microsoft.com/office/drawing/2014/main" xmlns="" id="{97058A93-DB47-46B4-8C40-EE1E1CC72AE3}"/>
              </a:ext>
            </a:extLst>
          </p:cNvPr>
          <p:cNvSpPr>
            <a:spLocks/>
          </p:cNvSpPr>
          <p:nvPr/>
        </p:nvSpPr>
        <p:spPr bwMode="auto">
          <a:xfrm>
            <a:off x="1457607" y="2670532"/>
            <a:ext cx="3674915" cy="903769"/>
          </a:xfrm>
          <a:custGeom>
            <a:avLst/>
            <a:gdLst>
              <a:gd name="T0" fmla="*/ 323 w 1925"/>
              <a:gd name="T1" fmla="*/ 0 h 646"/>
              <a:gd name="T2" fmla="*/ 323 w 1925"/>
              <a:gd name="T3" fmla="*/ 0 h 646"/>
              <a:gd name="T4" fmla="*/ 1925 w 1925"/>
              <a:gd name="T5" fmla="*/ 0 h 646"/>
              <a:gd name="T6" fmla="*/ 1775 w 1925"/>
              <a:gd name="T7" fmla="*/ 324 h 646"/>
              <a:gd name="T8" fmla="*/ 1923 w 1925"/>
              <a:gd name="T9" fmla="*/ 646 h 646"/>
              <a:gd name="T10" fmla="*/ 323 w 1925"/>
              <a:gd name="T11" fmla="*/ 646 h 646"/>
              <a:gd name="T12" fmla="*/ 0 w 1925"/>
              <a:gd name="T13" fmla="*/ 323 h 646"/>
              <a:gd name="T14" fmla="*/ 323 w 1925"/>
              <a:gd name="T1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5" h="646">
                <a:moveTo>
                  <a:pt x="323" y="0"/>
                </a:moveTo>
                <a:cubicBezTo>
                  <a:pt x="323" y="0"/>
                  <a:pt x="323" y="0"/>
                  <a:pt x="323" y="0"/>
                </a:cubicBezTo>
                <a:cubicBezTo>
                  <a:pt x="1925" y="0"/>
                  <a:pt x="1925" y="0"/>
                  <a:pt x="1925" y="0"/>
                </a:cubicBezTo>
                <a:cubicBezTo>
                  <a:pt x="1834" y="78"/>
                  <a:pt x="1775" y="194"/>
                  <a:pt x="1775" y="324"/>
                </a:cubicBezTo>
                <a:cubicBezTo>
                  <a:pt x="1775" y="453"/>
                  <a:pt x="1832" y="568"/>
                  <a:pt x="1923" y="646"/>
                </a:cubicBezTo>
                <a:cubicBezTo>
                  <a:pt x="323" y="646"/>
                  <a:pt x="323" y="646"/>
                  <a:pt x="323" y="646"/>
                </a:cubicBezTo>
                <a:cubicBezTo>
                  <a:pt x="144" y="646"/>
                  <a:pt x="0" y="501"/>
                  <a:pt x="0" y="323"/>
                </a:cubicBezTo>
                <a:cubicBezTo>
                  <a:pt x="0" y="144"/>
                  <a:pt x="144" y="0"/>
                  <a:pt x="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154" name="Freeform: Shape 28">
            <a:extLst>
              <a:ext uri="{FF2B5EF4-FFF2-40B4-BE49-F238E27FC236}">
                <a16:creationId xmlns:a16="http://schemas.microsoft.com/office/drawing/2014/main" xmlns="" id="{B82EE82D-522D-4101-A8E5-0668F4B6FA65}"/>
              </a:ext>
            </a:extLst>
          </p:cNvPr>
          <p:cNvSpPr>
            <a:spLocks/>
          </p:cNvSpPr>
          <p:nvPr/>
        </p:nvSpPr>
        <p:spPr bwMode="auto">
          <a:xfrm>
            <a:off x="2348539" y="4674698"/>
            <a:ext cx="2696531" cy="904691"/>
          </a:xfrm>
          <a:custGeom>
            <a:avLst/>
            <a:gdLst>
              <a:gd name="T0" fmla="*/ 323 w 1926"/>
              <a:gd name="T1" fmla="*/ 0 h 647"/>
              <a:gd name="T2" fmla="*/ 323 w 1926"/>
              <a:gd name="T3" fmla="*/ 0 h 647"/>
              <a:gd name="T4" fmla="*/ 1926 w 1926"/>
              <a:gd name="T5" fmla="*/ 0 h 647"/>
              <a:gd name="T6" fmla="*/ 1776 w 1926"/>
              <a:gd name="T7" fmla="*/ 325 h 647"/>
              <a:gd name="T8" fmla="*/ 1923 w 1926"/>
              <a:gd name="T9" fmla="*/ 647 h 647"/>
              <a:gd name="T10" fmla="*/ 323 w 1926"/>
              <a:gd name="T11" fmla="*/ 647 h 647"/>
              <a:gd name="T12" fmla="*/ 0 w 1926"/>
              <a:gd name="T13" fmla="*/ 324 h 647"/>
              <a:gd name="T14" fmla="*/ 323 w 1926"/>
              <a:gd name="T1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6" h="647">
                <a:moveTo>
                  <a:pt x="323" y="0"/>
                </a:moveTo>
                <a:cubicBezTo>
                  <a:pt x="323" y="0"/>
                  <a:pt x="323" y="0"/>
                  <a:pt x="323" y="0"/>
                </a:cubicBezTo>
                <a:cubicBezTo>
                  <a:pt x="1926" y="0"/>
                  <a:pt x="1926" y="0"/>
                  <a:pt x="1926" y="0"/>
                </a:cubicBezTo>
                <a:cubicBezTo>
                  <a:pt x="1834" y="78"/>
                  <a:pt x="1776" y="195"/>
                  <a:pt x="1776" y="325"/>
                </a:cubicBezTo>
                <a:cubicBezTo>
                  <a:pt x="1776" y="453"/>
                  <a:pt x="1833" y="569"/>
                  <a:pt x="1923" y="647"/>
                </a:cubicBezTo>
                <a:cubicBezTo>
                  <a:pt x="323" y="647"/>
                  <a:pt x="323" y="647"/>
                  <a:pt x="323" y="647"/>
                </a:cubicBezTo>
                <a:cubicBezTo>
                  <a:pt x="145" y="647"/>
                  <a:pt x="0" y="502"/>
                  <a:pt x="0" y="324"/>
                </a:cubicBezTo>
                <a:cubicBezTo>
                  <a:pt x="0" y="145"/>
                  <a:pt x="145" y="0"/>
                  <a:pt x="3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138" name="Group 31">
            <a:extLst>
              <a:ext uri="{FF2B5EF4-FFF2-40B4-BE49-F238E27FC236}">
                <a16:creationId xmlns:a16="http://schemas.microsoft.com/office/drawing/2014/main" xmlns="" id="{B068E990-FF04-4BE2-A2FB-B952F3D486CA}"/>
              </a:ext>
            </a:extLst>
          </p:cNvPr>
          <p:cNvGrpSpPr/>
          <p:nvPr/>
        </p:nvGrpSpPr>
        <p:grpSpPr>
          <a:xfrm>
            <a:off x="7518964" y="1891975"/>
            <a:ext cx="2611177" cy="815608"/>
            <a:chOff x="1317257" y="1824875"/>
            <a:chExt cx="3761195" cy="815608"/>
          </a:xfrm>
        </p:grpSpPr>
        <p:sp>
          <p:nvSpPr>
            <p:cNvPr id="145" name="TextBox 38">
              <a:extLst>
                <a:ext uri="{FF2B5EF4-FFF2-40B4-BE49-F238E27FC236}">
                  <a16:creationId xmlns:a16="http://schemas.microsoft.com/office/drawing/2014/main" xmlns="" id="{00211148-0701-46A3-A7C7-68C747D7FFDD}"/>
                </a:ext>
              </a:extLst>
            </p:cNvPr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6" name="Rectangle 39">
              <a:extLst>
                <a:ext uri="{FF2B5EF4-FFF2-40B4-BE49-F238E27FC236}">
                  <a16:creationId xmlns:a16="http://schemas.microsoft.com/office/drawing/2014/main" xmlns="" id="{B4F9B059-0241-4686-A386-B62E995836CE}"/>
                </a:ext>
              </a:extLst>
            </p:cNvPr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39" name="Group 32">
            <a:extLst>
              <a:ext uri="{FF2B5EF4-FFF2-40B4-BE49-F238E27FC236}">
                <a16:creationId xmlns:a16="http://schemas.microsoft.com/office/drawing/2014/main" xmlns="" id="{7F8A2CDE-3F00-447F-925B-5C920C3D22EF}"/>
              </a:ext>
            </a:extLst>
          </p:cNvPr>
          <p:cNvGrpSpPr/>
          <p:nvPr/>
        </p:nvGrpSpPr>
        <p:grpSpPr>
          <a:xfrm>
            <a:off x="7518964" y="3215883"/>
            <a:ext cx="2611177" cy="815608"/>
            <a:chOff x="1317257" y="1824875"/>
            <a:chExt cx="3761195" cy="815608"/>
          </a:xfrm>
        </p:grpSpPr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xmlns="" id="{7A762138-2EBA-44D9-84F3-CF1A84888704}"/>
                </a:ext>
              </a:extLst>
            </p:cNvPr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xmlns="" id="{908BB3D9-E1B5-486C-B214-917CF439968E}"/>
                </a:ext>
              </a:extLst>
            </p:cNvPr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40" name="Group 33">
            <a:extLst>
              <a:ext uri="{FF2B5EF4-FFF2-40B4-BE49-F238E27FC236}">
                <a16:creationId xmlns:a16="http://schemas.microsoft.com/office/drawing/2014/main" xmlns="" id="{6DAB812C-67F9-4C52-AECD-1E91158E7A3E}"/>
              </a:ext>
            </a:extLst>
          </p:cNvPr>
          <p:cNvGrpSpPr/>
          <p:nvPr/>
        </p:nvGrpSpPr>
        <p:grpSpPr>
          <a:xfrm>
            <a:off x="7518964" y="4539791"/>
            <a:ext cx="2611177" cy="815608"/>
            <a:chOff x="1317257" y="1824875"/>
            <a:chExt cx="3761195" cy="815608"/>
          </a:xfrm>
        </p:grpSpPr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xmlns="" id="{A5A6A800-8CB8-4E1F-91C3-BB1F26EE0D81}"/>
                </a:ext>
              </a:extLst>
            </p:cNvPr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xmlns="" id="{951EC168-DBC2-418F-9524-A41B2C3A53A8}"/>
                </a:ext>
              </a:extLst>
            </p:cNvPr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600" b="1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cxnSp>
        <p:nvCxnSpPr>
          <p:cNvPr id="136" name="Straight Connector 29">
            <a:extLst>
              <a:ext uri="{FF2B5EF4-FFF2-40B4-BE49-F238E27FC236}">
                <a16:creationId xmlns:a16="http://schemas.microsoft.com/office/drawing/2014/main" xmlns="" id="{D27AF78B-0277-44A9-8519-C67533711071}"/>
              </a:ext>
            </a:extLst>
          </p:cNvPr>
          <p:cNvCxnSpPr/>
          <p:nvPr/>
        </p:nvCxnSpPr>
        <p:spPr>
          <a:xfrm>
            <a:off x="7820414" y="2904803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30">
            <a:extLst>
              <a:ext uri="{FF2B5EF4-FFF2-40B4-BE49-F238E27FC236}">
                <a16:creationId xmlns:a16="http://schemas.microsoft.com/office/drawing/2014/main" xmlns="" id="{9579207E-85D9-4F39-8A86-0C1435CD4260}"/>
              </a:ext>
            </a:extLst>
          </p:cNvPr>
          <p:cNvCxnSpPr/>
          <p:nvPr/>
        </p:nvCxnSpPr>
        <p:spPr>
          <a:xfrm>
            <a:off x="7820414" y="4243550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4" grpId="0" animBg="1"/>
      <p:bldP spid="165" grpId="0" animBg="1"/>
      <p:bldP spid="166" grpId="0" animBg="1"/>
      <p:bldP spid="161" grpId="0" animBg="1"/>
      <p:bldP spid="162" grpId="0" animBg="1"/>
      <p:bldP spid="163" grpId="0" animBg="1"/>
      <p:bldP spid="158" grpId="0" animBg="1"/>
      <p:bldP spid="159" grpId="0" animBg="1"/>
      <p:bldP spid="160" grpId="0" animBg="1"/>
      <p:bldP spid="155" grpId="0" animBg="1"/>
      <p:bldP spid="156" grpId="0" animBg="1"/>
      <p:bldP spid="157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6">
            <a:extLst>
              <a:ext uri="{FF2B5EF4-FFF2-40B4-BE49-F238E27FC236}">
                <a16:creationId xmlns:a16="http://schemas.microsoft.com/office/drawing/2014/main" xmlns="" id="{4BE2772D-D5B6-47E4-B6E3-D8AF11DD96E6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FEAC4683-7477-4CF8-9C57-0EDBB1DDD9CE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Freeform: Shape 4">
            <a:extLst>
              <a:ext uri="{FF2B5EF4-FFF2-40B4-BE49-F238E27FC236}">
                <a16:creationId xmlns:a16="http://schemas.microsoft.com/office/drawing/2014/main" xmlns="" id="{DC1122F6-AC59-4CBE-99A0-483F13706E05}"/>
              </a:ext>
            </a:extLst>
          </p:cNvPr>
          <p:cNvSpPr>
            <a:spLocks/>
          </p:cNvSpPr>
          <p:nvPr/>
        </p:nvSpPr>
        <p:spPr bwMode="auto">
          <a:xfrm flipH="1">
            <a:off x="6412311" y="1788682"/>
            <a:ext cx="2376485" cy="2376479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xmlns="" id="{700419FF-D0BE-4389-9166-0A320AF86527}"/>
              </a:ext>
            </a:extLst>
          </p:cNvPr>
          <p:cNvSpPr>
            <a:spLocks/>
          </p:cNvSpPr>
          <p:nvPr/>
        </p:nvSpPr>
        <p:spPr bwMode="auto">
          <a:xfrm>
            <a:off x="8701611" y="2399223"/>
            <a:ext cx="2421730" cy="2421708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xmlns="" id="{D1C42FBA-23AD-4F58-BA57-C934E2A14C27}"/>
              </a:ext>
            </a:extLst>
          </p:cNvPr>
          <p:cNvSpPr>
            <a:spLocks/>
          </p:cNvSpPr>
          <p:nvPr/>
        </p:nvSpPr>
        <p:spPr bwMode="auto">
          <a:xfrm>
            <a:off x="1068660" y="1448780"/>
            <a:ext cx="2880837" cy="2880831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400">
                <a:solidFill>
                  <a:srgbClr val="FFFFFF"/>
                </a:solidFill>
                <a:cs typeface="+mn-ea"/>
                <a:sym typeface="+mn-lt"/>
              </a:rPr>
            </a:br>
            <a:r>
              <a:rPr lang="zh-CN" altLang="en-US" sz="140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0BA473E8-D3EE-484F-B3B6-0030134E2BE7}"/>
              </a:ext>
            </a:extLst>
          </p:cNvPr>
          <p:cNvSpPr txBox="1">
            <a:spLocks/>
          </p:cNvSpPr>
          <p:nvPr/>
        </p:nvSpPr>
        <p:spPr>
          <a:xfrm>
            <a:off x="1083800" y="2769212"/>
            <a:ext cx="2850562" cy="364202"/>
          </a:xfrm>
          <a:prstGeom prst="rect">
            <a:avLst/>
          </a:prstGeom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149BE73-08A0-4441-8AE0-1B9D35698C50}"/>
              </a:ext>
            </a:extLst>
          </p:cNvPr>
          <p:cNvSpPr txBox="1">
            <a:spLocks/>
          </p:cNvSpPr>
          <p:nvPr/>
        </p:nvSpPr>
        <p:spPr>
          <a:xfrm>
            <a:off x="9912445" y="3551042"/>
            <a:ext cx="65" cy="364202"/>
          </a:xfrm>
          <a:prstGeom prst="rect">
            <a:avLst/>
          </a:prstGeom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725928B-3F50-4BD4-8B9B-8BB0F6E80BC8}"/>
              </a:ext>
            </a:extLst>
          </p:cNvPr>
          <p:cNvSpPr txBox="1">
            <a:spLocks/>
          </p:cNvSpPr>
          <p:nvPr/>
        </p:nvSpPr>
        <p:spPr>
          <a:xfrm>
            <a:off x="6858456" y="2854064"/>
            <a:ext cx="1496306" cy="364202"/>
          </a:xfrm>
          <a:prstGeom prst="rect">
            <a:avLst/>
          </a:prstGeom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xmlns="" id="{7C9C8551-8C02-44CE-AAAD-015F94816349}"/>
              </a:ext>
            </a:extLst>
          </p:cNvPr>
          <p:cNvSpPr>
            <a:spLocks/>
          </p:cNvSpPr>
          <p:nvPr/>
        </p:nvSpPr>
        <p:spPr bwMode="auto">
          <a:xfrm flipH="1">
            <a:off x="3874683" y="2217966"/>
            <a:ext cx="2655008" cy="2655002"/>
          </a:xfrm>
          <a:custGeom>
            <a:avLst/>
            <a:gdLst>
              <a:gd name="T0" fmla="*/ 0 w 2528"/>
              <a:gd name="T1" fmla="*/ 1263 h 2527"/>
              <a:gd name="T2" fmla="*/ 0 w 2528"/>
              <a:gd name="T3" fmla="*/ 1263 h 2527"/>
              <a:gd name="T4" fmla="*/ 1264 w 2528"/>
              <a:gd name="T5" fmla="*/ 2527 h 2527"/>
              <a:gd name="T6" fmla="*/ 2528 w 2528"/>
              <a:gd name="T7" fmla="*/ 1263 h 2527"/>
              <a:gd name="T8" fmla="*/ 1264 w 2528"/>
              <a:gd name="T9" fmla="*/ 0 h 2527"/>
              <a:gd name="T10" fmla="*/ 0 w 2528"/>
              <a:gd name="T11" fmla="*/ 1263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2527">
                <a:moveTo>
                  <a:pt x="0" y="1263"/>
                </a:moveTo>
                <a:lnTo>
                  <a:pt x="0" y="1263"/>
                </a:lnTo>
                <a:cubicBezTo>
                  <a:pt x="0" y="1961"/>
                  <a:pt x="566" y="2527"/>
                  <a:pt x="1264" y="2527"/>
                </a:cubicBezTo>
                <a:cubicBezTo>
                  <a:pt x="1962" y="2527"/>
                  <a:pt x="2528" y="1961"/>
                  <a:pt x="2528" y="1263"/>
                </a:cubicBezTo>
                <a:cubicBezTo>
                  <a:pt x="2528" y="565"/>
                  <a:pt x="1962" y="0"/>
                  <a:pt x="1264" y="0"/>
                </a:cubicBezTo>
                <a:cubicBezTo>
                  <a:pt x="566" y="0"/>
                  <a:pt x="0" y="565"/>
                  <a:pt x="0" y="1263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</a:br>
            <a:r>
              <a:rPr lang="zh-CN" altLang="en-US" sz="1100">
                <a:solidFill>
                  <a:srgbClr val="FFFFFF"/>
                </a:solidFill>
                <a:cs typeface="+mn-ea"/>
                <a:sym typeface="+mn-lt"/>
              </a:rPr>
              <a:t>（建议使用主题字体）</a:t>
            </a: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xmlns="" id="{21DA8ADD-49C0-4CF3-8847-C6427C0F6274}"/>
              </a:ext>
            </a:extLst>
          </p:cNvPr>
          <p:cNvSpPr txBox="1">
            <a:spLocks/>
          </p:cNvSpPr>
          <p:nvPr/>
        </p:nvSpPr>
        <p:spPr>
          <a:xfrm>
            <a:off x="3887687" y="3490603"/>
            <a:ext cx="2628998" cy="364202"/>
          </a:xfrm>
          <a:prstGeom prst="rect">
            <a:avLst/>
          </a:prstGeom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Isosceles Triangle 12">
            <a:extLst>
              <a:ext uri="{FF2B5EF4-FFF2-40B4-BE49-F238E27FC236}">
                <a16:creationId xmlns:a16="http://schemas.microsoft.com/office/drawing/2014/main" xmlns="" id="{D136794C-4FC6-442F-BABF-2361585E407E}"/>
              </a:ext>
            </a:extLst>
          </p:cNvPr>
          <p:cNvSpPr>
            <a:spLocks/>
          </p:cNvSpPr>
          <p:nvPr/>
        </p:nvSpPr>
        <p:spPr bwMode="auto">
          <a:xfrm flipH="1">
            <a:off x="7517557" y="3246514"/>
            <a:ext cx="233411" cy="2571972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Isosceles Triangle 13">
            <a:extLst>
              <a:ext uri="{FF2B5EF4-FFF2-40B4-BE49-F238E27FC236}">
                <a16:creationId xmlns:a16="http://schemas.microsoft.com/office/drawing/2014/main" xmlns="" id="{55E69C98-513E-4FE1-A4FF-C8CCC4AEDA4D}"/>
              </a:ext>
            </a:extLst>
          </p:cNvPr>
          <p:cNvSpPr>
            <a:spLocks/>
          </p:cNvSpPr>
          <p:nvPr/>
        </p:nvSpPr>
        <p:spPr bwMode="auto">
          <a:xfrm rot="18674193" flipH="1">
            <a:off x="7380530" y="3605355"/>
            <a:ext cx="92890" cy="544625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Isosceles Triangle 14">
            <a:extLst>
              <a:ext uri="{FF2B5EF4-FFF2-40B4-BE49-F238E27FC236}">
                <a16:creationId xmlns:a16="http://schemas.microsoft.com/office/drawing/2014/main" xmlns="" id="{AC6FCC0E-5190-4CDD-B872-31CBD23678A7}"/>
              </a:ext>
            </a:extLst>
          </p:cNvPr>
          <p:cNvSpPr>
            <a:spLocks/>
          </p:cNvSpPr>
          <p:nvPr/>
        </p:nvSpPr>
        <p:spPr bwMode="auto">
          <a:xfrm rot="2896893" flipH="1">
            <a:off x="7873816" y="3317351"/>
            <a:ext cx="54393" cy="740350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Isosceles Triangle 15">
            <a:extLst>
              <a:ext uri="{FF2B5EF4-FFF2-40B4-BE49-F238E27FC236}">
                <a16:creationId xmlns:a16="http://schemas.microsoft.com/office/drawing/2014/main" xmlns="" id="{E3FFFE15-4838-4DE5-A30C-C1878395B784}"/>
              </a:ext>
            </a:extLst>
          </p:cNvPr>
          <p:cNvSpPr>
            <a:spLocks/>
          </p:cNvSpPr>
          <p:nvPr/>
        </p:nvSpPr>
        <p:spPr bwMode="auto">
          <a:xfrm>
            <a:off x="9765513" y="4092097"/>
            <a:ext cx="237614" cy="1726389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Isosceles Triangle 16">
            <a:extLst>
              <a:ext uri="{FF2B5EF4-FFF2-40B4-BE49-F238E27FC236}">
                <a16:creationId xmlns:a16="http://schemas.microsoft.com/office/drawing/2014/main" xmlns="" id="{4FB0C0DA-16A6-4160-AE7E-456BF56F456F}"/>
              </a:ext>
            </a:extLst>
          </p:cNvPr>
          <p:cNvSpPr>
            <a:spLocks/>
          </p:cNvSpPr>
          <p:nvPr/>
        </p:nvSpPr>
        <p:spPr bwMode="auto">
          <a:xfrm rot="2925807">
            <a:off x="10050808" y="4289432"/>
            <a:ext cx="94562" cy="554435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Isosceles Triangle 17">
            <a:extLst>
              <a:ext uri="{FF2B5EF4-FFF2-40B4-BE49-F238E27FC236}">
                <a16:creationId xmlns:a16="http://schemas.microsoft.com/office/drawing/2014/main" xmlns="" id="{86088032-7D21-4CD4-8707-197998A8EA9A}"/>
              </a:ext>
            </a:extLst>
          </p:cNvPr>
          <p:cNvSpPr>
            <a:spLocks/>
          </p:cNvSpPr>
          <p:nvPr/>
        </p:nvSpPr>
        <p:spPr bwMode="auto">
          <a:xfrm rot="18703107">
            <a:off x="9542847" y="4018136"/>
            <a:ext cx="106083" cy="753684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3" name="Isosceles Triangle 18">
            <a:extLst>
              <a:ext uri="{FF2B5EF4-FFF2-40B4-BE49-F238E27FC236}">
                <a16:creationId xmlns:a16="http://schemas.microsoft.com/office/drawing/2014/main" xmlns="" id="{68021920-6624-4639-879C-BFB289453094}"/>
              </a:ext>
            </a:extLst>
          </p:cNvPr>
          <p:cNvSpPr>
            <a:spLocks/>
          </p:cNvSpPr>
          <p:nvPr/>
        </p:nvSpPr>
        <p:spPr bwMode="auto">
          <a:xfrm>
            <a:off x="2353829" y="3326854"/>
            <a:ext cx="251017" cy="2491629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4" name="Isosceles Triangle 19">
            <a:extLst>
              <a:ext uri="{FF2B5EF4-FFF2-40B4-BE49-F238E27FC236}">
                <a16:creationId xmlns:a16="http://schemas.microsoft.com/office/drawing/2014/main" xmlns="" id="{08674CA1-801F-4A1D-9552-78F03051A745}"/>
              </a:ext>
            </a:extLst>
          </p:cNvPr>
          <p:cNvSpPr>
            <a:spLocks/>
          </p:cNvSpPr>
          <p:nvPr/>
        </p:nvSpPr>
        <p:spPr bwMode="auto">
          <a:xfrm rot="2925807">
            <a:off x="2645250" y="3835588"/>
            <a:ext cx="99895" cy="585705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Isosceles Triangle 20">
            <a:extLst>
              <a:ext uri="{FF2B5EF4-FFF2-40B4-BE49-F238E27FC236}">
                <a16:creationId xmlns:a16="http://schemas.microsoft.com/office/drawing/2014/main" xmlns="" id="{34A7B6CB-4992-4259-8463-9FE3DA2F9586}"/>
              </a:ext>
            </a:extLst>
          </p:cNvPr>
          <p:cNvSpPr>
            <a:spLocks/>
          </p:cNvSpPr>
          <p:nvPr/>
        </p:nvSpPr>
        <p:spPr bwMode="auto">
          <a:xfrm rot="18703107">
            <a:off x="2136924" y="3516154"/>
            <a:ext cx="87029" cy="796194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6" name="Isosceles Triangle 21">
            <a:extLst>
              <a:ext uri="{FF2B5EF4-FFF2-40B4-BE49-F238E27FC236}">
                <a16:creationId xmlns:a16="http://schemas.microsoft.com/office/drawing/2014/main" xmlns="" id="{558394D1-119B-4CC1-BEFE-5ACDE9527300}"/>
              </a:ext>
            </a:extLst>
          </p:cNvPr>
          <p:cNvSpPr>
            <a:spLocks/>
          </p:cNvSpPr>
          <p:nvPr/>
        </p:nvSpPr>
        <p:spPr bwMode="auto">
          <a:xfrm flipH="1">
            <a:off x="5124674" y="3882389"/>
            <a:ext cx="203170" cy="1936096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7" name="Isosceles Triangle 22">
            <a:extLst>
              <a:ext uri="{FF2B5EF4-FFF2-40B4-BE49-F238E27FC236}">
                <a16:creationId xmlns:a16="http://schemas.microsoft.com/office/drawing/2014/main" xmlns="" id="{D69BF749-D583-4335-B834-76B07063D78E}"/>
              </a:ext>
            </a:extLst>
          </p:cNvPr>
          <p:cNvSpPr>
            <a:spLocks/>
          </p:cNvSpPr>
          <p:nvPr/>
        </p:nvSpPr>
        <p:spPr bwMode="auto">
          <a:xfrm rot="18674193" flipH="1">
            <a:off x="4911726" y="4154752"/>
            <a:ext cx="54392" cy="717746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8" name="Isosceles Triangle 23">
            <a:extLst>
              <a:ext uri="{FF2B5EF4-FFF2-40B4-BE49-F238E27FC236}">
                <a16:creationId xmlns:a16="http://schemas.microsoft.com/office/drawing/2014/main" xmlns="" id="{59B89206-BBF9-4C58-9C2B-289EB0BEDF84}"/>
              </a:ext>
            </a:extLst>
          </p:cNvPr>
          <p:cNvSpPr>
            <a:spLocks/>
          </p:cNvSpPr>
          <p:nvPr/>
        </p:nvSpPr>
        <p:spPr bwMode="auto">
          <a:xfrm rot="2896893" flipH="1">
            <a:off x="5429958" y="3957512"/>
            <a:ext cx="76151" cy="644426"/>
          </a:xfrm>
          <a:prstGeom prst="triangle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505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wind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7" grpId="0" animBg="1"/>
      <p:bldP spid="28" grpId="0" animBg="1"/>
      <p:bldP spid="29" grpId="0" animBg="1"/>
      <p:bldP spid="32" grpId="0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6">
            <a:extLst>
              <a:ext uri="{FF2B5EF4-FFF2-40B4-BE49-F238E27FC236}">
                <a16:creationId xmlns:a16="http://schemas.microsoft.com/office/drawing/2014/main" xmlns="" id="{84206A7C-94C2-4204-9726-2A0780698976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xmlns="" id="{9AFC9D69-1CC4-4374-9812-B7ADAD23D62F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5" name="Group 36">
            <a:extLst>
              <a:ext uri="{FF2B5EF4-FFF2-40B4-BE49-F238E27FC236}">
                <a16:creationId xmlns:a16="http://schemas.microsoft.com/office/drawing/2014/main" xmlns="" id="{C5F2BBB1-4085-445A-A836-EADE6D18F125}"/>
              </a:ext>
            </a:extLst>
          </p:cNvPr>
          <p:cNvGrpSpPr/>
          <p:nvPr/>
        </p:nvGrpSpPr>
        <p:grpSpPr>
          <a:xfrm>
            <a:off x="4168104" y="1381126"/>
            <a:ext cx="3683215" cy="3762374"/>
            <a:chOff x="3967624" y="1176338"/>
            <a:chExt cx="4084176" cy="4171950"/>
          </a:xfrm>
        </p:grpSpPr>
        <p:grpSp>
          <p:nvGrpSpPr>
            <p:cNvPr id="59" name="Group 37">
              <a:extLst>
                <a:ext uri="{FF2B5EF4-FFF2-40B4-BE49-F238E27FC236}">
                  <a16:creationId xmlns:a16="http://schemas.microsoft.com/office/drawing/2014/main" xmlns="" id="{3B397BE4-BA28-4244-A0E1-AB1D908F2807}"/>
                </a:ext>
              </a:extLst>
            </p:cNvPr>
            <p:cNvGrpSpPr/>
            <p:nvPr/>
          </p:nvGrpSpPr>
          <p:grpSpPr>
            <a:xfrm>
              <a:off x="4213224" y="1176338"/>
              <a:ext cx="3838576" cy="4171950"/>
              <a:chOff x="4213224" y="1176338"/>
              <a:chExt cx="3838576" cy="4171950"/>
            </a:xfrm>
          </p:grpSpPr>
          <p:sp>
            <p:nvSpPr>
              <p:cNvPr id="102" name="Freeform: Shape 51">
                <a:extLst>
                  <a:ext uri="{FF2B5EF4-FFF2-40B4-BE49-F238E27FC236}">
                    <a16:creationId xmlns:a16="http://schemas.microsoft.com/office/drawing/2014/main" xmlns="" id="{F168714F-AF36-467A-BB5C-9FE2F22AAAC7}"/>
                  </a:ext>
                </a:extLst>
              </p:cNvPr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osceles Triangle 52">
                <a:extLst>
                  <a:ext uri="{FF2B5EF4-FFF2-40B4-BE49-F238E27FC236}">
                    <a16:creationId xmlns:a16="http://schemas.microsoft.com/office/drawing/2014/main" xmlns="" id="{A31152F5-9555-4AA9-9A23-F342AFF35733}"/>
                  </a:ext>
                </a:extLst>
              </p:cNvPr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0" name="Group 38">
              <a:extLst>
                <a:ext uri="{FF2B5EF4-FFF2-40B4-BE49-F238E27FC236}">
                  <a16:creationId xmlns:a16="http://schemas.microsoft.com/office/drawing/2014/main" xmlns="" id="{6E0781AA-89C3-4E73-B84D-A16487F648FC}"/>
                </a:ext>
              </a:extLst>
            </p:cNvPr>
            <p:cNvGrpSpPr/>
            <p:nvPr/>
          </p:nvGrpSpPr>
          <p:grpSpPr>
            <a:xfrm>
              <a:off x="3967624" y="2001662"/>
              <a:ext cx="1427338" cy="1427338"/>
              <a:chOff x="3967624" y="2001662"/>
              <a:chExt cx="1427338" cy="1427338"/>
            </a:xfrm>
          </p:grpSpPr>
          <p:sp>
            <p:nvSpPr>
              <p:cNvPr id="100" name="Rectangle: Rounded Corners 49">
                <a:extLst>
                  <a:ext uri="{FF2B5EF4-FFF2-40B4-BE49-F238E27FC236}">
                    <a16:creationId xmlns:a16="http://schemas.microsoft.com/office/drawing/2014/main" xmlns="" id="{3DBA5211-7372-45C0-B9D7-E4FD029BB887}"/>
                  </a:ext>
                </a:extLst>
              </p:cNvPr>
              <p:cNvSpPr/>
              <p:nvPr/>
            </p:nvSpPr>
            <p:spPr>
              <a:xfrm>
                <a:off x="3967624" y="2001662"/>
                <a:ext cx="1427338" cy="142733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Rectangle: Rounded Corners 50">
                <a:extLst>
                  <a:ext uri="{FF2B5EF4-FFF2-40B4-BE49-F238E27FC236}">
                    <a16:creationId xmlns:a16="http://schemas.microsoft.com/office/drawing/2014/main" xmlns="" id="{9E2998F2-9167-40E4-98F1-6614BFB36F0A}"/>
                  </a:ext>
                </a:extLst>
              </p:cNvPr>
              <p:cNvSpPr/>
              <p:nvPr/>
            </p:nvSpPr>
            <p:spPr>
              <a:xfrm>
                <a:off x="4056523" y="2090562"/>
                <a:ext cx="1249538" cy="1249538"/>
              </a:xfrm>
              <a:prstGeom prst="round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0" name="Oval 39">
              <a:extLst>
                <a:ext uri="{FF2B5EF4-FFF2-40B4-BE49-F238E27FC236}">
                  <a16:creationId xmlns:a16="http://schemas.microsoft.com/office/drawing/2014/main" xmlns="" id="{8D9BD1B1-7AE0-4C66-9C3B-1FC6D2AA16AC}"/>
                </a:ext>
              </a:extLst>
            </p:cNvPr>
            <p:cNvSpPr/>
            <p:nvPr/>
          </p:nvSpPr>
          <p:spPr>
            <a:xfrm>
              <a:off x="6590985" y="1843513"/>
              <a:ext cx="705026" cy="705026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Oval 40">
              <a:extLst>
                <a:ext uri="{FF2B5EF4-FFF2-40B4-BE49-F238E27FC236}">
                  <a16:creationId xmlns:a16="http://schemas.microsoft.com/office/drawing/2014/main" xmlns="" id="{5EB6D513-A5C3-4AE7-95BA-E0C963AC9415}"/>
                </a:ext>
              </a:extLst>
            </p:cNvPr>
            <p:cNvSpPr/>
            <p:nvPr/>
          </p:nvSpPr>
          <p:spPr>
            <a:xfrm>
              <a:off x="7220093" y="3076487"/>
              <a:ext cx="705026" cy="705026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Oval 41">
              <a:extLst>
                <a:ext uri="{FF2B5EF4-FFF2-40B4-BE49-F238E27FC236}">
                  <a16:creationId xmlns:a16="http://schemas.microsoft.com/office/drawing/2014/main" xmlns="" id="{E235781B-BCB4-4C28-B159-7714CA9CBDE0}"/>
                </a:ext>
              </a:extLst>
            </p:cNvPr>
            <p:cNvSpPr/>
            <p:nvPr/>
          </p:nvSpPr>
          <p:spPr>
            <a:xfrm>
              <a:off x="4422598" y="3539859"/>
              <a:ext cx="705026" cy="705026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xmlns="" id="{A25F6D95-AF1C-46B2-9240-1177EE479EDF}"/>
                </a:ext>
              </a:extLst>
            </p:cNvPr>
            <p:cNvSpPr/>
            <p:nvPr/>
          </p:nvSpPr>
          <p:spPr>
            <a:xfrm>
              <a:off x="5306061" y="4421877"/>
              <a:ext cx="705026" cy="70502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Oval 43">
              <a:extLst>
                <a:ext uri="{FF2B5EF4-FFF2-40B4-BE49-F238E27FC236}">
                  <a16:creationId xmlns:a16="http://schemas.microsoft.com/office/drawing/2014/main" xmlns="" id="{54CE7B90-38D5-40A0-B2A6-3F13715AF8D4}"/>
                </a:ext>
              </a:extLst>
            </p:cNvPr>
            <p:cNvSpPr/>
            <p:nvPr/>
          </p:nvSpPr>
          <p:spPr>
            <a:xfrm>
              <a:off x="6678931" y="4212387"/>
              <a:ext cx="705026" cy="705026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44">
              <a:extLst>
                <a:ext uri="{FF2B5EF4-FFF2-40B4-BE49-F238E27FC236}">
                  <a16:creationId xmlns:a16="http://schemas.microsoft.com/office/drawing/2014/main" xmlns="" id="{16038958-85B8-4FC1-A339-CD22358BD54B}"/>
                </a:ext>
              </a:extLst>
            </p:cNvPr>
            <p:cNvSpPr/>
            <p:nvPr/>
          </p:nvSpPr>
          <p:spPr>
            <a:xfrm>
              <a:off x="6713282" y="2072608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45">
              <a:extLst>
                <a:ext uri="{FF2B5EF4-FFF2-40B4-BE49-F238E27FC236}">
                  <a16:creationId xmlns:a16="http://schemas.microsoft.com/office/drawing/2014/main" xmlns="" id="{45FE7D94-CE02-407A-BFF6-5317AEB95D3E}"/>
                </a:ext>
              </a:extLst>
            </p:cNvPr>
            <p:cNvSpPr/>
            <p:nvPr/>
          </p:nvSpPr>
          <p:spPr>
            <a:xfrm>
              <a:off x="7342390" y="330558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46">
              <a:extLst>
                <a:ext uri="{FF2B5EF4-FFF2-40B4-BE49-F238E27FC236}">
                  <a16:creationId xmlns:a16="http://schemas.microsoft.com/office/drawing/2014/main" xmlns="" id="{0E3BA6AB-304B-4C42-AA2A-3307CB7D327C}"/>
                </a:ext>
              </a:extLst>
            </p:cNvPr>
            <p:cNvSpPr/>
            <p:nvPr/>
          </p:nvSpPr>
          <p:spPr>
            <a:xfrm>
              <a:off x="4544895" y="3768955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47">
              <a:extLst>
                <a:ext uri="{FF2B5EF4-FFF2-40B4-BE49-F238E27FC236}">
                  <a16:creationId xmlns:a16="http://schemas.microsoft.com/office/drawing/2014/main" xmlns="" id="{5AD3A0EE-17A7-4E3E-9B07-E96A503436D9}"/>
                </a:ext>
              </a:extLst>
            </p:cNvPr>
            <p:cNvSpPr/>
            <p:nvPr/>
          </p:nvSpPr>
          <p:spPr>
            <a:xfrm>
              <a:off x="5428358" y="465097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48">
              <a:extLst>
                <a:ext uri="{FF2B5EF4-FFF2-40B4-BE49-F238E27FC236}">
                  <a16:creationId xmlns:a16="http://schemas.microsoft.com/office/drawing/2014/main" xmlns="" id="{3CDAE4AA-B588-4EAA-A6BB-5F99E9BA48EF}"/>
                </a:ext>
              </a:extLst>
            </p:cNvPr>
            <p:cNvSpPr/>
            <p:nvPr/>
          </p:nvSpPr>
          <p:spPr>
            <a:xfrm>
              <a:off x="6801229" y="4441482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TextBox 20">
            <a:extLst>
              <a:ext uri="{FF2B5EF4-FFF2-40B4-BE49-F238E27FC236}">
                <a16:creationId xmlns:a16="http://schemas.microsoft.com/office/drawing/2014/main" xmlns="" id="{2A2625D9-6DB9-4853-BB16-A0CB09E8A486}"/>
              </a:ext>
            </a:extLst>
          </p:cNvPr>
          <p:cNvSpPr txBox="1"/>
          <p:nvPr/>
        </p:nvSpPr>
        <p:spPr>
          <a:xfrm>
            <a:off x="7106314" y="1331702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xmlns="" id="{A175DE9F-B80E-4678-ACDD-D8DF8C766375}"/>
              </a:ext>
            </a:extLst>
          </p:cNvPr>
          <p:cNvSpPr/>
          <p:nvPr/>
        </p:nvSpPr>
        <p:spPr>
          <a:xfrm>
            <a:off x="7039942" y="121476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6"/>
                </a:solidFill>
              </a:rPr>
              <a:t>标题文本预设</a:t>
            </a:r>
          </a:p>
        </p:txBody>
      </p:sp>
      <p:sp>
        <p:nvSpPr>
          <p:cNvPr id="48" name="TextBox 24">
            <a:extLst>
              <a:ext uri="{FF2B5EF4-FFF2-40B4-BE49-F238E27FC236}">
                <a16:creationId xmlns:a16="http://schemas.microsoft.com/office/drawing/2014/main" xmlns="" id="{86ED2012-7202-4473-8BEA-3BD9AD271D2E}"/>
              </a:ext>
            </a:extLst>
          </p:cNvPr>
          <p:cNvSpPr txBox="1"/>
          <p:nvPr/>
        </p:nvSpPr>
        <p:spPr>
          <a:xfrm>
            <a:off x="7101265" y="5328154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xmlns="" id="{946E2BBA-F7F6-4DF3-9235-776BDA8135E5}"/>
              </a:ext>
            </a:extLst>
          </p:cNvPr>
          <p:cNvSpPr/>
          <p:nvPr/>
        </p:nvSpPr>
        <p:spPr>
          <a:xfrm>
            <a:off x="7101265" y="5020389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xmlns="" id="{D5D5963F-ABEA-487A-AE66-4A66CEBBF404}"/>
              </a:ext>
            </a:extLst>
          </p:cNvPr>
          <p:cNvSpPr txBox="1"/>
          <p:nvPr/>
        </p:nvSpPr>
        <p:spPr>
          <a:xfrm>
            <a:off x="1518803" y="373782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xmlns="" id="{B4FEEC63-6F5E-4E34-A43A-BFA5E4570766}"/>
              </a:ext>
            </a:extLst>
          </p:cNvPr>
          <p:cNvSpPr/>
          <p:nvPr/>
        </p:nvSpPr>
        <p:spPr>
          <a:xfrm>
            <a:off x="1518803" y="343005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xmlns="" id="{15F5CBDF-A03B-4403-B99C-5BBEBA7E7FFB}"/>
              </a:ext>
            </a:extLst>
          </p:cNvPr>
          <p:cNvSpPr txBox="1"/>
          <p:nvPr/>
        </p:nvSpPr>
        <p:spPr>
          <a:xfrm>
            <a:off x="8268607" y="3325117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xmlns="" id="{89C68963-6A66-4BD4-A34B-5F4175CA52E2}"/>
              </a:ext>
            </a:extLst>
          </p:cNvPr>
          <p:cNvSpPr/>
          <p:nvPr/>
        </p:nvSpPr>
        <p:spPr>
          <a:xfrm>
            <a:off x="8268607" y="3017352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>
                <a:solidFill>
                  <a:schemeClr val="accent5"/>
                </a:solidFill>
              </a:rPr>
              <a:t>标题文本预设</a:t>
            </a:r>
          </a:p>
        </p:txBody>
      </p:sp>
      <p:sp>
        <p:nvSpPr>
          <p:cNvPr id="54" name="TextBox 28">
            <a:extLst>
              <a:ext uri="{FF2B5EF4-FFF2-40B4-BE49-F238E27FC236}">
                <a16:creationId xmlns:a16="http://schemas.microsoft.com/office/drawing/2014/main" xmlns="" id="{E26D05E7-9ADE-4C85-948C-C3705E682DF6}"/>
              </a:ext>
            </a:extLst>
          </p:cNvPr>
          <p:cNvSpPr txBox="1"/>
          <p:nvPr/>
        </p:nvSpPr>
        <p:spPr>
          <a:xfrm>
            <a:off x="2939438" y="550014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xmlns="" id="{67603B1E-E4B8-4462-A699-ED7E4A12C714}"/>
              </a:ext>
            </a:extLst>
          </p:cNvPr>
          <p:cNvSpPr/>
          <p:nvPr/>
        </p:nvSpPr>
        <p:spPr>
          <a:xfrm>
            <a:off x="2939438" y="519237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56" name="Freeform: Shape 53">
            <a:extLst>
              <a:ext uri="{FF2B5EF4-FFF2-40B4-BE49-F238E27FC236}">
                <a16:creationId xmlns:a16="http://schemas.microsoft.com/office/drawing/2014/main" xmlns="" id="{0D19A2A6-5266-46B0-A4FD-8A368809DFB8}"/>
              </a:ext>
            </a:extLst>
          </p:cNvPr>
          <p:cNvSpPr>
            <a:spLocks/>
          </p:cNvSpPr>
          <p:nvPr/>
        </p:nvSpPr>
        <p:spPr bwMode="auto">
          <a:xfrm>
            <a:off x="4419034" y="2443841"/>
            <a:ext cx="735372" cy="62144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85676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ractur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6">
            <a:extLst>
              <a:ext uri="{FF2B5EF4-FFF2-40B4-BE49-F238E27FC236}">
                <a16:creationId xmlns:a16="http://schemas.microsoft.com/office/drawing/2014/main" xmlns="" id="{2C41AB8A-0AEA-4FFA-B5BC-D3E7E1F23875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139B47EC-050C-4B6B-873D-7043ACD7740C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1" name="Rectangle: Rounded Corners 2">
            <a:extLst>
              <a:ext uri="{FF2B5EF4-FFF2-40B4-BE49-F238E27FC236}">
                <a16:creationId xmlns:a16="http://schemas.microsoft.com/office/drawing/2014/main" xmlns="" id="{704D82E8-CB9D-42B9-92FE-D22DDFC57AEA}"/>
              </a:ext>
            </a:extLst>
          </p:cNvPr>
          <p:cNvSpPr/>
          <p:nvPr/>
        </p:nvSpPr>
        <p:spPr>
          <a:xfrm rot="2702816">
            <a:off x="1436593" y="2132867"/>
            <a:ext cx="1545057" cy="154505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2" name="Rectangle: Rounded Corners 3">
            <a:extLst>
              <a:ext uri="{FF2B5EF4-FFF2-40B4-BE49-F238E27FC236}">
                <a16:creationId xmlns:a16="http://schemas.microsoft.com/office/drawing/2014/main" xmlns="" id="{F825D247-BF25-4E12-AC9C-D0527AB01623}"/>
              </a:ext>
            </a:extLst>
          </p:cNvPr>
          <p:cNvSpPr/>
          <p:nvPr/>
        </p:nvSpPr>
        <p:spPr>
          <a:xfrm rot="2702816">
            <a:off x="3376329" y="2132866"/>
            <a:ext cx="1545057" cy="154505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3" name="Rectangle: Rounded Corners 4">
            <a:extLst>
              <a:ext uri="{FF2B5EF4-FFF2-40B4-BE49-F238E27FC236}">
                <a16:creationId xmlns:a16="http://schemas.microsoft.com/office/drawing/2014/main" xmlns="" id="{86B587B5-3BC8-437C-A5E0-5F4E469697C0}"/>
              </a:ext>
            </a:extLst>
          </p:cNvPr>
          <p:cNvSpPr/>
          <p:nvPr/>
        </p:nvSpPr>
        <p:spPr>
          <a:xfrm rot="2702816">
            <a:off x="5316066" y="2132864"/>
            <a:ext cx="1545057" cy="154505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4" name="Rectangle: Rounded Corners 5">
            <a:extLst>
              <a:ext uri="{FF2B5EF4-FFF2-40B4-BE49-F238E27FC236}">
                <a16:creationId xmlns:a16="http://schemas.microsoft.com/office/drawing/2014/main" xmlns="" id="{3F3B6CD0-35EB-419A-B9EC-42893ACE1668}"/>
              </a:ext>
            </a:extLst>
          </p:cNvPr>
          <p:cNvSpPr/>
          <p:nvPr/>
        </p:nvSpPr>
        <p:spPr>
          <a:xfrm rot="2702816">
            <a:off x="7255801" y="2132861"/>
            <a:ext cx="1545057" cy="154505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95" name="Group 6">
            <a:extLst>
              <a:ext uri="{FF2B5EF4-FFF2-40B4-BE49-F238E27FC236}">
                <a16:creationId xmlns:a16="http://schemas.microsoft.com/office/drawing/2014/main" xmlns="" id="{CDD25E56-52C3-482A-9352-4DDB41E15731}"/>
              </a:ext>
            </a:extLst>
          </p:cNvPr>
          <p:cNvGrpSpPr/>
          <p:nvPr/>
        </p:nvGrpSpPr>
        <p:grpSpPr>
          <a:xfrm>
            <a:off x="1523321" y="2219591"/>
            <a:ext cx="9232087" cy="1371610"/>
            <a:chOff x="1518512" y="2827198"/>
            <a:chExt cx="9232087" cy="1371610"/>
          </a:xfrm>
        </p:grpSpPr>
        <p:sp>
          <p:nvSpPr>
            <p:cNvPr id="97" name="Freeform: Shape 8">
              <a:extLst>
                <a:ext uri="{FF2B5EF4-FFF2-40B4-BE49-F238E27FC236}">
                  <a16:creationId xmlns:a16="http://schemas.microsoft.com/office/drawing/2014/main" xmlns="" id="{3D3418FB-574C-4771-8B1D-FC8E04AB7CC2}"/>
                </a:ext>
              </a:extLst>
            </p:cNvPr>
            <p:cNvSpPr/>
            <p:nvPr/>
          </p:nvSpPr>
          <p:spPr>
            <a:xfrm rot="2702816">
              <a:off x="1518512" y="2827206"/>
              <a:ext cx="1371601" cy="13716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TextBox 9">
              <a:extLst>
                <a:ext uri="{FF2B5EF4-FFF2-40B4-BE49-F238E27FC236}">
                  <a16:creationId xmlns:a16="http://schemas.microsoft.com/office/drawing/2014/main" xmlns="" id="{58503948-8A6A-4BA8-8F85-7712EB1F2EAC}"/>
                </a:ext>
              </a:extLst>
            </p:cNvPr>
            <p:cNvSpPr txBox="1"/>
            <p:nvPr/>
          </p:nvSpPr>
          <p:spPr>
            <a:xfrm>
              <a:off x="2475920" y="3282173"/>
              <a:ext cx="52770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9" name="Freeform: Shape 10">
              <a:extLst>
                <a:ext uri="{FF2B5EF4-FFF2-40B4-BE49-F238E27FC236}">
                  <a16:creationId xmlns:a16="http://schemas.microsoft.com/office/drawing/2014/main" xmlns="" id="{9C08A067-992A-4782-8EFA-3AE376193BBA}"/>
                </a:ext>
              </a:extLst>
            </p:cNvPr>
            <p:cNvSpPr/>
            <p:nvPr/>
          </p:nvSpPr>
          <p:spPr>
            <a:xfrm rot="2702816">
              <a:off x="3458249" y="2827207"/>
              <a:ext cx="1371601" cy="13716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xmlns="" id="{63141852-2330-4B16-AE84-C5018FE4D648}"/>
                </a:ext>
              </a:extLst>
            </p:cNvPr>
            <p:cNvSpPr txBox="1"/>
            <p:nvPr/>
          </p:nvSpPr>
          <p:spPr>
            <a:xfrm>
              <a:off x="4415657" y="3282174"/>
              <a:ext cx="52770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1" name="Freeform: Shape 12">
              <a:extLst>
                <a:ext uri="{FF2B5EF4-FFF2-40B4-BE49-F238E27FC236}">
                  <a16:creationId xmlns:a16="http://schemas.microsoft.com/office/drawing/2014/main" xmlns="" id="{6B1F3A2E-8A6A-47CE-88C6-F96B4C57C818}"/>
                </a:ext>
              </a:extLst>
            </p:cNvPr>
            <p:cNvSpPr/>
            <p:nvPr/>
          </p:nvSpPr>
          <p:spPr>
            <a:xfrm rot="2702816">
              <a:off x="5397986" y="2827206"/>
              <a:ext cx="1371601" cy="13716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TextBox 13">
              <a:extLst>
                <a:ext uri="{FF2B5EF4-FFF2-40B4-BE49-F238E27FC236}">
                  <a16:creationId xmlns:a16="http://schemas.microsoft.com/office/drawing/2014/main" xmlns="" id="{D28004FC-E15A-47B0-8AFF-7D1E0DA219AB}"/>
                </a:ext>
              </a:extLst>
            </p:cNvPr>
            <p:cNvSpPr txBox="1"/>
            <p:nvPr/>
          </p:nvSpPr>
          <p:spPr>
            <a:xfrm>
              <a:off x="6355394" y="3282173"/>
              <a:ext cx="52770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14" name="Freeform: Shape 14">
              <a:extLst>
                <a:ext uri="{FF2B5EF4-FFF2-40B4-BE49-F238E27FC236}">
                  <a16:creationId xmlns:a16="http://schemas.microsoft.com/office/drawing/2014/main" xmlns="" id="{0B757040-11EE-4390-8E56-375C12A224E4}"/>
                </a:ext>
              </a:extLst>
            </p:cNvPr>
            <p:cNvSpPr/>
            <p:nvPr/>
          </p:nvSpPr>
          <p:spPr>
            <a:xfrm rot="2702816">
              <a:off x="7337723" y="2827203"/>
              <a:ext cx="1371601" cy="13716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TextBox 15">
              <a:extLst>
                <a:ext uri="{FF2B5EF4-FFF2-40B4-BE49-F238E27FC236}">
                  <a16:creationId xmlns:a16="http://schemas.microsoft.com/office/drawing/2014/main" xmlns="" id="{622FB48B-986A-4E28-9B05-AF7A9C943F7C}"/>
                </a:ext>
              </a:extLst>
            </p:cNvPr>
            <p:cNvSpPr txBox="1"/>
            <p:nvPr/>
          </p:nvSpPr>
          <p:spPr>
            <a:xfrm>
              <a:off x="8295131" y="3282170"/>
              <a:ext cx="52770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16" name="Freeform: Shape 16">
              <a:extLst>
                <a:ext uri="{FF2B5EF4-FFF2-40B4-BE49-F238E27FC236}">
                  <a16:creationId xmlns:a16="http://schemas.microsoft.com/office/drawing/2014/main" xmlns="" id="{E3DCA32C-D3F5-45F4-8F66-096B689BB3AE}"/>
                </a:ext>
              </a:extLst>
            </p:cNvPr>
            <p:cNvSpPr/>
            <p:nvPr/>
          </p:nvSpPr>
          <p:spPr>
            <a:xfrm rot="2702816">
              <a:off x="9265482" y="2827198"/>
              <a:ext cx="1371601" cy="13716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TextBox 17">
              <a:extLst>
                <a:ext uri="{FF2B5EF4-FFF2-40B4-BE49-F238E27FC236}">
                  <a16:creationId xmlns:a16="http://schemas.microsoft.com/office/drawing/2014/main" xmlns="" id="{19D31F5A-358C-469B-AF42-7995236A4EA8}"/>
                </a:ext>
              </a:extLst>
            </p:cNvPr>
            <p:cNvSpPr txBox="1"/>
            <p:nvPr/>
          </p:nvSpPr>
          <p:spPr>
            <a:xfrm>
              <a:off x="10222890" y="3282165"/>
              <a:ext cx="52770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96" name="Rectangle: Rounded Corners 7">
            <a:extLst>
              <a:ext uri="{FF2B5EF4-FFF2-40B4-BE49-F238E27FC236}">
                <a16:creationId xmlns:a16="http://schemas.microsoft.com/office/drawing/2014/main" xmlns="" id="{EA3A5FC4-8C3A-4B85-BEDA-D5D45178B1E8}"/>
              </a:ext>
            </a:extLst>
          </p:cNvPr>
          <p:cNvSpPr/>
          <p:nvPr/>
        </p:nvSpPr>
        <p:spPr>
          <a:xfrm rot="2702816">
            <a:off x="9183560" y="2132856"/>
            <a:ext cx="1545057" cy="1545057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76" name="Group 19">
            <a:extLst>
              <a:ext uri="{FF2B5EF4-FFF2-40B4-BE49-F238E27FC236}">
                <a16:creationId xmlns:a16="http://schemas.microsoft.com/office/drawing/2014/main" xmlns="" id="{C01C8339-A1BA-466C-9AE4-2F6915181D27}"/>
              </a:ext>
            </a:extLst>
          </p:cNvPr>
          <p:cNvGrpSpPr/>
          <p:nvPr/>
        </p:nvGrpSpPr>
        <p:grpSpPr>
          <a:xfrm>
            <a:off x="1099720" y="4091202"/>
            <a:ext cx="1967330" cy="857260"/>
            <a:chOff x="1681446" y="5001250"/>
            <a:chExt cx="2315968" cy="857260"/>
          </a:xfrm>
        </p:grpSpPr>
        <p:sp>
          <p:nvSpPr>
            <p:cNvPr id="89" name="TextBox 32">
              <a:extLst>
                <a:ext uri="{FF2B5EF4-FFF2-40B4-BE49-F238E27FC236}">
                  <a16:creationId xmlns:a16="http://schemas.microsoft.com/office/drawing/2014/main" xmlns="" id="{FAF2B46A-275D-4A7B-AA34-FC43EC1AA6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001250"/>
              <a:ext cx="2315968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0" name="TextBox 33">
              <a:extLst>
                <a:ext uri="{FF2B5EF4-FFF2-40B4-BE49-F238E27FC236}">
                  <a16:creationId xmlns:a16="http://schemas.microsoft.com/office/drawing/2014/main" xmlns="" id="{0BA28188-0521-491A-AA91-DE1CEB951C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284280"/>
              <a:ext cx="231596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7" name="Group 20">
            <a:extLst>
              <a:ext uri="{FF2B5EF4-FFF2-40B4-BE49-F238E27FC236}">
                <a16:creationId xmlns:a16="http://schemas.microsoft.com/office/drawing/2014/main" xmlns="" id="{5D3D81DB-15A9-479F-BC5D-18DB1394DDC2}"/>
              </a:ext>
            </a:extLst>
          </p:cNvPr>
          <p:cNvGrpSpPr/>
          <p:nvPr/>
        </p:nvGrpSpPr>
        <p:grpSpPr>
          <a:xfrm>
            <a:off x="3106028" y="4091202"/>
            <a:ext cx="1967330" cy="857260"/>
            <a:chOff x="1681446" y="5001250"/>
            <a:chExt cx="2315968" cy="857260"/>
          </a:xfrm>
        </p:grpSpPr>
        <p:sp>
          <p:nvSpPr>
            <p:cNvPr id="87" name="TextBox 30">
              <a:extLst>
                <a:ext uri="{FF2B5EF4-FFF2-40B4-BE49-F238E27FC236}">
                  <a16:creationId xmlns:a16="http://schemas.microsoft.com/office/drawing/2014/main" xmlns="" id="{3E900717-FE81-471E-9C3D-F2A916B842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001250"/>
              <a:ext cx="2315968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8" name="TextBox 31">
              <a:extLst>
                <a:ext uri="{FF2B5EF4-FFF2-40B4-BE49-F238E27FC236}">
                  <a16:creationId xmlns:a16="http://schemas.microsoft.com/office/drawing/2014/main" xmlns="" id="{8AC846A8-0F60-4EC2-ADA7-AA4B72FFAB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284280"/>
              <a:ext cx="231596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xmlns="" id="{B59FF313-D7C5-4EE3-AAEE-0C29896B32B4}"/>
              </a:ext>
            </a:extLst>
          </p:cNvPr>
          <p:cNvGrpSpPr/>
          <p:nvPr/>
        </p:nvGrpSpPr>
        <p:grpSpPr>
          <a:xfrm>
            <a:off x="5112336" y="4091202"/>
            <a:ext cx="1967330" cy="857260"/>
            <a:chOff x="1681446" y="5001250"/>
            <a:chExt cx="2315968" cy="857260"/>
          </a:xfrm>
        </p:grpSpPr>
        <p:sp>
          <p:nvSpPr>
            <p:cNvPr id="85" name="TextBox 28">
              <a:extLst>
                <a:ext uri="{FF2B5EF4-FFF2-40B4-BE49-F238E27FC236}">
                  <a16:creationId xmlns:a16="http://schemas.microsoft.com/office/drawing/2014/main" xmlns="" id="{A7772596-9DD1-46E2-AB28-41231DA341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001250"/>
              <a:ext cx="2315968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6" name="TextBox 29">
              <a:extLst>
                <a:ext uri="{FF2B5EF4-FFF2-40B4-BE49-F238E27FC236}">
                  <a16:creationId xmlns:a16="http://schemas.microsoft.com/office/drawing/2014/main" xmlns="" id="{4740488D-426A-4BB4-B4EA-B8499C0E08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284280"/>
              <a:ext cx="231596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9" name="Group 22">
            <a:extLst>
              <a:ext uri="{FF2B5EF4-FFF2-40B4-BE49-F238E27FC236}">
                <a16:creationId xmlns:a16="http://schemas.microsoft.com/office/drawing/2014/main" xmlns="" id="{7165F704-8B48-4768-887C-4721EB3A5087}"/>
              </a:ext>
            </a:extLst>
          </p:cNvPr>
          <p:cNvGrpSpPr/>
          <p:nvPr/>
        </p:nvGrpSpPr>
        <p:grpSpPr>
          <a:xfrm>
            <a:off x="7118643" y="4091202"/>
            <a:ext cx="1967330" cy="857260"/>
            <a:chOff x="1681445" y="5001250"/>
            <a:chExt cx="2315969" cy="857260"/>
          </a:xfrm>
        </p:grpSpPr>
        <p:sp>
          <p:nvSpPr>
            <p:cNvPr id="83" name="TextBox 26">
              <a:extLst>
                <a:ext uri="{FF2B5EF4-FFF2-40B4-BE49-F238E27FC236}">
                  <a16:creationId xmlns:a16="http://schemas.microsoft.com/office/drawing/2014/main" xmlns="" id="{E7668C14-2526-4D0C-BE7A-89760DE075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001250"/>
              <a:ext cx="2315968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xmlns="" id="{C18E6DC9-7AE7-4189-89B9-ACD9A77957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5" y="5284280"/>
              <a:ext cx="231596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0" name="Group 23">
            <a:extLst>
              <a:ext uri="{FF2B5EF4-FFF2-40B4-BE49-F238E27FC236}">
                <a16:creationId xmlns:a16="http://schemas.microsoft.com/office/drawing/2014/main" xmlns="" id="{66896B84-9B94-4D86-BA88-5053FEBBFCF7}"/>
              </a:ext>
            </a:extLst>
          </p:cNvPr>
          <p:cNvGrpSpPr/>
          <p:nvPr/>
        </p:nvGrpSpPr>
        <p:grpSpPr>
          <a:xfrm>
            <a:off x="9124952" y="4091202"/>
            <a:ext cx="1967330" cy="857260"/>
            <a:chOff x="1681446" y="5001250"/>
            <a:chExt cx="2315968" cy="857260"/>
          </a:xfrm>
        </p:grpSpPr>
        <p:sp>
          <p:nvSpPr>
            <p:cNvPr id="81" name="TextBox 24">
              <a:extLst>
                <a:ext uri="{FF2B5EF4-FFF2-40B4-BE49-F238E27FC236}">
                  <a16:creationId xmlns:a16="http://schemas.microsoft.com/office/drawing/2014/main" xmlns="" id="{1C6F2436-38F8-4A37-8A99-794A46442A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001250"/>
              <a:ext cx="2315968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2" name="TextBox 25">
              <a:extLst>
                <a:ext uri="{FF2B5EF4-FFF2-40B4-BE49-F238E27FC236}">
                  <a16:creationId xmlns:a16="http://schemas.microsoft.com/office/drawing/2014/main" xmlns="" id="{CC425D82-F509-4186-BC1B-69CC9462538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81446" y="5284280"/>
              <a:ext cx="231596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0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1" grpId="0" animBg="1"/>
      <p:bldP spid="92" grpId="0" animBg="1"/>
      <p:bldP spid="93" grpId="0" animBg="1"/>
      <p:bldP spid="94" grpId="0" animBg="1"/>
      <p:bldP spid="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6">
            <a:extLst>
              <a:ext uri="{FF2B5EF4-FFF2-40B4-BE49-F238E27FC236}">
                <a16:creationId xmlns:a16="http://schemas.microsoft.com/office/drawing/2014/main" xmlns="" id="{79C625BB-18EF-4D60-B7F3-BB8DA67CB704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" name="Text Placeholder 7">
            <a:extLst>
              <a:ext uri="{FF2B5EF4-FFF2-40B4-BE49-F238E27FC236}">
                <a16:creationId xmlns:a16="http://schemas.microsoft.com/office/drawing/2014/main" xmlns="" id="{52A82DC5-9F43-40D7-B29D-63D2AEA494A4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Freeform: Shape 2">
            <a:extLst>
              <a:ext uri="{FF2B5EF4-FFF2-40B4-BE49-F238E27FC236}">
                <a16:creationId xmlns:a16="http://schemas.microsoft.com/office/drawing/2014/main" xmlns="" id="{1DD94A7A-54FA-425D-9DA1-C23842C461D0}"/>
              </a:ext>
            </a:extLst>
          </p:cNvPr>
          <p:cNvSpPr>
            <a:spLocks/>
          </p:cNvSpPr>
          <p:nvPr/>
        </p:nvSpPr>
        <p:spPr bwMode="auto">
          <a:xfrm>
            <a:off x="736158" y="3133035"/>
            <a:ext cx="2684622" cy="672266"/>
          </a:xfrm>
          <a:custGeom>
            <a:avLst/>
            <a:gdLst>
              <a:gd name="T0" fmla="*/ 2399507 w 21600"/>
              <a:gd name="T1" fmla="*/ 600869 h 21600"/>
              <a:gd name="T2" fmla="*/ 2399507 w 21600"/>
              <a:gd name="T3" fmla="*/ 600869 h 21600"/>
              <a:gd name="T4" fmla="*/ 2399507 w 21600"/>
              <a:gd name="T5" fmla="*/ 600869 h 21600"/>
              <a:gd name="T6" fmla="*/ 2399507 w 21600"/>
              <a:gd name="T7" fmla="*/ 6008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Freeform: Shape 3">
            <a:extLst>
              <a:ext uri="{FF2B5EF4-FFF2-40B4-BE49-F238E27FC236}">
                <a16:creationId xmlns:a16="http://schemas.microsoft.com/office/drawing/2014/main" xmlns="" id="{877DB9FB-C3F8-4EA0-A0AC-B42DFFC9B49A}"/>
              </a:ext>
            </a:extLst>
          </p:cNvPr>
          <p:cNvSpPr>
            <a:spLocks/>
          </p:cNvSpPr>
          <p:nvPr/>
        </p:nvSpPr>
        <p:spPr bwMode="auto">
          <a:xfrm>
            <a:off x="3420780" y="3133035"/>
            <a:ext cx="2683734" cy="672266"/>
          </a:xfrm>
          <a:custGeom>
            <a:avLst/>
            <a:gdLst>
              <a:gd name="T0" fmla="*/ 2398713 w 21600"/>
              <a:gd name="T1" fmla="*/ 600869 h 21600"/>
              <a:gd name="T2" fmla="*/ 2398713 w 21600"/>
              <a:gd name="T3" fmla="*/ 600869 h 21600"/>
              <a:gd name="T4" fmla="*/ 2398713 w 21600"/>
              <a:gd name="T5" fmla="*/ 600869 h 21600"/>
              <a:gd name="T6" fmla="*/ 2398713 w 21600"/>
              <a:gd name="T7" fmla="*/ 6008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Freeform: Shape 4">
            <a:extLst>
              <a:ext uri="{FF2B5EF4-FFF2-40B4-BE49-F238E27FC236}">
                <a16:creationId xmlns:a16="http://schemas.microsoft.com/office/drawing/2014/main" xmlns="" id="{34E09604-D4A6-4281-9065-2BA0DBEE7E60}"/>
              </a:ext>
            </a:extLst>
          </p:cNvPr>
          <p:cNvSpPr>
            <a:spLocks/>
          </p:cNvSpPr>
          <p:nvPr/>
        </p:nvSpPr>
        <p:spPr bwMode="auto">
          <a:xfrm>
            <a:off x="6104514" y="3133035"/>
            <a:ext cx="2683734" cy="672266"/>
          </a:xfrm>
          <a:custGeom>
            <a:avLst/>
            <a:gdLst>
              <a:gd name="T0" fmla="*/ 2398713 w 21600"/>
              <a:gd name="T1" fmla="*/ 600869 h 21600"/>
              <a:gd name="T2" fmla="*/ 2398713 w 21600"/>
              <a:gd name="T3" fmla="*/ 600869 h 21600"/>
              <a:gd name="T4" fmla="*/ 2398713 w 21600"/>
              <a:gd name="T5" fmla="*/ 600869 h 21600"/>
              <a:gd name="T6" fmla="*/ 2398713 w 21600"/>
              <a:gd name="T7" fmla="*/ 6008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9" name="Freeform: Shape 5">
            <a:extLst>
              <a:ext uri="{FF2B5EF4-FFF2-40B4-BE49-F238E27FC236}">
                <a16:creationId xmlns:a16="http://schemas.microsoft.com/office/drawing/2014/main" xmlns="" id="{D0790CE4-7646-495C-998B-14A93E58E905}"/>
              </a:ext>
            </a:extLst>
          </p:cNvPr>
          <p:cNvSpPr>
            <a:spLocks/>
          </p:cNvSpPr>
          <p:nvPr/>
        </p:nvSpPr>
        <p:spPr bwMode="auto">
          <a:xfrm>
            <a:off x="8788248" y="3133035"/>
            <a:ext cx="2684621" cy="672266"/>
          </a:xfrm>
          <a:custGeom>
            <a:avLst/>
            <a:gdLst>
              <a:gd name="T0" fmla="*/ 2399506 w 21600"/>
              <a:gd name="T1" fmla="*/ 600869 h 21600"/>
              <a:gd name="T2" fmla="*/ 2399506 w 21600"/>
              <a:gd name="T3" fmla="*/ 600869 h 21600"/>
              <a:gd name="T4" fmla="*/ 2399506 w 21600"/>
              <a:gd name="T5" fmla="*/ 600869 h 21600"/>
              <a:gd name="T6" fmla="*/ 2399506 w 21600"/>
              <a:gd name="T7" fmla="*/ 6008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0" name="Freeform: Shape 6">
            <a:extLst>
              <a:ext uri="{FF2B5EF4-FFF2-40B4-BE49-F238E27FC236}">
                <a16:creationId xmlns:a16="http://schemas.microsoft.com/office/drawing/2014/main" xmlns="" id="{4102CFFB-0E91-4005-9E06-C6739237C0A8}"/>
              </a:ext>
            </a:extLst>
          </p:cNvPr>
          <p:cNvSpPr>
            <a:spLocks/>
          </p:cNvSpPr>
          <p:nvPr/>
        </p:nvSpPr>
        <p:spPr bwMode="auto">
          <a:xfrm>
            <a:off x="1909293" y="2689890"/>
            <a:ext cx="168732" cy="168732"/>
          </a:xfrm>
          <a:custGeom>
            <a:avLst/>
            <a:gdLst>
              <a:gd name="T0" fmla="*/ 150813 w 21600"/>
              <a:gd name="T1" fmla="*/ 150813 h 21600"/>
              <a:gd name="T2" fmla="*/ 150813 w 21600"/>
              <a:gd name="T3" fmla="*/ 150813 h 21600"/>
              <a:gd name="T4" fmla="*/ 150813 w 21600"/>
              <a:gd name="T5" fmla="*/ 150813 h 21600"/>
              <a:gd name="T6" fmla="*/ 150813 w 21600"/>
              <a:gd name="T7" fmla="*/ 1508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599"/>
                </a:lnTo>
                <a:lnTo>
                  <a:pt x="0" y="2159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Freeform: Shape 7">
            <a:extLst>
              <a:ext uri="{FF2B5EF4-FFF2-40B4-BE49-F238E27FC236}">
                <a16:creationId xmlns:a16="http://schemas.microsoft.com/office/drawing/2014/main" xmlns="" id="{D115987B-80B3-471B-A8C5-49CD672910E7}"/>
              </a:ext>
            </a:extLst>
          </p:cNvPr>
          <p:cNvSpPr>
            <a:spLocks/>
          </p:cNvSpPr>
          <p:nvPr/>
        </p:nvSpPr>
        <p:spPr bwMode="auto">
          <a:xfrm>
            <a:off x="7362018" y="2689890"/>
            <a:ext cx="168732" cy="168732"/>
          </a:xfrm>
          <a:custGeom>
            <a:avLst/>
            <a:gdLst>
              <a:gd name="T0" fmla="*/ 150813 w 21600"/>
              <a:gd name="T1" fmla="*/ 150813 h 21600"/>
              <a:gd name="T2" fmla="*/ 150813 w 21600"/>
              <a:gd name="T3" fmla="*/ 150813 h 21600"/>
              <a:gd name="T4" fmla="*/ 150813 w 21600"/>
              <a:gd name="T5" fmla="*/ 150813 h 21600"/>
              <a:gd name="T6" fmla="*/ 150813 w 21600"/>
              <a:gd name="T7" fmla="*/ 1508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599"/>
                </a:lnTo>
                <a:lnTo>
                  <a:pt x="0" y="2159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Freeform: Shape 8">
            <a:extLst>
              <a:ext uri="{FF2B5EF4-FFF2-40B4-BE49-F238E27FC236}">
                <a16:creationId xmlns:a16="http://schemas.microsoft.com/office/drawing/2014/main" xmlns="" id="{5E5D932F-6BB3-4721-9577-C0C851DEC40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678281" y="4093034"/>
            <a:ext cx="168732" cy="168732"/>
          </a:xfrm>
          <a:custGeom>
            <a:avLst/>
            <a:gdLst>
              <a:gd name="T0" fmla="*/ 150813 w 21600"/>
              <a:gd name="T1" fmla="*/ 150813 h 21600"/>
              <a:gd name="T2" fmla="*/ 150813 w 21600"/>
              <a:gd name="T3" fmla="*/ 150813 h 21600"/>
              <a:gd name="T4" fmla="*/ 150813 w 21600"/>
              <a:gd name="T5" fmla="*/ 150813 h 21600"/>
              <a:gd name="T6" fmla="*/ 150813 w 21600"/>
              <a:gd name="T7" fmla="*/ 1508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599"/>
                </a:lnTo>
                <a:lnTo>
                  <a:pt x="0" y="2159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4" name="Freeform: Shape 9">
            <a:extLst>
              <a:ext uri="{FF2B5EF4-FFF2-40B4-BE49-F238E27FC236}">
                <a16:creationId xmlns:a16="http://schemas.microsoft.com/office/drawing/2014/main" xmlns="" id="{D5375A5E-913C-43DD-AE9B-D419CA1FDAC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045748" y="4093034"/>
            <a:ext cx="169620" cy="168732"/>
          </a:xfrm>
          <a:custGeom>
            <a:avLst/>
            <a:gdLst>
              <a:gd name="T0" fmla="*/ 151606 w 21600"/>
              <a:gd name="T1" fmla="*/ 150813 h 21600"/>
              <a:gd name="T2" fmla="*/ 151606 w 21600"/>
              <a:gd name="T3" fmla="*/ 150813 h 21600"/>
              <a:gd name="T4" fmla="*/ 151606 w 21600"/>
              <a:gd name="T5" fmla="*/ 150813 h 21600"/>
              <a:gd name="T6" fmla="*/ 151606 w 21600"/>
              <a:gd name="T7" fmla="*/ 1508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599"/>
                </a:lnTo>
                <a:lnTo>
                  <a:pt x="0" y="2159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5" name="Freeform: Shape 10">
            <a:extLst>
              <a:ext uri="{FF2B5EF4-FFF2-40B4-BE49-F238E27FC236}">
                <a16:creationId xmlns:a16="http://schemas.microsoft.com/office/drawing/2014/main" xmlns="" id="{8BC0721D-39BD-48EE-848F-AA8992E45D3E}"/>
              </a:ext>
            </a:extLst>
          </p:cNvPr>
          <p:cNvSpPr>
            <a:spLocks/>
          </p:cNvSpPr>
          <p:nvPr/>
        </p:nvSpPr>
        <p:spPr bwMode="auto">
          <a:xfrm>
            <a:off x="2030070" y="1484785"/>
            <a:ext cx="2721032" cy="643848"/>
          </a:xfrm>
          <a:custGeom>
            <a:avLst/>
            <a:gdLst>
              <a:gd name="T0" fmla="*/ 2432050 w 21600"/>
              <a:gd name="T1" fmla="*/ 575469 h 21600"/>
              <a:gd name="T2" fmla="*/ 2432050 w 21600"/>
              <a:gd name="T3" fmla="*/ 575469 h 21600"/>
              <a:gd name="T4" fmla="*/ 2432050 w 21600"/>
              <a:gd name="T5" fmla="*/ 575469 h 21600"/>
              <a:gd name="T6" fmla="*/ 2432050 w 21600"/>
              <a:gd name="T7" fmla="*/ 5754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0" y="0"/>
                </a:lnTo>
                <a:lnTo>
                  <a:pt x="21599" y="0"/>
                </a:lnTo>
                <a:lnTo>
                  <a:pt x="21599" y="9923"/>
                </a:lnTo>
              </a:path>
            </a:pathLst>
          </a:custGeom>
          <a:noFill/>
          <a:ln w="6350" cap="flat" cmpd="sng">
            <a:solidFill>
              <a:srgbClr val="808180"/>
            </a:solidFill>
            <a:prstDash val="dash"/>
            <a:miter lim="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6" name="Freeform: Shape 11">
            <a:extLst>
              <a:ext uri="{FF2B5EF4-FFF2-40B4-BE49-F238E27FC236}">
                <a16:creationId xmlns:a16="http://schemas.microsoft.com/office/drawing/2014/main" xmlns="" id="{128AD456-7567-41E0-83AC-14C6D8ED1C35}"/>
              </a:ext>
            </a:extLst>
          </p:cNvPr>
          <p:cNvSpPr>
            <a:spLocks/>
          </p:cNvSpPr>
          <p:nvPr/>
        </p:nvSpPr>
        <p:spPr bwMode="auto">
          <a:xfrm>
            <a:off x="7441941" y="1484785"/>
            <a:ext cx="2721032" cy="643848"/>
          </a:xfrm>
          <a:custGeom>
            <a:avLst/>
            <a:gdLst>
              <a:gd name="T0" fmla="*/ 2432050 w 21600"/>
              <a:gd name="T1" fmla="*/ 575469 h 21600"/>
              <a:gd name="T2" fmla="*/ 2432050 w 21600"/>
              <a:gd name="T3" fmla="*/ 575469 h 21600"/>
              <a:gd name="T4" fmla="*/ 2432050 w 21600"/>
              <a:gd name="T5" fmla="*/ 575469 h 21600"/>
              <a:gd name="T6" fmla="*/ 2432050 w 21600"/>
              <a:gd name="T7" fmla="*/ 5754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0" y="0"/>
                </a:lnTo>
                <a:lnTo>
                  <a:pt x="21599" y="0"/>
                </a:lnTo>
                <a:lnTo>
                  <a:pt x="21599" y="9923"/>
                </a:lnTo>
              </a:path>
            </a:pathLst>
          </a:custGeom>
          <a:noFill/>
          <a:ln w="6350" cap="flat" cmpd="sng">
            <a:solidFill>
              <a:srgbClr val="808180"/>
            </a:solidFill>
            <a:prstDash val="dash"/>
            <a:miter lim="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7" name="Freeform: Shape 12">
            <a:extLst>
              <a:ext uri="{FF2B5EF4-FFF2-40B4-BE49-F238E27FC236}">
                <a16:creationId xmlns:a16="http://schemas.microsoft.com/office/drawing/2014/main" xmlns="" id="{765313C1-A3AA-46F0-B633-F97283B0CA64}"/>
              </a:ext>
            </a:extLst>
          </p:cNvPr>
          <p:cNvSpPr>
            <a:spLocks/>
          </p:cNvSpPr>
          <p:nvPr/>
        </p:nvSpPr>
        <p:spPr bwMode="auto">
          <a:xfrm rot="10800000">
            <a:off x="2054048" y="4892293"/>
            <a:ext cx="2721032" cy="643847"/>
          </a:xfrm>
          <a:custGeom>
            <a:avLst/>
            <a:gdLst>
              <a:gd name="T0" fmla="*/ 2432050 w 21600"/>
              <a:gd name="T1" fmla="*/ 575469 h 21600"/>
              <a:gd name="T2" fmla="*/ 2432050 w 21600"/>
              <a:gd name="T3" fmla="*/ 575469 h 21600"/>
              <a:gd name="T4" fmla="*/ 2432050 w 21600"/>
              <a:gd name="T5" fmla="*/ 575469 h 21600"/>
              <a:gd name="T6" fmla="*/ 2432050 w 21600"/>
              <a:gd name="T7" fmla="*/ 5754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0" y="0"/>
                </a:lnTo>
                <a:lnTo>
                  <a:pt x="21599" y="0"/>
                </a:lnTo>
                <a:lnTo>
                  <a:pt x="21599" y="9923"/>
                </a:lnTo>
              </a:path>
            </a:pathLst>
          </a:custGeom>
          <a:noFill/>
          <a:ln w="6350" cap="flat" cmpd="sng">
            <a:solidFill>
              <a:srgbClr val="808180"/>
            </a:solidFill>
            <a:prstDash val="dash"/>
            <a:miter lim="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8" name="Freeform: Shape 13">
            <a:extLst>
              <a:ext uri="{FF2B5EF4-FFF2-40B4-BE49-F238E27FC236}">
                <a16:creationId xmlns:a16="http://schemas.microsoft.com/office/drawing/2014/main" xmlns="" id="{1121858B-F4BD-43AE-879A-FDD527A826AA}"/>
              </a:ext>
            </a:extLst>
          </p:cNvPr>
          <p:cNvSpPr>
            <a:spLocks/>
          </p:cNvSpPr>
          <p:nvPr/>
        </p:nvSpPr>
        <p:spPr bwMode="auto">
          <a:xfrm rot="10800000">
            <a:off x="7405530" y="4892293"/>
            <a:ext cx="2721921" cy="643847"/>
          </a:xfrm>
          <a:custGeom>
            <a:avLst/>
            <a:gdLst>
              <a:gd name="T0" fmla="*/ 2432844 w 21600"/>
              <a:gd name="T1" fmla="*/ 575469 h 21600"/>
              <a:gd name="T2" fmla="*/ 2432844 w 21600"/>
              <a:gd name="T3" fmla="*/ 575469 h 21600"/>
              <a:gd name="T4" fmla="*/ 2432844 w 21600"/>
              <a:gd name="T5" fmla="*/ 575469 h 21600"/>
              <a:gd name="T6" fmla="*/ 2432844 w 21600"/>
              <a:gd name="T7" fmla="*/ 57546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0" y="0"/>
                </a:lnTo>
                <a:lnTo>
                  <a:pt x="21599" y="0"/>
                </a:lnTo>
                <a:lnTo>
                  <a:pt x="21599" y="9923"/>
                </a:lnTo>
              </a:path>
            </a:pathLst>
          </a:custGeom>
          <a:noFill/>
          <a:ln w="6350" cap="flat" cmpd="sng">
            <a:solidFill>
              <a:srgbClr val="808180"/>
            </a:solidFill>
            <a:prstDash val="dash"/>
            <a:miter lim="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9" name="Freeform: Shape 14">
            <a:extLst>
              <a:ext uri="{FF2B5EF4-FFF2-40B4-BE49-F238E27FC236}">
                <a16:creationId xmlns:a16="http://schemas.microsoft.com/office/drawing/2014/main" xmlns="" id="{9B97D3C8-3626-433E-A15D-4E9C6356C6F2}"/>
              </a:ext>
            </a:extLst>
          </p:cNvPr>
          <p:cNvSpPr>
            <a:spLocks/>
          </p:cNvSpPr>
          <p:nvPr/>
        </p:nvSpPr>
        <p:spPr bwMode="auto">
          <a:xfrm rot="5400000">
            <a:off x="3391030" y="3411443"/>
            <a:ext cx="188270" cy="128769"/>
          </a:xfrm>
          <a:custGeom>
            <a:avLst/>
            <a:gdLst>
              <a:gd name="T0" fmla="*/ 168275 w 21600"/>
              <a:gd name="T1" fmla="*/ 115094 h 21600"/>
              <a:gd name="T2" fmla="*/ 168275 w 21600"/>
              <a:gd name="T3" fmla="*/ 115094 h 21600"/>
              <a:gd name="T4" fmla="*/ 168275 w 21600"/>
              <a:gd name="T5" fmla="*/ 115094 h 21600"/>
              <a:gd name="T6" fmla="*/ 168275 w 21600"/>
              <a:gd name="T7" fmla="*/ 1150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0" name="Freeform: Shape 15">
            <a:extLst>
              <a:ext uri="{FF2B5EF4-FFF2-40B4-BE49-F238E27FC236}">
                <a16:creationId xmlns:a16="http://schemas.microsoft.com/office/drawing/2014/main" xmlns="" id="{630DA796-AB50-4E71-A5C0-C07266E9D723}"/>
              </a:ext>
            </a:extLst>
          </p:cNvPr>
          <p:cNvSpPr>
            <a:spLocks/>
          </p:cNvSpPr>
          <p:nvPr/>
        </p:nvSpPr>
        <p:spPr bwMode="auto">
          <a:xfrm rot="5400000">
            <a:off x="6074764" y="3411443"/>
            <a:ext cx="188270" cy="128769"/>
          </a:xfrm>
          <a:custGeom>
            <a:avLst/>
            <a:gdLst>
              <a:gd name="T0" fmla="*/ 168275 w 21600"/>
              <a:gd name="T1" fmla="*/ 115094 h 21600"/>
              <a:gd name="T2" fmla="*/ 168275 w 21600"/>
              <a:gd name="T3" fmla="*/ 115094 h 21600"/>
              <a:gd name="T4" fmla="*/ 168275 w 21600"/>
              <a:gd name="T5" fmla="*/ 115094 h 21600"/>
              <a:gd name="T6" fmla="*/ 168275 w 21600"/>
              <a:gd name="T7" fmla="*/ 1150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1" name="Freeform: Shape 16">
            <a:extLst>
              <a:ext uri="{FF2B5EF4-FFF2-40B4-BE49-F238E27FC236}">
                <a16:creationId xmlns:a16="http://schemas.microsoft.com/office/drawing/2014/main" xmlns="" id="{A8A3C7DC-26BE-4481-9B9E-5A2BF27F6B59}"/>
              </a:ext>
            </a:extLst>
          </p:cNvPr>
          <p:cNvSpPr>
            <a:spLocks/>
          </p:cNvSpPr>
          <p:nvPr/>
        </p:nvSpPr>
        <p:spPr bwMode="auto">
          <a:xfrm rot="5400000">
            <a:off x="8755833" y="3411443"/>
            <a:ext cx="188270" cy="128770"/>
          </a:xfrm>
          <a:custGeom>
            <a:avLst/>
            <a:gdLst>
              <a:gd name="T0" fmla="*/ 168275 w 21600"/>
              <a:gd name="T1" fmla="*/ 115094 h 21600"/>
              <a:gd name="T2" fmla="*/ 168275 w 21600"/>
              <a:gd name="T3" fmla="*/ 115094 h 21600"/>
              <a:gd name="T4" fmla="*/ 168275 w 21600"/>
              <a:gd name="T5" fmla="*/ 115094 h 21600"/>
              <a:gd name="T6" fmla="*/ 168275 w 21600"/>
              <a:gd name="T7" fmla="*/ 11509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2" name="Freeform: Shape 17">
            <a:extLst>
              <a:ext uri="{FF2B5EF4-FFF2-40B4-BE49-F238E27FC236}">
                <a16:creationId xmlns:a16="http://schemas.microsoft.com/office/drawing/2014/main" xmlns="" id="{4AFFA194-5718-4E07-AEC2-E4E6222AC6D9}"/>
              </a:ext>
            </a:extLst>
          </p:cNvPr>
          <p:cNvSpPr>
            <a:spLocks/>
          </p:cNvSpPr>
          <p:nvPr/>
        </p:nvSpPr>
        <p:spPr bwMode="auto">
          <a:xfrm>
            <a:off x="3456303" y="1964340"/>
            <a:ext cx="2527434" cy="757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</a:b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（建议使用主题字体）。</a:t>
            </a:r>
          </a:p>
        </p:txBody>
      </p:sp>
      <p:sp>
        <p:nvSpPr>
          <p:cNvPr id="83" name="Freeform: Shape 18">
            <a:extLst>
              <a:ext uri="{FF2B5EF4-FFF2-40B4-BE49-F238E27FC236}">
                <a16:creationId xmlns:a16="http://schemas.microsoft.com/office/drawing/2014/main" xmlns="" id="{1B950C32-CB52-4867-A5ED-4ACD48075700}"/>
              </a:ext>
            </a:extLst>
          </p:cNvPr>
          <p:cNvSpPr>
            <a:spLocks/>
          </p:cNvSpPr>
          <p:nvPr/>
        </p:nvSpPr>
        <p:spPr bwMode="auto">
          <a:xfrm>
            <a:off x="8870837" y="1964340"/>
            <a:ext cx="2527434" cy="757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</a:b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（建议使用主题字体）。</a:t>
            </a:r>
          </a:p>
        </p:txBody>
      </p:sp>
      <p:sp>
        <p:nvSpPr>
          <p:cNvPr id="84" name="Freeform: Shape 19">
            <a:extLst>
              <a:ext uri="{FF2B5EF4-FFF2-40B4-BE49-F238E27FC236}">
                <a16:creationId xmlns:a16="http://schemas.microsoft.com/office/drawing/2014/main" xmlns="" id="{04B0D27B-803E-480E-886D-9E7234D6777F}"/>
              </a:ext>
            </a:extLst>
          </p:cNvPr>
          <p:cNvSpPr>
            <a:spLocks/>
          </p:cNvSpPr>
          <p:nvPr/>
        </p:nvSpPr>
        <p:spPr bwMode="auto">
          <a:xfrm>
            <a:off x="6120499" y="4156086"/>
            <a:ext cx="2528322" cy="7566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</a:b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（建议使用主题字体）。</a:t>
            </a:r>
          </a:p>
        </p:txBody>
      </p:sp>
      <p:sp>
        <p:nvSpPr>
          <p:cNvPr id="85" name="Freeform: Shape 20">
            <a:extLst>
              <a:ext uri="{FF2B5EF4-FFF2-40B4-BE49-F238E27FC236}">
                <a16:creationId xmlns:a16="http://schemas.microsoft.com/office/drawing/2014/main" xmlns="" id="{3BB753EF-E871-4DBF-8606-AAD77B5EF8B5}"/>
              </a:ext>
            </a:extLst>
          </p:cNvPr>
          <p:cNvSpPr>
            <a:spLocks/>
          </p:cNvSpPr>
          <p:nvPr/>
        </p:nvSpPr>
        <p:spPr bwMode="auto">
          <a:xfrm>
            <a:off x="769017" y="4156086"/>
            <a:ext cx="2527434" cy="7566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</a:br>
            <a:r>
              <a:rPr lang="zh-CN" altLang="en-US" sz="1200">
                <a:solidFill>
                  <a:srgbClr val="4D4E4C"/>
                </a:solidFill>
                <a:cs typeface="+mn-ea"/>
                <a:sym typeface="+mn-lt"/>
              </a:rPr>
              <a:t>（建议使用主题字体）。</a:t>
            </a:r>
          </a:p>
        </p:txBody>
      </p:sp>
      <p:sp>
        <p:nvSpPr>
          <p:cNvPr id="86" name="Freeform: Shape 21">
            <a:extLst>
              <a:ext uri="{FF2B5EF4-FFF2-40B4-BE49-F238E27FC236}">
                <a16:creationId xmlns:a16="http://schemas.microsoft.com/office/drawing/2014/main" xmlns="" id="{251E4CD4-8F0B-4A1F-B006-59DF82BA8F07}"/>
              </a:ext>
            </a:extLst>
          </p:cNvPr>
          <p:cNvSpPr>
            <a:spLocks/>
          </p:cNvSpPr>
          <p:nvPr/>
        </p:nvSpPr>
        <p:spPr bwMode="auto">
          <a:xfrm>
            <a:off x="4335488" y="4436715"/>
            <a:ext cx="840998" cy="298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4D4E4C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87" name="Freeform: Shape 22">
            <a:extLst>
              <a:ext uri="{FF2B5EF4-FFF2-40B4-BE49-F238E27FC236}">
                <a16:creationId xmlns:a16="http://schemas.microsoft.com/office/drawing/2014/main" xmlns="" id="{D7EB4A8E-07C8-433C-B6D8-055E918154D1}"/>
              </a:ext>
            </a:extLst>
          </p:cNvPr>
          <p:cNvSpPr>
            <a:spLocks/>
          </p:cNvSpPr>
          <p:nvPr/>
        </p:nvSpPr>
        <p:spPr bwMode="auto">
          <a:xfrm>
            <a:off x="9475610" y="4436715"/>
            <a:ext cx="1309896" cy="298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4D4E4C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88" name="Freeform: Shape 23">
            <a:extLst>
              <a:ext uri="{FF2B5EF4-FFF2-40B4-BE49-F238E27FC236}">
                <a16:creationId xmlns:a16="http://schemas.microsoft.com/office/drawing/2014/main" xmlns="" id="{D8B4338E-29EF-4964-9AF7-98DED9B73589}"/>
              </a:ext>
            </a:extLst>
          </p:cNvPr>
          <p:cNvSpPr>
            <a:spLocks/>
          </p:cNvSpPr>
          <p:nvPr/>
        </p:nvSpPr>
        <p:spPr bwMode="auto">
          <a:xfrm>
            <a:off x="7016557" y="2268059"/>
            <a:ext cx="979536" cy="298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4D4E4C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89" name="Freeform: Shape 24">
            <a:extLst>
              <a:ext uri="{FF2B5EF4-FFF2-40B4-BE49-F238E27FC236}">
                <a16:creationId xmlns:a16="http://schemas.microsoft.com/office/drawing/2014/main" xmlns="" id="{B19A0BFC-2319-4430-94FC-9617295D3E4F}"/>
              </a:ext>
            </a:extLst>
          </p:cNvPr>
          <p:cNvSpPr>
            <a:spLocks/>
          </p:cNvSpPr>
          <p:nvPr/>
        </p:nvSpPr>
        <p:spPr bwMode="auto">
          <a:xfrm>
            <a:off x="1617119" y="2268059"/>
            <a:ext cx="753079" cy="2983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4D4E4C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90" name="Freeform: Shape 25">
            <a:extLst>
              <a:ext uri="{FF2B5EF4-FFF2-40B4-BE49-F238E27FC236}">
                <a16:creationId xmlns:a16="http://schemas.microsoft.com/office/drawing/2014/main" xmlns="" id="{845D64F0-5357-45B2-98D3-19418D8B7F39}"/>
              </a:ext>
            </a:extLst>
          </p:cNvPr>
          <p:cNvSpPr>
            <a:spLocks/>
          </p:cNvSpPr>
          <p:nvPr/>
        </p:nvSpPr>
        <p:spPr bwMode="auto">
          <a:xfrm>
            <a:off x="1578933" y="3345283"/>
            <a:ext cx="817020" cy="241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91" name="Freeform: Shape 26">
            <a:extLst>
              <a:ext uri="{FF2B5EF4-FFF2-40B4-BE49-F238E27FC236}">
                <a16:creationId xmlns:a16="http://schemas.microsoft.com/office/drawing/2014/main" xmlns="" id="{75252586-C5FB-45C2-A3E9-1ED4EC647FA6}"/>
              </a:ext>
            </a:extLst>
          </p:cNvPr>
          <p:cNvSpPr>
            <a:spLocks/>
          </p:cNvSpPr>
          <p:nvPr/>
        </p:nvSpPr>
        <p:spPr bwMode="auto">
          <a:xfrm>
            <a:off x="4354137" y="3355051"/>
            <a:ext cx="817020" cy="241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92" name="Freeform: Shape 27">
            <a:extLst>
              <a:ext uri="{FF2B5EF4-FFF2-40B4-BE49-F238E27FC236}">
                <a16:creationId xmlns:a16="http://schemas.microsoft.com/office/drawing/2014/main" xmlns="" id="{E20B6289-FE6C-4753-ACF1-245346F86D13}"/>
              </a:ext>
            </a:extLst>
          </p:cNvPr>
          <p:cNvSpPr>
            <a:spLocks/>
          </p:cNvSpPr>
          <p:nvPr/>
        </p:nvSpPr>
        <p:spPr bwMode="auto">
          <a:xfrm>
            <a:off x="7029878" y="3355051"/>
            <a:ext cx="817020" cy="241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93" name="Freeform: Shape 28">
            <a:extLst>
              <a:ext uri="{FF2B5EF4-FFF2-40B4-BE49-F238E27FC236}">
                <a16:creationId xmlns:a16="http://schemas.microsoft.com/office/drawing/2014/main" xmlns="" id="{D474F533-EB1F-4652-9AEF-F269B97DDA10}"/>
              </a:ext>
            </a:extLst>
          </p:cNvPr>
          <p:cNvSpPr>
            <a:spLocks/>
          </p:cNvSpPr>
          <p:nvPr/>
        </p:nvSpPr>
        <p:spPr bwMode="auto">
          <a:xfrm>
            <a:off x="9726045" y="3355051"/>
            <a:ext cx="817020" cy="241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4="http://schemas.microsoft.com/office/powerpoint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b="1">
                <a:solidFill>
                  <a:srgbClr val="FFFFFF"/>
                </a:solidFill>
                <a:cs typeface="+mn-ea"/>
                <a:sym typeface="+mn-lt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5588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25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6">
            <a:extLst>
              <a:ext uri="{FF2B5EF4-FFF2-40B4-BE49-F238E27FC236}">
                <a16:creationId xmlns:a16="http://schemas.microsoft.com/office/drawing/2014/main" xmlns="" id="{D810EE33-228F-4CE0-84B9-B5500CEF4100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89CBB55E-A429-4E5E-A8DE-B9ABA6D1CDBA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cs typeface="+mn-ea"/>
                <a:sym typeface="+mn-lt"/>
              </a:rPr>
              <a:t>CLICK TO ADD CAPTION TEXT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3BFDE2B0-60C1-4E9F-975E-F3F40E101E53}"/>
              </a:ext>
            </a:extLst>
          </p:cNvPr>
          <p:cNvGrpSpPr/>
          <p:nvPr/>
        </p:nvGrpSpPr>
        <p:grpSpPr>
          <a:xfrm>
            <a:off x="719137" y="2816929"/>
            <a:ext cx="10753723" cy="2512536"/>
            <a:chOff x="608717" y="2008441"/>
            <a:chExt cx="10972096" cy="256355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A7772AD9-727B-4EEC-8262-3FA1B5986949}"/>
                </a:ext>
              </a:extLst>
            </p:cNvPr>
            <p:cNvSpPr/>
            <p:nvPr/>
          </p:nvSpPr>
          <p:spPr>
            <a:xfrm>
              <a:off x="608717" y="2008441"/>
              <a:ext cx="2197559" cy="386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6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40295627-A764-4799-8149-BA58E1BC4188}"/>
                </a:ext>
              </a:extLst>
            </p:cNvPr>
            <p:cNvSpPr/>
            <p:nvPr/>
          </p:nvSpPr>
          <p:spPr>
            <a:xfrm>
              <a:off x="2806275" y="2008441"/>
              <a:ext cx="2197559" cy="386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7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00D6532B-DC42-4B65-8E46-605811D65127}"/>
                </a:ext>
              </a:extLst>
            </p:cNvPr>
            <p:cNvSpPr/>
            <p:nvPr/>
          </p:nvSpPr>
          <p:spPr>
            <a:xfrm>
              <a:off x="4988137" y="2008441"/>
              <a:ext cx="2197559" cy="386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8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B81077C0-5EB0-46F3-965E-ED225295D2A8}"/>
                </a:ext>
              </a:extLst>
            </p:cNvPr>
            <p:cNvSpPr/>
            <p:nvPr/>
          </p:nvSpPr>
          <p:spPr>
            <a:xfrm>
              <a:off x="7185695" y="2008441"/>
              <a:ext cx="2197559" cy="386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9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49" name="箭头: 五边形 48">
              <a:extLst>
                <a:ext uri="{FF2B5EF4-FFF2-40B4-BE49-F238E27FC236}">
                  <a16:creationId xmlns:a16="http://schemas.microsoft.com/office/drawing/2014/main" xmlns="" id="{AD3958FD-18D9-41AA-95A1-97B7A094F45C}"/>
                </a:ext>
              </a:extLst>
            </p:cNvPr>
            <p:cNvSpPr/>
            <p:nvPr/>
          </p:nvSpPr>
          <p:spPr>
            <a:xfrm>
              <a:off x="9383254" y="2008441"/>
              <a:ext cx="2197559" cy="3866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/>
                <a:t>10</a:t>
              </a:r>
              <a:r>
                <a:rPr lang="zh-CN" altLang="en-US" sz="1600"/>
                <a:t>月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355E0D8D-7A39-454F-8CD6-B9DA253E5335}"/>
                </a:ext>
              </a:extLst>
            </p:cNvPr>
            <p:cNvSpPr>
              <a:spLocks/>
            </p:cNvSpPr>
            <p:nvPr/>
          </p:nvSpPr>
          <p:spPr bwMode="gray">
            <a:xfrm>
              <a:off x="1075560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65FEFDD4-464B-4EDE-8A04-F66DA3233070}"/>
                </a:ext>
              </a:extLst>
            </p:cNvPr>
            <p:cNvSpPr>
              <a:spLocks/>
            </p:cNvSpPr>
            <p:nvPr/>
          </p:nvSpPr>
          <p:spPr bwMode="gray">
            <a:xfrm>
              <a:off x="3059676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EBB3FF8E-5C0D-4218-A8B3-268400E0DBAE}"/>
                </a:ext>
              </a:extLst>
            </p:cNvPr>
            <p:cNvSpPr>
              <a:spLocks/>
            </p:cNvSpPr>
            <p:nvPr/>
          </p:nvSpPr>
          <p:spPr bwMode="gray">
            <a:xfrm>
              <a:off x="5144965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A56E2A6F-528B-4AD6-9126-B6B2E0A2CB71}"/>
                </a:ext>
              </a:extLst>
            </p:cNvPr>
            <p:cNvSpPr>
              <a:spLocks/>
            </p:cNvSpPr>
            <p:nvPr/>
          </p:nvSpPr>
          <p:spPr bwMode="gray">
            <a:xfrm>
              <a:off x="6350453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xmlns="" id="{4B5A9AB8-C636-45CC-B66D-748789D9DFD4}"/>
                </a:ext>
              </a:extLst>
            </p:cNvPr>
            <p:cNvSpPr>
              <a:spLocks/>
            </p:cNvSpPr>
            <p:nvPr/>
          </p:nvSpPr>
          <p:spPr bwMode="gray">
            <a:xfrm>
              <a:off x="6863069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xmlns="" id="{32317761-FB91-45D5-8B03-80996D57AB77}"/>
                </a:ext>
              </a:extLst>
            </p:cNvPr>
            <p:cNvSpPr>
              <a:spLocks/>
            </p:cNvSpPr>
            <p:nvPr/>
          </p:nvSpPr>
          <p:spPr bwMode="gray">
            <a:xfrm>
              <a:off x="4401391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xmlns="" id="{6251F9DC-6775-47AF-BD0E-8F168204A19B}"/>
                </a:ext>
              </a:extLst>
            </p:cNvPr>
            <p:cNvSpPr>
              <a:spLocks/>
            </p:cNvSpPr>
            <p:nvPr/>
          </p:nvSpPr>
          <p:spPr bwMode="gray">
            <a:xfrm>
              <a:off x="8119255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xmlns="" id="{88818F26-D6F7-422E-AEC4-4AED3F152498}"/>
                </a:ext>
              </a:extLst>
            </p:cNvPr>
            <p:cNvSpPr>
              <a:spLocks/>
            </p:cNvSpPr>
            <p:nvPr/>
          </p:nvSpPr>
          <p:spPr bwMode="gray">
            <a:xfrm>
              <a:off x="8391523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xmlns="" id="{014994D8-2461-42DE-B5EF-95FD06E6A3A9}"/>
                </a:ext>
              </a:extLst>
            </p:cNvPr>
            <p:cNvSpPr>
              <a:spLocks/>
            </p:cNvSpPr>
            <p:nvPr/>
          </p:nvSpPr>
          <p:spPr bwMode="gray">
            <a:xfrm>
              <a:off x="8665669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直接连接符 82">
              <a:extLst>
                <a:ext uri="{FF2B5EF4-FFF2-40B4-BE49-F238E27FC236}">
                  <a16:creationId xmlns:a16="http://schemas.microsoft.com/office/drawing/2014/main" xmlns="" id="{6DA964BF-5F65-4662-B121-D8C0EA588169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8720608" y="2402131"/>
              <a:ext cx="0" cy="249326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直接连接符 83">
              <a:extLst>
                <a:ext uri="{FF2B5EF4-FFF2-40B4-BE49-F238E27FC236}">
                  <a16:creationId xmlns:a16="http://schemas.microsoft.com/office/drawing/2014/main" xmlns="" id="{EA27DB7F-7D26-4E17-BFC2-03A2191FA2E0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8446462" y="2402131"/>
              <a:ext cx="0" cy="84771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直接连接符 84">
              <a:extLst>
                <a:ext uri="{FF2B5EF4-FFF2-40B4-BE49-F238E27FC236}">
                  <a16:creationId xmlns:a16="http://schemas.microsoft.com/office/drawing/2014/main" xmlns="" id="{364DC9D9-B059-4913-AFBF-967D6ACCAD1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8174194" y="2402131"/>
              <a:ext cx="0" cy="1595689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直接连接符 85">
              <a:extLst>
                <a:ext uri="{FF2B5EF4-FFF2-40B4-BE49-F238E27FC236}">
                  <a16:creationId xmlns:a16="http://schemas.microsoft.com/office/drawing/2014/main" xmlns="" id="{C6844A12-B9A1-4BE9-A040-807F2038C81A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4456330" y="2402131"/>
              <a:ext cx="0" cy="1595689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直接连接符 86">
              <a:extLst>
                <a:ext uri="{FF2B5EF4-FFF2-40B4-BE49-F238E27FC236}">
                  <a16:creationId xmlns:a16="http://schemas.microsoft.com/office/drawing/2014/main" xmlns="" id="{61ACA162-AC75-4F2B-85CB-579A83DA224A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3114615" y="2402131"/>
              <a:ext cx="0" cy="249326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直接连接符 87">
              <a:extLst>
                <a:ext uri="{FF2B5EF4-FFF2-40B4-BE49-F238E27FC236}">
                  <a16:creationId xmlns:a16="http://schemas.microsoft.com/office/drawing/2014/main" xmlns="" id="{25C37B89-ACBC-4711-8665-2AB4A9D20831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6918008" y="2425693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直接连接符 88">
              <a:extLst>
                <a:ext uri="{FF2B5EF4-FFF2-40B4-BE49-F238E27FC236}">
                  <a16:creationId xmlns:a16="http://schemas.microsoft.com/office/drawing/2014/main" xmlns="" id="{9D05095D-9D57-4584-9D46-AC85B1EDB48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6405392" y="2425692"/>
              <a:ext cx="0" cy="153259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直接连接符 89">
              <a:extLst>
                <a:ext uri="{FF2B5EF4-FFF2-40B4-BE49-F238E27FC236}">
                  <a16:creationId xmlns:a16="http://schemas.microsoft.com/office/drawing/2014/main" xmlns="" id="{48812CFE-24FE-4545-BE9E-61F4F781B1F0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199904" y="2425693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直接连接符 90">
              <a:extLst>
                <a:ext uri="{FF2B5EF4-FFF2-40B4-BE49-F238E27FC236}">
                  <a16:creationId xmlns:a16="http://schemas.microsoft.com/office/drawing/2014/main" xmlns="" id="{B8B620C5-D0F3-40CA-B22F-490D841EC990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1130499" y="2425693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文本框 24">
              <a:extLst>
                <a:ext uri="{FF2B5EF4-FFF2-40B4-BE49-F238E27FC236}">
                  <a16:creationId xmlns:a16="http://schemas.microsoft.com/office/drawing/2014/main" xmlns="" id="{34A62F45-222C-46FA-9BCD-07D715467C02}"/>
                </a:ext>
              </a:extLst>
            </p:cNvPr>
            <p:cNvSpPr txBox="1"/>
            <p:nvPr/>
          </p:nvSpPr>
          <p:spPr>
            <a:xfrm>
              <a:off x="1092282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1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3" name="文本框 25">
              <a:extLst>
                <a:ext uri="{FF2B5EF4-FFF2-40B4-BE49-F238E27FC236}">
                  <a16:creationId xmlns:a16="http://schemas.microsoft.com/office/drawing/2014/main" xmlns="" id="{C2077D27-A1D2-41A1-8AEC-63DEB6631C98}"/>
                </a:ext>
              </a:extLst>
            </p:cNvPr>
            <p:cNvSpPr txBox="1"/>
            <p:nvPr/>
          </p:nvSpPr>
          <p:spPr>
            <a:xfrm>
              <a:off x="3086414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3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4" name="文本框 26">
              <a:extLst>
                <a:ext uri="{FF2B5EF4-FFF2-40B4-BE49-F238E27FC236}">
                  <a16:creationId xmlns:a16="http://schemas.microsoft.com/office/drawing/2014/main" xmlns="" id="{624A6CFA-C6D7-434F-8AAA-5CA2057DE1F3}"/>
                </a:ext>
              </a:extLst>
            </p:cNvPr>
            <p:cNvSpPr txBox="1"/>
            <p:nvPr/>
          </p:nvSpPr>
          <p:spPr>
            <a:xfrm>
              <a:off x="5147381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1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5" name="文本框 27">
              <a:extLst>
                <a:ext uri="{FF2B5EF4-FFF2-40B4-BE49-F238E27FC236}">
                  <a16:creationId xmlns:a16="http://schemas.microsoft.com/office/drawing/2014/main" xmlns="" id="{D772655F-CB67-43DA-B0FF-FC33D4CB1F34}"/>
                </a:ext>
              </a:extLst>
            </p:cNvPr>
            <p:cNvSpPr txBox="1"/>
            <p:nvPr/>
          </p:nvSpPr>
          <p:spPr>
            <a:xfrm>
              <a:off x="6877935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1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6" name="文本框 28">
              <a:extLst>
                <a:ext uri="{FF2B5EF4-FFF2-40B4-BE49-F238E27FC236}">
                  <a16:creationId xmlns:a16="http://schemas.microsoft.com/office/drawing/2014/main" xmlns="" id="{2D597D24-06E1-4753-9E93-A425D830AA3B}"/>
                </a:ext>
              </a:extLst>
            </p:cNvPr>
            <p:cNvSpPr txBox="1"/>
            <p:nvPr/>
          </p:nvSpPr>
          <p:spPr>
            <a:xfrm>
              <a:off x="8703058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3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7" name="文本框 29">
              <a:extLst>
                <a:ext uri="{FF2B5EF4-FFF2-40B4-BE49-F238E27FC236}">
                  <a16:creationId xmlns:a16="http://schemas.microsoft.com/office/drawing/2014/main" xmlns="" id="{0432809F-F0D0-440B-841B-07B955591AB5}"/>
                </a:ext>
              </a:extLst>
            </p:cNvPr>
            <p:cNvSpPr txBox="1"/>
            <p:nvPr/>
          </p:nvSpPr>
          <p:spPr>
            <a:xfrm>
              <a:off x="4404948" y="4043921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3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8" name="文本框 30">
              <a:extLst>
                <a:ext uri="{FF2B5EF4-FFF2-40B4-BE49-F238E27FC236}">
                  <a16:creationId xmlns:a16="http://schemas.microsoft.com/office/drawing/2014/main" xmlns="" id="{445410E3-2053-44E9-9459-0B68027FFE6B}"/>
                </a:ext>
              </a:extLst>
            </p:cNvPr>
            <p:cNvSpPr txBox="1"/>
            <p:nvPr/>
          </p:nvSpPr>
          <p:spPr>
            <a:xfrm>
              <a:off x="6374465" y="4043921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1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99" name="文本框 31">
              <a:extLst>
                <a:ext uri="{FF2B5EF4-FFF2-40B4-BE49-F238E27FC236}">
                  <a16:creationId xmlns:a16="http://schemas.microsoft.com/office/drawing/2014/main" xmlns="" id="{29C2546E-E433-4748-AFD5-B33896952E52}"/>
                </a:ext>
              </a:extLst>
            </p:cNvPr>
            <p:cNvSpPr txBox="1"/>
            <p:nvPr/>
          </p:nvSpPr>
          <p:spPr>
            <a:xfrm>
              <a:off x="8144456" y="4043921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3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  <p:sp>
          <p:nvSpPr>
            <p:cNvPr id="100" name="文本框 32">
              <a:extLst>
                <a:ext uri="{FF2B5EF4-FFF2-40B4-BE49-F238E27FC236}">
                  <a16:creationId xmlns:a16="http://schemas.microsoft.com/office/drawing/2014/main" xmlns="" id="{7EBA71FE-AA91-4BEE-985D-F8A7399B3DA0}"/>
                </a:ext>
              </a:extLst>
            </p:cNvPr>
            <p:cNvSpPr txBox="1"/>
            <p:nvPr/>
          </p:nvSpPr>
          <p:spPr>
            <a:xfrm>
              <a:off x="8426998" y="3281428"/>
              <a:ext cx="1428413" cy="53335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chemeClr val="accent3"/>
                  </a:solidFill>
                </a:rPr>
                <a:t>关键词</a:t>
              </a:r>
            </a:p>
            <a:p>
              <a:pPr marL="0" defTabSz="430213">
                <a:spcBef>
                  <a:spcPts val="600"/>
                </a:spcBef>
                <a:buSzPct val="100000"/>
              </a:pPr>
              <a:r>
                <a:rPr lang="zh-CN" altLang="en-US" sz="1200">
                  <a:solidFill>
                    <a:srgbClr val="000000"/>
                  </a:solidFill>
                </a:rPr>
                <a:t>添加文本内容</a:t>
              </a:r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xmlns="" id="{4DBB3F95-4289-4D65-8594-B26D0E0CE0D8}"/>
              </a:ext>
            </a:extLst>
          </p:cNvPr>
          <p:cNvSpPr/>
          <p:nvPr/>
        </p:nvSpPr>
        <p:spPr>
          <a:xfrm>
            <a:off x="1534110" y="2005543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8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857" y="85849"/>
                </a:cubicBezTo>
                <a:cubicBezTo>
                  <a:pt x="201857" y="85849"/>
                  <a:pt x="2018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8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xmlns="" id="{E230CA44-DBDB-477A-8905-6F76DD24FAF1}"/>
              </a:ext>
            </a:extLst>
          </p:cNvPr>
          <p:cNvSpPr/>
          <p:nvPr/>
        </p:nvSpPr>
        <p:spPr>
          <a:xfrm>
            <a:off x="3687931" y="2005543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8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857" y="85849"/>
                </a:cubicBezTo>
                <a:cubicBezTo>
                  <a:pt x="201857" y="85849"/>
                  <a:pt x="2018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8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1CEA37D7-890C-4947-A29E-336A87380D77}"/>
              </a:ext>
            </a:extLst>
          </p:cNvPr>
          <p:cNvSpPr/>
          <p:nvPr/>
        </p:nvSpPr>
        <p:spPr>
          <a:xfrm>
            <a:off x="5841752" y="2005543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8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857" y="85849"/>
                </a:cubicBezTo>
                <a:cubicBezTo>
                  <a:pt x="201857" y="85849"/>
                  <a:pt x="2018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8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xmlns="" id="{C2F9F76B-2D01-4C0F-9CC7-0696FA29FB68}"/>
              </a:ext>
            </a:extLst>
          </p:cNvPr>
          <p:cNvSpPr/>
          <p:nvPr/>
        </p:nvSpPr>
        <p:spPr>
          <a:xfrm>
            <a:off x="7995573" y="2005543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8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857" y="85849"/>
                </a:cubicBezTo>
                <a:cubicBezTo>
                  <a:pt x="201857" y="85849"/>
                  <a:pt x="2018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8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7B880874-6289-4421-80E1-A10192DAC7F3}"/>
              </a:ext>
            </a:extLst>
          </p:cNvPr>
          <p:cNvSpPr/>
          <p:nvPr/>
        </p:nvSpPr>
        <p:spPr>
          <a:xfrm>
            <a:off x="10149394" y="2005543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8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857" y="85849"/>
                </a:cubicBezTo>
                <a:cubicBezTo>
                  <a:pt x="201857" y="85849"/>
                  <a:pt x="2018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8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71320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E454A14A-DF0E-4445-8CD2-326CD300BC41}"/>
              </a:ext>
            </a:extLst>
          </p:cNvPr>
          <p:cNvSpPr/>
          <p:nvPr/>
        </p:nvSpPr>
        <p:spPr>
          <a:xfrm>
            <a:off x="974981" y="605293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1C6C7268-3861-45A6-86FA-71E006048B9C}"/>
              </a:ext>
            </a:extLst>
          </p:cNvPr>
          <p:cNvSpPr/>
          <p:nvPr/>
        </p:nvSpPr>
        <p:spPr>
          <a:xfrm>
            <a:off x="4349972" y="56134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2111C09F-E485-44FB-9EF6-69D92FA680B7}"/>
              </a:ext>
            </a:extLst>
          </p:cNvPr>
          <p:cNvSpPr/>
          <p:nvPr/>
        </p:nvSpPr>
        <p:spPr>
          <a:xfrm>
            <a:off x="-1641366" y="632692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266B75BD-CD20-42F9-B28E-3CA091EC3624}"/>
              </a:ext>
            </a:extLst>
          </p:cNvPr>
          <p:cNvSpPr/>
          <p:nvPr/>
        </p:nvSpPr>
        <p:spPr>
          <a:xfrm>
            <a:off x="2844173" y="578129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ECED6D48-85E6-46CE-97FD-68CE162E9647}"/>
              </a:ext>
            </a:extLst>
          </p:cNvPr>
          <p:cNvSpPr/>
          <p:nvPr/>
        </p:nvSpPr>
        <p:spPr>
          <a:xfrm>
            <a:off x="5000846" y="587701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A31109DC-7942-4526-A6FD-DF09A709C96B}"/>
              </a:ext>
            </a:extLst>
          </p:cNvPr>
          <p:cNvSpPr/>
          <p:nvPr/>
        </p:nvSpPr>
        <p:spPr>
          <a:xfrm>
            <a:off x="-859280" y="638946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5B7B1344-B96B-4FB8-BF3F-93FE3BFD7F60}"/>
              </a:ext>
            </a:extLst>
          </p:cNvPr>
          <p:cNvSpPr/>
          <p:nvPr/>
        </p:nvSpPr>
        <p:spPr>
          <a:xfrm>
            <a:off x="7449746" y="56075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16466671-9A61-40C3-BE76-E4A8FEFFCAB4}"/>
              </a:ext>
            </a:extLst>
          </p:cNvPr>
          <p:cNvSpPr/>
          <p:nvPr/>
        </p:nvSpPr>
        <p:spPr>
          <a:xfrm>
            <a:off x="1561335" y="618299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0C2F4BC4-D648-4C72-B5C8-2C0C48138723}"/>
              </a:ext>
            </a:extLst>
          </p:cNvPr>
          <p:cNvSpPr/>
          <p:nvPr/>
        </p:nvSpPr>
        <p:spPr>
          <a:xfrm>
            <a:off x="2175197" y="716814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1F8C59A1-7467-4D4B-898A-9639C5C05CD9}"/>
              </a:ext>
            </a:extLst>
          </p:cNvPr>
          <p:cNvSpPr/>
          <p:nvPr/>
        </p:nvSpPr>
        <p:spPr>
          <a:xfrm>
            <a:off x="4076570" y="711008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40692ED0-622E-41B6-8F9C-E44AB9DC6359}"/>
              </a:ext>
            </a:extLst>
          </p:cNvPr>
          <p:cNvSpPr/>
          <p:nvPr/>
        </p:nvSpPr>
        <p:spPr>
          <a:xfrm>
            <a:off x="3089599" y="726974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3EE82FC0-640C-4C31-A2F3-1D9F84C31055}"/>
              </a:ext>
            </a:extLst>
          </p:cNvPr>
          <p:cNvSpPr/>
          <p:nvPr/>
        </p:nvSpPr>
        <p:spPr>
          <a:xfrm>
            <a:off x="5615385" y="48616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7EC0559B-C82D-449B-A9F4-5B764AC7D4AA}"/>
              </a:ext>
            </a:extLst>
          </p:cNvPr>
          <p:cNvSpPr/>
          <p:nvPr/>
        </p:nvSpPr>
        <p:spPr>
          <a:xfrm>
            <a:off x="5868989" y="502608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1ADA4A7C-7325-40CF-90F8-8D2DC3DF73F0}"/>
              </a:ext>
            </a:extLst>
          </p:cNvPr>
          <p:cNvSpPr/>
          <p:nvPr/>
        </p:nvSpPr>
        <p:spPr>
          <a:xfrm>
            <a:off x="2870661" y="71117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xmlns="" id="{B2EDD5EE-FAD6-4F11-87ED-E5266AF8CB0E}"/>
              </a:ext>
            </a:extLst>
          </p:cNvPr>
          <p:cNvSpPr/>
          <p:nvPr/>
        </p:nvSpPr>
        <p:spPr>
          <a:xfrm>
            <a:off x="4626715" y="541014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xmlns="" id="{B5FE4FE4-98FC-47F5-81F2-5AD828FF1D35}"/>
              </a:ext>
            </a:extLst>
          </p:cNvPr>
          <p:cNvSpPr/>
          <p:nvPr/>
        </p:nvSpPr>
        <p:spPr>
          <a:xfrm>
            <a:off x="3531968" y="67424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xmlns="" id="{F0BEE6EC-3EBF-4E4C-8BF2-2D3627D31043}"/>
              </a:ext>
            </a:extLst>
          </p:cNvPr>
          <p:cNvSpPr/>
          <p:nvPr/>
        </p:nvSpPr>
        <p:spPr>
          <a:xfrm>
            <a:off x="6757900" y="542149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A424C1BE-7407-4867-8FD1-FC5D5B41B838}"/>
              </a:ext>
            </a:extLst>
          </p:cNvPr>
          <p:cNvSpPr/>
          <p:nvPr/>
        </p:nvSpPr>
        <p:spPr>
          <a:xfrm>
            <a:off x="-2770520" y="5433506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D7F7EBA4-C847-4B22-A29C-FEDE07EA31ED}"/>
              </a:ext>
            </a:extLst>
          </p:cNvPr>
          <p:cNvSpPr/>
          <p:nvPr/>
        </p:nvSpPr>
        <p:spPr>
          <a:xfrm>
            <a:off x="3832023" y="501209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AD2932D7-DF3F-4028-BD29-5B7122C77A67}"/>
              </a:ext>
            </a:extLst>
          </p:cNvPr>
          <p:cNvSpPr/>
          <p:nvPr/>
        </p:nvSpPr>
        <p:spPr>
          <a:xfrm>
            <a:off x="4751342" y="718823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824770F2-32E7-41C7-A8FF-F3F32BDFE156}"/>
              </a:ext>
            </a:extLst>
          </p:cNvPr>
          <p:cNvSpPr/>
          <p:nvPr/>
        </p:nvSpPr>
        <p:spPr>
          <a:xfrm>
            <a:off x="1966488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614F989B-82F5-451A-B290-078397AFEDCD}"/>
              </a:ext>
            </a:extLst>
          </p:cNvPr>
          <p:cNvSpPr/>
          <p:nvPr/>
        </p:nvSpPr>
        <p:spPr>
          <a:xfrm>
            <a:off x="3444370" y="565406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7880692A-1195-4C95-82B7-8C8ED36D27E6}"/>
              </a:ext>
            </a:extLst>
          </p:cNvPr>
          <p:cNvSpPr/>
          <p:nvPr/>
        </p:nvSpPr>
        <p:spPr>
          <a:xfrm>
            <a:off x="2461585" y="728473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448D81D1-1445-4709-9708-325D9B7C3523}"/>
              </a:ext>
            </a:extLst>
          </p:cNvPr>
          <p:cNvSpPr/>
          <p:nvPr/>
        </p:nvSpPr>
        <p:spPr>
          <a:xfrm>
            <a:off x="6007334" y="5477962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xmlns="" id="{3CC23FB4-C1DD-46ED-B0BD-DC21B57978C2}"/>
              </a:ext>
            </a:extLst>
          </p:cNvPr>
          <p:cNvSpPr/>
          <p:nvPr/>
        </p:nvSpPr>
        <p:spPr>
          <a:xfrm>
            <a:off x="4923873" y="546158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BA72ECAC-CA83-43A0-8C4A-54514C224069}"/>
              </a:ext>
            </a:extLst>
          </p:cNvPr>
          <p:cNvSpPr/>
          <p:nvPr/>
        </p:nvSpPr>
        <p:spPr>
          <a:xfrm>
            <a:off x="3979995" y="509391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xmlns="" id="{4D553033-A2EE-4F15-BF17-2246DC43015A}"/>
              </a:ext>
            </a:extLst>
          </p:cNvPr>
          <p:cNvSpPr/>
          <p:nvPr/>
        </p:nvSpPr>
        <p:spPr>
          <a:xfrm>
            <a:off x="1996884" y="6561289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FD825353-9805-4F5B-BCE5-B21AFD1225B0}"/>
              </a:ext>
            </a:extLst>
          </p:cNvPr>
          <p:cNvSpPr/>
          <p:nvPr/>
        </p:nvSpPr>
        <p:spPr>
          <a:xfrm>
            <a:off x="2566279" y="69573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xmlns="" id="{BBFB204B-BF1C-4E5F-AB82-136CCF672E31}"/>
              </a:ext>
            </a:extLst>
          </p:cNvPr>
          <p:cNvSpPr/>
          <p:nvPr/>
        </p:nvSpPr>
        <p:spPr>
          <a:xfrm>
            <a:off x="1533379" y="646747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xmlns="" id="{5A40FB96-A8FE-4E94-85F4-9DDA7EA59CAE}"/>
              </a:ext>
            </a:extLst>
          </p:cNvPr>
          <p:cNvSpPr/>
          <p:nvPr/>
        </p:nvSpPr>
        <p:spPr>
          <a:xfrm>
            <a:off x="1455395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xmlns="" id="{5F091BF4-7DE1-4C47-B1B2-2F4B5129967F}"/>
              </a:ext>
            </a:extLst>
          </p:cNvPr>
          <p:cNvSpPr/>
          <p:nvPr/>
        </p:nvSpPr>
        <p:spPr>
          <a:xfrm>
            <a:off x="1110583" y="608436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xmlns="" id="{BD4A59B5-2386-4B69-8C43-256302F4ECE0}"/>
              </a:ext>
            </a:extLst>
          </p:cNvPr>
          <p:cNvSpPr/>
          <p:nvPr/>
        </p:nvSpPr>
        <p:spPr>
          <a:xfrm>
            <a:off x="3539782" y="531053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5EB39C0D-4D19-47DB-A923-01233B793CD4}"/>
              </a:ext>
            </a:extLst>
          </p:cNvPr>
          <p:cNvSpPr/>
          <p:nvPr/>
        </p:nvSpPr>
        <p:spPr>
          <a:xfrm>
            <a:off x="5224675" y="721265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xmlns="" id="{BA731FAC-22CF-466D-BF1E-322B995345A4}"/>
              </a:ext>
            </a:extLst>
          </p:cNvPr>
          <p:cNvSpPr/>
          <p:nvPr/>
        </p:nvSpPr>
        <p:spPr>
          <a:xfrm>
            <a:off x="2695893" y="741912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xmlns="" id="{4751590F-2DA2-4DF8-8CEE-CB2A5646EF3F}"/>
              </a:ext>
            </a:extLst>
          </p:cNvPr>
          <p:cNvSpPr/>
          <p:nvPr/>
        </p:nvSpPr>
        <p:spPr>
          <a:xfrm>
            <a:off x="-259675" y="635481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90206742-CC19-458E-8F37-E4BA6D976ECE}"/>
              </a:ext>
            </a:extLst>
          </p:cNvPr>
          <p:cNvSpPr/>
          <p:nvPr/>
        </p:nvSpPr>
        <p:spPr>
          <a:xfrm>
            <a:off x="853591" y="656128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0F50D128-29B6-4C7A-8DDE-A3684C7DC4FD}"/>
              </a:ext>
            </a:extLst>
          </p:cNvPr>
          <p:cNvSpPr/>
          <p:nvPr/>
        </p:nvSpPr>
        <p:spPr>
          <a:xfrm>
            <a:off x="4880359" y="552760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xmlns="" id="{C6A36204-03A5-455A-8F83-01457CA43AFD}"/>
              </a:ext>
            </a:extLst>
          </p:cNvPr>
          <p:cNvSpPr/>
          <p:nvPr/>
        </p:nvSpPr>
        <p:spPr>
          <a:xfrm>
            <a:off x="3293248" y="5257927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0E129D71-E356-4C19-BEF9-EBC539B38633}"/>
              </a:ext>
            </a:extLst>
          </p:cNvPr>
          <p:cNvSpPr/>
          <p:nvPr/>
        </p:nvSpPr>
        <p:spPr>
          <a:xfrm>
            <a:off x="5387855" y="58450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xmlns="" id="{03189F9C-B2C6-40AC-A6E7-BFE17D5F57E3}"/>
              </a:ext>
            </a:extLst>
          </p:cNvPr>
          <p:cNvSpPr/>
          <p:nvPr/>
        </p:nvSpPr>
        <p:spPr>
          <a:xfrm>
            <a:off x="1264673" y="660483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xmlns="" id="{1DE6ABAD-6F99-44A2-AF2B-B197C0E8C75B}"/>
              </a:ext>
            </a:extLst>
          </p:cNvPr>
          <p:cNvSpPr/>
          <p:nvPr/>
        </p:nvSpPr>
        <p:spPr>
          <a:xfrm>
            <a:off x="-1514683" y="623337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B1F85051-EACE-4E2E-B621-71588441B24F}"/>
              </a:ext>
            </a:extLst>
          </p:cNvPr>
          <p:cNvSpPr/>
          <p:nvPr/>
        </p:nvSpPr>
        <p:spPr>
          <a:xfrm>
            <a:off x="6190151" y="5780088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xmlns="" id="{45735D20-6EB3-42E9-AF72-A5E3C3FD7A81}"/>
              </a:ext>
            </a:extLst>
          </p:cNvPr>
          <p:cNvSpPr/>
          <p:nvPr/>
        </p:nvSpPr>
        <p:spPr>
          <a:xfrm>
            <a:off x="4745979" y="580730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B61F1AE0-74D1-4562-AC16-5CFE029096CF}"/>
              </a:ext>
            </a:extLst>
          </p:cNvPr>
          <p:cNvSpPr/>
          <p:nvPr/>
        </p:nvSpPr>
        <p:spPr>
          <a:xfrm>
            <a:off x="2514899" y="73095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ECEAAE16-A249-4C6E-AEB7-BE401056AAEE}"/>
              </a:ext>
            </a:extLst>
          </p:cNvPr>
          <p:cNvSpPr/>
          <p:nvPr/>
        </p:nvSpPr>
        <p:spPr>
          <a:xfrm>
            <a:off x="-1114147" y="6319757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xmlns="" id="{A98785B2-5B12-47CB-B23C-D59F7CA7FC80}"/>
              </a:ext>
            </a:extLst>
          </p:cNvPr>
          <p:cNvSpPr/>
          <p:nvPr/>
        </p:nvSpPr>
        <p:spPr>
          <a:xfrm>
            <a:off x="165670" y="6827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xmlns="" id="{6B039B02-10D2-4BB5-B3D5-5F2BB4642705}"/>
              </a:ext>
            </a:extLst>
          </p:cNvPr>
          <p:cNvSpPr/>
          <p:nvPr/>
        </p:nvSpPr>
        <p:spPr>
          <a:xfrm>
            <a:off x="3800664" y="604242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xmlns="" id="{37D0C73E-9288-46E2-A396-C37E016248AB}"/>
              </a:ext>
            </a:extLst>
          </p:cNvPr>
          <p:cNvSpPr/>
          <p:nvPr/>
        </p:nvSpPr>
        <p:spPr>
          <a:xfrm>
            <a:off x="5946650" y="5947575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xmlns="" id="{AA2B84EF-5405-4EB3-B0B9-AD59D84B41D1}"/>
              </a:ext>
            </a:extLst>
          </p:cNvPr>
          <p:cNvSpPr/>
          <p:nvPr/>
        </p:nvSpPr>
        <p:spPr>
          <a:xfrm>
            <a:off x="6811268" y="581515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4E2B8713-C0B8-4662-9F6F-66577F846090}"/>
              </a:ext>
            </a:extLst>
          </p:cNvPr>
          <p:cNvSpPr/>
          <p:nvPr/>
        </p:nvSpPr>
        <p:spPr>
          <a:xfrm>
            <a:off x="7487090" y="591494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xmlns="" id="{A0D36C64-5DAE-4C71-8487-76CBC215F2B7}"/>
              </a:ext>
            </a:extLst>
          </p:cNvPr>
          <p:cNvSpPr/>
          <p:nvPr/>
        </p:nvSpPr>
        <p:spPr>
          <a:xfrm>
            <a:off x="5410245" y="564289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B27FF1D2-3465-4656-8BC9-3942F3A728BC}"/>
              </a:ext>
            </a:extLst>
          </p:cNvPr>
          <p:cNvSpPr/>
          <p:nvPr/>
        </p:nvSpPr>
        <p:spPr>
          <a:xfrm>
            <a:off x="1488867" y="6294055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47A58F2C-70A7-4276-B522-E21D22ED5F32}"/>
              </a:ext>
            </a:extLst>
          </p:cNvPr>
          <p:cNvSpPr/>
          <p:nvPr/>
        </p:nvSpPr>
        <p:spPr>
          <a:xfrm>
            <a:off x="5861006" y="558574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4CCF02-1C3B-40E8-97B0-DDDB3BD8C1AA}"/>
              </a:ext>
            </a:extLst>
          </p:cNvPr>
          <p:cNvSpPr/>
          <p:nvPr/>
        </p:nvSpPr>
        <p:spPr>
          <a:xfrm>
            <a:off x="3952724" y="542349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B30D6279-4040-472C-A6C9-7A3F9DD73B16}"/>
              </a:ext>
            </a:extLst>
          </p:cNvPr>
          <p:cNvSpPr/>
          <p:nvPr/>
        </p:nvSpPr>
        <p:spPr>
          <a:xfrm>
            <a:off x="2684538" y="5689287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6AD9D951-B2E9-4162-89BD-348E4E9C1C4E}"/>
              </a:ext>
            </a:extLst>
          </p:cNvPr>
          <p:cNvSpPr/>
          <p:nvPr/>
        </p:nvSpPr>
        <p:spPr>
          <a:xfrm>
            <a:off x="7922667" y="5397529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78E1B8CC-C47B-4FD1-8DA3-91B78BF1AC5A}"/>
              </a:ext>
            </a:extLst>
          </p:cNvPr>
          <p:cNvSpPr/>
          <p:nvPr/>
        </p:nvSpPr>
        <p:spPr>
          <a:xfrm>
            <a:off x="5026812" y="59167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xmlns="" id="{8817ECEF-4124-4C8D-BC4E-E812BA80EB86}"/>
              </a:ext>
            </a:extLst>
          </p:cNvPr>
          <p:cNvSpPr/>
          <p:nvPr/>
        </p:nvSpPr>
        <p:spPr>
          <a:xfrm>
            <a:off x="7465212" y="5603502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175D1C77-3903-4EF4-8182-D143F72D0038}"/>
              </a:ext>
            </a:extLst>
          </p:cNvPr>
          <p:cNvSpPr/>
          <p:nvPr/>
        </p:nvSpPr>
        <p:spPr>
          <a:xfrm>
            <a:off x="3217062" y="5611909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xmlns="" id="{B7477C01-1670-4B1D-A285-AAD0F2C763C4}"/>
              </a:ext>
            </a:extLst>
          </p:cNvPr>
          <p:cNvSpPr/>
          <p:nvPr/>
        </p:nvSpPr>
        <p:spPr>
          <a:xfrm>
            <a:off x="3007857" y="7390370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259063A1-E6E1-4C1B-8F03-0430F7B414B0}"/>
              </a:ext>
            </a:extLst>
          </p:cNvPr>
          <p:cNvSpPr/>
          <p:nvPr/>
        </p:nvSpPr>
        <p:spPr>
          <a:xfrm>
            <a:off x="4732224" y="545509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xmlns="" id="{3B584015-9BBA-43D0-A7D1-48DF0E87143D}"/>
              </a:ext>
            </a:extLst>
          </p:cNvPr>
          <p:cNvSpPr/>
          <p:nvPr/>
        </p:nvSpPr>
        <p:spPr>
          <a:xfrm>
            <a:off x="5482329" y="58121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xmlns="" id="{9EBF45F3-9969-4783-9592-5C73394788B1}"/>
              </a:ext>
            </a:extLst>
          </p:cNvPr>
          <p:cNvSpPr/>
          <p:nvPr/>
        </p:nvSpPr>
        <p:spPr>
          <a:xfrm>
            <a:off x="7495608" y="5697320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xmlns="" id="{487AE68F-8E5B-45AA-AFB1-2C86E58ED47C}"/>
              </a:ext>
            </a:extLst>
          </p:cNvPr>
          <p:cNvSpPr/>
          <p:nvPr/>
        </p:nvSpPr>
        <p:spPr>
          <a:xfrm>
            <a:off x="6251304" y="6062373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xmlns="" id="{7187F44A-9DBE-40D9-B7AC-338CFC80368E}"/>
              </a:ext>
            </a:extLst>
          </p:cNvPr>
          <p:cNvSpPr/>
          <p:nvPr/>
        </p:nvSpPr>
        <p:spPr>
          <a:xfrm>
            <a:off x="1216692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4D8DC00A-55C8-4A0E-934E-8D7C68EBD475}"/>
              </a:ext>
            </a:extLst>
          </p:cNvPr>
          <p:cNvSpPr/>
          <p:nvPr/>
        </p:nvSpPr>
        <p:spPr>
          <a:xfrm>
            <a:off x="470647" y="631804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xmlns="" id="{9E270292-6AA7-4B7B-AB5B-BD5DD188F321}"/>
              </a:ext>
            </a:extLst>
          </p:cNvPr>
          <p:cNvSpPr/>
          <p:nvPr/>
        </p:nvSpPr>
        <p:spPr>
          <a:xfrm>
            <a:off x="8160618" y="5685925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xmlns="" id="{82F93C14-3E99-4FBE-BE6D-F33746E0BF74}"/>
              </a:ext>
            </a:extLst>
          </p:cNvPr>
          <p:cNvSpPr/>
          <p:nvPr/>
        </p:nvSpPr>
        <p:spPr>
          <a:xfrm>
            <a:off x="-498378" y="63012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6B438104-7901-4B68-B12D-34B7135EE186}"/>
              </a:ext>
            </a:extLst>
          </p:cNvPr>
          <p:cNvSpPr/>
          <p:nvPr/>
        </p:nvSpPr>
        <p:spPr>
          <a:xfrm>
            <a:off x="614888" y="6507743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xmlns="" id="{7BD530CF-D0A7-489F-BD18-4E9B8F8F5E46}"/>
              </a:ext>
            </a:extLst>
          </p:cNvPr>
          <p:cNvSpPr/>
          <p:nvPr/>
        </p:nvSpPr>
        <p:spPr>
          <a:xfrm>
            <a:off x="4748528" y="592907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xmlns="" id="{A465FA1D-5F5C-493A-92B9-BE5CE345003C}"/>
              </a:ext>
            </a:extLst>
          </p:cNvPr>
          <p:cNvSpPr/>
          <p:nvPr/>
        </p:nvSpPr>
        <p:spPr>
          <a:xfrm>
            <a:off x="1871106" y="4672947"/>
            <a:ext cx="1973942" cy="1973942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63000"/>
                </a:schemeClr>
              </a:gs>
              <a:gs pos="5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xmlns="" id="{CA8C5228-00CB-4BBD-A4C5-79F93164FC4B}"/>
              </a:ext>
            </a:extLst>
          </p:cNvPr>
          <p:cNvSpPr/>
          <p:nvPr/>
        </p:nvSpPr>
        <p:spPr>
          <a:xfrm>
            <a:off x="7033769" y="5029717"/>
            <a:ext cx="928980" cy="92898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</a:schemeClr>
              </a:gs>
              <a:gs pos="57000">
                <a:schemeClr val="bg1">
                  <a:alpha val="73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xmlns="" id="{BE7107F0-D162-46D7-9400-FBD7980DE524}"/>
              </a:ext>
            </a:extLst>
          </p:cNvPr>
          <p:cNvSpPr/>
          <p:nvPr/>
        </p:nvSpPr>
        <p:spPr>
          <a:xfrm>
            <a:off x="1667236" y="4523157"/>
            <a:ext cx="345058" cy="345057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xmlns="" id="{31279664-3EBE-4419-AF27-D80EC9AF9DD8}"/>
              </a:ext>
            </a:extLst>
          </p:cNvPr>
          <p:cNvSpPr/>
          <p:nvPr/>
        </p:nvSpPr>
        <p:spPr>
          <a:xfrm>
            <a:off x="5530306" y="2958051"/>
            <a:ext cx="293299" cy="293298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xmlns="" id="{2CF43373-2FDE-4BB5-9B78-3BF1C4CAF04D}"/>
              </a:ext>
            </a:extLst>
          </p:cNvPr>
          <p:cNvSpPr/>
          <p:nvPr/>
        </p:nvSpPr>
        <p:spPr>
          <a:xfrm>
            <a:off x="7597003" y="2517052"/>
            <a:ext cx="534836" cy="534836"/>
          </a:xfrm>
          <a:prstGeom prst="ellipse">
            <a:avLst/>
          </a:prstGeom>
          <a:solidFill>
            <a:schemeClr val="bg1">
              <a:alpha val="41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F0D14071-0B1D-4F9B-A0ED-87F2D373A070}"/>
              </a:ext>
            </a:extLst>
          </p:cNvPr>
          <p:cNvSpPr/>
          <p:nvPr/>
        </p:nvSpPr>
        <p:spPr>
          <a:xfrm>
            <a:off x="6751612" y="1481881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xmlns="" id="{289C8BFB-4A2E-4593-BFBB-B0374CDF5736}"/>
              </a:ext>
            </a:extLst>
          </p:cNvPr>
          <p:cNvSpPr/>
          <p:nvPr/>
        </p:nvSpPr>
        <p:spPr>
          <a:xfrm>
            <a:off x="2184823" y="381579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xmlns="" id="{7E5CF8DA-E673-4D82-85E9-51638EA676B3}"/>
              </a:ext>
            </a:extLst>
          </p:cNvPr>
          <p:cNvSpPr/>
          <p:nvPr/>
        </p:nvSpPr>
        <p:spPr>
          <a:xfrm>
            <a:off x="1678456" y="2941469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xmlns="" id="{C5623A05-E27B-472D-A2BA-7F20B68BF00F}"/>
              </a:ext>
            </a:extLst>
          </p:cNvPr>
          <p:cNvSpPr/>
          <p:nvPr/>
        </p:nvSpPr>
        <p:spPr>
          <a:xfrm>
            <a:off x="235253" y="4212607"/>
            <a:ext cx="310551" cy="310550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xmlns="" id="{C8313832-E552-465C-BAD2-22062297083F}"/>
              </a:ext>
            </a:extLst>
          </p:cNvPr>
          <p:cNvSpPr/>
          <p:nvPr/>
        </p:nvSpPr>
        <p:spPr>
          <a:xfrm>
            <a:off x="6251281" y="2620568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xmlns="" id="{39E45B1A-BCD0-4148-82B6-BB02B3D3AF3E}"/>
              </a:ext>
            </a:extLst>
          </p:cNvPr>
          <p:cNvSpPr/>
          <p:nvPr/>
        </p:nvSpPr>
        <p:spPr>
          <a:xfrm>
            <a:off x="7165681" y="2448040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[动画大师]_Oval 42">
            <a:extLst>
              <a:ext uri="{FF2B5EF4-FFF2-40B4-BE49-F238E27FC236}">
                <a16:creationId xmlns:a16="http://schemas.microsoft.com/office/drawing/2014/main" xmlns="" id="{7405CD4D-879F-497A-B40C-9A90CB77E2B3}"/>
              </a:ext>
            </a:extLst>
          </p:cNvPr>
          <p:cNvSpPr/>
          <p:nvPr/>
        </p:nvSpPr>
        <p:spPr>
          <a:xfrm>
            <a:off x="6199523" y="2120236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xmlns="" id="{EFA7C44A-4131-4EF6-8E85-24BCDD0AAE18}"/>
              </a:ext>
            </a:extLst>
          </p:cNvPr>
          <p:cNvSpPr/>
          <p:nvPr/>
        </p:nvSpPr>
        <p:spPr>
          <a:xfrm>
            <a:off x="-558377" y="4661179"/>
            <a:ext cx="207034" cy="20703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xmlns="" id="{211BFEFF-E3E9-4F59-B8A6-F84BDC1C5610}"/>
              </a:ext>
            </a:extLst>
          </p:cNvPr>
          <p:cNvSpPr/>
          <p:nvPr/>
        </p:nvSpPr>
        <p:spPr>
          <a:xfrm>
            <a:off x="-115839" y="2648171"/>
            <a:ext cx="327804" cy="327803"/>
          </a:xfrm>
          <a:prstGeom prst="ellipse">
            <a:avLst/>
          </a:prstGeom>
          <a:solidFill>
            <a:schemeClr val="bg1">
              <a:alpha val="23000"/>
            </a:schemeClr>
          </a:solidFill>
          <a:ln w="3175">
            <a:solidFill>
              <a:schemeClr val="bg1"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xmlns="" id="{CD0AE5B1-2FFB-421E-877E-35F5331FB3A3}"/>
              </a:ext>
            </a:extLst>
          </p:cNvPr>
          <p:cNvSpPr/>
          <p:nvPr/>
        </p:nvSpPr>
        <p:spPr>
          <a:xfrm>
            <a:off x="4612262" y="1999467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xmlns="" id="{AA8676DF-2871-4480-ADC5-07ABDBE652BD}"/>
              </a:ext>
            </a:extLst>
          </p:cNvPr>
          <p:cNvSpPr/>
          <p:nvPr/>
        </p:nvSpPr>
        <p:spPr>
          <a:xfrm>
            <a:off x="4232701" y="2724085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xmlns="" id="{EFB62D29-FAA6-45CF-90F4-15A3D39A95F9}"/>
              </a:ext>
            </a:extLst>
          </p:cNvPr>
          <p:cNvSpPr/>
          <p:nvPr/>
        </p:nvSpPr>
        <p:spPr>
          <a:xfrm>
            <a:off x="942618" y="3815790"/>
            <a:ext cx="603849" cy="603849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91B8F522-15B9-44CE-98A5-6A896BB6EA47}"/>
              </a:ext>
            </a:extLst>
          </p:cNvPr>
          <p:cNvSpPr/>
          <p:nvPr/>
        </p:nvSpPr>
        <p:spPr>
          <a:xfrm>
            <a:off x="-817170" y="3764032"/>
            <a:ext cx="379562" cy="379562"/>
          </a:xfrm>
          <a:prstGeom prst="ellipse">
            <a:avLst/>
          </a:prstGeom>
          <a:solidFill>
            <a:schemeClr val="bg1">
              <a:alpha val="57000"/>
            </a:schemeClr>
          </a:solidFill>
          <a:ln w="3175"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29557AA5-DA74-478A-8768-83CFE7D20054}"/>
              </a:ext>
            </a:extLst>
          </p:cNvPr>
          <p:cNvSpPr/>
          <p:nvPr/>
        </p:nvSpPr>
        <p:spPr>
          <a:xfrm>
            <a:off x="-3028099" y="397542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xmlns="" id="{A4606527-4E66-483F-B1F3-8A453034B6F4}"/>
              </a:ext>
            </a:extLst>
          </p:cNvPr>
          <p:cNvSpPr/>
          <p:nvPr/>
        </p:nvSpPr>
        <p:spPr>
          <a:xfrm>
            <a:off x="-9148" y="454159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xmlns="" id="{D6D57435-0235-4DC2-83A7-4B01E2FA01A7}"/>
              </a:ext>
            </a:extLst>
          </p:cNvPr>
          <p:cNvSpPr/>
          <p:nvPr/>
        </p:nvSpPr>
        <p:spPr>
          <a:xfrm>
            <a:off x="3580186" y="464148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AFE95872-100F-413F-9C0B-58EFAC362EC9}"/>
              </a:ext>
            </a:extLst>
          </p:cNvPr>
          <p:cNvSpPr/>
          <p:nvPr/>
        </p:nvSpPr>
        <p:spPr>
          <a:xfrm>
            <a:off x="-695895" y="4705603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xmlns="" id="{2C73A98E-8AFB-4628-9411-839E512F73B3}"/>
              </a:ext>
            </a:extLst>
          </p:cNvPr>
          <p:cNvSpPr/>
          <p:nvPr/>
        </p:nvSpPr>
        <p:spPr>
          <a:xfrm>
            <a:off x="2500491" y="5156296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xmlns="" id="{074D4B53-992F-4246-B86D-5AA5B7BB6021}"/>
              </a:ext>
            </a:extLst>
          </p:cNvPr>
          <p:cNvSpPr/>
          <p:nvPr/>
        </p:nvSpPr>
        <p:spPr>
          <a:xfrm>
            <a:off x="1421102" y="509056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xmlns="" id="{0CB267AA-BC00-4CF4-B2A9-CF21622561AE}"/>
              </a:ext>
            </a:extLst>
          </p:cNvPr>
          <p:cNvSpPr/>
          <p:nvPr/>
        </p:nvSpPr>
        <p:spPr>
          <a:xfrm>
            <a:off x="1871863" y="503341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xmlns="" id="{B61BF1D2-C510-45F5-B411-BCF416C6148B}"/>
              </a:ext>
            </a:extLst>
          </p:cNvPr>
          <p:cNvSpPr/>
          <p:nvPr/>
        </p:nvSpPr>
        <p:spPr>
          <a:xfrm>
            <a:off x="4641478" y="3952825"/>
            <a:ext cx="928980" cy="92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xmlns="" id="{B9935EC3-1CD8-4326-90A8-BF65D8EC55D8}"/>
              </a:ext>
            </a:extLst>
          </p:cNvPr>
          <p:cNvSpPr txBox="1"/>
          <p:nvPr/>
        </p:nvSpPr>
        <p:spPr>
          <a:xfrm>
            <a:off x="1838294" y="1955281"/>
            <a:ext cx="929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精致水彩新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汇报通用</a:t>
            </a:r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PPT 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77218304-C16E-4F7D-B6EB-0B7D9BE5BB19}"/>
              </a:ext>
            </a:extLst>
          </p:cNvPr>
          <p:cNvSpPr txBox="1"/>
          <p:nvPr/>
        </p:nvSpPr>
        <p:spPr>
          <a:xfrm>
            <a:off x="2082135" y="2773237"/>
            <a:ext cx="88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Sweet and fresh Work Report Powerpoint Template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5" name="KSO_Shape">
            <a:extLst>
              <a:ext uri="{FF2B5EF4-FFF2-40B4-BE49-F238E27FC236}">
                <a16:creationId xmlns:a16="http://schemas.microsoft.com/office/drawing/2014/main" xmlns="" id="{743698BB-C145-4FFB-9906-D5F06C518655}"/>
              </a:ext>
            </a:extLst>
          </p:cNvPr>
          <p:cNvSpPr/>
          <p:nvPr/>
        </p:nvSpPr>
        <p:spPr>
          <a:xfrm>
            <a:off x="5461590" y="4023981"/>
            <a:ext cx="175185" cy="341269"/>
          </a:xfrm>
          <a:custGeom>
            <a:avLst/>
            <a:gdLst>
              <a:gd name="connsiteX0" fmla="*/ 788945 w 3886200"/>
              <a:gd name="connsiteY0" fmla="*/ 3994579 h 7565524"/>
              <a:gd name="connsiteX1" fmla="*/ 793367 w 3886200"/>
              <a:gd name="connsiteY1" fmla="*/ 4082152 h 7565524"/>
              <a:gd name="connsiteX2" fmla="*/ 1943100 w 3886200"/>
              <a:gd name="connsiteY2" fmla="*/ 5119688 h 7565524"/>
              <a:gd name="connsiteX3" fmla="*/ 3092833 w 3886200"/>
              <a:gd name="connsiteY3" fmla="*/ 4082152 h 7565524"/>
              <a:gd name="connsiteX4" fmla="*/ 3097256 w 3886200"/>
              <a:gd name="connsiteY4" fmla="*/ 3994579 h 7565524"/>
              <a:gd name="connsiteX5" fmla="*/ 3087777 w 3886200"/>
              <a:gd name="connsiteY5" fmla="*/ 4031441 h 7565524"/>
              <a:gd name="connsiteX6" fmla="*/ 1943100 w 3886200"/>
              <a:gd name="connsiteY6" fmla="*/ 4873587 h 7565524"/>
              <a:gd name="connsiteX7" fmla="*/ 798423 w 3886200"/>
              <a:gd name="connsiteY7" fmla="*/ 4031441 h 7565524"/>
              <a:gd name="connsiteX8" fmla="*/ 0 w 3886200"/>
              <a:gd name="connsiteY8" fmla="*/ 3009901 h 7565524"/>
              <a:gd name="connsiteX9" fmla="*/ 308086 w 3886200"/>
              <a:gd name="connsiteY9" fmla="*/ 3009901 h 7565524"/>
              <a:gd name="connsiteX10" fmla="*/ 308086 w 3886200"/>
              <a:gd name="connsiteY10" fmla="*/ 4175662 h 7565524"/>
              <a:gd name="connsiteX11" fmla="*/ 1943101 w 3886200"/>
              <a:gd name="connsiteY11" fmla="*/ 5810677 h 7565524"/>
              <a:gd name="connsiteX12" fmla="*/ 1943100 w 3886200"/>
              <a:gd name="connsiteY12" fmla="*/ 5810678 h 7565524"/>
              <a:gd name="connsiteX13" fmla="*/ 3578115 w 3886200"/>
              <a:gd name="connsiteY13" fmla="*/ 4175663 h 7565524"/>
              <a:gd name="connsiteX14" fmla="*/ 3578116 w 3886200"/>
              <a:gd name="connsiteY14" fmla="*/ 3009901 h 7565524"/>
              <a:gd name="connsiteX15" fmla="*/ 3886200 w 3886200"/>
              <a:gd name="connsiteY15" fmla="*/ 3009901 h 7565524"/>
              <a:gd name="connsiteX16" fmla="*/ 3886200 w 3886200"/>
              <a:gd name="connsiteY16" fmla="*/ 4235878 h 7565524"/>
              <a:gd name="connsiteX17" fmla="*/ 2520919 w 3886200"/>
              <a:gd name="connsiteY17" fmla="*/ 6091620 h 7565524"/>
              <a:gd name="connsiteX18" fmla="*/ 2336800 w 3886200"/>
              <a:gd name="connsiteY18" fmla="*/ 6138961 h 7565524"/>
              <a:gd name="connsiteX19" fmla="*/ 2336800 w 3886200"/>
              <a:gd name="connsiteY19" fmla="*/ 6591300 h 7565524"/>
              <a:gd name="connsiteX20" fmla="*/ 3062539 w 3886200"/>
              <a:gd name="connsiteY20" fmla="*/ 6591300 h 7565524"/>
              <a:gd name="connsiteX21" fmla="*/ 3549651 w 3886200"/>
              <a:gd name="connsiteY21" fmla="*/ 7078412 h 7565524"/>
              <a:gd name="connsiteX22" fmla="*/ 3549650 w 3886200"/>
              <a:gd name="connsiteY22" fmla="*/ 7078412 h 7565524"/>
              <a:gd name="connsiteX23" fmla="*/ 3062538 w 3886200"/>
              <a:gd name="connsiteY23" fmla="*/ 7565524 h 7565524"/>
              <a:gd name="connsiteX24" fmla="*/ 823662 w 3886200"/>
              <a:gd name="connsiteY24" fmla="*/ 7565523 h 7565524"/>
              <a:gd name="connsiteX25" fmla="*/ 346447 w 3886200"/>
              <a:gd name="connsiteY25" fmla="*/ 7176581 h 7565524"/>
              <a:gd name="connsiteX26" fmla="*/ 336550 w 3886200"/>
              <a:gd name="connsiteY26" fmla="*/ 7078412 h 7565524"/>
              <a:gd name="connsiteX27" fmla="*/ 346447 w 3886200"/>
              <a:gd name="connsiteY27" fmla="*/ 6980242 h 7565524"/>
              <a:gd name="connsiteX28" fmla="*/ 823662 w 3886200"/>
              <a:gd name="connsiteY28" fmla="*/ 6591300 h 7565524"/>
              <a:gd name="connsiteX29" fmla="*/ 1549400 w 3886200"/>
              <a:gd name="connsiteY29" fmla="*/ 6591300 h 7565524"/>
              <a:gd name="connsiteX30" fmla="*/ 1549400 w 3886200"/>
              <a:gd name="connsiteY30" fmla="*/ 6138961 h 7565524"/>
              <a:gd name="connsiteX31" fmla="*/ 1365282 w 3886200"/>
              <a:gd name="connsiteY31" fmla="*/ 6091620 h 7565524"/>
              <a:gd name="connsiteX32" fmla="*/ 0 w 3886200"/>
              <a:gd name="connsiteY32" fmla="*/ 4235878 h 7565524"/>
              <a:gd name="connsiteX33" fmla="*/ 622300 w 3886200"/>
              <a:gd name="connsiteY33" fmla="*/ 2818278 h 7565524"/>
              <a:gd name="connsiteX34" fmla="*/ 3263900 w 3886200"/>
              <a:gd name="connsiteY34" fmla="*/ 2818278 h 7565524"/>
              <a:gd name="connsiteX35" fmla="*/ 3263900 w 3886200"/>
              <a:gd name="connsiteY35" fmla="*/ 4152900 h 7565524"/>
              <a:gd name="connsiteX36" fmla="*/ 1943100 w 3886200"/>
              <a:gd name="connsiteY36" fmla="*/ 5473700 h 7565524"/>
              <a:gd name="connsiteX37" fmla="*/ 622300 w 3886200"/>
              <a:gd name="connsiteY37" fmla="*/ 4152900 h 7565524"/>
              <a:gd name="connsiteX38" fmla="*/ 622300 w 3886200"/>
              <a:gd name="connsiteY38" fmla="*/ 2432670 h 7565524"/>
              <a:gd name="connsiteX39" fmla="*/ 3263900 w 3886200"/>
              <a:gd name="connsiteY39" fmla="*/ 2432670 h 7565524"/>
              <a:gd name="connsiteX40" fmla="*/ 3263900 w 3886200"/>
              <a:gd name="connsiteY40" fmla="*/ 2655422 h 7565524"/>
              <a:gd name="connsiteX41" fmla="*/ 622300 w 3886200"/>
              <a:gd name="connsiteY41" fmla="*/ 2655422 h 7565524"/>
              <a:gd name="connsiteX42" fmla="*/ 622300 w 3886200"/>
              <a:gd name="connsiteY42" fmla="*/ 2047063 h 7565524"/>
              <a:gd name="connsiteX43" fmla="*/ 3263900 w 3886200"/>
              <a:gd name="connsiteY43" fmla="*/ 2047063 h 7565524"/>
              <a:gd name="connsiteX44" fmla="*/ 3263900 w 3886200"/>
              <a:gd name="connsiteY44" fmla="*/ 2269814 h 7565524"/>
              <a:gd name="connsiteX45" fmla="*/ 622300 w 3886200"/>
              <a:gd name="connsiteY45" fmla="*/ 2269814 h 7565524"/>
              <a:gd name="connsiteX46" fmla="*/ 622300 w 3886200"/>
              <a:gd name="connsiteY46" fmla="*/ 1661456 h 7565524"/>
              <a:gd name="connsiteX47" fmla="*/ 3263900 w 3886200"/>
              <a:gd name="connsiteY47" fmla="*/ 1661456 h 7565524"/>
              <a:gd name="connsiteX48" fmla="*/ 3263900 w 3886200"/>
              <a:gd name="connsiteY48" fmla="*/ 1884207 h 7565524"/>
              <a:gd name="connsiteX49" fmla="*/ 622300 w 3886200"/>
              <a:gd name="connsiteY49" fmla="*/ 1884207 h 7565524"/>
              <a:gd name="connsiteX50" fmla="*/ 1943100 w 3886200"/>
              <a:gd name="connsiteY50" fmla="*/ 0 h 7565524"/>
              <a:gd name="connsiteX51" fmla="*/ 3263900 w 3886200"/>
              <a:gd name="connsiteY51" fmla="*/ 1320800 h 7565524"/>
              <a:gd name="connsiteX52" fmla="*/ 3263900 w 3886200"/>
              <a:gd name="connsiteY52" fmla="*/ 1498600 h 7565524"/>
              <a:gd name="connsiteX53" fmla="*/ 622300 w 3886200"/>
              <a:gd name="connsiteY53" fmla="*/ 1498600 h 7565524"/>
              <a:gd name="connsiteX54" fmla="*/ 622300 w 3886200"/>
              <a:gd name="connsiteY54" fmla="*/ 1320800 h 7565524"/>
              <a:gd name="connsiteX55" fmla="*/ 1943100 w 3886200"/>
              <a:gd name="connsiteY55" fmla="*/ 0 h 756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86200" h="7565524">
                <a:moveTo>
                  <a:pt x="788945" y="3994579"/>
                </a:moveTo>
                <a:lnTo>
                  <a:pt x="793367" y="4082152"/>
                </a:lnTo>
                <a:cubicBezTo>
                  <a:pt x="852550" y="4664920"/>
                  <a:pt x="1344717" y="5119688"/>
                  <a:pt x="1943100" y="5119688"/>
                </a:cubicBezTo>
                <a:cubicBezTo>
                  <a:pt x="2541483" y="5119688"/>
                  <a:pt x="3033650" y="4664920"/>
                  <a:pt x="3092833" y="4082152"/>
                </a:cubicBezTo>
                <a:lnTo>
                  <a:pt x="3097256" y="3994579"/>
                </a:lnTo>
                <a:lnTo>
                  <a:pt x="3087777" y="4031441"/>
                </a:lnTo>
                <a:cubicBezTo>
                  <a:pt x="2936026" y="4519338"/>
                  <a:pt x="2480933" y="4873587"/>
                  <a:pt x="1943100" y="4873587"/>
                </a:cubicBezTo>
                <a:cubicBezTo>
                  <a:pt x="1405268" y="4873587"/>
                  <a:pt x="950175" y="4519338"/>
                  <a:pt x="798423" y="4031441"/>
                </a:cubicBezTo>
                <a:close/>
                <a:moveTo>
                  <a:pt x="0" y="3009901"/>
                </a:moveTo>
                <a:lnTo>
                  <a:pt x="308086" y="3009901"/>
                </a:lnTo>
                <a:lnTo>
                  <a:pt x="308086" y="4175662"/>
                </a:lnTo>
                <a:cubicBezTo>
                  <a:pt x="308086" y="5078656"/>
                  <a:pt x="1040107" y="5810677"/>
                  <a:pt x="1943101" y="5810677"/>
                </a:cubicBezTo>
                <a:lnTo>
                  <a:pt x="1943100" y="5810678"/>
                </a:lnTo>
                <a:cubicBezTo>
                  <a:pt x="2846094" y="5810678"/>
                  <a:pt x="3578115" y="5078657"/>
                  <a:pt x="3578115" y="4175663"/>
                </a:cubicBezTo>
                <a:lnTo>
                  <a:pt x="3578116" y="3009901"/>
                </a:lnTo>
                <a:lnTo>
                  <a:pt x="3886200" y="3009901"/>
                </a:lnTo>
                <a:lnTo>
                  <a:pt x="3886200" y="4235878"/>
                </a:lnTo>
                <a:cubicBezTo>
                  <a:pt x="3886200" y="5107807"/>
                  <a:pt x="3311893" y="5845601"/>
                  <a:pt x="2520919" y="6091620"/>
                </a:cubicBezTo>
                <a:lnTo>
                  <a:pt x="2336800" y="6138961"/>
                </a:lnTo>
                <a:lnTo>
                  <a:pt x="2336800" y="6591300"/>
                </a:lnTo>
                <a:lnTo>
                  <a:pt x="3062539" y="6591300"/>
                </a:lnTo>
                <a:cubicBezTo>
                  <a:pt x="3331564" y="6591300"/>
                  <a:pt x="3549651" y="6809387"/>
                  <a:pt x="3549651" y="7078412"/>
                </a:cubicBezTo>
                <a:lnTo>
                  <a:pt x="3549650" y="7078412"/>
                </a:lnTo>
                <a:cubicBezTo>
                  <a:pt x="3549650" y="7347437"/>
                  <a:pt x="3331563" y="7565524"/>
                  <a:pt x="3062538" y="7565524"/>
                </a:cubicBezTo>
                <a:lnTo>
                  <a:pt x="823662" y="7565523"/>
                </a:lnTo>
                <a:cubicBezTo>
                  <a:pt x="588265" y="7565523"/>
                  <a:pt x="391868" y="7398550"/>
                  <a:pt x="346447" y="7176581"/>
                </a:cubicBezTo>
                <a:lnTo>
                  <a:pt x="336550" y="7078412"/>
                </a:lnTo>
                <a:lnTo>
                  <a:pt x="346447" y="6980242"/>
                </a:lnTo>
                <a:cubicBezTo>
                  <a:pt x="391868" y="6758273"/>
                  <a:pt x="588265" y="6591300"/>
                  <a:pt x="823662" y="6591300"/>
                </a:cubicBezTo>
                <a:lnTo>
                  <a:pt x="1549400" y="6591300"/>
                </a:lnTo>
                <a:lnTo>
                  <a:pt x="1549400" y="6138961"/>
                </a:lnTo>
                <a:lnTo>
                  <a:pt x="1365282" y="6091620"/>
                </a:lnTo>
                <a:cubicBezTo>
                  <a:pt x="574307" y="5845601"/>
                  <a:pt x="0" y="5107807"/>
                  <a:pt x="0" y="4235878"/>
                </a:cubicBezTo>
                <a:close/>
                <a:moveTo>
                  <a:pt x="622300" y="2818278"/>
                </a:moveTo>
                <a:lnTo>
                  <a:pt x="3263900" y="2818278"/>
                </a:lnTo>
                <a:lnTo>
                  <a:pt x="3263900" y="4152900"/>
                </a:lnTo>
                <a:cubicBezTo>
                  <a:pt x="3263900" y="4882358"/>
                  <a:pt x="2672558" y="5473700"/>
                  <a:pt x="1943100" y="5473700"/>
                </a:cubicBezTo>
                <a:cubicBezTo>
                  <a:pt x="1213642" y="5473700"/>
                  <a:pt x="622300" y="4882358"/>
                  <a:pt x="622300" y="4152900"/>
                </a:cubicBezTo>
                <a:close/>
                <a:moveTo>
                  <a:pt x="622300" y="2432670"/>
                </a:moveTo>
                <a:lnTo>
                  <a:pt x="3263900" y="2432670"/>
                </a:lnTo>
                <a:lnTo>
                  <a:pt x="3263900" y="2655422"/>
                </a:lnTo>
                <a:lnTo>
                  <a:pt x="622300" y="2655422"/>
                </a:lnTo>
                <a:close/>
                <a:moveTo>
                  <a:pt x="622300" y="2047063"/>
                </a:moveTo>
                <a:lnTo>
                  <a:pt x="3263900" y="2047063"/>
                </a:lnTo>
                <a:lnTo>
                  <a:pt x="3263900" y="2269814"/>
                </a:lnTo>
                <a:lnTo>
                  <a:pt x="622300" y="2269814"/>
                </a:lnTo>
                <a:close/>
                <a:moveTo>
                  <a:pt x="622300" y="1661456"/>
                </a:moveTo>
                <a:lnTo>
                  <a:pt x="3263900" y="1661456"/>
                </a:lnTo>
                <a:lnTo>
                  <a:pt x="3263900" y="1884207"/>
                </a:lnTo>
                <a:lnTo>
                  <a:pt x="622300" y="1884207"/>
                </a:lnTo>
                <a:close/>
                <a:moveTo>
                  <a:pt x="1943100" y="0"/>
                </a:moveTo>
                <a:cubicBezTo>
                  <a:pt x="2672558" y="0"/>
                  <a:pt x="3263900" y="591342"/>
                  <a:pt x="3263900" y="1320800"/>
                </a:cubicBezTo>
                <a:lnTo>
                  <a:pt x="3263900" y="1498600"/>
                </a:lnTo>
                <a:lnTo>
                  <a:pt x="622300" y="1498600"/>
                </a:lnTo>
                <a:lnTo>
                  <a:pt x="622300" y="1320800"/>
                </a:lnTo>
                <a:cubicBezTo>
                  <a:pt x="622300" y="591342"/>
                  <a:pt x="1213642" y="0"/>
                  <a:pt x="19431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62FA0A8F-388C-4A82-9DB8-3A9E68A34BBA}"/>
              </a:ext>
            </a:extLst>
          </p:cNvPr>
          <p:cNvSpPr txBox="1"/>
          <p:nvPr/>
        </p:nvSpPr>
        <p:spPr>
          <a:xfrm>
            <a:off x="5685797" y="4004627"/>
            <a:ext cx="243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汇报人：熊猫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xmlns="" id="{A62A188A-76E2-41DC-8C8C-59E3A3FE8C4B}"/>
              </a:ext>
            </a:extLst>
          </p:cNvPr>
          <p:cNvSpPr/>
          <p:nvPr/>
        </p:nvSpPr>
        <p:spPr>
          <a:xfrm>
            <a:off x="4808221" y="2916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xmlns="" id="{C21914F9-818B-43B6-A8CB-680DE8600C5E}"/>
              </a:ext>
            </a:extLst>
          </p:cNvPr>
          <p:cNvSpPr/>
          <p:nvPr/>
        </p:nvSpPr>
        <p:spPr>
          <a:xfrm>
            <a:off x="9569180" y="260213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xmlns="" id="{5919791D-1804-47E7-BA8F-B38D5315693A}"/>
              </a:ext>
            </a:extLst>
          </p:cNvPr>
          <p:cNvSpPr/>
          <p:nvPr/>
        </p:nvSpPr>
        <p:spPr>
          <a:xfrm>
            <a:off x="9302940" y="183343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1A52E404-C637-4E0D-B32C-23AEBC4A5669}"/>
              </a:ext>
            </a:extLst>
          </p:cNvPr>
          <p:cNvSpPr/>
          <p:nvPr/>
        </p:nvSpPr>
        <p:spPr>
          <a:xfrm>
            <a:off x="10797904" y="22043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xmlns="" id="{09EB17E1-C1A1-4B11-9DED-4690DAB6C4CE}"/>
              </a:ext>
            </a:extLst>
          </p:cNvPr>
          <p:cNvSpPr/>
          <p:nvPr/>
        </p:nvSpPr>
        <p:spPr>
          <a:xfrm>
            <a:off x="10220054" y="286566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xmlns="" id="{E384E5EA-F930-4DBA-82D4-C81D4715FA63}"/>
              </a:ext>
            </a:extLst>
          </p:cNvPr>
          <p:cNvSpPr/>
          <p:nvPr/>
        </p:nvSpPr>
        <p:spPr>
          <a:xfrm>
            <a:off x="9529523" y="311801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FFEF6832-E98B-4697-A6C9-1D8F47827BC7}"/>
              </a:ext>
            </a:extLst>
          </p:cNvPr>
          <p:cNvSpPr/>
          <p:nvPr/>
        </p:nvSpPr>
        <p:spPr>
          <a:xfrm>
            <a:off x="10756339" y="93366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xmlns="" id="{4DEADCD1-60B0-4D47-B3DF-7CAADAB862D1}"/>
              </a:ext>
            </a:extLst>
          </p:cNvPr>
          <p:cNvSpPr/>
          <p:nvPr/>
        </p:nvSpPr>
        <p:spPr>
          <a:xfrm>
            <a:off x="10279927" y="3720192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xmlns="" id="{D2E527E7-4BFA-465D-B688-62105CFFE373}"/>
              </a:ext>
            </a:extLst>
          </p:cNvPr>
          <p:cNvSpPr/>
          <p:nvPr/>
        </p:nvSpPr>
        <p:spPr>
          <a:xfrm>
            <a:off x="10179754" y="213178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xmlns="" id="{9A01001B-EA22-4966-B954-D3D741BB8870}"/>
              </a:ext>
            </a:extLst>
          </p:cNvPr>
          <p:cNvSpPr/>
          <p:nvPr/>
        </p:nvSpPr>
        <p:spPr>
          <a:xfrm>
            <a:off x="8573204" y="533386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xmlns="" id="{8576161D-2D03-4552-A6E4-DE9BE4F1681F}"/>
              </a:ext>
            </a:extLst>
          </p:cNvPr>
          <p:cNvSpPr/>
          <p:nvPr/>
        </p:nvSpPr>
        <p:spPr>
          <a:xfrm>
            <a:off x="8583181" y="1391557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D8D53307-3A1A-4F2F-99FA-5B0A01E6A0A8}"/>
              </a:ext>
            </a:extLst>
          </p:cNvPr>
          <p:cNvSpPr/>
          <p:nvPr/>
        </p:nvSpPr>
        <p:spPr>
          <a:xfrm>
            <a:off x="10774841" y="1565728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xmlns="" id="{C45C90F9-EE14-4BA1-BF6A-9DD5D0005AD5}"/>
              </a:ext>
            </a:extLst>
          </p:cNvPr>
          <p:cNvSpPr/>
          <p:nvPr/>
        </p:nvSpPr>
        <p:spPr>
          <a:xfrm>
            <a:off x="10107184" y="941614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xmlns="" id="{C2777436-F4CB-4B49-B5E5-B5305AD3046F}"/>
              </a:ext>
            </a:extLst>
          </p:cNvPr>
          <p:cNvSpPr/>
          <p:nvPr/>
        </p:nvSpPr>
        <p:spPr>
          <a:xfrm>
            <a:off x="7693182" y="42703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xmlns="" id="{B1B7471E-382F-4D53-8AE8-139E1E81140F}"/>
              </a:ext>
            </a:extLst>
          </p:cNvPr>
          <p:cNvSpPr/>
          <p:nvPr/>
        </p:nvSpPr>
        <p:spPr>
          <a:xfrm>
            <a:off x="9605018" y="65978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xmlns="" id="{1D788284-5971-4812-B523-5CC8A8578542}"/>
              </a:ext>
            </a:extLst>
          </p:cNvPr>
          <p:cNvSpPr/>
          <p:nvPr/>
        </p:nvSpPr>
        <p:spPr>
          <a:xfrm>
            <a:off x="10755276" y="3642953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xmlns="" id="{FC5D555C-8B63-477C-920F-62D6362C742D}"/>
              </a:ext>
            </a:extLst>
          </p:cNvPr>
          <p:cNvSpPr/>
          <p:nvPr/>
        </p:nvSpPr>
        <p:spPr>
          <a:xfrm>
            <a:off x="9617718" y="361188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xmlns="" id="{FC128D5F-B0CF-49AA-A2BE-37F4B50D133F}"/>
              </a:ext>
            </a:extLst>
          </p:cNvPr>
          <p:cNvSpPr/>
          <p:nvPr/>
        </p:nvSpPr>
        <p:spPr>
          <a:xfrm>
            <a:off x="11329497" y="25769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xmlns="" id="{1688647D-E01E-405A-8DE0-C5315F39D781}"/>
              </a:ext>
            </a:extLst>
          </p:cNvPr>
          <p:cNvSpPr/>
          <p:nvPr/>
        </p:nvSpPr>
        <p:spPr>
          <a:xfrm>
            <a:off x="8490958" y="79394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8F4BEA1A-66FD-4145-B882-1230C323427E}"/>
              </a:ext>
            </a:extLst>
          </p:cNvPr>
          <p:cNvSpPr/>
          <p:nvPr/>
        </p:nvSpPr>
        <p:spPr>
          <a:xfrm>
            <a:off x="6320185" y="-138825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xmlns="" id="{94DFBD90-1EBC-46DB-9599-2D646AF81D46}"/>
              </a:ext>
            </a:extLst>
          </p:cNvPr>
          <p:cNvSpPr/>
          <p:nvPr/>
        </p:nvSpPr>
        <p:spPr>
          <a:xfrm>
            <a:off x="7024914" y="1048657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xmlns="" id="{A4F8DC30-B827-4EEF-8E9E-0C80137E2A4F}"/>
              </a:ext>
            </a:extLst>
          </p:cNvPr>
          <p:cNvSpPr/>
          <p:nvPr/>
        </p:nvSpPr>
        <p:spPr>
          <a:xfrm>
            <a:off x="3151029" y="4155988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xmlns="" id="{533F3CC9-36BF-4311-AF48-02857F158571}"/>
              </a:ext>
            </a:extLst>
          </p:cNvPr>
          <p:cNvSpPr/>
          <p:nvPr/>
        </p:nvSpPr>
        <p:spPr>
          <a:xfrm>
            <a:off x="10446758" y="354661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xmlns="" id="{A0EB0EA4-2A2F-428D-B0EC-722E42C2524B}"/>
              </a:ext>
            </a:extLst>
          </p:cNvPr>
          <p:cNvSpPr/>
          <p:nvPr/>
        </p:nvSpPr>
        <p:spPr>
          <a:xfrm>
            <a:off x="448006" y="4670673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xmlns="" id="{B952310D-59DC-4D53-9664-70529D575AEB}"/>
              </a:ext>
            </a:extLst>
          </p:cNvPr>
          <p:cNvSpPr/>
          <p:nvPr/>
        </p:nvSpPr>
        <p:spPr>
          <a:xfrm>
            <a:off x="9490892" y="228338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xmlns="" id="{6F34604C-F5AC-4902-95B3-C2E2ACED4BBA}"/>
              </a:ext>
            </a:extLst>
          </p:cNvPr>
          <p:cNvSpPr/>
          <p:nvPr/>
        </p:nvSpPr>
        <p:spPr>
          <a:xfrm>
            <a:off x="7463428" y="2803407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xmlns="" id="{CE87E18F-7632-425F-BD60-EC2741F15E42}"/>
              </a:ext>
            </a:extLst>
          </p:cNvPr>
          <p:cNvSpPr/>
          <p:nvPr/>
        </p:nvSpPr>
        <p:spPr>
          <a:xfrm>
            <a:off x="11114677" y="5307121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xmlns="" id="{E504C966-5929-4EDC-A881-566B0B52ACBF}"/>
              </a:ext>
            </a:extLst>
          </p:cNvPr>
          <p:cNvSpPr/>
          <p:nvPr/>
        </p:nvSpPr>
        <p:spPr>
          <a:xfrm>
            <a:off x="2363470" y="237523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xmlns="" id="{8267E202-C4FC-4333-9AB1-AB186CD42554}"/>
              </a:ext>
            </a:extLst>
          </p:cNvPr>
          <p:cNvSpPr/>
          <p:nvPr/>
        </p:nvSpPr>
        <p:spPr>
          <a:xfrm>
            <a:off x="11287814" y="5061314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xmlns="" id="{956D8D81-1758-4B1B-B99B-52E630BA3123}"/>
              </a:ext>
            </a:extLst>
          </p:cNvPr>
          <p:cNvSpPr/>
          <p:nvPr/>
        </p:nvSpPr>
        <p:spPr>
          <a:xfrm>
            <a:off x="8663578" y="2052162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xmlns="" id="{6DF705B4-4E4B-4D13-96FC-07FCE7D1A893}"/>
              </a:ext>
            </a:extLst>
          </p:cNvPr>
          <p:cNvSpPr/>
          <p:nvPr/>
        </p:nvSpPr>
        <p:spPr>
          <a:xfrm>
            <a:off x="8978357" y="1208418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xmlns="" id="{1237B278-1593-4383-80F8-AA8A7297EF4D}"/>
              </a:ext>
            </a:extLst>
          </p:cNvPr>
          <p:cNvSpPr/>
          <p:nvPr/>
        </p:nvSpPr>
        <p:spPr>
          <a:xfrm>
            <a:off x="10154014" y="225477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xmlns="" id="{93A949BC-F5A4-4BE7-AACC-AF0716E37585}"/>
              </a:ext>
            </a:extLst>
          </p:cNvPr>
          <p:cNvSpPr/>
          <p:nvPr/>
        </p:nvSpPr>
        <p:spPr>
          <a:xfrm>
            <a:off x="9853749" y="143802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xmlns="" id="{69B55F66-26DE-4633-AE6F-A1E80F28F573}"/>
              </a:ext>
            </a:extLst>
          </p:cNvPr>
          <p:cNvSpPr/>
          <p:nvPr/>
        </p:nvSpPr>
        <p:spPr>
          <a:xfrm>
            <a:off x="8535741" y="2204835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xmlns="" id="{CC2E45F7-00E0-4AF2-B961-F7C9F8B85629}"/>
              </a:ext>
            </a:extLst>
          </p:cNvPr>
          <p:cNvSpPr/>
          <p:nvPr/>
        </p:nvSpPr>
        <p:spPr>
          <a:xfrm>
            <a:off x="7609764" y="981034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xmlns="" id="{4C43FD83-1A0A-48EF-AF1F-59F4955EC6B7}"/>
              </a:ext>
            </a:extLst>
          </p:cNvPr>
          <p:cNvSpPr/>
          <p:nvPr/>
        </p:nvSpPr>
        <p:spPr>
          <a:xfrm>
            <a:off x="11522671" y="1726533"/>
            <a:ext cx="343644" cy="343644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xmlns="" id="{CB84679D-C64B-48D3-8419-EED67A891839}"/>
              </a:ext>
            </a:extLst>
          </p:cNvPr>
          <p:cNvSpPr/>
          <p:nvPr/>
        </p:nvSpPr>
        <p:spPr>
          <a:xfrm>
            <a:off x="7324588" y="174843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xmlns="" id="{797DC879-1EF5-4D3C-B51E-A247C2A59D8B}"/>
              </a:ext>
            </a:extLst>
          </p:cNvPr>
          <p:cNvSpPr/>
          <p:nvPr/>
        </p:nvSpPr>
        <p:spPr>
          <a:xfrm>
            <a:off x="10367998" y="551126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xmlns="" id="{CE4B56FD-13FF-472D-A9F8-F48B56D9B326}"/>
              </a:ext>
            </a:extLst>
          </p:cNvPr>
          <p:cNvSpPr/>
          <p:nvPr/>
        </p:nvSpPr>
        <p:spPr>
          <a:xfrm>
            <a:off x="8762010" y="1898650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xmlns="" id="{670FB2C5-7DDA-4152-83E8-58EF0870D1DA}"/>
              </a:ext>
            </a:extLst>
          </p:cNvPr>
          <p:cNvSpPr/>
          <p:nvPr/>
        </p:nvSpPr>
        <p:spPr>
          <a:xfrm>
            <a:off x="10524831" y="540330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xmlns="" id="{520F9FEA-9E5D-4EB6-B3DC-77BACB53EF2A}"/>
              </a:ext>
            </a:extLst>
          </p:cNvPr>
          <p:cNvSpPr/>
          <p:nvPr/>
        </p:nvSpPr>
        <p:spPr>
          <a:xfrm>
            <a:off x="11350779" y="2646665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xmlns="" id="{353708E2-4055-4601-8DD1-5AAC8DF53E0B}"/>
              </a:ext>
            </a:extLst>
          </p:cNvPr>
          <p:cNvSpPr/>
          <p:nvPr/>
        </p:nvSpPr>
        <p:spPr>
          <a:xfrm>
            <a:off x="7528539" y="1998666"/>
            <a:ext cx="461792" cy="461792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xmlns="" id="{A42BEED4-0A36-4E2C-A1E7-7BD56D6CE8AC}"/>
              </a:ext>
            </a:extLst>
          </p:cNvPr>
          <p:cNvSpPr/>
          <p:nvPr/>
        </p:nvSpPr>
        <p:spPr>
          <a:xfrm>
            <a:off x="5889529" y="6649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xmlns="" id="{957E819D-96EE-46CC-9B4E-8CB048DEE489}"/>
              </a:ext>
            </a:extLst>
          </p:cNvPr>
          <p:cNvSpPr/>
          <p:nvPr/>
        </p:nvSpPr>
        <p:spPr>
          <a:xfrm>
            <a:off x="8774886" y="109305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xmlns="" id="{01BEAC99-F745-43FE-85EC-1F476AFC56E8}"/>
              </a:ext>
            </a:extLst>
          </p:cNvPr>
          <p:cNvSpPr/>
          <p:nvPr/>
        </p:nvSpPr>
        <p:spPr>
          <a:xfrm>
            <a:off x="10689390" y="34290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xmlns="" id="{B30A04EA-02A2-44EE-8399-6D1EC97D9334}"/>
              </a:ext>
            </a:extLst>
          </p:cNvPr>
          <p:cNvSpPr/>
          <p:nvPr/>
        </p:nvSpPr>
        <p:spPr>
          <a:xfrm>
            <a:off x="6956750" y="3918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xmlns="" id="{E0C04529-32B5-4D9F-B906-9442F904793D}"/>
              </a:ext>
            </a:extLst>
          </p:cNvPr>
          <p:cNvSpPr/>
          <p:nvPr/>
        </p:nvSpPr>
        <p:spPr>
          <a:xfrm>
            <a:off x="7724490" y="36198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xmlns="" id="{86325BBB-A2F4-405C-B8A5-ABF275FEDDCF}"/>
              </a:ext>
            </a:extLst>
          </p:cNvPr>
          <p:cNvSpPr/>
          <p:nvPr/>
        </p:nvSpPr>
        <p:spPr>
          <a:xfrm>
            <a:off x="7619593" y="6845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xmlns="" id="{3ED1A9E8-7A5D-41BC-A045-09436F47D811}"/>
              </a:ext>
            </a:extLst>
          </p:cNvPr>
          <p:cNvSpPr/>
          <p:nvPr/>
        </p:nvSpPr>
        <p:spPr>
          <a:xfrm>
            <a:off x="8708074" y="3016058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xmlns="" id="{B5621260-3B66-46BF-957C-31DDD8026C3A}"/>
              </a:ext>
            </a:extLst>
          </p:cNvPr>
          <p:cNvSpPr/>
          <p:nvPr/>
        </p:nvSpPr>
        <p:spPr>
          <a:xfrm>
            <a:off x="10949544" y="3947016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xmlns="" id="{E8AE45DF-3DC9-4E9C-9B6F-3CB0D59A5CF5}"/>
              </a:ext>
            </a:extLst>
          </p:cNvPr>
          <p:cNvSpPr/>
          <p:nvPr/>
        </p:nvSpPr>
        <p:spPr>
          <a:xfrm>
            <a:off x="10187745" y="136162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xmlns="" id="{2A3FD9A9-E19A-416C-87AB-13725FF173DA}"/>
              </a:ext>
            </a:extLst>
          </p:cNvPr>
          <p:cNvSpPr/>
          <p:nvPr/>
        </p:nvSpPr>
        <p:spPr>
          <a:xfrm>
            <a:off x="8231867" y="392375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xmlns="" id="{54793F8C-3741-44D4-96C5-D345C0C979C5}"/>
              </a:ext>
            </a:extLst>
          </p:cNvPr>
          <p:cNvSpPr/>
          <p:nvPr/>
        </p:nvSpPr>
        <p:spPr>
          <a:xfrm>
            <a:off x="9648594" y="332014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E5AA97B6-8C24-42A9-80E3-85FB9EC773E9}"/>
              </a:ext>
            </a:extLst>
          </p:cNvPr>
          <p:cNvSpPr/>
          <p:nvPr/>
        </p:nvSpPr>
        <p:spPr>
          <a:xfrm>
            <a:off x="8993256" y="223351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2034C4BC-188C-4ED3-9D9A-C120D58FB4F2}"/>
              </a:ext>
            </a:extLst>
          </p:cNvPr>
          <p:cNvSpPr/>
          <p:nvPr/>
        </p:nvSpPr>
        <p:spPr>
          <a:xfrm>
            <a:off x="9916656" y="178254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xmlns="" id="{0924A12A-AA7C-4D8A-AB0C-8A8D78E8CC90}"/>
              </a:ext>
            </a:extLst>
          </p:cNvPr>
          <p:cNvSpPr/>
          <p:nvPr/>
        </p:nvSpPr>
        <p:spPr>
          <a:xfrm>
            <a:off x="9941278" y="161940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xmlns="" id="{1C0CD429-698C-4228-86F6-84DA399F96FB}"/>
              </a:ext>
            </a:extLst>
          </p:cNvPr>
          <p:cNvSpPr/>
          <p:nvPr/>
        </p:nvSpPr>
        <p:spPr>
          <a:xfrm>
            <a:off x="6718524" y="339731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xmlns="" id="{9C46276B-37C0-4C45-BD67-FFC2417BB2F3}"/>
              </a:ext>
            </a:extLst>
          </p:cNvPr>
          <p:cNvSpPr/>
          <p:nvPr/>
        </p:nvSpPr>
        <p:spPr>
          <a:xfrm>
            <a:off x="8702444" y="2679839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xmlns="" id="{47889811-5D77-41D1-ABD7-1F88029E2C71}"/>
              </a:ext>
            </a:extLst>
          </p:cNvPr>
          <p:cNvSpPr/>
          <p:nvPr/>
        </p:nvSpPr>
        <p:spPr>
          <a:xfrm>
            <a:off x="11676771" y="2360281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xmlns="" id="{D95323CB-A844-43A8-9914-82F0995B6EB4}"/>
              </a:ext>
            </a:extLst>
          </p:cNvPr>
          <p:cNvSpPr/>
          <p:nvPr/>
        </p:nvSpPr>
        <p:spPr>
          <a:xfrm>
            <a:off x="11270728" y="214121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xmlns="" id="{8B9A1557-7844-444D-982B-7577E677135D}"/>
              </a:ext>
            </a:extLst>
          </p:cNvPr>
          <p:cNvSpPr/>
          <p:nvPr/>
        </p:nvSpPr>
        <p:spPr>
          <a:xfrm>
            <a:off x="10025060" y="3650482"/>
            <a:ext cx="183328" cy="18332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xmlns="" id="{8B9C7AB7-BEBC-4C2A-A8EE-2F90E316F831}"/>
              </a:ext>
            </a:extLst>
          </p:cNvPr>
          <p:cNvSpPr/>
          <p:nvPr/>
        </p:nvSpPr>
        <p:spPr>
          <a:xfrm>
            <a:off x="7681523" y="5240593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E21CEA87-7213-4D2A-B29E-48D9F424FC49}"/>
              </a:ext>
            </a:extLst>
          </p:cNvPr>
          <p:cNvSpPr/>
          <p:nvPr/>
        </p:nvSpPr>
        <p:spPr>
          <a:xfrm>
            <a:off x="10611593" y="2539219"/>
            <a:ext cx="109547" cy="109547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xmlns="" id="{4090E7B7-144D-4A15-8D98-14128DB304DA}"/>
              </a:ext>
            </a:extLst>
          </p:cNvPr>
          <p:cNvSpPr/>
          <p:nvPr/>
        </p:nvSpPr>
        <p:spPr>
          <a:xfrm>
            <a:off x="9429697" y="1782684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xmlns="" id="{A675D2D5-DE44-4196-9CBA-7EB0BCD7A92F}"/>
              </a:ext>
            </a:extLst>
          </p:cNvPr>
          <p:cNvSpPr/>
          <p:nvPr/>
        </p:nvSpPr>
        <p:spPr>
          <a:xfrm>
            <a:off x="6153098" y="1945648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xmlns="" id="{17C11407-6D08-45C7-8E99-0281E00785A1}"/>
              </a:ext>
            </a:extLst>
          </p:cNvPr>
          <p:cNvSpPr/>
          <p:nvPr/>
        </p:nvSpPr>
        <p:spPr>
          <a:xfrm>
            <a:off x="6297334" y="5058751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xmlns="" id="{077F7987-D55A-4053-92DC-FFD2C5841289}"/>
              </a:ext>
            </a:extLst>
          </p:cNvPr>
          <p:cNvSpPr/>
          <p:nvPr/>
        </p:nvSpPr>
        <p:spPr>
          <a:xfrm>
            <a:off x="10198907" y="29610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xmlns="" id="{726476BC-DE96-479C-88CE-FF083E07A2CB}"/>
              </a:ext>
            </a:extLst>
          </p:cNvPr>
          <p:cNvSpPr/>
          <p:nvPr/>
        </p:nvSpPr>
        <p:spPr>
          <a:xfrm>
            <a:off x="9302609" y="3134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xmlns="" id="{943734F8-D7D6-4D69-81B9-4384A71E11EC}"/>
              </a:ext>
            </a:extLst>
          </p:cNvPr>
          <p:cNvSpPr/>
          <p:nvPr/>
        </p:nvSpPr>
        <p:spPr>
          <a:xfrm>
            <a:off x="9171932" y="2412146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xmlns="" id="{4057954D-BB57-461A-A6C8-A96C93C975F8}"/>
              </a:ext>
            </a:extLst>
          </p:cNvPr>
          <p:cNvSpPr/>
          <p:nvPr/>
        </p:nvSpPr>
        <p:spPr>
          <a:xfrm>
            <a:off x="10719518" y="2503768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xmlns="" id="{412B90B2-30E0-4EE7-8CF8-18A77F11802E}"/>
              </a:ext>
            </a:extLst>
          </p:cNvPr>
          <p:cNvSpPr/>
          <p:nvPr/>
        </p:nvSpPr>
        <p:spPr>
          <a:xfrm>
            <a:off x="10656907" y="3076227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xmlns="" id="{139A5A9C-BED4-4CDF-8A10-186DDF2AA2A6}"/>
              </a:ext>
            </a:extLst>
          </p:cNvPr>
          <p:cNvSpPr/>
          <p:nvPr/>
        </p:nvSpPr>
        <p:spPr>
          <a:xfrm>
            <a:off x="7923735" y="2107075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94BCADDE-A791-4901-83BF-4AD3D7B7A59E}"/>
              </a:ext>
            </a:extLst>
          </p:cNvPr>
          <p:cNvSpPr/>
          <p:nvPr/>
        </p:nvSpPr>
        <p:spPr>
          <a:xfrm>
            <a:off x="9846877" y="676266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xmlns="" id="{728E0B0C-3CCC-4E29-9831-AA0F79AAAEC2}"/>
              </a:ext>
            </a:extLst>
          </p:cNvPr>
          <p:cNvSpPr/>
          <p:nvPr/>
        </p:nvSpPr>
        <p:spPr>
          <a:xfrm>
            <a:off x="11411699" y="945933"/>
            <a:ext cx="246358" cy="246358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xmlns="" id="{5C548CFE-0620-4680-BC3B-7883815E4459}"/>
              </a:ext>
            </a:extLst>
          </p:cNvPr>
          <p:cNvSpPr/>
          <p:nvPr/>
        </p:nvSpPr>
        <p:spPr>
          <a:xfrm>
            <a:off x="5763000" y="3882886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xmlns="" id="{C47C1421-53CA-47AE-8C36-8237F8451EA8}"/>
              </a:ext>
            </a:extLst>
          </p:cNvPr>
          <p:cNvSpPr/>
          <p:nvPr/>
        </p:nvSpPr>
        <p:spPr>
          <a:xfrm>
            <a:off x="9166753" y="1970219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xmlns="" id="{6CE2C37B-660F-4E64-B64D-983869A72DE4}"/>
              </a:ext>
            </a:extLst>
          </p:cNvPr>
          <p:cNvSpPr/>
          <p:nvPr/>
        </p:nvSpPr>
        <p:spPr>
          <a:xfrm>
            <a:off x="4493959" y="835312"/>
            <a:ext cx="195943" cy="195943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xmlns="" id="{AEF3660A-5B25-4CA1-AEA7-297030EF1928}"/>
              </a:ext>
            </a:extLst>
          </p:cNvPr>
          <p:cNvSpPr/>
          <p:nvPr/>
        </p:nvSpPr>
        <p:spPr>
          <a:xfrm>
            <a:off x="10319052" y="2929084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xmlns="" id="{11170F24-5308-47E5-BF97-4C5783D47B71}"/>
              </a:ext>
            </a:extLst>
          </p:cNvPr>
          <p:cNvSpPr/>
          <p:nvPr/>
        </p:nvSpPr>
        <p:spPr>
          <a:xfrm>
            <a:off x="6708407" y="1266235"/>
            <a:ext cx="147210" cy="147210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4AB91C6A-4AAA-4D15-A411-E14F2FDCC4BA}"/>
              </a:ext>
            </a:extLst>
          </p:cNvPr>
          <p:cNvSpPr/>
          <p:nvPr/>
        </p:nvSpPr>
        <p:spPr>
          <a:xfrm>
            <a:off x="11653932" y="371744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xmlns="" id="{67B3B415-46A8-4CC1-9C46-EE9F6A58639D}"/>
              </a:ext>
            </a:extLst>
          </p:cNvPr>
          <p:cNvSpPr/>
          <p:nvPr/>
        </p:nvSpPr>
        <p:spPr>
          <a:xfrm>
            <a:off x="10215737" y="491808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xmlns="" id="{B628D022-F12C-47BD-9D25-D923367A24A3}"/>
              </a:ext>
            </a:extLst>
          </p:cNvPr>
          <p:cNvSpPr/>
          <p:nvPr/>
        </p:nvSpPr>
        <p:spPr>
          <a:xfrm>
            <a:off x="8742512" y="279718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xmlns="" id="{C1E1BDDE-84F1-4D1B-8116-A3FEB02224AA}"/>
              </a:ext>
            </a:extLst>
          </p:cNvPr>
          <p:cNvSpPr/>
          <p:nvPr/>
        </p:nvSpPr>
        <p:spPr>
          <a:xfrm>
            <a:off x="8088291" y="1603843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xmlns="" id="{D3571DA5-3BD7-4143-BAEE-8F592EEA0865}"/>
              </a:ext>
            </a:extLst>
          </p:cNvPr>
          <p:cNvSpPr/>
          <p:nvPr/>
        </p:nvSpPr>
        <p:spPr>
          <a:xfrm>
            <a:off x="9806622" y="2663027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xmlns="" id="{4CEC687F-E1C0-483E-BF77-8815807093C5}"/>
              </a:ext>
            </a:extLst>
          </p:cNvPr>
          <p:cNvSpPr/>
          <p:nvPr/>
        </p:nvSpPr>
        <p:spPr>
          <a:xfrm>
            <a:off x="10011279" y="4586872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xmlns="" id="{0A705C4E-90E1-4D27-B8E9-A3BC2E4B5EE1}"/>
              </a:ext>
            </a:extLst>
          </p:cNvPr>
          <p:cNvSpPr/>
          <p:nvPr/>
        </p:nvSpPr>
        <p:spPr>
          <a:xfrm>
            <a:off x="11620531" y="250371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xmlns="" id="{D2F00EFE-FDFE-4E07-A03F-608FC239B9CE}"/>
              </a:ext>
            </a:extLst>
          </p:cNvPr>
          <p:cNvSpPr/>
          <p:nvPr/>
        </p:nvSpPr>
        <p:spPr>
          <a:xfrm>
            <a:off x="11082665" y="0"/>
            <a:ext cx="614664" cy="614664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solidFill>
              <a:schemeClr val="bg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xmlns="" id="{B9FB5B90-B688-467B-9FBD-9DD842AE405A}"/>
              </a:ext>
            </a:extLst>
          </p:cNvPr>
          <p:cNvSpPr/>
          <p:nvPr/>
        </p:nvSpPr>
        <p:spPr>
          <a:xfrm>
            <a:off x="11818462" y="979729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xmlns="" id="{6D7CA3F0-F4FC-4CD6-9BC7-D773CB8075AF}"/>
              </a:ext>
            </a:extLst>
          </p:cNvPr>
          <p:cNvSpPr/>
          <p:nvPr/>
        </p:nvSpPr>
        <p:spPr>
          <a:xfrm>
            <a:off x="11779058" y="2479029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xmlns="" id="{6C7EFCAF-866A-4099-9D45-855391C388BD}"/>
              </a:ext>
            </a:extLst>
          </p:cNvPr>
          <p:cNvSpPr/>
          <p:nvPr/>
        </p:nvSpPr>
        <p:spPr>
          <a:xfrm>
            <a:off x="11971702" y="1342586"/>
            <a:ext cx="220298" cy="22029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xmlns="" id="{3B4DA4B7-9BE6-48BA-865E-AC32EE0F46FA}"/>
              </a:ext>
            </a:extLst>
          </p:cNvPr>
          <p:cNvSpPr/>
          <p:nvPr/>
        </p:nvSpPr>
        <p:spPr>
          <a:xfrm>
            <a:off x="10744979" y="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xmlns="" id="{36BA4AE7-E12B-40F6-81EA-43ED956F4BCF}"/>
              </a:ext>
            </a:extLst>
          </p:cNvPr>
          <p:cNvSpPr/>
          <p:nvPr/>
        </p:nvSpPr>
        <p:spPr>
          <a:xfrm>
            <a:off x="11985529" y="360135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xmlns="" id="{376B9269-E589-4FAF-BF77-8A1F7AB7038D}"/>
              </a:ext>
            </a:extLst>
          </p:cNvPr>
          <p:cNvSpPr/>
          <p:nvPr/>
        </p:nvSpPr>
        <p:spPr>
          <a:xfrm>
            <a:off x="11779058" y="4241800"/>
            <a:ext cx="412942" cy="412942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xmlns="" id="{521A2D4A-8186-40B6-8378-A551782CA030}"/>
              </a:ext>
            </a:extLst>
          </p:cNvPr>
          <p:cNvSpPr/>
          <p:nvPr/>
        </p:nvSpPr>
        <p:spPr>
          <a:xfrm>
            <a:off x="11732455" y="3297362"/>
            <a:ext cx="131638" cy="131638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xmlns="" id="{5FFAD205-F280-4469-AFBF-C6C1F1CC1D77}"/>
              </a:ext>
            </a:extLst>
          </p:cNvPr>
          <p:cNvSpPr/>
          <p:nvPr/>
        </p:nvSpPr>
        <p:spPr>
          <a:xfrm>
            <a:off x="11677724" y="2057305"/>
            <a:ext cx="327912" cy="327912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8DBA067F-63D1-4067-978A-C3603EED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9083" y="-2422128"/>
            <a:ext cx="7376096" cy="121824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A0B9C3D-994B-48D9-9E96-AC6B2BDF8C29}"/>
              </a:ext>
            </a:extLst>
          </p:cNvPr>
          <p:cNvSpPr/>
          <p:nvPr/>
        </p:nvSpPr>
        <p:spPr>
          <a:xfrm>
            <a:off x="1106051" y="1270929"/>
            <a:ext cx="6895099" cy="5440820"/>
          </a:xfrm>
          <a:prstGeom prst="rect">
            <a:avLst/>
          </a:prstGeom>
          <a:solidFill>
            <a:srgbClr val="BBE3D8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0" name="图片 239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F17F980A-23A5-43C0-8EAE-D4E66C85E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BBE3D8"/>
              </a:clrFrom>
              <a:clrTo>
                <a:srgbClr val="BBE3D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t="10250" r="16825" b="36903"/>
          <a:stretch/>
        </p:blipFill>
        <p:spPr>
          <a:xfrm rot="16200000">
            <a:off x="3202475" y="399794"/>
            <a:ext cx="6033304" cy="6438139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xmlns="" id="{38778A74-5578-41CF-9575-BCCF418DC789}"/>
              </a:ext>
            </a:extLst>
          </p:cNvPr>
          <p:cNvSpPr txBox="1"/>
          <p:nvPr/>
        </p:nvSpPr>
        <p:spPr>
          <a:xfrm>
            <a:off x="4736816" y="2541527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688F65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+mn-ea"/>
                <a:sym typeface="+mn-lt"/>
              </a:rPr>
              <a:t>感谢聆听</a:t>
            </a:r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xmlns="" id="{4BADA1A6-7BDA-4FD3-BED9-57096910CB66}"/>
              </a:ext>
            </a:extLst>
          </p:cNvPr>
          <p:cNvGrpSpPr/>
          <p:nvPr/>
        </p:nvGrpSpPr>
        <p:grpSpPr>
          <a:xfrm>
            <a:off x="4314010" y="4260915"/>
            <a:ext cx="1026160" cy="276999"/>
            <a:chOff x="3683000" y="4203314"/>
            <a:chExt cx="1447800" cy="410103"/>
          </a:xfrm>
        </p:grpSpPr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xmlns="" id="{B175AB9C-159B-469E-9A0A-A3D16BF9F47F}"/>
                </a:ext>
              </a:extLst>
            </p:cNvPr>
            <p:cNvSpPr/>
            <p:nvPr/>
          </p:nvSpPr>
          <p:spPr>
            <a:xfrm>
              <a:off x="36830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BBE3D8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xmlns="" id="{1FDEE6FC-05B5-46DA-ACE0-67EDEC3E078A}"/>
                </a:ext>
              </a:extLst>
            </p:cNvPr>
            <p:cNvSpPr txBox="1"/>
            <p:nvPr/>
          </p:nvSpPr>
          <p:spPr>
            <a:xfrm>
              <a:off x="3818731" y="4203314"/>
              <a:ext cx="1176340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工作总结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xmlns="" id="{112A1025-7373-4E92-8EAA-1080DED53BB8}"/>
              </a:ext>
            </a:extLst>
          </p:cNvPr>
          <p:cNvGrpSpPr/>
          <p:nvPr/>
        </p:nvGrpSpPr>
        <p:grpSpPr>
          <a:xfrm>
            <a:off x="5586232" y="4260915"/>
            <a:ext cx="1026160" cy="276999"/>
            <a:chOff x="5372100" y="4203314"/>
            <a:chExt cx="1447800" cy="410103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xmlns="" id="{E97F4480-377A-49BE-8D6F-10C69D67ADCC}"/>
                </a:ext>
              </a:extLst>
            </p:cNvPr>
            <p:cNvSpPr/>
            <p:nvPr/>
          </p:nvSpPr>
          <p:spPr>
            <a:xfrm>
              <a:off x="53721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839D7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xmlns="" id="{B975CDC1-4EE9-4E03-8DE5-A0E5BF2D38B1}"/>
                </a:ext>
              </a:extLst>
            </p:cNvPr>
            <p:cNvSpPr txBox="1"/>
            <p:nvPr/>
          </p:nvSpPr>
          <p:spPr>
            <a:xfrm>
              <a:off x="5470129" y="4203314"/>
              <a:ext cx="1251744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论文答辩</a:t>
              </a:r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xmlns="" id="{FE151280-3B9F-4DC3-8861-BEF66FA6D54B}"/>
              </a:ext>
            </a:extLst>
          </p:cNvPr>
          <p:cNvGrpSpPr/>
          <p:nvPr/>
        </p:nvGrpSpPr>
        <p:grpSpPr>
          <a:xfrm>
            <a:off x="6858454" y="4260915"/>
            <a:ext cx="1026160" cy="276999"/>
            <a:chOff x="7061200" y="4203314"/>
            <a:chExt cx="1447800" cy="410103"/>
          </a:xfrm>
        </p:grpSpPr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xmlns="" id="{549800E5-6532-4967-8B94-98D1DBF1586D}"/>
                </a:ext>
              </a:extLst>
            </p:cNvPr>
            <p:cNvSpPr/>
            <p:nvPr/>
          </p:nvSpPr>
          <p:spPr>
            <a:xfrm>
              <a:off x="7061200" y="4243151"/>
              <a:ext cx="1447800" cy="342900"/>
            </a:xfrm>
            <a:prstGeom prst="roundRect">
              <a:avLst>
                <a:gd name="adj" fmla="val 50000"/>
              </a:avLst>
            </a:prstGeom>
            <a:solidFill>
              <a:srgbClr val="BBE3D8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xmlns="" id="{F5043560-927F-49D1-9AE9-D84852836D7F}"/>
                </a:ext>
              </a:extLst>
            </p:cNvPr>
            <p:cNvSpPr txBox="1"/>
            <p:nvPr/>
          </p:nvSpPr>
          <p:spPr>
            <a:xfrm>
              <a:off x="7196932" y="4203314"/>
              <a:ext cx="1176338" cy="410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说课教育</a:t>
              </a:r>
            </a:p>
          </p:txBody>
        </p:sp>
      </p:grpSp>
      <p:sp>
        <p:nvSpPr>
          <p:cNvPr id="251" name="文本框 250">
            <a:extLst>
              <a:ext uri="{FF2B5EF4-FFF2-40B4-BE49-F238E27FC236}">
                <a16:creationId xmlns:a16="http://schemas.microsoft.com/office/drawing/2014/main" xmlns="" id="{37253E03-C33A-42C5-8991-BF77A212E70C}"/>
              </a:ext>
            </a:extLst>
          </p:cNvPr>
          <p:cNvSpPr txBox="1"/>
          <p:nvPr/>
        </p:nvSpPr>
        <p:spPr>
          <a:xfrm>
            <a:off x="3509380" y="3483733"/>
            <a:ext cx="514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Brush Script Std" panose="03060802040607070404" pitchFamily="66" charset="0"/>
                <a:cs typeface="+mn-ea"/>
                <a:sym typeface="+mn-lt"/>
              </a:rPr>
              <a:t>There is no one who loves pain itself, who seeks after it and wants to have it, simply because it is pain...</a:t>
            </a:r>
          </a:p>
        </p:txBody>
      </p:sp>
    </p:spTree>
    <p:extLst>
      <p:ext uri="{BB962C8B-B14F-4D97-AF65-F5344CB8AC3E}">
        <p14:creationId xmlns:p14="http://schemas.microsoft.com/office/powerpoint/2010/main" val="22050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C 0.07123 -0.04398 0.06237 -0.16273 0.09011 -0.27847 " pathEditMode="relative" rAng="0" ptsTypes="AA">
                                      <p:cBhvr>
                                        <p:cTn id="57" dur="271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C -0.01133 -0.10556 -0.06198 -0.1845 -0.00769 -0.31459 " pathEditMode="relative" rAng="0" ptsTypes="AA">
                                      <p:cBhvr>
                                        <p:cTn id="65" dur="340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C 0.06471 -0.13541 0.07721 -0.05138 0.13164 -0.18125 " pathEditMode="relative" rAng="0" ptsTypes="AA">
                                      <p:cBhvr>
                                        <p:cTn id="73" dur="306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6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7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8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9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2 -0.1206 0.14375 -0.01111 0.19831 -0.14097 " pathEditMode="relative" rAng="0" ptsTypes="AA">
                                      <p:cBhvr>
                                        <p:cTn id="81" dur="292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C -0.04023 -0.14421 0.01732 -0.1956 -0.00299 -0.34421 " pathEditMode="relative" rAng="0" ptsTypes="AA">
                                      <p:cBhvr>
                                        <p:cTn id="89" dur="219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C 0.00377 -0.22477 0.15403 -0.14306 0.13372 -0.2912 " pathEditMode="relative" rAng="0" ptsTypes="AA">
                                      <p:cBhvr>
                                        <p:cTn id="97" dur="234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3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3229 -0.19769 0.04193 -0.19838 0.13359 -0.2912 " pathEditMode="relative" rAng="0" ptsTypes="AA">
                                      <p:cBhvr>
                                        <p:cTn id="105" dur="219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9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0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1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10703 -0.07315 0.10599 -0.1625 0.13359 -0.29121 " pathEditMode="relative" rAng="0" ptsTypes="AA">
                                      <p:cBhvr>
                                        <p:cTn id="113" dur="254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7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8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9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C 0.00104 -0.11574 -0.11797 -0.13287 -0.09037 -0.26157 " pathEditMode="relative" rAng="0" ptsTypes="AA">
                                      <p:cBhvr>
                                        <p:cTn id="121" dur="350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C 0.07605 -0.05301 0.06667 -0.19606 0.09636 -0.33518 " pathEditMode="relative" rAng="0" ptsTypes="AA">
                                      <p:cBhvr>
                                        <p:cTn id="129" dur="334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3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4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5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C 0.06432 -0.17314 0.07669 -0.06574 0.13086 -0.23171 " pathEditMode="relative" rAng="0" ptsTypes="AA">
                                      <p:cBhvr>
                                        <p:cTn id="137" dur="21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1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2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3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C -0.01471 -0.12338 -0.08021 -0.21551 -0.01003 -0.36713 " pathEditMode="relative" rAng="0" ptsTypes="AA">
                                      <p:cBhvr>
                                        <p:cTn id="145" dur="264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C 0.00286 -0.24884 0.12018 -0.15833 0.10442 -0.32222 " pathEditMode="relative" rAng="0" ptsTypes="AA">
                                      <p:cBhvr>
                                        <p:cTn id="153" dur="259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6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7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8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9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C -0.04479 -0.16574 -0.08151 -0.08634 -0.12149 -0.25023 " pathEditMode="relative" rAng="0" ptsTypes="AA">
                                      <p:cBhvr>
                                        <p:cTn id="161" dur="296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64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66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67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C -0.1401 -0.18588 0.06042 -0.25185 -0.01041 -0.44283 " pathEditMode="relative" rAng="0" ptsTypes="AA">
                                      <p:cBhvr>
                                        <p:cTn id="169" dur="268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-2215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72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7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74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75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10481 -0.20695 0.17995 -0.01922 0.2483 -0.2419 " pathEditMode="relative" rAng="0" ptsTypes="AA">
                                      <p:cBhvr>
                                        <p:cTn id="177" dur="296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8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8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8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8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C 0.00143 -0.15487 -0.16406 -0.17778 -0.12565 -0.34954 " pathEditMode="relative" rAng="0" ptsTypes="AA">
                                      <p:cBhvr>
                                        <p:cTn id="185" dur="266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88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89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0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91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C 0.07122 -0.04398 0.06237 -0.16273 0.0901 -0.27847 " pathEditMode="relative" rAng="0" ptsTypes="AA">
                                      <p:cBhvr>
                                        <p:cTn id="193" dur="28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9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9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9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9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201" dur="384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04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05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06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07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C 0.0323 -0.19768 0.04193 -0.19838 0.1336 -0.2912 " pathEditMode="relative" rAng="0" ptsTypes="AA">
                                      <p:cBhvr>
                                        <p:cTn id="209" dur="28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12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13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14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15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C 0.00104 -0.11574 -0.11797 -0.13287 -0.09037 -0.26157 " pathEditMode="relative" rAng="0" ptsTypes="AA">
                                      <p:cBhvr>
                                        <p:cTn id="217" dur="365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20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21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22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23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C 0.1069 -0.07315 0.10586 -0.1625 0.1336 -0.2912 " pathEditMode="relative" rAng="0" ptsTypes="AA">
                                      <p:cBhvr>
                                        <p:cTn id="225" dur="34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2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2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3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C 0.07122 -0.04398 0.06237 -0.16273 0.0901 -0.27847 " pathEditMode="relative" rAng="0" ptsTypes="AA">
                                      <p:cBhvr>
                                        <p:cTn id="233" dur="27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3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3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3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3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C 0.07604 -0.05301 0.06667 -0.19607 0.09635 -0.33519 " pathEditMode="relative" rAng="0" ptsTypes="AA">
                                      <p:cBhvr>
                                        <p:cTn id="241" dur="334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4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4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4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4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C 0.0332 -0.23611 0.0431 -0.23703 0.13763 -0.34768 " pathEditMode="relative" rAng="0" ptsTypes="AA">
                                      <p:cBhvr>
                                        <p:cTn id="249" dur="35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5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5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5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5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0143 -0.15486 -0.16406 -0.17778 -0.12565 -0.34954 " pathEditMode="relative" rAng="0" ptsTypes="AA">
                                      <p:cBhvr>
                                        <p:cTn id="257" dur="266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60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61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62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63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6472 -0.13542 0.07709 -0.05139 0.13151 -0.18125 " pathEditMode="relative" rAng="0" ptsTypes="AA">
                                      <p:cBhvr>
                                        <p:cTn id="265" dur="222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6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6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7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273" dur="384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7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7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7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7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C 0.1069 -0.07315 0.10586 -0.1625 0.1336 -0.2912 " pathEditMode="relative" rAng="0" ptsTypes="AA">
                                      <p:cBhvr>
                                        <p:cTn id="281" dur="344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C 0.07122 -0.04399 0.06237 -0.16274 0.0901 -0.27848 " pathEditMode="relative" rAng="0" ptsTypes="AA">
                                      <p:cBhvr>
                                        <p:cTn id="289" dur="2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29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2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2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29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C -0.01133 -0.10579 -0.06198 -0.18449 -0.00768 -0.31458 " pathEditMode="relative" rAng="0" ptsTypes="AA">
                                      <p:cBhvr>
                                        <p:cTn id="297" dur="2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06472 -0.13542 0.07709 -0.05139 0.13151 -0.18125 " pathEditMode="relative" rAng="0" ptsTypes="AA">
                                      <p:cBhvr>
                                        <p:cTn id="305" dur="2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313" dur="2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321" dur="2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C 0.00378 -0.22477 0.15391 -0.14305 0.13373 -0.2912 " pathEditMode="relative" rAng="0" ptsTypes="AA">
                                      <p:cBhvr>
                                        <p:cTn id="329" dur="2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C 0.03229 -0.19769 0.04193 -0.19838 0.13359 -0.29121 " pathEditMode="relative" rAng="0" ptsTypes="AA">
                                      <p:cBhvr>
                                        <p:cTn id="337" dur="2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C 0.10703 -0.07315 0.10599 -0.1625 0.13359 -0.2912 " pathEditMode="relative" rAng="0" ptsTypes="AA">
                                      <p:cBhvr>
                                        <p:cTn id="345" dur="2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4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5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C 0.00104 -0.11574 -0.11797 -0.13287 -0.09037 -0.26157 " pathEditMode="relative" rAng="0" ptsTypes="AA">
                                      <p:cBhvr>
                                        <p:cTn id="353" dur="2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56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57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58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59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7122 -0.04398 0.06237 -0.16273 0.0901 -0.27847 " pathEditMode="relative" rAng="0" ptsTypes="AA">
                                      <p:cBhvr>
                                        <p:cTn id="361" dur="271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C -0.01132 -0.10556 -0.06197 -0.18449 -0.00768 -0.31458 " pathEditMode="relative" rAng="0" ptsTypes="AA">
                                      <p:cBhvr>
                                        <p:cTn id="369" dur="340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72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7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74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75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22 -0.05139 0.13165 -0.18125 " pathEditMode="relative" rAng="0" ptsTypes="AA">
                                      <p:cBhvr>
                                        <p:cTn id="377" dur="306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80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81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82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83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C -0.04011 -0.14375 -0.07305 -0.07477 -0.10899 -0.21713 " pathEditMode="relative" rAng="0" ptsTypes="AA">
                                      <p:cBhvr>
                                        <p:cTn id="385" dur="35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88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89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0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91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C 0.08372 -0.1206 0.14375 -0.01111 0.1983 -0.14097 " pathEditMode="relative" rAng="0" ptsTypes="AA">
                                      <p:cBhvr>
                                        <p:cTn id="393" dur="292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396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397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398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399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401" dur="241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04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05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06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07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C -0.04024 -0.14421 0.01731 -0.1956 -0.003 -0.34421 " pathEditMode="relative" rAng="0" ptsTypes="AA">
                                      <p:cBhvr>
                                        <p:cTn id="409" dur="219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12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13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14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15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C 0.00377 -0.22477 0.15403 -0.14305 0.13372 -0.2912 " pathEditMode="relative" rAng="0" ptsTypes="AA">
                                      <p:cBhvr>
                                        <p:cTn id="417" dur="234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2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2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2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2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C 0.07604 -0.05301 0.06667 -0.19606 0.09636 -0.33518 " pathEditMode="relative" rAng="0" ptsTypes="AA">
                                      <p:cBhvr>
                                        <p:cTn id="425" dur="3347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28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29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0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31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C 0.06432 -0.17315 0.07669 -0.06574 0.13085 -0.23171 " pathEditMode="relative" rAng="0" ptsTypes="AA">
                                      <p:cBhvr>
                                        <p:cTn id="433" dur="218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36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37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38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39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C -0.01472 -0.12338 -0.08021 -0.21551 -0.01003 -0.36713 " pathEditMode="relative" rAng="0" ptsTypes="AA">
                                      <p:cBhvr>
                                        <p:cTn id="441" dur="2645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44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45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46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47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C 0.00287 -0.24885 0.12019 -0.15834 0.10443 -0.32223 " pathEditMode="relative" rAng="0" ptsTypes="AA">
                                      <p:cBhvr>
                                        <p:cTn id="449" dur="259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52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53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54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55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C -0.04479 -0.1655 -0.08151 -0.08634 -0.12149 -0.25023 " pathEditMode="relative" rAng="0" ptsTypes="AA">
                                      <p:cBhvr>
                                        <p:cTn id="457" dur="296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60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6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62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63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465" dur="296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4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6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6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7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C 0.0332 -0.23611 0.0431 -0.23703 0.13763 -0.34768 " pathEditMode="relative" rAng="0" ptsTypes="AA">
                                      <p:cBhvr>
                                        <p:cTn id="473" dur="35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7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7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7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7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C 0.00144 -0.15486 -0.16406 -0.17778 -0.12565 -0.34953 " pathEditMode="relative" rAng="0" ptsTypes="AA">
                                      <p:cBhvr>
                                        <p:cTn id="481" dur="26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8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8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8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8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7122 -0.04398 0.06237 -0.16273 0.0901 -0.27847 " pathEditMode="relative" rAng="0" ptsTypes="AA">
                                      <p:cBhvr>
                                        <p:cTn id="489" dur="28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492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493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494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495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C 0.00378 -0.22477 0.15404 -0.14283 0.13372 -0.29121 " pathEditMode="relative" rAng="0" ptsTypes="AA">
                                      <p:cBhvr>
                                        <p:cTn id="497" dur="229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4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0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0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0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0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8 -0.05741 0.07317 0.02847 0.16263 -0.03727 " pathEditMode="relative" rAng="0" ptsTypes="AA">
                                      <p:cBhvr>
                                        <p:cTn id="505" dur="384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08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09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0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11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0104 -0.11574 -0.11797 -0.13287 -0.09037 -0.26158 " pathEditMode="relative" rAng="0" ptsTypes="AA">
                                      <p:cBhvr>
                                        <p:cTn id="513" dur="365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1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1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1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1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0.1069 -0.07315 0.10586 -0.1625 0.13359 -0.2912 " pathEditMode="relative" rAng="0" ptsTypes="AA">
                                      <p:cBhvr>
                                        <p:cTn id="521" dur="344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24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25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26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27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7604 -0.05301 0.06666 -0.19607 0.09635 -0.33519 " pathEditMode="relative" rAng="0" ptsTypes="AA">
                                      <p:cBhvr>
                                        <p:cTn id="529" dur="334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32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33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34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35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C 0.03321 -0.23611 0.0431 -0.23703 0.13763 -0.34768 " pathEditMode="relative" rAng="0" ptsTypes="AA">
                                      <p:cBhvr>
                                        <p:cTn id="537" dur="35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40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41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42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43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C 0.00143 -0.15487 -0.16406 -0.17778 -0.12565 -0.34954 " pathEditMode="relative" rAng="0" ptsTypes="AA">
                                      <p:cBhvr>
                                        <p:cTn id="545" dur="266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48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49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0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1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0.06472 -0.13542 0.07709 -0.05139 0.13151 -0.18125 " pathEditMode="relative" rAng="0" ptsTypes="AA">
                                      <p:cBhvr>
                                        <p:cTn id="553" dur="222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5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5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5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5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0.09909 -0.05741 0.07318 0.02847 0.16263 -0.03727 " pathEditMode="relative" rAng="0" ptsTypes="AA">
                                      <p:cBhvr>
                                        <p:cTn id="561" dur="384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C 0.07122 -0.04398 0.06237 -0.16273 0.0901 -0.27847 " pathEditMode="relative" rAng="0" ptsTypes="AA">
                                      <p:cBhvr>
                                        <p:cTn id="569" dur="2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7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7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0.06471 -0.13542 0.07708 -0.05139 0.13151 -0.18125 " pathEditMode="relative" rAng="0" ptsTypes="AA">
                                      <p:cBhvr>
                                        <p:cTn id="577" dur="2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5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585" dur="2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C 0.00378 -0.22477 0.15391 -0.14305 0.13372 -0.2912 " pathEditMode="relative" rAng="0" ptsTypes="AA">
                                      <p:cBhvr>
                                        <p:cTn id="593" dur="2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5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5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5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5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C 0.03229 -0.19768 0.04193 -0.19838 0.13359 -0.2912 " pathEditMode="relative" rAng="0" ptsTypes="AA">
                                      <p:cBhvr>
                                        <p:cTn id="601" dur="2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6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6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6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6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00104 -0.11575 -0.11797 -0.13287 -0.09037 -0.26158 " pathEditMode="relative" rAng="0" ptsTypes="AA">
                                      <p:cBhvr>
                                        <p:cTn id="609" dur="2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1" dur="12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2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9597 2.59259E-6 " pathEditMode="relative" rAng="0" ptsTypes="AA">
                                      <p:cBhvr>
                                        <p:cTn id="613" dur="7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19519 -1.48148E-6 " pathEditMode="relative" rAng="0" ptsTypes="AA">
                                      <p:cBhvr>
                                        <p:cTn id="615" dur="7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0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1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2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6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7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8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2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3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4" presetID="53" presetClass="entr" presetSubtype="16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3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0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438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438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5" dur="1313" fill="hold">
                                          <p:stCondLst>
                                            <p:cond delay="218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6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0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1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2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375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6" dur="375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57" dur="1125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8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2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3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4" presetID="53" presetClass="entr" presetSubtype="16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13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313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9" dur="938" fill="hold">
                                          <p:stCondLst>
                                            <p:cond delay="1563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0" presetID="53" presetClass="entr" presetSubtype="16" repeatCount="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75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6" presetID="53" presetClass="entr" presetSubtype="16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344" fill="hold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0" dur="344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1" dur="1031" fill="hold">
                                          <p:stCondLst>
                                            <p:cond delay="17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2" presetID="53" presetClass="entr" presetSubtype="16" repeatCount="2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406" fill="hold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406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7" dur="1219" fill="hold">
                                          <p:stCondLst>
                                            <p:cond delay="203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8" presetID="53" presetClass="entr" presetSubtype="16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3" dur="15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4" presetID="53" presetClass="entr" presetSubtype="16" repeatCount="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469" fill="hold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469">
                                          <p:stCondLst>
                                            <p:cond delay="1875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99" dur="1406" fill="hold">
                                          <p:stCondLst>
                                            <p:cond delay="234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0" presetID="53" presetClass="entr" presetSubtype="1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412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412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05" dur="1237" fill="hold">
                                          <p:stCondLst>
                                            <p:cond delay="206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0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0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1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44444E-6 C 0.00157 -0.15487 -0.16419 -0.17778 -0.12565 -0.34954 " pathEditMode="relative" rAng="0" ptsTypes="AA">
                                      <p:cBhvr>
                                        <p:cTn id="713" dur="26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1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1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1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1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C 0.0013 -0.15486 -0.16406 -0.17777 -0.12565 -0.34953 " pathEditMode="relative" rAng="0" ptsTypes="AA">
                                      <p:cBhvr>
                                        <p:cTn id="721" dur="266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17477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C 0.10703 -0.07314 0.10599 -0.1625 0.13359 -0.2912 " pathEditMode="relative" rAng="0" ptsTypes="AA">
                                      <p:cBhvr>
                                        <p:cTn id="729" dur="2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7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7037E-6 C 0.00169 -0.11574 -0.11797 -0.13287 -0.09011 -0.26157 " pathEditMode="relative" rAng="0" ptsTypes="AA">
                                      <p:cBhvr>
                                        <p:cTn id="737" dur="2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7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4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4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4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4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C -0.04024 -0.14421 0.01731 -0.1956 -0.003 -0.34421 " pathEditMode="relative" rAng="0" ptsTypes="AA">
                                      <p:cBhvr>
                                        <p:cTn id="745" dur="219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7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48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49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50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51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C 0.00286 -0.24884 0.12018 -0.15833 0.10443 -0.32222 " pathEditMode="relative" rAng="0" ptsTypes="AA">
                                      <p:cBhvr>
                                        <p:cTn id="753" dur="259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7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5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5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5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85185E-6 C 0.10482 -0.20695 0.17995 -0.01921 0.24831 -0.2419 " pathEditMode="relative" rAng="0" ptsTypes="AA">
                                      <p:cBhvr>
                                        <p:cTn id="761" dur="296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762" presetID="6" presetClass="emp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3" dur="125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4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9596 -1.48148E-6 " pathEditMode="relative" rAng="0" ptsTypes="AA">
                                      <p:cBhvr>
                                        <p:cTn id="765" dur="7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  <p:par>
                                <p:cTn id="7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68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69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70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71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C 0.07122 -0.04398 0.06237 -0.16273 0.0901 -0.27847 " pathEditMode="relative" rAng="0" ptsTypes="AA">
                                      <p:cBhvr>
                                        <p:cTn id="773" dur="2714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7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C -0.01133 -0.10579 -0.06198 -0.18449 -0.00768 -0.31459 " pathEditMode="relative" rAng="0" ptsTypes="AA">
                                      <p:cBhvr>
                                        <p:cTn id="781" dur="3409" spd="-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84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8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86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87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0.06472 -0.13541 0.07722 -0.05138 0.13164 -0.18125 " pathEditMode="relative" rAng="0" ptsTypes="AA">
                                      <p:cBhvr>
                                        <p:cTn id="789" dur="3060" spd="-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7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792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793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794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795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0.05521 -0.12708 0.00586 -0.14954 0.06198 -0.26921 " pathEditMode="relative" rAng="3840000" ptsTypes="AA">
                                      <p:cBhvr>
                                        <p:cTn id="797" dur="3515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3472"/>
                                    </p:animMotion>
                                  </p:childTnLst>
                                </p:cTn>
                              </p:par>
                              <p:par>
                                <p:cTn id="7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0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0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0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0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11111E-6 C 0.08373 -0.1206 0.14375 -0.01111 0.19831 -0.14097 " pathEditMode="relative" rAng="0" ptsTypes="AA">
                                      <p:cBhvr>
                                        <p:cTn id="805" dur="2924" spd="-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8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08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09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10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11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813" dur="2415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16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17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18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19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4024 -0.14421 0.01732 -0.1956 -0.003 -0.34421 " pathEditMode="relative" rAng="0" ptsTypes="AA">
                                      <p:cBhvr>
                                        <p:cTn id="821" dur="2191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8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24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25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26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27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C 0.00377 -0.22477 0.15403 -0.14283 0.13372 -0.29121 " pathEditMode="relative" rAng="0" ptsTypes="AA">
                                      <p:cBhvr>
                                        <p:cTn id="829" dur="234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32" dur="419" fill="hold">
                                          <p:stCondLst>
                                            <p:cond delay="2933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3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3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35" dur="38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C 0.03229 -0.19769 0.04193 -0.19838 0.13359 -0.2912 " pathEditMode="relative" rAng="0" ptsTypes="AA">
                                      <p:cBhvr>
                                        <p:cTn id="837" dur="2196" spd="-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0" dur="314" fill="hold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41" dur="3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42" dur="1" fill="hold">
                                          <p:stCondLst>
                                            <p:cond delay="251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43" dur="28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C 0.10703 -0.07315 0.10599 -0.1625 0.13359 -0.2912 " pathEditMode="relative" rAng="0" ptsTypes="AA">
                                      <p:cBhvr>
                                        <p:cTn id="845" dur="2546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8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48" dur="407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49" dur="4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50" dur="1" fill="hold">
                                          <p:stCondLst>
                                            <p:cond delay="32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51" dur="37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C 0.00104 -0.11574 -0.11797 -0.13287 -0.09037 -0.26158 " pathEditMode="relative" rAng="0" ptsTypes="AA">
                                      <p:cBhvr>
                                        <p:cTn id="853" dur="3501" spd="-10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8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5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5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5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5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C 0.07604 -0.05301 0.06667 -0.19607 0.09636 -0.33519 " pathEditMode="relative" rAng="0" ptsTypes="AA">
                                      <p:cBhvr>
                                        <p:cTn id="861" dur="3347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8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6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6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6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432 -0.17315 0.07669 -0.06574 0.13086 -0.23171 " pathEditMode="relative" rAng="0" ptsTypes="AA">
                                      <p:cBhvr>
                                        <p:cTn id="869" dur="2180" spd="-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7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7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7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7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C -0.01471 -0.12338 -0.08021 -0.21551 -0.01003 -0.36713 " pathEditMode="relative" rAng="0" ptsTypes="AA">
                                      <p:cBhvr>
                                        <p:cTn id="877" dur="2645" spd="-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8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8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8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8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C 0.00287 -0.24885 0.12018 -0.15834 0.10443 -0.32223 " pathEditMode="relative" rAng="0" ptsTypes="AA">
                                      <p:cBhvr>
                                        <p:cTn id="885" dur="2595" spd="-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6111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8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8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9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9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C 0.05547 0.15463 0.08659 0.06782 0.1375 0.22152 " pathEditMode="relative" rAng="10380000" ptsTypes="AA">
                                      <p:cBhvr>
                                        <p:cTn id="893" dur="2961" spd="-10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1088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896" dur="273" fill="hold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897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898" dur="1" fill="hold">
                                          <p:stCondLst>
                                            <p:cond delay="218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899" dur="25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7 C -0.07162 -0.28356 0.12161 -0.16806 0.11159 -0.39653 " pathEditMode="relative" rAng="1740000" ptsTypes="AA">
                                      <p:cBhvr>
                                        <p:cTn id="901" dur="2681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21366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04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0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06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07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10482 -0.20695 0.17995 -0.01922 0.24831 -0.2419 " pathEditMode="relative" rAng="0" ptsTypes="AA">
                                      <p:cBhvr>
                                        <p:cTn id="909" dur="2965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106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12" dur="262" fill="hold">
                                          <p:stCondLst>
                                            <p:cond delay="1835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13" dur="2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14" dur="1" fill="hold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15" dur="24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8 0.02847 0.16263 -0.03727 " pathEditMode="relative" rAng="0" ptsTypes="AA">
                                      <p:cBhvr>
                                        <p:cTn id="917" dur="3729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2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2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2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C 0.03321 -0.23588 0.0431 -0.23704 0.13763 -0.34769 " pathEditMode="relative" rAng="0" ptsTypes="AA">
                                      <p:cBhvr>
                                        <p:cTn id="925" dur="351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28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2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30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31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44444E-6 C 0.07331 0.08403 0.17201 -0.15393 0.23334 -0.00509 " pathEditMode="relative" rAng="7320000" ptsTypes="AA">
                                      <p:cBhvr>
                                        <p:cTn id="933" dur="2662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694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36" dur="335" fill="hold">
                                          <p:stCondLst>
                                            <p:cond delay="234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37" dur="3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38" dur="1" fill="hold">
                                          <p:stCondLst>
                                            <p:cond delay="268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39" dur="30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23 C 0.11016 -0.09722 0.10912 -0.21551 0.13763 -0.38565 " pathEditMode="relative" rAng="0" ptsTypes="AA">
                                      <p:cBhvr>
                                        <p:cTn id="941" dur="2161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9259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44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45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46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47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7123 -0.04398 0.06237 -0.16273 0.09011 -0.27847 " pathEditMode="relative" rAng="0" ptsTypes="AA">
                                      <p:cBhvr>
                                        <p:cTn id="949" dur="282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5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5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5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5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9427 -0.05995 0.08112 0.02385 0.16497 -0.04027 " pathEditMode="relative" rAng="1800000" ptsTypes="AA">
                                      <p:cBhvr>
                                        <p:cTn id="957" dur="2229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2014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60" dur="418" fill="hold">
                                          <p:stCondLst>
                                            <p:cond delay="2927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61" dur="4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62" dur="1" fill="hold">
                                          <p:stCondLst>
                                            <p:cond delay="3343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63" dur="38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1133 -0.10579 -0.06198 -0.1845 -0.00769 -0.31459 " pathEditMode="relative" rAng="0" ptsTypes="AA">
                                      <p:cBhvr>
                                        <p:cTn id="965" dur="3240" spd="-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6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6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7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7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C 0.00378 -0.22477 0.15404 -0.14305 0.13372 -0.2912 " pathEditMode="relative" rAng="0" ptsTypes="AA">
                                      <p:cBhvr>
                                        <p:cTn id="973" dur="2298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76" dur="322" fill="hold">
                                          <p:stCondLst>
                                            <p:cond delay="225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77" dur="3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78" dur="1" fill="hold">
                                          <p:stCondLst>
                                            <p:cond delay="2573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79" dur="29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C -0.04011 -0.14375 -0.07305 -0.07477 -0.10899 -0.21713 " pathEditMode="relative" rAng="0" ptsTypes="AA">
                                      <p:cBhvr>
                                        <p:cTn id="981" dur="2439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84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85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86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87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11111E-6 C -0.04062 -0.14421 0.01771 -0.1956 -0.00286 -0.34421 " pathEditMode="relative" rAng="0" ptsTypes="AA">
                                      <p:cBhvr>
                                        <p:cTn id="989" dur="2261" spd="-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992" dur="224" fill="hold">
                                          <p:stCondLst>
                                            <p:cond delay="156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99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994" dur="1" fill="hold">
                                          <p:stCondLst>
                                            <p:cond delay="178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995" dur="20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C 0.08373 -0.1206 0.14375 -0.01111 0.19831 -0.14097 " pathEditMode="relative" rAng="0" ptsTypes="AA">
                                      <p:cBhvr>
                                        <p:cTn id="997" dur="2691" spd="-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0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01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02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03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005" dur="3846" spd="-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08" dur="334" fill="hold">
                                          <p:stCondLst>
                                            <p:cond delay="234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09" dur="3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10" dur="1" fill="hold">
                                          <p:stCondLst>
                                            <p:cond delay="267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11" dur="30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C 0.03229 -0.19768 0.04193 -0.19838 0.13359 -0.2912 " pathEditMode="relative" rAng="0" ptsTypes="AA">
                                      <p:cBhvr>
                                        <p:cTn id="1013" dur="2813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16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17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18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19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C 0.00104 -0.11574 -0.11797 -0.13287 -0.09036 -0.26158 " pathEditMode="relative" rAng="0" ptsTypes="AA">
                                      <p:cBhvr>
                                        <p:cTn id="1021" dur="3652" spd="-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24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25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26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27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0.1069 -0.07315 0.10586 -0.1625 0.1336 -0.29121 " pathEditMode="relative" rAng="0" ptsTypes="AA">
                                      <p:cBhvr>
                                        <p:cTn id="1029" dur="3444" spd="-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3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3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3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3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C 0.07123 -0.04398 0.06237 -0.16273 0.09011 -0.27847 " pathEditMode="relative" rAng="0" ptsTypes="AA">
                                      <p:cBhvr>
                                        <p:cTn id="1037" dur="2714" spd="-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40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41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42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43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8373 -0.1206 0.14375 -0.01111 0.19831 -0.14097 " pathEditMode="relative" rAng="0" ptsTypes="AA">
                                      <p:cBhvr>
                                        <p:cTn id="1045" dur="2924" spd="-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0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48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49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50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51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C 0.07604 -0.05301 0.06667 -0.19606 0.09635 -0.33518 " pathEditMode="relative" rAng="0" ptsTypes="AA">
                                      <p:cBhvr>
                                        <p:cTn id="1053" dur="3347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0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56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57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58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59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C 0.0332 -0.23611 0.0431 -0.23704 0.13763 -0.34769 " pathEditMode="relative" rAng="0" ptsTypes="AA">
                                      <p:cBhvr>
                                        <p:cTn id="1061" dur="3510" spd="-100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0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64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65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66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67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143 -0.15486 -0.16406 -0.17778 -0.12565 -0.34954 " pathEditMode="relative" rAng="0" ptsTypes="AA">
                                      <p:cBhvr>
                                        <p:cTn id="1069" dur="2662" spd="-100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0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72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73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74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75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1 -0.13519 0.07708 -0.05139 0.13151 -0.18125 " pathEditMode="relative" rAng="0" ptsTypes="AA">
                                      <p:cBhvr>
                                        <p:cTn id="1077" dur="2229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0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0" dur="433" fill="hold">
                                          <p:stCondLst>
                                            <p:cond delay="30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81" dur="4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82" dur="1" fill="hold">
                                          <p:stCondLst>
                                            <p:cond delay="346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83" dur="39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C -0.04036 -0.14422 0.01758 -0.1956 -0.00286 -0.34422 " pathEditMode="relative" rAng="0" ptsTypes="AA">
                                      <p:cBhvr>
                                        <p:cTn id="1085" dur="2261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17222"/>
                                    </p:animMotion>
                                  </p:childTnLst>
                                </p:cTn>
                              </p:par>
                              <p:par>
                                <p:cTn id="10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88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89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90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91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 0.07318 0.02848 0.16263 -0.03726 " pathEditMode="relative" rAng="0" ptsTypes="AA">
                                      <p:cBhvr>
                                        <p:cTn id="1093" dur="3846" spd="-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096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097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098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099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C 0.1069 -0.07315 0.10586 -0.1625 0.13359 -0.2912 " pathEditMode="relative" rAng="0" ptsTypes="AA">
                                      <p:cBhvr>
                                        <p:cTn id="1101" dur="3444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109" dur="23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1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C -0.01133 -0.10578 -0.06198 -0.18449 -0.00768 -0.31458 " pathEditMode="relative" rAng="0" ptsTypes="AA">
                                      <p:cBhvr>
                                        <p:cTn id="1117" dur="23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41"/>
                                    </p:animMotion>
                                  </p:childTnLst>
                                </p:cTn>
                              </p:par>
                              <p:par>
                                <p:cTn id="11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2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2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59259E-6 C 0.06471 -0.13518 0.07708 -0.05139 0.13151 -0.18125 " pathEditMode="relative" rAng="0" ptsTypes="AA">
                                      <p:cBhvr>
                                        <p:cTn id="1125" dur="23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1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2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3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133" dur="23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1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3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3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7 C 0.08372 -0.1206 0.14375 -0.01111 0.19831 -0.14097 " pathEditMode="relative" rAng="0" ptsTypes="AA">
                                      <p:cBhvr>
                                        <p:cTn id="1141" dur="23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1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4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4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149" dur="23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1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5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5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157" dur="23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1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6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C 0.00378 -0.22477 0.15391 -0.14306 0.13373 -0.29121 " pathEditMode="relative" rAng="0" ptsTypes="AA">
                                      <p:cBhvr>
                                        <p:cTn id="1165" dur="2300" spd="-100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6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7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C 0.0323 -0.19768 0.04193 -0.19838 0.1336 -0.2912 " pathEditMode="relative" rAng="0" ptsTypes="AA">
                                      <p:cBhvr>
                                        <p:cTn id="1173" dur="23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7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7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C 0.10703 -0.07314 0.10599 -0.1625 0.13359 -0.2912 " pathEditMode="relative" rAng="0" ptsTypes="AA">
                                      <p:cBhvr>
                                        <p:cTn id="1181" dur="23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1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8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8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C 0.00105 -0.11574 -0.11797 -0.13287 -0.09036 -0.26157 " pathEditMode="relative" rAng="0" ptsTypes="AA">
                                      <p:cBhvr>
                                        <p:cTn id="1189" dur="23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1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192" dur="316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193" dur="3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194" dur="1" fill="hold">
                                          <p:stCondLst>
                                            <p:cond delay="252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195" dur="29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7123 -0.04398 0.06237 -0.16273 0.09011 -0.27847 " pathEditMode="relative" rAng="0" ptsTypes="AA">
                                      <p:cBhvr>
                                        <p:cTn id="1197" dur="2714" spd="-100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1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C -0.01132 -0.10579 -0.06198 -0.18449 -0.00768 -0.31458 " pathEditMode="relative" rAng="0" ptsTypes="AA">
                                      <p:cBhvr>
                                        <p:cTn id="1205" dur="3409" spd="-100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15718"/>
                                    </p:animMotion>
                                  </p:childTnLst>
                                </p:cTn>
                              </p:par>
                              <p:par>
                                <p:cTn id="12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08" dur="419" fill="hold">
                                          <p:stCondLst>
                                            <p:cond delay="2935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09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10" dur="1" fill="hold">
                                          <p:stCondLst>
                                            <p:cond delay="3353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11" dur="38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6472 -0.13542 0.07722 -0.05139 0.13164 -0.18125 " pathEditMode="relative" rAng="0" ptsTypes="AA">
                                      <p:cBhvr>
                                        <p:cTn id="1213" dur="3060" spd="-100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9074"/>
                                    </p:animMotion>
                                  </p:childTnLst>
                                </p:cTn>
                              </p:par>
                              <p:par>
                                <p:cTn id="12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16" dur="237" fill="hold">
                                          <p:stCondLst>
                                            <p:cond delay="165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17" dur="2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18" dur="1" fill="hold">
                                          <p:stCondLst>
                                            <p:cond delay="189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19" dur="2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C -0.0401 -0.14375 -0.07305 -0.07477 -0.10898 -0.21713 " pathEditMode="relative" rAng="0" ptsTypes="AA">
                                      <p:cBhvr>
                                        <p:cTn id="1221" dur="3515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2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24" dur="305" fill="hold">
                                          <p:stCondLst>
                                            <p:cond delay="2133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25" dur="3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26" dur="1" fill="hold">
                                          <p:stCondLst>
                                            <p:cond delay="2437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27" dur="28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96296E-6 C 0.08373 -0.1206 0.14375 -0.01111 0.19831 -0.14097 " pathEditMode="relative" rAng="0" ptsTypes="AA">
                                      <p:cBhvr>
                                        <p:cTn id="1229" dur="2924" spd="-100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7060"/>
                                    </p:animMotion>
                                  </p:childTnLst>
                                </p:cTn>
                              </p:par>
                              <p:par>
                                <p:cTn id="12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32" dur="324" fill="hold">
                                          <p:stCondLst>
                                            <p:cond delay="227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33" dur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34" dur="1" fill="hold">
                                          <p:stCondLst>
                                            <p:cond delay="259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35" dur="29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9 -0.05741 0.07317 0.02847 0.16263 -0.03727 " pathEditMode="relative" rAng="0" ptsTypes="AA">
                                      <p:cBhvr>
                                        <p:cTn id="1237" dur="2415" spd="-100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0" dur="289" fill="hold">
                                          <p:stCondLst>
                                            <p:cond delay="20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41" dur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42" dur="1" fill="hold">
                                          <p:stCondLst>
                                            <p:cond delay="231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43" dur="26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-0.04024 -0.14421 0.01731 -0.1956 -0.003 -0.34421 " pathEditMode="relative" rAng="0" ptsTypes="AA">
                                      <p:cBhvr>
                                        <p:cTn id="1245" dur="2191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48" dur="346" fill="hold">
                                          <p:stCondLst>
                                            <p:cond delay="24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49" dur="3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50" dur="1" fill="hold">
                                          <p:stCondLst>
                                            <p:cond delay="2763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51" dur="31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C 0.00378 -0.22477 0.15404 -0.14282 0.13372 -0.2912 " pathEditMode="relative" rAng="0" ptsTypes="AA">
                                      <p:cBhvr>
                                        <p:cTn id="1253" dur="2340" spd="-100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56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57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58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59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C 0.07604 -0.05301 0.06666 -0.19606 0.09635 -0.33518 " pathEditMode="relative" rAng="0" ptsTypes="AA">
                                      <p:cBhvr>
                                        <p:cTn id="1261" dur="3347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64" dur="273" fill="hold">
                                          <p:stCondLst>
                                            <p:cond delay="19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65" dur="2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66" dur="1" fill="hold">
                                          <p:stCondLst>
                                            <p:cond delay="218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67" dur="25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C 0.06432 -0.17315 0.07669 -0.06574 0.13086 -0.23172 " pathEditMode="relative" rAng="0" ptsTypes="AA">
                                      <p:cBhvr>
                                        <p:cTn id="1269" dur="2180" spd="-100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72" dur="224" fill="hold">
                                          <p:stCondLst>
                                            <p:cond delay="156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73" dur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74" dur="1" fill="hold">
                                          <p:stCondLst>
                                            <p:cond delay="179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75" dur="20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C -0.01471 -0.12338 -0.08021 -0.21551 -0.01003 -0.36713 " pathEditMode="relative" rAng="0" ptsTypes="AA">
                                      <p:cBhvr>
                                        <p:cTn id="1277" dur="2645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8356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80" dur="389" fill="hold">
                                          <p:stCondLst>
                                            <p:cond delay="27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81" dur="3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82" dur="1" fill="hold">
                                          <p:stCondLst>
                                            <p:cond delay="31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83" dur="35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C 0.13985 -0.01227 0.09727 0.20209 0.18815 0.16227 " pathEditMode="relative" rAng="5160000" ptsTypes="AA">
                                      <p:cBhvr>
                                        <p:cTn id="1285" dur="2595" spd="-100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8241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88" dur="269" fill="hold">
                                          <p:stCondLst>
                                            <p:cond delay="188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89" dur="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90" dur="1" fill="hold">
                                          <p:stCondLst>
                                            <p:cond delay="2147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91" dur="24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-0.04479 -0.16551 -0.08151 -0.08611 -0.12148 -0.25023 " pathEditMode="relative" rAng="0" ptsTypes="AA">
                                      <p:cBhvr>
                                        <p:cTn id="1293" dur="2961" spd="-100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296" dur="227" fill="hold">
                                          <p:stCondLst>
                                            <p:cond delay="159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29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298" dur="1" fill="hold">
                                          <p:stCondLst>
                                            <p:cond delay="181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299" dur="20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3.7037E-6 C 0.10482 -0.20694 0.17995 -0.01921 0.24831 -0.24189 " pathEditMode="relative" rAng="0" ptsTypes="AA">
                                      <p:cBhvr>
                                        <p:cTn id="1301" dur="2965" spd="-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12083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04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05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06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07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C 0.0332 -0.23611 0.04309 -0.23703 0.13763 -0.34768 " pathEditMode="relative" rAng="0" ptsTypes="AA">
                                      <p:cBhvr>
                                        <p:cTn id="1309" dur="3510" spd="-100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12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13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14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15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11111E-6 C 0.00156 -0.15486 -0.16419 -0.17778 -0.12565 -0.34954 " pathEditMode="relative" rAng="0" ptsTypes="AA">
                                      <p:cBhvr>
                                        <p:cTn id="1317" dur="2662" spd="-100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0" dur="355" fill="hold">
                                          <p:stCondLst>
                                            <p:cond delay="2487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21" dur="3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22" dur="1" fill="hold">
                                          <p:stCondLst>
                                            <p:cond delay="284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23" dur="32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C 0.07122 -0.04398 0.06237 -0.16273 0.0901 -0.27847 " pathEditMode="relative" rAng="0" ptsTypes="AA">
                                      <p:cBhvr>
                                        <p:cTn id="1325" dur="282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28" dur="293" fill="hold">
                                          <p:stCondLst>
                                            <p:cond delay="205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29" dur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30" dur="1" fill="hold">
                                          <p:stCondLst>
                                            <p:cond delay="2343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31" dur="26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C 0.00377 -0.22477 0.15403 -0.14282 0.13372 -0.2912 " pathEditMode="relative" rAng="0" ptsTypes="AA">
                                      <p:cBhvr>
                                        <p:cTn id="1333" dur="2298" spd="-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36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37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38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39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341" dur="3846" spd="-10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44" dur="402" fill="hold">
                                          <p:stCondLst>
                                            <p:cond delay="28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45" dur="4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46" dur="1" fill="hold">
                                          <p:stCondLst>
                                            <p:cond delay="321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47" dur="36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C 0.00104 -0.11574 -0.11797 -0.13287 -0.09036 -0.26157 " pathEditMode="relative" rAng="0" ptsTypes="AA">
                                      <p:cBhvr>
                                        <p:cTn id="1349" dur="3652" spd="-10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3079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52" dur="364" fill="hold">
                                          <p:stCondLst>
                                            <p:cond delay="254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53" dur="3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54" dur="1" fill="hold">
                                          <p:stCondLst>
                                            <p:cond delay="2907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55" dur="3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1069 -0.07315 0.10586 -0.1625 0.1336 -0.29121 " pathEditMode="relative" rAng="0" ptsTypes="AA">
                                      <p:cBhvr>
                                        <p:cTn id="1357" dur="3444" spd="-100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60" dur="277" fill="hold">
                                          <p:stCondLst>
                                            <p:cond delay="1937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61" dur="2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62" dur="1" fill="hold">
                                          <p:stCondLst>
                                            <p:cond delay="2213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63" dur="25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7604 -0.05301 0.06667 -0.19606 0.09635 -0.33518 " pathEditMode="relative" rAng="0" ptsTypes="AA">
                                      <p:cBhvr>
                                        <p:cTn id="1365" dur="3347" spd="-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16759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68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69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70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71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373" dur="3510" spd="-100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7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7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7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7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C 0.00143 -0.15486 -0.16406 -0.17778 -0.12565 -0.34954 " pathEditMode="relative" rAng="0" ptsTypes="AA">
                                      <p:cBhvr>
                                        <p:cTn id="1381" dur="2662" spd="-100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477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84" dur="426" fill="hold">
                                          <p:stCondLst>
                                            <p:cond delay="2983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85" dur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86" dur="1" fill="hold">
                                          <p:stCondLst>
                                            <p:cond delay="34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87" dur="39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C 0.06472 -0.13518 0.07709 -0.05139 0.13151 -0.18125 " pathEditMode="relative" rAng="0" ptsTypes="AA">
                                      <p:cBhvr>
                                        <p:cTn id="1389" dur="2229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392" dur="336" fill="hold">
                                          <p:stCondLst>
                                            <p:cond delay="2355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393" dur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394" dur="1" fill="hold">
                                          <p:stCondLst>
                                            <p:cond delay="269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395" dur="30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4 0.16644 C -0.10872 0.10903 -0.13464 0.19514 -0.04518 0.1294 " pathEditMode="relative" rAng="0" ptsTypes="AA">
                                      <p:cBhvr>
                                        <p:cTn id="1397" dur="3846" spd="-100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0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C 0.07122 -0.04398 0.06237 -0.16273 0.0901 -0.27847 " pathEditMode="relative" rAng="0" ptsTypes="AA">
                                      <p:cBhvr>
                                        <p:cTn id="1405" dur="2300" spd="-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0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1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0.06472 -0.13541 0.07709 -0.05139 0.13152 -0.18125 " pathEditMode="relative" rAng="0" ptsTypes="AA">
                                      <p:cBhvr>
                                        <p:cTn id="1413" dur="2300" spd="-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074"/>
                                    </p:animMotion>
                                  </p:childTnLst>
                                </p:cTn>
                              </p:par>
                              <p:par>
                                <p:cTn id="14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1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1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421" dur="2300" spd="-100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4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2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2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29" dur="23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3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3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4.81481E-6 C 0.00286 0.20578 -0.00625 0.2118 -0.07735 0.35046 " pathEditMode="relative" rAng="9720000" ptsTypes="AA">
                                      <p:cBhvr>
                                        <p:cTn id="1437" dur="23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17523"/>
                                    </p:animMotion>
                                  </p:childTnLst>
                                </p:cTn>
                              </p:par>
                              <p:par>
                                <p:cTn id="14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4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4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C -0.0655 0.01505 -0.05847 0.22593 -0.13412 0.19514 " pathEditMode="relative" rAng="15720000" ptsTypes="AA">
                                      <p:cBhvr>
                                        <p:cTn id="1445" dur="2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0162"/>
                                    </p:animMotion>
                                  </p:childTnLst>
                                </p:cTn>
                              </p:par>
                              <p:par>
                                <p:cTn id="14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4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5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453" dur="2300" spd="-100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56" dur="419" fill="hold">
                                          <p:stCondLst>
                                            <p:cond delay="293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57" dur="4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58" dur="1" fill="hold">
                                          <p:stCondLst>
                                            <p:cond delay="335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59" dur="38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C 0.08658 -0.01875 0.0763 -0.31366 0.17695 -0.26991 " pathEditMode="relative" rAng="4920000" ptsTypes="AA">
                                      <p:cBhvr>
                                        <p:cTn id="1461" dur="2662" spd="-100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14028"/>
                                    </p:animMotion>
                                  </p:childTnLst>
                                </p:cTn>
                              </p:par>
                              <p:par>
                                <p:cTn id="146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6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6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69" dur="2300" spd="-100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7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7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7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C -0.04023 -0.14422 0.01732 -0.1956 -0.00299 -0.34422 " pathEditMode="relative" rAng="0" ptsTypes="AA">
                                      <p:cBhvr>
                                        <p:cTn id="1477" dur="2300" spd="-100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17222"/>
                                    </p:animMotion>
                                  </p:childTnLst>
                                </p:cTn>
                              </p:par>
                              <p:par>
                                <p:cTn id="14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0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83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C 0.00377 -0.22477 0.1539 -0.14306 0.13372 -0.29121 " pathEditMode="relative" rAng="0" ptsTypes="AA">
                                      <p:cBhvr>
                                        <p:cTn id="1485" dur="2300" spd="-100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4560"/>
                                    </p:animMotion>
                                  </p:childTnLst>
                                </p:cTn>
                              </p:par>
                              <p:par>
                                <p:cTn id="14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88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91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-0.0401 -0.14398 -0.07305 -0.07477 -0.10898 -0.21713 " pathEditMode="relative" rAng="0" ptsTypes="AA">
                                      <p:cBhvr>
                                        <p:cTn id="1493" dur="23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-10856"/>
                                    </p:animMotion>
                                  </p:childTnLst>
                                </p:cTn>
                              </p:par>
                              <p:par>
                                <p:cTn id="14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496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49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4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499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0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7122 -0.04398 0.06237 -0.16273 0.0901 -0.27847 " pathEditMode="relative" rAng="0" ptsTypes="AA">
                                      <p:cBhvr>
                                        <p:cTn id="1501" dur="23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-13912"/>
                                    </p:animMotion>
                                  </p:childTnLst>
                                </p:cTn>
                              </p:par>
                              <p:par>
                                <p:cTn id="15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04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07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C 0.10703 -0.07315 0.10599 -0.1625 0.13359 -0.2912 " pathEditMode="relative" rAng="0" ptsTypes="AA">
                                      <p:cBhvr>
                                        <p:cTn id="1509" dur="2300" spd="-100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5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12" dur="2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15" dur="2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C 0.09908 -0.05741 0.07317 0.02847 0.16263 -0.03727 " pathEditMode="relative" rAng="0" ptsTypes="AA">
                                      <p:cBhvr>
                                        <p:cTn id="1517" dur="2300" spd="-100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852"/>
                                    </p:animMotion>
                                  </p:childTnLst>
                                </p:cTn>
                              </p:par>
                              <p:par>
                                <p:cTn id="15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 additive="base" accumulate="none">
                                        <p:cTn id="1520" dur="345" fill="hold">
                                          <p:stCondLst>
                                            <p:cond delay="2417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Effect transition="in" filter="fade">
                                      <p:cBhvr additive="base" accumulate="none">
                                        <p:cTn id="1521" dur="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 additive="base" accumulate="none">
                                        <p:cTn id="1522" dur="1" fill="hold">
                                          <p:stCondLst>
                                            <p:cond delay="276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base" accumulate="none">
                                        <p:cTn id="1523" dur="3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C 0.03321 -0.23588 0.0431 -0.23704 0.13763 -0.34768 " pathEditMode="relative" rAng="0" ptsTypes="AA">
                                      <p:cBhvr>
                                        <p:cTn id="1525" dur="3510" spd="-100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8" grpId="0" animBg="1"/>
      <p:bldP spid="118" grpId="1" animBg="1"/>
      <p:bldP spid="10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5" grpId="0" animBg="1"/>
      <p:bldP spid="146" grpId="0"/>
      <p:bldP spid="107" grpId="0" animBg="1"/>
      <p:bldP spid="107" grpId="1" animBg="1"/>
      <p:bldP spid="119" grpId="0" animBg="1"/>
      <p:bldP spid="119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1" grpId="0"/>
      <p:bldP spid="2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2032" y="1999591"/>
            <a:ext cx="454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00" dirty="0">
                <a:solidFill>
                  <a:srgbClr val="688F65"/>
                </a:solidFill>
                <a:latin typeface="+mn-ea"/>
              </a:rPr>
              <a:t>PART 01</a:t>
            </a:r>
            <a:endParaRPr lang="zh-CN" altLang="en-US" sz="6000" b="1" spc="300" dirty="0">
              <a:solidFill>
                <a:srgbClr val="688F65"/>
              </a:solidFill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058653" y="3031296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30316" y="3214764"/>
            <a:ext cx="4331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688F65"/>
                </a:solidFill>
              </a:rPr>
              <a:t>点击输入标题一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058653" y="4106117"/>
            <a:ext cx="4074694" cy="0"/>
          </a:xfrm>
          <a:prstGeom prst="line">
            <a:avLst/>
          </a:prstGeom>
          <a:ln w="38100">
            <a:solidFill>
              <a:srgbClr val="8F5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60396" y="4212078"/>
            <a:ext cx="427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688F65"/>
                </a:solidFill>
              </a:rPr>
              <a:t>Kapok is a very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flower.I</a:t>
            </a:r>
            <a:r>
              <a:rPr lang="en-US" altLang="zh-CN" sz="1200" dirty="0">
                <a:solidFill>
                  <a:srgbClr val="688F65"/>
                </a:solidFill>
              </a:rPr>
              <a:t> like it </a:t>
            </a:r>
            <a:r>
              <a:rPr lang="en-US" altLang="zh-CN" sz="1200" dirty="0" err="1">
                <a:solidFill>
                  <a:srgbClr val="688F65"/>
                </a:solidFill>
              </a:rPr>
              <a:t>best.It</a:t>
            </a:r>
            <a:r>
              <a:rPr lang="en-US" altLang="zh-CN" sz="1200" dirty="0">
                <a:solidFill>
                  <a:srgbClr val="688F65"/>
                </a:solidFill>
              </a:rPr>
              <a:t> has straight </a:t>
            </a:r>
            <a:r>
              <a:rPr lang="en-US" altLang="zh-CN" sz="1200" dirty="0" err="1">
                <a:solidFill>
                  <a:srgbClr val="688F65"/>
                </a:solidFill>
              </a:rPr>
              <a:t>trunk,and</a:t>
            </a:r>
            <a:r>
              <a:rPr lang="en-US" altLang="zh-CN" sz="1200" dirty="0">
                <a:solidFill>
                  <a:srgbClr val="688F65"/>
                </a:solidFill>
              </a:rPr>
              <a:t> beautiful </a:t>
            </a:r>
            <a:r>
              <a:rPr lang="en-US" altLang="zh-CN" sz="1200" dirty="0" err="1">
                <a:solidFill>
                  <a:srgbClr val="688F65"/>
                </a:solidFill>
              </a:rPr>
              <a:t>flowers.The</a:t>
            </a:r>
            <a:r>
              <a:rPr lang="en-US" altLang="zh-CN" sz="1200" dirty="0">
                <a:solidFill>
                  <a:srgbClr val="688F65"/>
                </a:solidFill>
              </a:rPr>
              <a:t> color of the flower is usually </a:t>
            </a:r>
            <a:r>
              <a:rPr lang="en-US" altLang="zh-CN" sz="1200" dirty="0" err="1">
                <a:solidFill>
                  <a:srgbClr val="688F65"/>
                </a:solidFill>
              </a:rPr>
              <a:t>redwhich</a:t>
            </a:r>
            <a:r>
              <a:rPr lang="en-US" altLang="zh-CN" sz="1200" dirty="0">
                <a:solidFill>
                  <a:srgbClr val="688F65"/>
                </a:solidFill>
              </a:rPr>
              <a:t> is very popular among Chinese.</a:t>
            </a:r>
            <a:endParaRPr lang="zh-CN" altLang="en-US" sz="1200" dirty="0">
              <a:solidFill>
                <a:srgbClr val="688F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4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6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">
            <a:extLst>
              <a:ext uri="{FF2B5EF4-FFF2-40B4-BE49-F238E27FC236}">
                <a16:creationId xmlns:a16="http://schemas.microsoft.com/office/drawing/2014/main" xmlns="" id="{4FDA65FB-50B2-4B10-8A3B-61041E219EBB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67127B12-DBC3-49AB-A7CA-28AF8E4DD404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xmlns="" id="{0177EFB2-D33D-4157-B6ED-25DA03D5B228}"/>
              </a:ext>
            </a:extLst>
          </p:cNvPr>
          <p:cNvSpPr txBox="1"/>
          <p:nvPr/>
        </p:nvSpPr>
        <p:spPr>
          <a:xfrm>
            <a:off x="2930686" y="1457343"/>
            <a:ext cx="6330628" cy="646331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sz="2800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89" name="TextBox 4">
            <a:extLst>
              <a:ext uri="{FF2B5EF4-FFF2-40B4-BE49-F238E27FC236}">
                <a16:creationId xmlns:a16="http://schemas.microsoft.com/office/drawing/2014/main" xmlns="" id="{507C95FE-F9C8-4262-9E0D-FC086C59C8C5}"/>
              </a:ext>
            </a:extLst>
          </p:cNvPr>
          <p:cNvSpPr txBox="1"/>
          <p:nvPr/>
        </p:nvSpPr>
        <p:spPr>
          <a:xfrm>
            <a:off x="2930686" y="2103674"/>
            <a:ext cx="6330628" cy="415498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/>
              <a:t>此部分内容作为文字排版占位显示 （建议使用主题字体）如需更改请在（设置形状格式）菜单下（文本选项）中调整</a:t>
            </a:r>
          </a:p>
        </p:txBody>
      </p:sp>
      <p:sp>
        <p:nvSpPr>
          <p:cNvPr id="90" name="Rectangle: Rounded Corners 5">
            <a:extLst>
              <a:ext uri="{FF2B5EF4-FFF2-40B4-BE49-F238E27FC236}">
                <a16:creationId xmlns:a16="http://schemas.microsoft.com/office/drawing/2014/main" xmlns="" id="{A34A28C7-C233-4BD7-B55B-50A783FCCDC0}"/>
              </a:ext>
            </a:extLst>
          </p:cNvPr>
          <p:cNvSpPr/>
          <p:nvPr/>
        </p:nvSpPr>
        <p:spPr>
          <a:xfrm>
            <a:off x="1787142" y="2814989"/>
            <a:ext cx="1371600" cy="1371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1" name="Rectangle: Rounded Corners 6">
            <a:extLst>
              <a:ext uri="{FF2B5EF4-FFF2-40B4-BE49-F238E27FC236}">
                <a16:creationId xmlns:a16="http://schemas.microsoft.com/office/drawing/2014/main" xmlns="" id="{29FFAF51-4FCE-496C-8C32-2B5BF6CAB110}"/>
              </a:ext>
            </a:extLst>
          </p:cNvPr>
          <p:cNvSpPr/>
          <p:nvPr/>
        </p:nvSpPr>
        <p:spPr>
          <a:xfrm>
            <a:off x="3236365" y="2814989"/>
            <a:ext cx="1371600" cy="13716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2" name="Rectangle: Rounded Corners 7">
            <a:extLst>
              <a:ext uri="{FF2B5EF4-FFF2-40B4-BE49-F238E27FC236}">
                <a16:creationId xmlns:a16="http://schemas.microsoft.com/office/drawing/2014/main" xmlns="" id="{C0E0FE67-0401-4C86-BE22-05AC85803B59}"/>
              </a:ext>
            </a:extLst>
          </p:cNvPr>
          <p:cNvSpPr/>
          <p:nvPr/>
        </p:nvSpPr>
        <p:spPr>
          <a:xfrm>
            <a:off x="4685588" y="2814989"/>
            <a:ext cx="1371600" cy="1371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3" name="Rectangle: Rounded Corners 8">
            <a:extLst>
              <a:ext uri="{FF2B5EF4-FFF2-40B4-BE49-F238E27FC236}">
                <a16:creationId xmlns:a16="http://schemas.microsoft.com/office/drawing/2014/main" xmlns="" id="{7E09F519-D08B-4D4F-89D0-094C0E47ACF6}"/>
              </a:ext>
            </a:extLst>
          </p:cNvPr>
          <p:cNvSpPr/>
          <p:nvPr/>
        </p:nvSpPr>
        <p:spPr>
          <a:xfrm>
            <a:off x="6134811" y="2814989"/>
            <a:ext cx="1371600" cy="1371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4" name="Rectangle: Rounded Corners 9">
            <a:extLst>
              <a:ext uri="{FF2B5EF4-FFF2-40B4-BE49-F238E27FC236}">
                <a16:creationId xmlns:a16="http://schemas.microsoft.com/office/drawing/2014/main" xmlns="" id="{0A2AF53F-ACFD-4ADD-A370-E93BED80A875}"/>
              </a:ext>
            </a:extLst>
          </p:cNvPr>
          <p:cNvSpPr/>
          <p:nvPr/>
        </p:nvSpPr>
        <p:spPr>
          <a:xfrm>
            <a:off x="7584034" y="2814989"/>
            <a:ext cx="1371600" cy="1371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5" name="Rectangle: Rounded Corners 10">
            <a:extLst>
              <a:ext uri="{FF2B5EF4-FFF2-40B4-BE49-F238E27FC236}">
                <a16:creationId xmlns:a16="http://schemas.microsoft.com/office/drawing/2014/main" xmlns="" id="{B40EEB5F-B556-42FB-8D23-45640E38C7F9}"/>
              </a:ext>
            </a:extLst>
          </p:cNvPr>
          <p:cNvSpPr/>
          <p:nvPr/>
        </p:nvSpPr>
        <p:spPr>
          <a:xfrm>
            <a:off x="9033258" y="2814989"/>
            <a:ext cx="1371600" cy="13716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05840" anchor="b">
            <a:normAutofit fontScale="47500" lnSpcReduction="20000"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6" name="Rectangle 11">
            <a:extLst>
              <a:ext uri="{FF2B5EF4-FFF2-40B4-BE49-F238E27FC236}">
                <a16:creationId xmlns:a16="http://schemas.microsoft.com/office/drawing/2014/main" xmlns="" id="{4EFB0485-1A3A-4003-A8BF-611E428F46B3}"/>
              </a:ext>
            </a:extLst>
          </p:cNvPr>
          <p:cNvSpPr/>
          <p:nvPr/>
        </p:nvSpPr>
        <p:spPr>
          <a:xfrm>
            <a:off x="0" y="3272189"/>
            <a:ext cx="1709518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xmlns="" id="{05BF7DB0-9374-442E-82A9-78DAE8C2BD91}"/>
              </a:ext>
            </a:extLst>
          </p:cNvPr>
          <p:cNvSpPr/>
          <p:nvPr/>
        </p:nvSpPr>
        <p:spPr>
          <a:xfrm>
            <a:off x="10482482" y="3272189"/>
            <a:ext cx="1709518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8" name="Freeform: Shape 14">
            <a:extLst>
              <a:ext uri="{FF2B5EF4-FFF2-40B4-BE49-F238E27FC236}">
                <a16:creationId xmlns:a16="http://schemas.microsoft.com/office/drawing/2014/main" xmlns="" id="{13CDBDD1-5000-464F-910A-9B9698F98B96}"/>
              </a:ext>
            </a:extLst>
          </p:cNvPr>
          <p:cNvSpPr>
            <a:spLocks noChangeAspect="1"/>
          </p:cNvSpPr>
          <p:nvPr/>
        </p:nvSpPr>
        <p:spPr bwMode="auto">
          <a:xfrm>
            <a:off x="8064336" y="3269739"/>
            <a:ext cx="315908" cy="381053"/>
          </a:xfrm>
          <a:custGeom>
            <a:avLst/>
            <a:gdLst>
              <a:gd name="connsiteX0" fmla="*/ 97409 w 421152"/>
              <a:gd name="connsiteY0" fmla="*/ 433798 h 508000"/>
              <a:gd name="connsiteX1" fmla="*/ 80219 w 421152"/>
              <a:gd name="connsiteY1" fmla="*/ 450922 h 508000"/>
              <a:gd name="connsiteX2" fmla="*/ 97409 w 421152"/>
              <a:gd name="connsiteY2" fmla="*/ 465191 h 508000"/>
              <a:gd name="connsiteX3" fmla="*/ 312283 w 421152"/>
              <a:gd name="connsiteY3" fmla="*/ 465191 h 508000"/>
              <a:gd name="connsiteX4" fmla="*/ 326608 w 421152"/>
              <a:gd name="connsiteY4" fmla="*/ 450922 h 508000"/>
              <a:gd name="connsiteX5" fmla="*/ 312283 w 421152"/>
              <a:gd name="connsiteY5" fmla="*/ 433798 h 508000"/>
              <a:gd name="connsiteX6" fmla="*/ 97409 w 421152"/>
              <a:gd name="connsiteY6" fmla="*/ 433798 h 508000"/>
              <a:gd name="connsiteX7" fmla="*/ 51570 w 421152"/>
              <a:gd name="connsiteY7" fmla="*/ 333910 h 508000"/>
              <a:gd name="connsiteX8" fmla="*/ 25785 w 421152"/>
              <a:gd name="connsiteY8" fmla="*/ 362450 h 508000"/>
              <a:gd name="connsiteX9" fmla="*/ 25785 w 421152"/>
              <a:gd name="connsiteY9" fmla="*/ 419528 h 508000"/>
              <a:gd name="connsiteX10" fmla="*/ 42975 w 421152"/>
              <a:gd name="connsiteY10" fmla="*/ 419528 h 508000"/>
              <a:gd name="connsiteX11" fmla="*/ 42975 w 421152"/>
              <a:gd name="connsiteY11" fmla="*/ 396697 h 508000"/>
              <a:gd name="connsiteX12" fmla="*/ 68760 w 421152"/>
              <a:gd name="connsiteY12" fmla="*/ 371011 h 508000"/>
              <a:gd name="connsiteX13" fmla="*/ 352393 w 421152"/>
              <a:gd name="connsiteY13" fmla="*/ 371011 h 508000"/>
              <a:gd name="connsiteX14" fmla="*/ 375312 w 421152"/>
              <a:gd name="connsiteY14" fmla="*/ 396697 h 508000"/>
              <a:gd name="connsiteX15" fmla="*/ 375312 w 421152"/>
              <a:gd name="connsiteY15" fmla="*/ 419528 h 508000"/>
              <a:gd name="connsiteX16" fmla="*/ 383907 w 421152"/>
              <a:gd name="connsiteY16" fmla="*/ 419528 h 508000"/>
              <a:gd name="connsiteX17" fmla="*/ 395367 w 421152"/>
              <a:gd name="connsiteY17" fmla="*/ 388135 h 508000"/>
              <a:gd name="connsiteX18" fmla="*/ 395367 w 421152"/>
              <a:gd name="connsiteY18" fmla="*/ 362450 h 508000"/>
              <a:gd name="connsiteX19" fmla="*/ 369582 w 421152"/>
              <a:gd name="connsiteY19" fmla="*/ 333910 h 508000"/>
              <a:gd name="connsiteX20" fmla="*/ 51570 w 421152"/>
              <a:gd name="connsiteY20" fmla="*/ 333910 h 508000"/>
              <a:gd name="connsiteX21" fmla="*/ 108332 w 421152"/>
              <a:gd name="connsiteY21" fmla="*/ 133246 h 508000"/>
              <a:gd name="connsiteX22" fmla="*/ 323527 w 421152"/>
              <a:gd name="connsiteY22" fmla="*/ 133246 h 508000"/>
              <a:gd name="connsiteX23" fmla="*/ 337873 w 421152"/>
              <a:gd name="connsiteY23" fmla="*/ 147523 h 508000"/>
              <a:gd name="connsiteX24" fmla="*/ 323527 w 421152"/>
              <a:gd name="connsiteY24" fmla="*/ 161799 h 508000"/>
              <a:gd name="connsiteX25" fmla="*/ 108332 w 421152"/>
              <a:gd name="connsiteY25" fmla="*/ 161799 h 508000"/>
              <a:gd name="connsiteX26" fmla="*/ 93986 w 421152"/>
              <a:gd name="connsiteY26" fmla="*/ 147523 h 508000"/>
              <a:gd name="connsiteX27" fmla="*/ 108332 w 421152"/>
              <a:gd name="connsiteY27" fmla="*/ 133246 h 508000"/>
              <a:gd name="connsiteX28" fmla="*/ 68760 w 421152"/>
              <a:gd name="connsiteY28" fmla="*/ 79910 h 508000"/>
              <a:gd name="connsiteX29" fmla="*/ 40110 w 421152"/>
              <a:gd name="connsiteY29" fmla="*/ 108450 h 508000"/>
              <a:gd name="connsiteX30" fmla="*/ 40110 w 421152"/>
              <a:gd name="connsiteY30" fmla="*/ 205483 h 508000"/>
              <a:gd name="connsiteX31" fmla="*/ 68760 w 421152"/>
              <a:gd name="connsiteY31" fmla="*/ 236877 h 508000"/>
              <a:gd name="connsiteX32" fmla="*/ 346663 w 421152"/>
              <a:gd name="connsiteY32" fmla="*/ 236877 h 508000"/>
              <a:gd name="connsiteX33" fmla="*/ 378177 w 421152"/>
              <a:gd name="connsiteY33" fmla="*/ 205483 h 508000"/>
              <a:gd name="connsiteX34" fmla="*/ 378177 w 421152"/>
              <a:gd name="connsiteY34" fmla="*/ 108450 h 508000"/>
              <a:gd name="connsiteX35" fmla="*/ 346663 w 421152"/>
              <a:gd name="connsiteY35" fmla="*/ 79910 h 508000"/>
              <a:gd name="connsiteX36" fmla="*/ 68760 w 421152"/>
              <a:gd name="connsiteY36" fmla="*/ 79910 h 508000"/>
              <a:gd name="connsiteX37" fmla="*/ 83084 w 421152"/>
              <a:gd name="connsiteY37" fmla="*/ 0 h 508000"/>
              <a:gd name="connsiteX38" fmla="*/ 332338 w 421152"/>
              <a:gd name="connsiteY38" fmla="*/ 0 h 508000"/>
              <a:gd name="connsiteX39" fmla="*/ 386772 w 421152"/>
              <a:gd name="connsiteY39" fmla="*/ 19978 h 508000"/>
              <a:gd name="connsiteX40" fmla="*/ 398232 w 421152"/>
              <a:gd name="connsiteY40" fmla="*/ 28540 h 508000"/>
              <a:gd name="connsiteX41" fmla="*/ 421152 w 421152"/>
              <a:gd name="connsiteY41" fmla="*/ 77056 h 508000"/>
              <a:gd name="connsiteX42" fmla="*/ 421152 w 421152"/>
              <a:gd name="connsiteY42" fmla="*/ 413820 h 508000"/>
              <a:gd name="connsiteX43" fmla="*/ 398232 w 421152"/>
              <a:gd name="connsiteY43" fmla="*/ 442360 h 508000"/>
              <a:gd name="connsiteX44" fmla="*/ 375312 w 421152"/>
              <a:gd name="connsiteY44" fmla="*/ 442360 h 508000"/>
              <a:gd name="connsiteX45" fmla="*/ 375312 w 421152"/>
              <a:gd name="connsiteY45" fmla="*/ 476607 h 508000"/>
              <a:gd name="connsiteX46" fmla="*/ 343798 w 421152"/>
              <a:gd name="connsiteY46" fmla="*/ 508000 h 508000"/>
              <a:gd name="connsiteX47" fmla="*/ 71625 w 421152"/>
              <a:gd name="connsiteY47" fmla="*/ 508000 h 508000"/>
              <a:gd name="connsiteX48" fmla="*/ 42975 w 421152"/>
              <a:gd name="connsiteY48" fmla="*/ 476607 h 508000"/>
              <a:gd name="connsiteX49" fmla="*/ 42975 w 421152"/>
              <a:gd name="connsiteY49" fmla="*/ 442360 h 508000"/>
              <a:gd name="connsiteX50" fmla="*/ 20055 w 421152"/>
              <a:gd name="connsiteY50" fmla="*/ 442360 h 508000"/>
              <a:gd name="connsiteX51" fmla="*/ 0 w 421152"/>
              <a:gd name="connsiteY51" fmla="*/ 413820 h 508000"/>
              <a:gd name="connsiteX52" fmla="*/ 0 w 421152"/>
              <a:gd name="connsiteY52" fmla="*/ 77056 h 508000"/>
              <a:gd name="connsiteX53" fmla="*/ 22920 w 421152"/>
              <a:gd name="connsiteY53" fmla="*/ 25686 h 508000"/>
              <a:gd name="connsiteX54" fmla="*/ 28650 w 421152"/>
              <a:gd name="connsiteY54" fmla="*/ 19978 h 508000"/>
              <a:gd name="connsiteX55" fmla="*/ 83084 w 421152"/>
              <a:gd name="connsiteY55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152" h="508000">
                <a:moveTo>
                  <a:pt x="97409" y="433798"/>
                </a:moveTo>
                <a:cubicBezTo>
                  <a:pt x="88814" y="433798"/>
                  <a:pt x="80219" y="442360"/>
                  <a:pt x="80219" y="450922"/>
                </a:cubicBezTo>
                <a:cubicBezTo>
                  <a:pt x="80219" y="459483"/>
                  <a:pt x="88814" y="465191"/>
                  <a:pt x="97409" y="465191"/>
                </a:cubicBezTo>
                <a:cubicBezTo>
                  <a:pt x="97409" y="465191"/>
                  <a:pt x="97409" y="465191"/>
                  <a:pt x="312283" y="465191"/>
                </a:cubicBezTo>
                <a:cubicBezTo>
                  <a:pt x="320878" y="465191"/>
                  <a:pt x="326608" y="459483"/>
                  <a:pt x="326608" y="450922"/>
                </a:cubicBezTo>
                <a:cubicBezTo>
                  <a:pt x="326608" y="442360"/>
                  <a:pt x="320878" y="433798"/>
                  <a:pt x="312283" y="433798"/>
                </a:cubicBezTo>
                <a:cubicBezTo>
                  <a:pt x="312283" y="433798"/>
                  <a:pt x="312283" y="433798"/>
                  <a:pt x="97409" y="433798"/>
                </a:cubicBezTo>
                <a:close/>
                <a:moveTo>
                  <a:pt x="51570" y="333910"/>
                </a:moveTo>
                <a:cubicBezTo>
                  <a:pt x="37245" y="333910"/>
                  <a:pt x="25785" y="348180"/>
                  <a:pt x="25785" y="362450"/>
                </a:cubicBezTo>
                <a:cubicBezTo>
                  <a:pt x="25785" y="362450"/>
                  <a:pt x="25785" y="362450"/>
                  <a:pt x="25785" y="419528"/>
                </a:cubicBezTo>
                <a:cubicBezTo>
                  <a:pt x="25785" y="419528"/>
                  <a:pt x="25785" y="419528"/>
                  <a:pt x="42975" y="419528"/>
                </a:cubicBezTo>
                <a:cubicBezTo>
                  <a:pt x="42975" y="419528"/>
                  <a:pt x="42975" y="419528"/>
                  <a:pt x="42975" y="396697"/>
                </a:cubicBezTo>
                <a:cubicBezTo>
                  <a:pt x="42975" y="382427"/>
                  <a:pt x="54435" y="371011"/>
                  <a:pt x="68760" y="371011"/>
                </a:cubicBezTo>
                <a:cubicBezTo>
                  <a:pt x="68760" y="371011"/>
                  <a:pt x="68760" y="371011"/>
                  <a:pt x="352393" y="371011"/>
                </a:cubicBezTo>
                <a:cubicBezTo>
                  <a:pt x="363852" y="371011"/>
                  <a:pt x="375312" y="382427"/>
                  <a:pt x="375312" y="396697"/>
                </a:cubicBezTo>
                <a:cubicBezTo>
                  <a:pt x="375312" y="396697"/>
                  <a:pt x="375312" y="396697"/>
                  <a:pt x="375312" y="419528"/>
                </a:cubicBezTo>
                <a:cubicBezTo>
                  <a:pt x="375312" y="419528"/>
                  <a:pt x="375312" y="419528"/>
                  <a:pt x="383907" y="419528"/>
                </a:cubicBezTo>
                <a:cubicBezTo>
                  <a:pt x="389637" y="419528"/>
                  <a:pt x="395367" y="405259"/>
                  <a:pt x="395367" y="388135"/>
                </a:cubicBezTo>
                <a:lnTo>
                  <a:pt x="395367" y="362450"/>
                </a:lnTo>
                <a:cubicBezTo>
                  <a:pt x="395367" y="348180"/>
                  <a:pt x="383907" y="333910"/>
                  <a:pt x="369582" y="333910"/>
                </a:cubicBezTo>
                <a:cubicBezTo>
                  <a:pt x="369582" y="333910"/>
                  <a:pt x="369582" y="333910"/>
                  <a:pt x="51570" y="333910"/>
                </a:cubicBezTo>
                <a:close/>
                <a:moveTo>
                  <a:pt x="108332" y="133246"/>
                </a:moveTo>
                <a:cubicBezTo>
                  <a:pt x="108332" y="133246"/>
                  <a:pt x="108332" y="133246"/>
                  <a:pt x="323527" y="133246"/>
                </a:cubicBezTo>
                <a:cubicBezTo>
                  <a:pt x="332135" y="133246"/>
                  <a:pt x="337873" y="138957"/>
                  <a:pt x="337873" y="147523"/>
                </a:cubicBezTo>
                <a:cubicBezTo>
                  <a:pt x="337873" y="156089"/>
                  <a:pt x="332135" y="161799"/>
                  <a:pt x="323527" y="161799"/>
                </a:cubicBezTo>
                <a:cubicBezTo>
                  <a:pt x="323527" y="161799"/>
                  <a:pt x="323527" y="161799"/>
                  <a:pt x="108332" y="161799"/>
                </a:cubicBezTo>
                <a:cubicBezTo>
                  <a:pt x="99725" y="161799"/>
                  <a:pt x="93986" y="156089"/>
                  <a:pt x="93986" y="147523"/>
                </a:cubicBezTo>
                <a:cubicBezTo>
                  <a:pt x="93986" y="138957"/>
                  <a:pt x="99725" y="133246"/>
                  <a:pt x="108332" y="133246"/>
                </a:cubicBezTo>
                <a:close/>
                <a:moveTo>
                  <a:pt x="68760" y="79910"/>
                </a:moveTo>
                <a:cubicBezTo>
                  <a:pt x="51570" y="79910"/>
                  <a:pt x="40110" y="91326"/>
                  <a:pt x="40110" y="108450"/>
                </a:cubicBezTo>
                <a:lnTo>
                  <a:pt x="40110" y="205483"/>
                </a:lnTo>
                <a:cubicBezTo>
                  <a:pt x="40110" y="222607"/>
                  <a:pt x="51570" y="236877"/>
                  <a:pt x="68760" y="236877"/>
                </a:cubicBezTo>
                <a:cubicBezTo>
                  <a:pt x="68760" y="236877"/>
                  <a:pt x="68760" y="236877"/>
                  <a:pt x="346663" y="236877"/>
                </a:cubicBezTo>
                <a:cubicBezTo>
                  <a:pt x="363852" y="236877"/>
                  <a:pt x="378177" y="222607"/>
                  <a:pt x="378177" y="205483"/>
                </a:cubicBezTo>
                <a:cubicBezTo>
                  <a:pt x="378177" y="205483"/>
                  <a:pt x="378177" y="205483"/>
                  <a:pt x="378177" y="108450"/>
                </a:cubicBezTo>
                <a:cubicBezTo>
                  <a:pt x="378177" y="91326"/>
                  <a:pt x="363852" y="79910"/>
                  <a:pt x="346663" y="79910"/>
                </a:cubicBezTo>
                <a:cubicBezTo>
                  <a:pt x="346663" y="79910"/>
                  <a:pt x="346663" y="79910"/>
                  <a:pt x="68760" y="79910"/>
                </a:cubicBezTo>
                <a:close/>
                <a:moveTo>
                  <a:pt x="83084" y="0"/>
                </a:moveTo>
                <a:cubicBezTo>
                  <a:pt x="83084" y="0"/>
                  <a:pt x="83084" y="0"/>
                  <a:pt x="332338" y="0"/>
                </a:cubicBezTo>
                <a:cubicBezTo>
                  <a:pt x="349528" y="0"/>
                  <a:pt x="375312" y="8562"/>
                  <a:pt x="386772" y="19978"/>
                </a:cubicBezTo>
                <a:cubicBezTo>
                  <a:pt x="386772" y="19978"/>
                  <a:pt x="386772" y="19978"/>
                  <a:pt x="398232" y="28540"/>
                </a:cubicBezTo>
                <a:cubicBezTo>
                  <a:pt x="409692" y="39955"/>
                  <a:pt x="421152" y="59933"/>
                  <a:pt x="421152" y="77056"/>
                </a:cubicBezTo>
                <a:cubicBezTo>
                  <a:pt x="421152" y="77056"/>
                  <a:pt x="421152" y="77056"/>
                  <a:pt x="421152" y="413820"/>
                </a:cubicBezTo>
                <a:cubicBezTo>
                  <a:pt x="421152" y="428090"/>
                  <a:pt x="409692" y="442360"/>
                  <a:pt x="398232" y="442360"/>
                </a:cubicBezTo>
                <a:cubicBezTo>
                  <a:pt x="398232" y="442360"/>
                  <a:pt x="398232" y="442360"/>
                  <a:pt x="375312" y="442360"/>
                </a:cubicBezTo>
                <a:cubicBezTo>
                  <a:pt x="375312" y="442360"/>
                  <a:pt x="375312" y="442360"/>
                  <a:pt x="375312" y="476607"/>
                </a:cubicBezTo>
                <a:cubicBezTo>
                  <a:pt x="375312" y="493731"/>
                  <a:pt x="360987" y="508000"/>
                  <a:pt x="343798" y="508000"/>
                </a:cubicBezTo>
                <a:cubicBezTo>
                  <a:pt x="343798" y="508000"/>
                  <a:pt x="343798" y="508000"/>
                  <a:pt x="71625" y="508000"/>
                </a:cubicBezTo>
                <a:cubicBezTo>
                  <a:pt x="54435" y="508000"/>
                  <a:pt x="42975" y="493731"/>
                  <a:pt x="42975" y="476607"/>
                </a:cubicBezTo>
                <a:cubicBezTo>
                  <a:pt x="42975" y="476607"/>
                  <a:pt x="42975" y="476607"/>
                  <a:pt x="42975" y="442360"/>
                </a:cubicBezTo>
                <a:cubicBezTo>
                  <a:pt x="42975" y="442360"/>
                  <a:pt x="42975" y="442360"/>
                  <a:pt x="20055" y="442360"/>
                </a:cubicBezTo>
                <a:cubicBezTo>
                  <a:pt x="8595" y="442360"/>
                  <a:pt x="0" y="428090"/>
                  <a:pt x="0" y="413820"/>
                </a:cubicBezTo>
                <a:cubicBezTo>
                  <a:pt x="0" y="413820"/>
                  <a:pt x="0" y="413820"/>
                  <a:pt x="0" y="77056"/>
                </a:cubicBezTo>
                <a:cubicBezTo>
                  <a:pt x="0" y="59933"/>
                  <a:pt x="11460" y="37101"/>
                  <a:pt x="22920" y="25686"/>
                </a:cubicBezTo>
                <a:cubicBezTo>
                  <a:pt x="22920" y="25686"/>
                  <a:pt x="22920" y="25686"/>
                  <a:pt x="28650" y="19978"/>
                </a:cubicBezTo>
                <a:cubicBezTo>
                  <a:pt x="42975" y="8562"/>
                  <a:pt x="65895" y="0"/>
                  <a:pt x="830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Freeform: Shape 15">
            <a:extLst>
              <a:ext uri="{FF2B5EF4-FFF2-40B4-BE49-F238E27FC236}">
                <a16:creationId xmlns:a16="http://schemas.microsoft.com/office/drawing/2014/main" xmlns="" id="{F37205B9-D4C6-4D65-8916-9B641C976C25}"/>
              </a:ext>
            </a:extLst>
          </p:cNvPr>
          <p:cNvSpPr>
            <a:spLocks noChangeAspect="1"/>
          </p:cNvSpPr>
          <p:nvPr/>
        </p:nvSpPr>
        <p:spPr bwMode="auto">
          <a:xfrm>
            <a:off x="5202951" y="3269739"/>
            <a:ext cx="336873" cy="381053"/>
          </a:xfrm>
          <a:custGeom>
            <a:avLst/>
            <a:gdLst>
              <a:gd name="connsiteX0" fmla="*/ 32079 w 449102"/>
              <a:gd name="connsiteY0" fmla="*/ 355245 h 508000"/>
              <a:gd name="connsiteX1" fmla="*/ 32079 w 449102"/>
              <a:gd name="connsiteY1" fmla="*/ 387217 h 508000"/>
              <a:gd name="connsiteX2" fmla="*/ 60593 w 449102"/>
              <a:gd name="connsiteY2" fmla="*/ 387217 h 508000"/>
              <a:gd name="connsiteX3" fmla="*/ 32079 w 449102"/>
              <a:gd name="connsiteY3" fmla="*/ 355245 h 508000"/>
              <a:gd name="connsiteX4" fmla="*/ 231680 w 449102"/>
              <a:gd name="connsiteY4" fmla="*/ 248672 h 508000"/>
              <a:gd name="connsiteX5" fmla="*/ 213858 w 449102"/>
              <a:gd name="connsiteY5" fmla="*/ 266434 h 508000"/>
              <a:gd name="connsiteX6" fmla="*/ 213858 w 449102"/>
              <a:gd name="connsiteY6" fmla="*/ 284196 h 508000"/>
              <a:gd name="connsiteX7" fmla="*/ 352866 w 449102"/>
              <a:gd name="connsiteY7" fmla="*/ 284196 h 508000"/>
              <a:gd name="connsiteX8" fmla="*/ 370688 w 449102"/>
              <a:gd name="connsiteY8" fmla="*/ 266434 h 508000"/>
              <a:gd name="connsiteX9" fmla="*/ 370688 w 449102"/>
              <a:gd name="connsiteY9" fmla="*/ 248672 h 508000"/>
              <a:gd name="connsiteX10" fmla="*/ 231680 w 449102"/>
              <a:gd name="connsiteY10" fmla="*/ 248672 h 508000"/>
              <a:gd name="connsiteX11" fmla="*/ 217107 w 449102"/>
              <a:gd name="connsiteY11" fmla="*/ 98655 h 508000"/>
              <a:gd name="connsiteX12" fmla="*/ 316580 w 449102"/>
              <a:gd name="connsiteY12" fmla="*/ 98655 h 508000"/>
              <a:gd name="connsiteX13" fmla="*/ 316580 w 449102"/>
              <a:gd name="connsiteY13" fmla="*/ 112934 h 508000"/>
              <a:gd name="connsiteX14" fmla="*/ 309475 w 449102"/>
              <a:gd name="connsiteY14" fmla="*/ 130782 h 508000"/>
              <a:gd name="connsiteX15" fmla="*/ 302370 w 449102"/>
              <a:gd name="connsiteY15" fmla="*/ 130782 h 508000"/>
              <a:gd name="connsiteX16" fmla="*/ 302370 w 449102"/>
              <a:gd name="connsiteY16" fmla="*/ 112934 h 508000"/>
              <a:gd name="connsiteX17" fmla="*/ 224212 w 449102"/>
              <a:gd name="connsiteY17" fmla="*/ 112934 h 508000"/>
              <a:gd name="connsiteX18" fmla="*/ 213554 w 449102"/>
              <a:gd name="connsiteY18" fmla="*/ 130782 h 508000"/>
              <a:gd name="connsiteX19" fmla="*/ 117633 w 449102"/>
              <a:gd name="connsiteY19" fmla="*/ 130782 h 508000"/>
              <a:gd name="connsiteX20" fmla="*/ 106976 w 449102"/>
              <a:gd name="connsiteY20" fmla="*/ 141491 h 508000"/>
              <a:gd name="connsiteX21" fmla="*/ 106976 w 449102"/>
              <a:gd name="connsiteY21" fmla="*/ 216452 h 508000"/>
              <a:gd name="connsiteX22" fmla="*/ 99870 w 449102"/>
              <a:gd name="connsiteY22" fmla="*/ 216452 h 508000"/>
              <a:gd name="connsiteX23" fmla="*/ 92765 w 449102"/>
              <a:gd name="connsiteY23" fmla="*/ 198604 h 508000"/>
              <a:gd name="connsiteX24" fmla="*/ 92765 w 449102"/>
              <a:gd name="connsiteY24" fmla="*/ 141491 h 508000"/>
              <a:gd name="connsiteX25" fmla="*/ 117633 w 449102"/>
              <a:gd name="connsiteY25" fmla="*/ 116503 h 508000"/>
              <a:gd name="connsiteX26" fmla="*/ 206449 w 449102"/>
              <a:gd name="connsiteY26" fmla="*/ 116503 h 508000"/>
              <a:gd name="connsiteX27" fmla="*/ 185531 w 449102"/>
              <a:gd name="connsiteY27" fmla="*/ 55954 h 508000"/>
              <a:gd name="connsiteX28" fmla="*/ 285658 w 449102"/>
              <a:gd name="connsiteY28" fmla="*/ 55954 h 508000"/>
              <a:gd name="connsiteX29" fmla="*/ 285658 w 449102"/>
              <a:gd name="connsiteY29" fmla="*/ 70159 h 508000"/>
              <a:gd name="connsiteX30" fmla="*/ 278506 w 449102"/>
              <a:gd name="connsiteY30" fmla="*/ 87915 h 508000"/>
              <a:gd name="connsiteX31" fmla="*/ 271354 w 449102"/>
              <a:gd name="connsiteY31" fmla="*/ 87915 h 508000"/>
              <a:gd name="connsiteX32" fmla="*/ 271354 w 449102"/>
              <a:gd name="connsiteY32" fmla="*/ 70159 h 508000"/>
              <a:gd name="connsiteX33" fmla="*/ 196258 w 449102"/>
              <a:gd name="connsiteY33" fmla="*/ 70159 h 508000"/>
              <a:gd name="connsiteX34" fmla="*/ 181955 w 449102"/>
              <a:gd name="connsiteY34" fmla="*/ 87915 h 508000"/>
              <a:gd name="connsiteX35" fmla="*/ 85403 w 449102"/>
              <a:gd name="connsiteY35" fmla="*/ 87915 h 508000"/>
              <a:gd name="connsiteX36" fmla="*/ 74675 w 449102"/>
              <a:gd name="connsiteY36" fmla="*/ 102120 h 508000"/>
              <a:gd name="connsiteX37" fmla="*/ 74675 w 449102"/>
              <a:gd name="connsiteY37" fmla="*/ 176696 h 508000"/>
              <a:gd name="connsiteX38" fmla="*/ 67523 w 449102"/>
              <a:gd name="connsiteY38" fmla="*/ 176696 h 508000"/>
              <a:gd name="connsiteX39" fmla="*/ 60371 w 449102"/>
              <a:gd name="connsiteY39" fmla="*/ 155389 h 508000"/>
              <a:gd name="connsiteX40" fmla="*/ 60371 w 449102"/>
              <a:gd name="connsiteY40" fmla="*/ 102120 h 508000"/>
              <a:gd name="connsiteX41" fmla="*/ 85403 w 449102"/>
              <a:gd name="connsiteY41" fmla="*/ 73710 h 508000"/>
              <a:gd name="connsiteX42" fmla="*/ 174803 w 449102"/>
              <a:gd name="connsiteY42" fmla="*/ 73710 h 508000"/>
              <a:gd name="connsiteX43" fmla="*/ 185531 w 449102"/>
              <a:gd name="connsiteY43" fmla="*/ 55954 h 508000"/>
              <a:gd name="connsiteX44" fmla="*/ 49900 w 449102"/>
              <a:gd name="connsiteY44" fmla="*/ 35525 h 508000"/>
              <a:gd name="connsiteX45" fmla="*/ 32079 w 449102"/>
              <a:gd name="connsiteY45" fmla="*/ 53287 h 508000"/>
              <a:gd name="connsiteX46" fmla="*/ 32079 w 449102"/>
              <a:gd name="connsiteY46" fmla="*/ 198937 h 508000"/>
              <a:gd name="connsiteX47" fmla="*/ 128315 w 449102"/>
              <a:gd name="connsiteY47" fmla="*/ 287748 h 508000"/>
              <a:gd name="connsiteX48" fmla="*/ 128315 w 449102"/>
              <a:gd name="connsiteY48" fmla="*/ 195385 h 508000"/>
              <a:gd name="connsiteX49" fmla="*/ 163958 w 449102"/>
              <a:gd name="connsiteY49" fmla="*/ 156308 h 508000"/>
              <a:gd name="connsiteX50" fmla="*/ 352866 w 449102"/>
              <a:gd name="connsiteY50" fmla="*/ 156308 h 508000"/>
              <a:gd name="connsiteX51" fmla="*/ 352866 w 449102"/>
              <a:gd name="connsiteY51" fmla="*/ 35525 h 508000"/>
              <a:gd name="connsiteX52" fmla="*/ 49900 w 449102"/>
              <a:gd name="connsiteY52" fmla="*/ 35525 h 508000"/>
              <a:gd name="connsiteX53" fmla="*/ 39207 w 449102"/>
              <a:gd name="connsiteY53" fmla="*/ 0 h 508000"/>
              <a:gd name="connsiteX54" fmla="*/ 377816 w 449102"/>
              <a:gd name="connsiteY54" fmla="*/ 0 h 508000"/>
              <a:gd name="connsiteX55" fmla="*/ 377816 w 449102"/>
              <a:gd name="connsiteY55" fmla="*/ 156308 h 508000"/>
              <a:gd name="connsiteX56" fmla="*/ 449102 w 449102"/>
              <a:gd name="connsiteY56" fmla="*/ 156308 h 508000"/>
              <a:gd name="connsiteX57" fmla="*/ 449102 w 449102"/>
              <a:gd name="connsiteY57" fmla="*/ 468923 h 508000"/>
              <a:gd name="connsiteX58" fmla="*/ 409895 w 449102"/>
              <a:gd name="connsiteY58" fmla="*/ 508000 h 508000"/>
              <a:gd name="connsiteX59" fmla="*/ 128315 w 449102"/>
              <a:gd name="connsiteY59" fmla="*/ 508000 h 508000"/>
              <a:gd name="connsiteX60" fmla="*/ 128315 w 449102"/>
              <a:gd name="connsiteY60" fmla="*/ 458266 h 508000"/>
              <a:gd name="connsiteX61" fmla="*/ 74850 w 449102"/>
              <a:gd name="connsiteY61" fmla="*/ 401427 h 508000"/>
              <a:gd name="connsiteX62" fmla="*/ 0 w 449102"/>
              <a:gd name="connsiteY62" fmla="*/ 401427 h 508000"/>
              <a:gd name="connsiteX63" fmla="*/ 0 w 449102"/>
              <a:gd name="connsiteY63" fmla="*/ 39077 h 508000"/>
              <a:gd name="connsiteX64" fmla="*/ 39207 w 449102"/>
              <a:gd name="connsiteY64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49102" h="508000">
                <a:moveTo>
                  <a:pt x="32079" y="355245"/>
                </a:moveTo>
                <a:cubicBezTo>
                  <a:pt x="32079" y="355245"/>
                  <a:pt x="32079" y="355245"/>
                  <a:pt x="32079" y="387217"/>
                </a:cubicBezTo>
                <a:lnTo>
                  <a:pt x="60593" y="387217"/>
                </a:lnTo>
                <a:cubicBezTo>
                  <a:pt x="60593" y="387217"/>
                  <a:pt x="60593" y="387217"/>
                  <a:pt x="32079" y="355245"/>
                </a:cubicBezTo>
                <a:close/>
                <a:moveTo>
                  <a:pt x="231680" y="248672"/>
                </a:moveTo>
                <a:cubicBezTo>
                  <a:pt x="220987" y="248672"/>
                  <a:pt x="213858" y="255776"/>
                  <a:pt x="213858" y="266434"/>
                </a:cubicBezTo>
                <a:cubicBezTo>
                  <a:pt x="213858" y="266434"/>
                  <a:pt x="213858" y="266434"/>
                  <a:pt x="213858" y="284196"/>
                </a:cubicBezTo>
                <a:cubicBezTo>
                  <a:pt x="213858" y="284196"/>
                  <a:pt x="213858" y="284196"/>
                  <a:pt x="352866" y="284196"/>
                </a:cubicBezTo>
                <a:cubicBezTo>
                  <a:pt x="363559" y="284196"/>
                  <a:pt x="370688" y="277091"/>
                  <a:pt x="370688" y="266434"/>
                </a:cubicBezTo>
                <a:cubicBezTo>
                  <a:pt x="370688" y="255776"/>
                  <a:pt x="370688" y="248672"/>
                  <a:pt x="370688" y="248672"/>
                </a:cubicBezTo>
                <a:cubicBezTo>
                  <a:pt x="370688" y="248672"/>
                  <a:pt x="370688" y="248672"/>
                  <a:pt x="231680" y="248672"/>
                </a:cubicBezTo>
                <a:close/>
                <a:moveTo>
                  <a:pt x="217107" y="98655"/>
                </a:moveTo>
                <a:cubicBezTo>
                  <a:pt x="217107" y="98655"/>
                  <a:pt x="217107" y="98655"/>
                  <a:pt x="316580" y="98655"/>
                </a:cubicBezTo>
                <a:cubicBezTo>
                  <a:pt x="316580" y="98655"/>
                  <a:pt x="316580" y="98655"/>
                  <a:pt x="316580" y="112934"/>
                </a:cubicBezTo>
                <a:cubicBezTo>
                  <a:pt x="316580" y="123642"/>
                  <a:pt x="313028" y="130782"/>
                  <a:pt x="309475" y="130782"/>
                </a:cubicBezTo>
                <a:cubicBezTo>
                  <a:pt x="309475" y="130782"/>
                  <a:pt x="309475" y="130782"/>
                  <a:pt x="302370" y="130782"/>
                </a:cubicBezTo>
                <a:cubicBezTo>
                  <a:pt x="302370" y="130782"/>
                  <a:pt x="302370" y="130782"/>
                  <a:pt x="302370" y="112934"/>
                </a:cubicBezTo>
                <a:cubicBezTo>
                  <a:pt x="302370" y="112934"/>
                  <a:pt x="302370" y="112934"/>
                  <a:pt x="224212" y="112934"/>
                </a:cubicBezTo>
                <a:cubicBezTo>
                  <a:pt x="224212" y="112934"/>
                  <a:pt x="224212" y="112934"/>
                  <a:pt x="213554" y="130782"/>
                </a:cubicBezTo>
                <a:cubicBezTo>
                  <a:pt x="213554" y="130782"/>
                  <a:pt x="213554" y="130782"/>
                  <a:pt x="117633" y="130782"/>
                </a:cubicBezTo>
                <a:cubicBezTo>
                  <a:pt x="110528" y="130782"/>
                  <a:pt x="106976" y="134351"/>
                  <a:pt x="106976" y="141491"/>
                </a:cubicBezTo>
                <a:cubicBezTo>
                  <a:pt x="106976" y="141491"/>
                  <a:pt x="106976" y="141491"/>
                  <a:pt x="106976" y="216452"/>
                </a:cubicBezTo>
                <a:cubicBezTo>
                  <a:pt x="106976" y="216452"/>
                  <a:pt x="106976" y="216452"/>
                  <a:pt x="99870" y="216452"/>
                </a:cubicBezTo>
                <a:cubicBezTo>
                  <a:pt x="92765" y="216452"/>
                  <a:pt x="92765" y="209313"/>
                  <a:pt x="92765" y="198604"/>
                </a:cubicBezTo>
                <a:cubicBezTo>
                  <a:pt x="92765" y="198604"/>
                  <a:pt x="92765" y="198604"/>
                  <a:pt x="92765" y="141491"/>
                </a:cubicBezTo>
                <a:cubicBezTo>
                  <a:pt x="92765" y="127212"/>
                  <a:pt x="103423" y="116503"/>
                  <a:pt x="117633" y="116503"/>
                </a:cubicBezTo>
                <a:cubicBezTo>
                  <a:pt x="117633" y="116503"/>
                  <a:pt x="117633" y="116503"/>
                  <a:pt x="206449" y="116503"/>
                </a:cubicBezTo>
                <a:close/>
                <a:moveTo>
                  <a:pt x="185531" y="55954"/>
                </a:moveTo>
                <a:cubicBezTo>
                  <a:pt x="185531" y="55954"/>
                  <a:pt x="185531" y="55954"/>
                  <a:pt x="285658" y="55954"/>
                </a:cubicBezTo>
                <a:cubicBezTo>
                  <a:pt x="285658" y="55954"/>
                  <a:pt x="285658" y="55954"/>
                  <a:pt x="285658" y="70159"/>
                </a:cubicBezTo>
                <a:cubicBezTo>
                  <a:pt x="285658" y="80813"/>
                  <a:pt x="282082" y="87915"/>
                  <a:pt x="278506" y="87915"/>
                </a:cubicBezTo>
                <a:cubicBezTo>
                  <a:pt x="278506" y="87915"/>
                  <a:pt x="278506" y="87915"/>
                  <a:pt x="271354" y="87915"/>
                </a:cubicBezTo>
                <a:cubicBezTo>
                  <a:pt x="271354" y="87915"/>
                  <a:pt x="271354" y="87915"/>
                  <a:pt x="271354" y="70159"/>
                </a:cubicBezTo>
                <a:cubicBezTo>
                  <a:pt x="271354" y="70159"/>
                  <a:pt x="271354" y="70159"/>
                  <a:pt x="196258" y="70159"/>
                </a:cubicBezTo>
                <a:lnTo>
                  <a:pt x="181955" y="87915"/>
                </a:lnTo>
                <a:cubicBezTo>
                  <a:pt x="181955" y="87915"/>
                  <a:pt x="181955" y="87915"/>
                  <a:pt x="85403" y="87915"/>
                </a:cubicBezTo>
                <a:cubicBezTo>
                  <a:pt x="78251" y="87915"/>
                  <a:pt x="74675" y="95018"/>
                  <a:pt x="74675" y="102120"/>
                </a:cubicBezTo>
                <a:cubicBezTo>
                  <a:pt x="74675" y="102120"/>
                  <a:pt x="74675" y="102120"/>
                  <a:pt x="74675" y="176696"/>
                </a:cubicBezTo>
                <a:cubicBezTo>
                  <a:pt x="74675" y="176696"/>
                  <a:pt x="74675" y="176696"/>
                  <a:pt x="67523" y="176696"/>
                </a:cubicBezTo>
                <a:cubicBezTo>
                  <a:pt x="63947" y="176696"/>
                  <a:pt x="60371" y="166043"/>
                  <a:pt x="60371" y="155389"/>
                </a:cubicBezTo>
                <a:cubicBezTo>
                  <a:pt x="60371" y="155389"/>
                  <a:pt x="60371" y="155389"/>
                  <a:pt x="60371" y="102120"/>
                </a:cubicBezTo>
                <a:cubicBezTo>
                  <a:pt x="60371" y="87915"/>
                  <a:pt x="71099" y="73710"/>
                  <a:pt x="85403" y="73710"/>
                </a:cubicBezTo>
                <a:cubicBezTo>
                  <a:pt x="85403" y="73710"/>
                  <a:pt x="85403" y="73710"/>
                  <a:pt x="174803" y="73710"/>
                </a:cubicBezTo>
                <a:cubicBezTo>
                  <a:pt x="174803" y="73710"/>
                  <a:pt x="174803" y="73710"/>
                  <a:pt x="185531" y="55954"/>
                </a:cubicBezTo>
                <a:close/>
                <a:moveTo>
                  <a:pt x="49900" y="35525"/>
                </a:moveTo>
                <a:cubicBezTo>
                  <a:pt x="39207" y="35525"/>
                  <a:pt x="32079" y="42630"/>
                  <a:pt x="32079" y="53287"/>
                </a:cubicBezTo>
                <a:cubicBezTo>
                  <a:pt x="32079" y="53287"/>
                  <a:pt x="32079" y="53287"/>
                  <a:pt x="32079" y="198937"/>
                </a:cubicBezTo>
                <a:cubicBezTo>
                  <a:pt x="32079" y="198937"/>
                  <a:pt x="32079" y="198937"/>
                  <a:pt x="128315" y="287748"/>
                </a:cubicBezTo>
                <a:cubicBezTo>
                  <a:pt x="128315" y="287748"/>
                  <a:pt x="128315" y="287748"/>
                  <a:pt x="128315" y="195385"/>
                </a:cubicBezTo>
                <a:cubicBezTo>
                  <a:pt x="128315" y="174070"/>
                  <a:pt x="142572" y="156308"/>
                  <a:pt x="163958" y="156308"/>
                </a:cubicBezTo>
                <a:cubicBezTo>
                  <a:pt x="163958" y="156308"/>
                  <a:pt x="163958" y="156308"/>
                  <a:pt x="352866" y="156308"/>
                </a:cubicBezTo>
                <a:cubicBezTo>
                  <a:pt x="352866" y="156308"/>
                  <a:pt x="352866" y="156308"/>
                  <a:pt x="352866" y="35525"/>
                </a:cubicBezTo>
                <a:cubicBezTo>
                  <a:pt x="352866" y="35525"/>
                  <a:pt x="352866" y="35525"/>
                  <a:pt x="49900" y="35525"/>
                </a:cubicBezTo>
                <a:close/>
                <a:moveTo>
                  <a:pt x="39207" y="0"/>
                </a:moveTo>
                <a:cubicBezTo>
                  <a:pt x="39207" y="0"/>
                  <a:pt x="39207" y="0"/>
                  <a:pt x="377816" y="0"/>
                </a:cubicBezTo>
                <a:lnTo>
                  <a:pt x="377816" y="156308"/>
                </a:lnTo>
                <a:cubicBezTo>
                  <a:pt x="377816" y="156308"/>
                  <a:pt x="377816" y="156308"/>
                  <a:pt x="449102" y="156308"/>
                </a:cubicBezTo>
                <a:cubicBezTo>
                  <a:pt x="449102" y="156308"/>
                  <a:pt x="449102" y="156308"/>
                  <a:pt x="449102" y="468923"/>
                </a:cubicBezTo>
                <a:cubicBezTo>
                  <a:pt x="449102" y="490238"/>
                  <a:pt x="431281" y="508000"/>
                  <a:pt x="409895" y="508000"/>
                </a:cubicBezTo>
                <a:cubicBezTo>
                  <a:pt x="409895" y="508000"/>
                  <a:pt x="409895" y="508000"/>
                  <a:pt x="128315" y="508000"/>
                </a:cubicBezTo>
                <a:cubicBezTo>
                  <a:pt x="128315" y="508000"/>
                  <a:pt x="128315" y="508000"/>
                  <a:pt x="128315" y="458266"/>
                </a:cubicBezTo>
                <a:cubicBezTo>
                  <a:pt x="128315" y="458266"/>
                  <a:pt x="128315" y="458266"/>
                  <a:pt x="74850" y="401427"/>
                </a:cubicBezTo>
                <a:cubicBezTo>
                  <a:pt x="74850" y="401427"/>
                  <a:pt x="74850" y="401427"/>
                  <a:pt x="0" y="401427"/>
                </a:cubicBezTo>
                <a:cubicBezTo>
                  <a:pt x="0" y="401427"/>
                  <a:pt x="0" y="401427"/>
                  <a:pt x="0" y="39077"/>
                </a:cubicBezTo>
                <a:cubicBezTo>
                  <a:pt x="0" y="17762"/>
                  <a:pt x="17822" y="0"/>
                  <a:pt x="392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Freeform: Shape 16">
            <a:extLst>
              <a:ext uri="{FF2B5EF4-FFF2-40B4-BE49-F238E27FC236}">
                <a16:creationId xmlns:a16="http://schemas.microsoft.com/office/drawing/2014/main" xmlns="" id="{59B599EE-4E22-4809-B11C-DE826E5BF4D0}"/>
              </a:ext>
            </a:extLst>
          </p:cNvPr>
          <p:cNvSpPr>
            <a:spLocks noChangeAspect="1"/>
          </p:cNvSpPr>
          <p:nvPr/>
        </p:nvSpPr>
        <p:spPr bwMode="auto">
          <a:xfrm>
            <a:off x="6678598" y="3269739"/>
            <a:ext cx="284026" cy="381053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Freeform: Shape 17">
            <a:extLst>
              <a:ext uri="{FF2B5EF4-FFF2-40B4-BE49-F238E27FC236}">
                <a16:creationId xmlns:a16="http://schemas.microsoft.com/office/drawing/2014/main" xmlns="" id="{74E82759-7443-4689-89F8-D3CA625D1F69}"/>
              </a:ext>
            </a:extLst>
          </p:cNvPr>
          <p:cNvSpPr>
            <a:spLocks noChangeAspect="1"/>
          </p:cNvSpPr>
          <p:nvPr/>
        </p:nvSpPr>
        <p:spPr bwMode="auto">
          <a:xfrm>
            <a:off x="3729145" y="3269739"/>
            <a:ext cx="381053" cy="379997"/>
          </a:xfrm>
          <a:custGeom>
            <a:avLst/>
            <a:gdLst>
              <a:gd name="connsiteX0" fmla="*/ 84666 w 508000"/>
              <a:gd name="connsiteY0" fmla="*/ 303955 h 506592"/>
              <a:gd name="connsiteX1" fmla="*/ 233680 w 508000"/>
              <a:gd name="connsiteY1" fmla="*/ 428915 h 506592"/>
              <a:gd name="connsiteX2" fmla="*/ 233680 w 508000"/>
              <a:gd name="connsiteY2" fmla="*/ 408651 h 506592"/>
              <a:gd name="connsiteX3" fmla="*/ 254000 w 508000"/>
              <a:gd name="connsiteY3" fmla="*/ 391765 h 506592"/>
              <a:gd name="connsiteX4" fmla="*/ 274320 w 508000"/>
              <a:gd name="connsiteY4" fmla="*/ 408651 h 506592"/>
              <a:gd name="connsiteX5" fmla="*/ 274320 w 508000"/>
              <a:gd name="connsiteY5" fmla="*/ 428915 h 506592"/>
              <a:gd name="connsiteX6" fmla="*/ 423334 w 508000"/>
              <a:gd name="connsiteY6" fmla="*/ 303955 h 506592"/>
              <a:gd name="connsiteX7" fmla="*/ 254000 w 508000"/>
              <a:gd name="connsiteY7" fmla="*/ 371501 h 506592"/>
              <a:gd name="connsiteX8" fmla="*/ 84666 w 508000"/>
              <a:gd name="connsiteY8" fmla="*/ 303955 h 506592"/>
              <a:gd name="connsiteX9" fmla="*/ 362374 w 508000"/>
              <a:gd name="connsiteY9" fmla="*/ 209392 h 506592"/>
              <a:gd name="connsiteX10" fmla="*/ 372534 w 508000"/>
              <a:gd name="connsiteY10" fmla="*/ 253296 h 506592"/>
              <a:gd name="connsiteX11" fmla="*/ 362374 w 508000"/>
              <a:gd name="connsiteY11" fmla="*/ 297201 h 506592"/>
              <a:gd name="connsiteX12" fmla="*/ 423334 w 508000"/>
              <a:gd name="connsiteY12" fmla="*/ 253296 h 506592"/>
              <a:gd name="connsiteX13" fmla="*/ 362374 w 508000"/>
              <a:gd name="connsiteY13" fmla="*/ 209392 h 506592"/>
              <a:gd name="connsiteX14" fmla="*/ 145626 w 508000"/>
              <a:gd name="connsiteY14" fmla="*/ 209392 h 506592"/>
              <a:gd name="connsiteX15" fmla="*/ 88053 w 508000"/>
              <a:gd name="connsiteY15" fmla="*/ 253296 h 506592"/>
              <a:gd name="connsiteX16" fmla="*/ 145626 w 508000"/>
              <a:gd name="connsiteY16" fmla="*/ 297201 h 506592"/>
              <a:gd name="connsiteX17" fmla="*/ 138853 w 508000"/>
              <a:gd name="connsiteY17" fmla="*/ 253296 h 506592"/>
              <a:gd name="connsiteX18" fmla="*/ 145626 w 508000"/>
              <a:gd name="connsiteY18" fmla="*/ 209392 h 506592"/>
              <a:gd name="connsiteX19" fmla="*/ 254413 w 508000"/>
              <a:gd name="connsiteY19" fmla="*/ 205451 h 506592"/>
              <a:gd name="connsiteX20" fmla="*/ 305363 w 508000"/>
              <a:gd name="connsiteY20" fmla="*/ 253005 h 506592"/>
              <a:gd name="connsiteX21" fmla="*/ 254413 w 508000"/>
              <a:gd name="connsiteY21" fmla="*/ 303955 h 506592"/>
              <a:gd name="connsiteX22" fmla="*/ 206859 w 508000"/>
              <a:gd name="connsiteY22" fmla="*/ 253005 h 506592"/>
              <a:gd name="connsiteX23" fmla="*/ 254413 w 508000"/>
              <a:gd name="connsiteY23" fmla="*/ 205451 h 506592"/>
              <a:gd name="connsiteX24" fmla="*/ 254000 w 508000"/>
              <a:gd name="connsiteY24" fmla="*/ 175618 h 506592"/>
              <a:gd name="connsiteX25" fmla="*/ 176106 w 508000"/>
              <a:gd name="connsiteY25" fmla="*/ 253296 h 506592"/>
              <a:gd name="connsiteX26" fmla="*/ 254000 w 508000"/>
              <a:gd name="connsiteY26" fmla="*/ 330974 h 506592"/>
              <a:gd name="connsiteX27" fmla="*/ 331894 w 508000"/>
              <a:gd name="connsiteY27" fmla="*/ 253296 h 506592"/>
              <a:gd name="connsiteX28" fmla="*/ 254000 w 508000"/>
              <a:gd name="connsiteY28" fmla="*/ 175618 h 506592"/>
              <a:gd name="connsiteX29" fmla="*/ 233680 w 508000"/>
              <a:gd name="connsiteY29" fmla="*/ 77677 h 506592"/>
              <a:gd name="connsiteX30" fmla="*/ 84666 w 508000"/>
              <a:gd name="connsiteY30" fmla="*/ 202637 h 506592"/>
              <a:gd name="connsiteX31" fmla="*/ 254000 w 508000"/>
              <a:gd name="connsiteY31" fmla="*/ 138468 h 506592"/>
              <a:gd name="connsiteX32" fmla="*/ 423334 w 508000"/>
              <a:gd name="connsiteY32" fmla="*/ 202637 h 506592"/>
              <a:gd name="connsiteX33" fmla="*/ 274320 w 508000"/>
              <a:gd name="connsiteY33" fmla="*/ 77677 h 506592"/>
              <a:gd name="connsiteX34" fmla="*/ 274320 w 508000"/>
              <a:gd name="connsiteY34" fmla="*/ 97941 h 506592"/>
              <a:gd name="connsiteX35" fmla="*/ 254000 w 508000"/>
              <a:gd name="connsiteY35" fmla="*/ 118205 h 506592"/>
              <a:gd name="connsiteX36" fmla="*/ 233680 w 508000"/>
              <a:gd name="connsiteY36" fmla="*/ 97941 h 506592"/>
              <a:gd name="connsiteX37" fmla="*/ 233680 w 508000"/>
              <a:gd name="connsiteY37" fmla="*/ 77677 h 506592"/>
              <a:gd name="connsiteX38" fmla="*/ 254000 w 508000"/>
              <a:gd name="connsiteY38" fmla="*/ 0 h 506592"/>
              <a:gd name="connsiteX39" fmla="*/ 274320 w 508000"/>
              <a:gd name="connsiteY39" fmla="*/ 20264 h 506592"/>
              <a:gd name="connsiteX40" fmla="*/ 274320 w 508000"/>
              <a:gd name="connsiteY40" fmla="*/ 40527 h 506592"/>
              <a:gd name="connsiteX41" fmla="*/ 470747 w 508000"/>
              <a:gd name="connsiteY41" fmla="*/ 233033 h 506592"/>
              <a:gd name="connsiteX42" fmla="*/ 491067 w 508000"/>
              <a:gd name="connsiteY42" fmla="*/ 233033 h 506592"/>
              <a:gd name="connsiteX43" fmla="*/ 508000 w 508000"/>
              <a:gd name="connsiteY43" fmla="*/ 253296 h 506592"/>
              <a:gd name="connsiteX44" fmla="*/ 491067 w 508000"/>
              <a:gd name="connsiteY44" fmla="*/ 273560 h 506592"/>
              <a:gd name="connsiteX45" fmla="*/ 470747 w 508000"/>
              <a:gd name="connsiteY45" fmla="*/ 273560 h 506592"/>
              <a:gd name="connsiteX46" fmla="*/ 274320 w 508000"/>
              <a:gd name="connsiteY46" fmla="*/ 469442 h 506592"/>
              <a:gd name="connsiteX47" fmla="*/ 274320 w 508000"/>
              <a:gd name="connsiteY47" fmla="*/ 489706 h 506592"/>
              <a:gd name="connsiteX48" fmla="*/ 254000 w 508000"/>
              <a:gd name="connsiteY48" fmla="*/ 506592 h 506592"/>
              <a:gd name="connsiteX49" fmla="*/ 233680 w 508000"/>
              <a:gd name="connsiteY49" fmla="*/ 489706 h 506592"/>
              <a:gd name="connsiteX50" fmla="*/ 233680 w 508000"/>
              <a:gd name="connsiteY50" fmla="*/ 469442 h 506592"/>
              <a:gd name="connsiteX51" fmla="*/ 40640 w 508000"/>
              <a:gd name="connsiteY51" fmla="*/ 273560 h 506592"/>
              <a:gd name="connsiteX52" fmla="*/ 20320 w 508000"/>
              <a:gd name="connsiteY52" fmla="*/ 273560 h 506592"/>
              <a:gd name="connsiteX53" fmla="*/ 0 w 508000"/>
              <a:gd name="connsiteY53" fmla="*/ 253296 h 506592"/>
              <a:gd name="connsiteX54" fmla="*/ 20320 w 508000"/>
              <a:gd name="connsiteY54" fmla="*/ 233033 h 506592"/>
              <a:gd name="connsiteX55" fmla="*/ 40640 w 508000"/>
              <a:gd name="connsiteY55" fmla="*/ 233033 h 506592"/>
              <a:gd name="connsiteX56" fmla="*/ 233680 w 508000"/>
              <a:gd name="connsiteY56" fmla="*/ 40527 h 506592"/>
              <a:gd name="connsiteX57" fmla="*/ 233680 w 508000"/>
              <a:gd name="connsiteY57" fmla="*/ 20264 h 506592"/>
              <a:gd name="connsiteX58" fmla="*/ 254000 w 508000"/>
              <a:gd name="connsiteY58" fmla="*/ 0 h 50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000" h="506592">
                <a:moveTo>
                  <a:pt x="84666" y="303955"/>
                </a:moveTo>
                <a:cubicBezTo>
                  <a:pt x="104986" y="371501"/>
                  <a:pt x="165946" y="422160"/>
                  <a:pt x="233680" y="428915"/>
                </a:cubicBezTo>
                <a:cubicBezTo>
                  <a:pt x="233680" y="428915"/>
                  <a:pt x="233680" y="428915"/>
                  <a:pt x="233680" y="408651"/>
                </a:cubicBezTo>
                <a:cubicBezTo>
                  <a:pt x="233680" y="398519"/>
                  <a:pt x="243840" y="391765"/>
                  <a:pt x="254000" y="391765"/>
                </a:cubicBezTo>
                <a:cubicBezTo>
                  <a:pt x="264160" y="391765"/>
                  <a:pt x="274320" y="398519"/>
                  <a:pt x="274320" y="408651"/>
                </a:cubicBezTo>
                <a:cubicBezTo>
                  <a:pt x="274320" y="408651"/>
                  <a:pt x="274320" y="408651"/>
                  <a:pt x="274320" y="428915"/>
                </a:cubicBezTo>
                <a:cubicBezTo>
                  <a:pt x="345440" y="422160"/>
                  <a:pt x="403014" y="371501"/>
                  <a:pt x="423334" y="303955"/>
                </a:cubicBezTo>
                <a:cubicBezTo>
                  <a:pt x="386080" y="334351"/>
                  <a:pt x="325120" y="371501"/>
                  <a:pt x="254000" y="371501"/>
                </a:cubicBezTo>
                <a:cubicBezTo>
                  <a:pt x="186266" y="371501"/>
                  <a:pt x="125306" y="334351"/>
                  <a:pt x="84666" y="303955"/>
                </a:cubicBezTo>
                <a:close/>
                <a:moveTo>
                  <a:pt x="362374" y="209392"/>
                </a:moveTo>
                <a:cubicBezTo>
                  <a:pt x="369147" y="222901"/>
                  <a:pt x="372534" y="239787"/>
                  <a:pt x="372534" y="253296"/>
                </a:cubicBezTo>
                <a:cubicBezTo>
                  <a:pt x="372534" y="270183"/>
                  <a:pt x="369147" y="283692"/>
                  <a:pt x="362374" y="297201"/>
                </a:cubicBezTo>
                <a:cubicBezTo>
                  <a:pt x="389467" y="283692"/>
                  <a:pt x="409787" y="266805"/>
                  <a:pt x="423334" y="253296"/>
                </a:cubicBezTo>
                <a:cubicBezTo>
                  <a:pt x="409787" y="243164"/>
                  <a:pt x="389467" y="226278"/>
                  <a:pt x="362374" y="209392"/>
                </a:cubicBezTo>
                <a:close/>
                <a:moveTo>
                  <a:pt x="145626" y="209392"/>
                </a:moveTo>
                <a:cubicBezTo>
                  <a:pt x="118533" y="226278"/>
                  <a:pt x="98213" y="243164"/>
                  <a:pt x="88053" y="253296"/>
                </a:cubicBezTo>
                <a:cubicBezTo>
                  <a:pt x="98213" y="266805"/>
                  <a:pt x="118533" y="283692"/>
                  <a:pt x="145626" y="297201"/>
                </a:cubicBezTo>
                <a:cubicBezTo>
                  <a:pt x="138853" y="283692"/>
                  <a:pt x="138853" y="270183"/>
                  <a:pt x="138853" y="253296"/>
                </a:cubicBezTo>
                <a:cubicBezTo>
                  <a:pt x="138853" y="239787"/>
                  <a:pt x="138853" y="222901"/>
                  <a:pt x="145626" y="209392"/>
                </a:cubicBezTo>
                <a:close/>
                <a:moveTo>
                  <a:pt x="254413" y="205451"/>
                </a:moveTo>
                <a:cubicBezTo>
                  <a:pt x="281586" y="205451"/>
                  <a:pt x="305363" y="225831"/>
                  <a:pt x="305363" y="253005"/>
                </a:cubicBezTo>
                <a:cubicBezTo>
                  <a:pt x="305363" y="280178"/>
                  <a:pt x="281586" y="303955"/>
                  <a:pt x="254413" y="303955"/>
                </a:cubicBezTo>
                <a:cubicBezTo>
                  <a:pt x="227239" y="303955"/>
                  <a:pt x="206859" y="280178"/>
                  <a:pt x="206859" y="253005"/>
                </a:cubicBezTo>
                <a:cubicBezTo>
                  <a:pt x="206859" y="225831"/>
                  <a:pt x="227239" y="205451"/>
                  <a:pt x="254413" y="205451"/>
                </a:cubicBezTo>
                <a:close/>
                <a:moveTo>
                  <a:pt x="254000" y="175618"/>
                </a:moveTo>
                <a:cubicBezTo>
                  <a:pt x="209974" y="175618"/>
                  <a:pt x="176106" y="209392"/>
                  <a:pt x="176106" y="253296"/>
                </a:cubicBezTo>
                <a:cubicBezTo>
                  <a:pt x="176106" y="297201"/>
                  <a:pt x="209974" y="330974"/>
                  <a:pt x="254000" y="330974"/>
                </a:cubicBezTo>
                <a:cubicBezTo>
                  <a:pt x="298027" y="330974"/>
                  <a:pt x="331894" y="297201"/>
                  <a:pt x="331894" y="253296"/>
                </a:cubicBezTo>
                <a:cubicBezTo>
                  <a:pt x="331894" y="209392"/>
                  <a:pt x="298027" y="175618"/>
                  <a:pt x="254000" y="175618"/>
                </a:cubicBezTo>
                <a:close/>
                <a:moveTo>
                  <a:pt x="233680" y="77677"/>
                </a:moveTo>
                <a:cubicBezTo>
                  <a:pt x="165946" y="87809"/>
                  <a:pt x="104986" y="138468"/>
                  <a:pt x="84666" y="202637"/>
                </a:cubicBezTo>
                <a:cubicBezTo>
                  <a:pt x="125306" y="172241"/>
                  <a:pt x="186266" y="138468"/>
                  <a:pt x="254000" y="138468"/>
                </a:cubicBezTo>
                <a:cubicBezTo>
                  <a:pt x="325120" y="138468"/>
                  <a:pt x="386080" y="172241"/>
                  <a:pt x="423334" y="202637"/>
                </a:cubicBezTo>
                <a:cubicBezTo>
                  <a:pt x="403014" y="138468"/>
                  <a:pt x="345440" y="87809"/>
                  <a:pt x="274320" y="77677"/>
                </a:cubicBezTo>
                <a:cubicBezTo>
                  <a:pt x="274320" y="77677"/>
                  <a:pt x="274320" y="77677"/>
                  <a:pt x="274320" y="97941"/>
                </a:cubicBezTo>
                <a:cubicBezTo>
                  <a:pt x="274320" y="108073"/>
                  <a:pt x="264160" y="118205"/>
                  <a:pt x="254000" y="118205"/>
                </a:cubicBezTo>
                <a:cubicBezTo>
                  <a:pt x="243840" y="118205"/>
                  <a:pt x="233680" y="108073"/>
                  <a:pt x="233680" y="97941"/>
                </a:cubicBezTo>
                <a:cubicBezTo>
                  <a:pt x="233680" y="97941"/>
                  <a:pt x="233680" y="97941"/>
                  <a:pt x="233680" y="77677"/>
                </a:cubicBezTo>
                <a:close/>
                <a:moveTo>
                  <a:pt x="254000" y="0"/>
                </a:moveTo>
                <a:cubicBezTo>
                  <a:pt x="264160" y="0"/>
                  <a:pt x="274320" y="10132"/>
                  <a:pt x="274320" y="20264"/>
                </a:cubicBezTo>
                <a:cubicBezTo>
                  <a:pt x="274320" y="20264"/>
                  <a:pt x="274320" y="20264"/>
                  <a:pt x="274320" y="40527"/>
                </a:cubicBezTo>
                <a:cubicBezTo>
                  <a:pt x="375920" y="50659"/>
                  <a:pt x="460587" y="131714"/>
                  <a:pt x="470747" y="233033"/>
                </a:cubicBezTo>
                <a:cubicBezTo>
                  <a:pt x="470747" y="233033"/>
                  <a:pt x="470747" y="233033"/>
                  <a:pt x="491067" y="233033"/>
                </a:cubicBezTo>
                <a:cubicBezTo>
                  <a:pt x="501227" y="233033"/>
                  <a:pt x="508000" y="243164"/>
                  <a:pt x="508000" y="253296"/>
                </a:cubicBezTo>
                <a:cubicBezTo>
                  <a:pt x="508000" y="263428"/>
                  <a:pt x="501227" y="273560"/>
                  <a:pt x="491067" y="273560"/>
                </a:cubicBezTo>
                <a:cubicBezTo>
                  <a:pt x="491067" y="273560"/>
                  <a:pt x="491067" y="273560"/>
                  <a:pt x="470747" y="273560"/>
                </a:cubicBezTo>
                <a:cubicBezTo>
                  <a:pt x="460587" y="374878"/>
                  <a:pt x="375920" y="459310"/>
                  <a:pt x="274320" y="469442"/>
                </a:cubicBezTo>
                <a:cubicBezTo>
                  <a:pt x="274320" y="469442"/>
                  <a:pt x="274320" y="469442"/>
                  <a:pt x="274320" y="489706"/>
                </a:cubicBezTo>
                <a:cubicBezTo>
                  <a:pt x="274320" y="499838"/>
                  <a:pt x="264160" y="506592"/>
                  <a:pt x="254000" y="506592"/>
                </a:cubicBezTo>
                <a:cubicBezTo>
                  <a:pt x="243840" y="506592"/>
                  <a:pt x="233680" y="499838"/>
                  <a:pt x="233680" y="489706"/>
                </a:cubicBezTo>
                <a:cubicBezTo>
                  <a:pt x="233680" y="489706"/>
                  <a:pt x="233680" y="489706"/>
                  <a:pt x="233680" y="469442"/>
                </a:cubicBezTo>
                <a:cubicBezTo>
                  <a:pt x="132080" y="459310"/>
                  <a:pt x="50800" y="374878"/>
                  <a:pt x="40640" y="273560"/>
                </a:cubicBezTo>
                <a:cubicBezTo>
                  <a:pt x="40640" y="273560"/>
                  <a:pt x="40640" y="273560"/>
                  <a:pt x="20320" y="273560"/>
                </a:cubicBezTo>
                <a:cubicBezTo>
                  <a:pt x="10160" y="273560"/>
                  <a:pt x="0" y="263428"/>
                  <a:pt x="0" y="253296"/>
                </a:cubicBezTo>
                <a:cubicBezTo>
                  <a:pt x="0" y="243164"/>
                  <a:pt x="10160" y="233033"/>
                  <a:pt x="20320" y="233033"/>
                </a:cubicBezTo>
                <a:cubicBezTo>
                  <a:pt x="20320" y="233033"/>
                  <a:pt x="20320" y="233033"/>
                  <a:pt x="40640" y="233033"/>
                </a:cubicBezTo>
                <a:cubicBezTo>
                  <a:pt x="50800" y="131714"/>
                  <a:pt x="132080" y="50659"/>
                  <a:pt x="233680" y="40527"/>
                </a:cubicBezTo>
                <a:cubicBezTo>
                  <a:pt x="233680" y="40527"/>
                  <a:pt x="233680" y="40527"/>
                  <a:pt x="233680" y="20264"/>
                </a:cubicBezTo>
                <a:cubicBezTo>
                  <a:pt x="233680" y="10132"/>
                  <a:pt x="243840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Freeform: Shape 18">
            <a:extLst>
              <a:ext uri="{FF2B5EF4-FFF2-40B4-BE49-F238E27FC236}">
                <a16:creationId xmlns:a16="http://schemas.microsoft.com/office/drawing/2014/main" xmlns="" id="{3748F525-3724-4665-BCFB-4C8937409BC1}"/>
              </a:ext>
            </a:extLst>
          </p:cNvPr>
          <p:cNvSpPr>
            <a:spLocks noChangeAspect="1"/>
          </p:cNvSpPr>
          <p:nvPr/>
        </p:nvSpPr>
        <p:spPr bwMode="auto">
          <a:xfrm>
            <a:off x="9565100" y="3269739"/>
            <a:ext cx="307916" cy="381053"/>
          </a:xfrm>
          <a:custGeom>
            <a:avLst/>
            <a:gdLst>
              <a:gd name="connsiteX0" fmla="*/ 206056 w 410498"/>
              <a:gd name="connsiteY0" fmla="*/ 251527 h 508000"/>
              <a:gd name="connsiteX1" fmla="*/ 216200 w 410498"/>
              <a:gd name="connsiteY1" fmla="*/ 253219 h 508000"/>
              <a:gd name="connsiteX2" fmla="*/ 211128 w 410498"/>
              <a:gd name="connsiteY2" fmla="*/ 283675 h 508000"/>
              <a:gd name="connsiteX3" fmla="*/ 184078 w 410498"/>
              <a:gd name="connsiteY3" fmla="*/ 315822 h 508000"/>
              <a:gd name="connsiteX4" fmla="*/ 168862 w 410498"/>
              <a:gd name="connsiteY4" fmla="*/ 297210 h 508000"/>
              <a:gd name="connsiteX5" fmla="*/ 206056 w 410498"/>
              <a:gd name="connsiteY5" fmla="*/ 251527 h 508000"/>
              <a:gd name="connsiteX6" fmla="*/ 206094 w 410498"/>
              <a:gd name="connsiteY6" fmla="*/ 175521 h 508000"/>
              <a:gd name="connsiteX7" fmla="*/ 87843 w 410498"/>
              <a:gd name="connsiteY7" fmla="*/ 295349 h 508000"/>
              <a:gd name="connsiteX8" fmla="*/ 185822 w 410498"/>
              <a:gd name="connsiteY8" fmla="*/ 394924 h 508000"/>
              <a:gd name="connsiteX9" fmla="*/ 244947 w 410498"/>
              <a:gd name="connsiteY9" fmla="*/ 383110 h 508000"/>
              <a:gd name="connsiteX10" fmla="*/ 238190 w 410498"/>
              <a:gd name="connsiteY10" fmla="*/ 364545 h 508000"/>
              <a:gd name="connsiteX11" fmla="*/ 192579 w 410498"/>
              <a:gd name="connsiteY11" fmla="*/ 374671 h 508000"/>
              <a:gd name="connsiteX12" fmla="*/ 111493 w 410498"/>
              <a:gd name="connsiteY12" fmla="*/ 291974 h 508000"/>
              <a:gd name="connsiteX13" fmla="*/ 202715 w 410498"/>
              <a:gd name="connsiteY13" fmla="*/ 194086 h 508000"/>
              <a:gd name="connsiteX14" fmla="*/ 278733 w 410498"/>
              <a:gd name="connsiteY14" fmla="*/ 266658 h 508000"/>
              <a:gd name="connsiteX15" fmla="*/ 246637 w 410498"/>
              <a:gd name="connsiteY15" fmla="*/ 320665 h 508000"/>
              <a:gd name="connsiteX16" fmla="*/ 239879 w 410498"/>
              <a:gd name="connsiteY16" fmla="*/ 293661 h 508000"/>
              <a:gd name="connsiteX17" fmla="*/ 248326 w 410498"/>
              <a:gd name="connsiteY17" fmla="*/ 234591 h 508000"/>
              <a:gd name="connsiteX18" fmla="*/ 211162 w 410498"/>
              <a:gd name="connsiteY18" fmla="*/ 226153 h 508000"/>
              <a:gd name="connsiteX19" fmla="*/ 136833 w 410498"/>
              <a:gd name="connsiteY19" fmla="*/ 300412 h 508000"/>
              <a:gd name="connsiteX20" fmla="*/ 172308 w 410498"/>
              <a:gd name="connsiteY20" fmla="*/ 340917 h 508000"/>
              <a:gd name="connsiteX21" fmla="*/ 212851 w 410498"/>
              <a:gd name="connsiteY21" fmla="*/ 317289 h 508000"/>
              <a:gd name="connsiteX22" fmla="*/ 214540 w 410498"/>
              <a:gd name="connsiteY22" fmla="*/ 317289 h 508000"/>
              <a:gd name="connsiteX23" fmla="*/ 241569 w 410498"/>
              <a:gd name="connsiteY23" fmla="*/ 340917 h 508000"/>
              <a:gd name="connsiteX24" fmla="*/ 300694 w 410498"/>
              <a:gd name="connsiteY24" fmla="*/ 266658 h 508000"/>
              <a:gd name="connsiteX25" fmla="*/ 206094 w 410498"/>
              <a:gd name="connsiteY25" fmla="*/ 175521 h 508000"/>
              <a:gd name="connsiteX26" fmla="*/ 59125 w 410498"/>
              <a:gd name="connsiteY26" fmla="*/ 21940 h 508000"/>
              <a:gd name="connsiteX27" fmla="*/ 25339 w 410498"/>
              <a:gd name="connsiteY27" fmla="*/ 47256 h 508000"/>
              <a:gd name="connsiteX28" fmla="*/ 363198 w 410498"/>
              <a:gd name="connsiteY28" fmla="*/ 47256 h 508000"/>
              <a:gd name="connsiteX29" fmla="*/ 363198 w 410498"/>
              <a:gd name="connsiteY29" fmla="*/ 475934 h 508000"/>
              <a:gd name="connsiteX30" fmla="*/ 388537 w 410498"/>
              <a:gd name="connsiteY30" fmla="*/ 455681 h 508000"/>
              <a:gd name="connsiteX31" fmla="*/ 388537 w 410498"/>
              <a:gd name="connsiteY31" fmla="*/ 21940 h 508000"/>
              <a:gd name="connsiteX32" fmla="*/ 59125 w 410498"/>
              <a:gd name="connsiteY32" fmla="*/ 21940 h 508000"/>
              <a:gd name="connsiteX33" fmla="*/ 48989 w 410498"/>
              <a:gd name="connsiteY33" fmla="*/ 0 h 508000"/>
              <a:gd name="connsiteX34" fmla="*/ 402052 w 410498"/>
              <a:gd name="connsiteY34" fmla="*/ 0 h 508000"/>
              <a:gd name="connsiteX35" fmla="*/ 410498 w 410498"/>
              <a:gd name="connsiteY35" fmla="*/ 8438 h 508000"/>
              <a:gd name="connsiteX36" fmla="*/ 410498 w 410498"/>
              <a:gd name="connsiteY36" fmla="*/ 462432 h 508000"/>
              <a:gd name="connsiteX37" fmla="*/ 405430 w 410498"/>
              <a:gd name="connsiteY37" fmla="*/ 477621 h 508000"/>
              <a:gd name="connsiteX38" fmla="*/ 363198 w 410498"/>
              <a:gd name="connsiteY38" fmla="*/ 508000 h 508000"/>
              <a:gd name="connsiteX39" fmla="*/ 0 w 410498"/>
              <a:gd name="connsiteY39" fmla="*/ 508000 h 508000"/>
              <a:gd name="connsiteX40" fmla="*/ 0 w 410498"/>
              <a:gd name="connsiteY40" fmla="*/ 55694 h 508000"/>
              <a:gd name="connsiteX41" fmla="*/ 48989 w 410498"/>
              <a:gd name="connsiteY4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0498" h="508000">
                <a:moveTo>
                  <a:pt x="206056" y="251527"/>
                </a:moveTo>
                <a:cubicBezTo>
                  <a:pt x="211128" y="251527"/>
                  <a:pt x="212819" y="251527"/>
                  <a:pt x="216200" y="253219"/>
                </a:cubicBezTo>
                <a:cubicBezTo>
                  <a:pt x="216200" y="253219"/>
                  <a:pt x="216200" y="253219"/>
                  <a:pt x="211128" y="283675"/>
                </a:cubicBezTo>
                <a:cubicBezTo>
                  <a:pt x="209437" y="300594"/>
                  <a:pt x="195912" y="315822"/>
                  <a:pt x="184078" y="315822"/>
                </a:cubicBezTo>
                <a:cubicBezTo>
                  <a:pt x="173934" y="315822"/>
                  <a:pt x="168862" y="309054"/>
                  <a:pt x="168862" y="297210"/>
                </a:cubicBezTo>
                <a:cubicBezTo>
                  <a:pt x="168862" y="271831"/>
                  <a:pt x="185768" y="251527"/>
                  <a:pt x="206056" y="251527"/>
                </a:cubicBezTo>
                <a:close/>
                <a:moveTo>
                  <a:pt x="206094" y="175521"/>
                </a:moveTo>
                <a:cubicBezTo>
                  <a:pt x="135143" y="175521"/>
                  <a:pt x="87843" y="231216"/>
                  <a:pt x="87843" y="295349"/>
                </a:cubicBezTo>
                <a:cubicBezTo>
                  <a:pt x="87843" y="357794"/>
                  <a:pt x="133454" y="394924"/>
                  <a:pt x="185822" y="394924"/>
                </a:cubicBezTo>
                <a:cubicBezTo>
                  <a:pt x="209472" y="394924"/>
                  <a:pt x="224676" y="391548"/>
                  <a:pt x="244947" y="383110"/>
                </a:cubicBezTo>
                <a:cubicBezTo>
                  <a:pt x="244947" y="383110"/>
                  <a:pt x="244947" y="383110"/>
                  <a:pt x="238190" y="364545"/>
                </a:cubicBezTo>
                <a:cubicBezTo>
                  <a:pt x="226365" y="371296"/>
                  <a:pt x="209472" y="374671"/>
                  <a:pt x="192579" y="374671"/>
                </a:cubicBezTo>
                <a:cubicBezTo>
                  <a:pt x="145279" y="374671"/>
                  <a:pt x="111493" y="344292"/>
                  <a:pt x="111493" y="291974"/>
                </a:cubicBezTo>
                <a:cubicBezTo>
                  <a:pt x="111493" y="231216"/>
                  <a:pt x="153726" y="194086"/>
                  <a:pt x="202715" y="194086"/>
                </a:cubicBezTo>
                <a:cubicBezTo>
                  <a:pt x="251705" y="194086"/>
                  <a:pt x="278733" y="226153"/>
                  <a:pt x="278733" y="266658"/>
                </a:cubicBezTo>
                <a:cubicBezTo>
                  <a:pt x="278733" y="303788"/>
                  <a:pt x="260151" y="320665"/>
                  <a:pt x="246637" y="320665"/>
                </a:cubicBezTo>
                <a:cubicBezTo>
                  <a:pt x="238190" y="320665"/>
                  <a:pt x="236501" y="312226"/>
                  <a:pt x="239879" y="293661"/>
                </a:cubicBezTo>
                <a:cubicBezTo>
                  <a:pt x="239879" y="293661"/>
                  <a:pt x="239879" y="293661"/>
                  <a:pt x="248326" y="234591"/>
                </a:cubicBezTo>
                <a:cubicBezTo>
                  <a:pt x="241569" y="229528"/>
                  <a:pt x="224676" y="226153"/>
                  <a:pt x="211162" y="226153"/>
                </a:cubicBezTo>
                <a:cubicBezTo>
                  <a:pt x="165551" y="226153"/>
                  <a:pt x="136833" y="261595"/>
                  <a:pt x="136833" y="300412"/>
                </a:cubicBezTo>
                <a:cubicBezTo>
                  <a:pt x="136833" y="325728"/>
                  <a:pt x="152036" y="340917"/>
                  <a:pt x="172308" y="340917"/>
                </a:cubicBezTo>
                <a:cubicBezTo>
                  <a:pt x="189201" y="340917"/>
                  <a:pt x="204404" y="332479"/>
                  <a:pt x="212851" y="317289"/>
                </a:cubicBezTo>
                <a:cubicBezTo>
                  <a:pt x="212851" y="317289"/>
                  <a:pt x="212851" y="317289"/>
                  <a:pt x="214540" y="317289"/>
                </a:cubicBezTo>
                <a:cubicBezTo>
                  <a:pt x="216229" y="334166"/>
                  <a:pt x="226365" y="340917"/>
                  <a:pt x="241569" y="340917"/>
                </a:cubicBezTo>
                <a:cubicBezTo>
                  <a:pt x="275355" y="340917"/>
                  <a:pt x="300694" y="312226"/>
                  <a:pt x="300694" y="266658"/>
                </a:cubicBezTo>
                <a:cubicBezTo>
                  <a:pt x="300694" y="212651"/>
                  <a:pt x="261840" y="175521"/>
                  <a:pt x="206094" y="175521"/>
                </a:cubicBezTo>
                <a:close/>
                <a:moveTo>
                  <a:pt x="59125" y="21940"/>
                </a:moveTo>
                <a:cubicBezTo>
                  <a:pt x="40543" y="21940"/>
                  <a:pt x="27029" y="30379"/>
                  <a:pt x="25339" y="47256"/>
                </a:cubicBezTo>
                <a:cubicBezTo>
                  <a:pt x="25339" y="47256"/>
                  <a:pt x="25339" y="47256"/>
                  <a:pt x="363198" y="47256"/>
                </a:cubicBezTo>
                <a:cubicBezTo>
                  <a:pt x="363198" y="47256"/>
                  <a:pt x="363198" y="47256"/>
                  <a:pt x="363198" y="475934"/>
                </a:cubicBezTo>
                <a:lnTo>
                  <a:pt x="388537" y="455681"/>
                </a:lnTo>
                <a:cubicBezTo>
                  <a:pt x="388537" y="455681"/>
                  <a:pt x="388537" y="455681"/>
                  <a:pt x="388537" y="21940"/>
                </a:cubicBezTo>
                <a:cubicBezTo>
                  <a:pt x="388537" y="21940"/>
                  <a:pt x="388537" y="21940"/>
                  <a:pt x="59125" y="21940"/>
                </a:cubicBezTo>
                <a:close/>
                <a:moveTo>
                  <a:pt x="48989" y="0"/>
                </a:moveTo>
                <a:cubicBezTo>
                  <a:pt x="48989" y="0"/>
                  <a:pt x="48989" y="0"/>
                  <a:pt x="402052" y="0"/>
                </a:cubicBezTo>
                <a:cubicBezTo>
                  <a:pt x="407119" y="0"/>
                  <a:pt x="410498" y="3375"/>
                  <a:pt x="410498" y="8438"/>
                </a:cubicBezTo>
                <a:lnTo>
                  <a:pt x="410498" y="462432"/>
                </a:lnTo>
                <a:cubicBezTo>
                  <a:pt x="410498" y="462432"/>
                  <a:pt x="410498" y="472558"/>
                  <a:pt x="405430" y="477621"/>
                </a:cubicBezTo>
                <a:cubicBezTo>
                  <a:pt x="400362" y="482685"/>
                  <a:pt x="363198" y="508000"/>
                  <a:pt x="363198" y="508000"/>
                </a:cubicBezTo>
                <a:cubicBezTo>
                  <a:pt x="363198" y="508000"/>
                  <a:pt x="363198" y="508000"/>
                  <a:pt x="0" y="508000"/>
                </a:cubicBezTo>
                <a:cubicBezTo>
                  <a:pt x="0" y="508000"/>
                  <a:pt x="0" y="508000"/>
                  <a:pt x="0" y="55694"/>
                </a:cubicBezTo>
                <a:cubicBezTo>
                  <a:pt x="0" y="20252"/>
                  <a:pt x="21961" y="0"/>
                  <a:pt x="48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Freeform: Shape 19">
            <a:extLst>
              <a:ext uri="{FF2B5EF4-FFF2-40B4-BE49-F238E27FC236}">
                <a16:creationId xmlns:a16="http://schemas.microsoft.com/office/drawing/2014/main" xmlns="" id="{7562CE90-A277-4E66-AFBD-EBC37EC9FA02}"/>
              </a:ext>
            </a:extLst>
          </p:cNvPr>
          <p:cNvSpPr>
            <a:spLocks noChangeAspect="1"/>
          </p:cNvSpPr>
          <p:nvPr/>
        </p:nvSpPr>
        <p:spPr bwMode="auto">
          <a:xfrm>
            <a:off x="2282493" y="3269739"/>
            <a:ext cx="380897" cy="381053"/>
          </a:xfrm>
          <a:custGeom>
            <a:avLst/>
            <a:gdLst>
              <a:gd name="connsiteX0" fmla="*/ 185778 w 502142"/>
              <a:gd name="connsiteY0" fmla="*/ 245107 h 502347"/>
              <a:gd name="connsiteX1" fmla="*/ 181850 w 502142"/>
              <a:gd name="connsiteY1" fmla="*/ 247726 h 502347"/>
              <a:gd name="connsiteX2" fmla="*/ 196252 w 502142"/>
              <a:gd name="connsiteY2" fmla="*/ 262134 h 502347"/>
              <a:gd name="connsiteX3" fmla="*/ 198871 w 502142"/>
              <a:gd name="connsiteY3" fmla="*/ 259515 h 502347"/>
              <a:gd name="connsiteX4" fmla="*/ 198871 w 502142"/>
              <a:gd name="connsiteY4" fmla="*/ 258205 h 502347"/>
              <a:gd name="connsiteX5" fmla="*/ 197562 w 502142"/>
              <a:gd name="connsiteY5" fmla="*/ 256895 h 502347"/>
              <a:gd name="connsiteX6" fmla="*/ 196252 w 502142"/>
              <a:gd name="connsiteY6" fmla="*/ 255585 h 502347"/>
              <a:gd name="connsiteX7" fmla="*/ 187087 w 502142"/>
              <a:gd name="connsiteY7" fmla="*/ 245107 h 502347"/>
              <a:gd name="connsiteX8" fmla="*/ 185778 w 502142"/>
              <a:gd name="connsiteY8" fmla="*/ 245107 h 502347"/>
              <a:gd name="connsiteX9" fmla="*/ 300657 w 502142"/>
              <a:gd name="connsiteY9" fmla="*/ 124890 h 502347"/>
              <a:gd name="connsiteX10" fmla="*/ 333369 w 502142"/>
              <a:gd name="connsiteY10" fmla="*/ 157500 h 502347"/>
              <a:gd name="connsiteX11" fmla="*/ 300657 w 502142"/>
              <a:gd name="connsiteY11" fmla="*/ 191414 h 502347"/>
              <a:gd name="connsiteX12" fmla="*/ 267945 w 502142"/>
              <a:gd name="connsiteY12" fmla="*/ 157500 h 502347"/>
              <a:gd name="connsiteX13" fmla="*/ 300657 w 502142"/>
              <a:gd name="connsiteY13" fmla="*/ 124890 h 502347"/>
              <a:gd name="connsiteX14" fmla="*/ 251242 w 502142"/>
              <a:gd name="connsiteY14" fmla="*/ 83999 h 502347"/>
              <a:gd name="connsiteX15" fmla="*/ 180541 w 502142"/>
              <a:gd name="connsiteY15" fmla="*/ 99717 h 502347"/>
              <a:gd name="connsiteX16" fmla="*/ 99366 w 502142"/>
              <a:gd name="connsiteY16" fmla="*/ 321076 h 502347"/>
              <a:gd name="connsiteX17" fmla="*/ 251242 w 502142"/>
              <a:gd name="connsiteY17" fmla="*/ 419313 h 502347"/>
              <a:gd name="connsiteX18" fmla="*/ 268263 w 502142"/>
              <a:gd name="connsiteY18" fmla="*/ 418003 h 502347"/>
              <a:gd name="connsiteX19" fmla="*/ 264335 w 502142"/>
              <a:gd name="connsiteY19" fmla="*/ 418003 h 502347"/>
              <a:gd name="connsiteX20" fmla="*/ 253861 w 502142"/>
              <a:gd name="connsiteY20" fmla="*/ 399665 h 502347"/>
              <a:gd name="connsiteX21" fmla="*/ 270881 w 502142"/>
              <a:gd name="connsiteY21" fmla="*/ 336794 h 502347"/>
              <a:gd name="connsiteX22" fmla="*/ 251242 w 502142"/>
              <a:gd name="connsiteY22" fmla="*/ 307978 h 502347"/>
              <a:gd name="connsiteX23" fmla="*/ 247314 w 502142"/>
              <a:gd name="connsiteY23" fmla="*/ 306668 h 502347"/>
              <a:gd name="connsiteX24" fmla="*/ 236840 w 502142"/>
              <a:gd name="connsiteY24" fmla="*/ 335484 h 502347"/>
              <a:gd name="connsiteX25" fmla="*/ 222438 w 502142"/>
              <a:gd name="connsiteY25" fmla="*/ 345963 h 502347"/>
              <a:gd name="connsiteX26" fmla="*/ 173995 w 502142"/>
              <a:gd name="connsiteY26" fmla="*/ 348582 h 502347"/>
              <a:gd name="connsiteX27" fmla="*/ 158283 w 502142"/>
              <a:gd name="connsiteY27" fmla="*/ 334174 h 502347"/>
              <a:gd name="connsiteX28" fmla="*/ 172685 w 502142"/>
              <a:gd name="connsiteY28" fmla="*/ 318457 h 502347"/>
              <a:gd name="connsiteX29" fmla="*/ 211964 w 502142"/>
              <a:gd name="connsiteY29" fmla="*/ 315837 h 502347"/>
              <a:gd name="connsiteX30" fmla="*/ 223747 w 502142"/>
              <a:gd name="connsiteY30" fmla="*/ 283092 h 502347"/>
              <a:gd name="connsiteX31" fmla="*/ 225056 w 502142"/>
              <a:gd name="connsiteY31" fmla="*/ 272613 h 502347"/>
              <a:gd name="connsiteX32" fmla="*/ 242077 w 502142"/>
              <a:gd name="connsiteY32" fmla="*/ 217601 h 502347"/>
              <a:gd name="connsiteX33" fmla="*/ 234221 w 502142"/>
              <a:gd name="connsiteY33" fmla="*/ 221530 h 502347"/>
              <a:gd name="connsiteX34" fmla="*/ 211964 w 502142"/>
              <a:gd name="connsiteY34" fmla="*/ 247726 h 502347"/>
              <a:gd name="connsiteX35" fmla="*/ 201489 w 502142"/>
              <a:gd name="connsiteY35" fmla="*/ 256895 h 502347"/>
              <a:gd name="connsiteX36" fmla="*/ 201489 w 502142"/>
              <a:gd name="connsiteY36" fmla="*/ 262134 h 502347"/>
              <a:gd name="connsiteX37" fmla="*/ 197562 w 502142"/>
              <a:gd name="connsiteY37" fmla="*/ 264754 h 502347"/>
              <a:gd name="connsiteX38" fmla="*/ 211964 w 502142"/>
              <a:gd name="connsiteY38" fmla="*/ 279162 h 502347"/>
              <a:gd name="connsiteX39" fmla="*/ 175304 w 502142"/>
              <a:gd name="connsiteY39" fmla="*/ 311908 h 502347"/>
              <a:gd name="connsiteX40" fmla="*/ 130788 w 502142"/>
              <a:gd name="connsiteY40" fmla="*/ 264754 h 502347"/>
              <a:gd name="connsiteX41" fmla="*/ 166139 w 502142"/>
              <a:gd name="connsiteY41" fmla="*/ 230699 h 502347"/>
              <a:gd name="connsiteX42" fmla="*/ 179232 w 502142"/>
              <a:gd name="connsiteY42" fmla="*/ 245107 h 502347"/>
              <a:gd name="connsiteX43" fmla="*/ 183159 w 502142"/>
              <a:gd name="connsiteY43" fmla="*/ 242487 h 502347"/>
              <a:gd name="connsiteX44" fmla="*/ 187087 w 502142"/>
              <a:gd name="connsiteY44" fmla="*/ 241177 h 502347"/>
              <a:gd name="connsiteX45" fmla="*/ 187087 w 502142"/>
              <a:gd name="connsiteY45" fmla="*/ 239867 h 502347"/>
              <a:gd name="connsiteX46" fmla="*/ 222438 w 502142"/>
              <a:gd name="connsiteY46" fmla="*/ 199263 h 502347"/>
              <a:gd name="connsiteX47" fmla="*/ 270881 w 502142"/>
              <a:gd name="connsiteY47" fmla="*/ 186165 h 502347"/>
              <a:gd name="connsiteX48" fmla="*/ 276118 w 502142"/>
              <a:gd name="connsiteY48" fmla="*/ 186165 h 502347"/>
              <a:gd name="connsiteX49" fmla="*/ 283974 w 502142"/>
              <a:gd name="connsiteY49" fmla="*/ 187475 h 502347"/>
              <a:gd name="connsiteX50" fmla="*/ 286592 w 502142"/>
              <a:gd name="connsiteY50" fmla="*/ 188785 h 502347"/>
              <a:gd name="connsiteX51" fmla="*/ 291830 w 502142"/>
              <a:gd name="connsiteY51" fmla="*/ 191404 h 502347"/>
              <a:gd name="connsiteX52" fmla="*/ 304922 w 502142"/>
              <a:gd name="connsiteY52" fmla="*/ 208432 h 502347"/>
              <a:gd name="connsiteX53" fmla="*/ 304922 w 502142"/>
              <a:gd name="connsiteY53" fmla="*/ 209742 h 502347"/>
              <a:gd name="connsiteX54" fmla="*/ 321943 w 502142"/>
              <a:gd name="connsiteY54" fmla="*/ 222840 h 502347"/>
              <a:gd name="connsiteX55" fmla="*/ 350747 w 502142"/>
              <a:gd name="connsiteY55" fmla="*/ 218910 h 502347"/>
              <a:gd name="connsiteX56" fmla="*/ 367768 w 502142"/>
              <a:gd name="connsiteY56" fmla="*/ 220220 h 502347"/>
              <a:gd name="connsiteX57" fmla="*/ 366458 w 502142"/>
              <a:gd name="connsiteY57" fmla="*/ 238558 h 502347"/>
              <a:gd name="connsiteX58" fmla="*/ 332417 w 502142"/>
              <a:gd name="connsiteY58" fmla="*/ 250346 h 502347"/>
              <a:gd name="connsiteX59" fmla="*/ 315397 w 502142"/>
              <a:gd name="connsiteY59" fmla="*/ 247726 h 502347"/>
              <a:gd name="connsiteX60" fmla="*/ 298376 w 502142"/>
              <a:gd name="connsiteY60" fmla="*/ 239867 h 502347"/>
              <a:gd name="connsiteX61" fmla="*/ 282665 w 502142"/>
              <a:gd name="connsiteY61" fmla="*/ 290950 h 502347"/>
              <a:gd name="connsiteX62" fmla="*/ 280046 w 502142"/>
              <a:gd name="connsiteY62" fmla="*/ 296190 h 502347"/>
              <a:gd name="connsiteX63" fmla="*/ 299685 w 502142"/>
              <a:gd name="connsiteY63" fmla="*/ 325006 h 502347"/>
              <a:gd name="connsiteX64" fmla="*/ 302304 w 502142"/>
              <a:gd name="connsiteY64" fmla="*/ 336794 h 502347"/>
              <a:gd name="connsiteX65" fmla="*/ 282665 w 502142"/>
              <a:gd name="connsiteY65" fmla="*/ 407524 h 502347"/>
              <a:gd name="connsiteX66" fmla="*/ 272190 w 502142"/>
              <a:gd name="connsiteY66" fmla="*/ 418003 h 502347"/>
              <a:gd name="connsiteX67" fmla="*/ 320634 w 502142"/>
              <a:gd name="connsiteY67" fmla="*/ 403595 h 502347"/>
              <a:gd name="connsiteX68" fmla="*/ 403118 w 502142"/>
              <a:gd name="connsiteY68" fmla="*/ 180926 h 502347"/>
              <a:gd name="connsiteX69" fmla="*/ 251242 w 502142"/>
              <a:gd name="connsiteY69" fmla="*/ 83999 h 502347"/>
              <a:gd name="connsiteX70" fmla="*/ 324562 w 502142"/>
              <a:gd name="connsiteY70" fmla="*/ 1480 h 502347"/>
              <a:gd name="connsiteX71" fmla="*/ 357294 w 502142"/>
              <a:gd name="connsiteY71" fmla="*/ 14579 h 502347"/>
              <a:gd name="connsiteX72" fmla="*/ 376933 w 502142"/>
              <a:gd name="connsiteY72" fmla="*/ 56493 h 502347"/>
              <a:gd name="connsiteX73" fmla="*/ 366458 w 502142"/>
              <a:gd name="connsiteY73" fmla="*/ 82689 h 502347"/>
              <a:gd name="connsiteX74" fmla="*/ 410974 w 502142"/>
              <a:gd name="connsiteY74" fmla="*/ 123294 h 502347"/>
              <a:gd name="connsiteX75" fmla="*/ 435850 w 502142"/>
              <a:gd name="connsiteY75" fmla="*/ 110195 h 502347"/>
              <a:gd name="connsiteX76" fmla="*/ 479056 w 502142"/>
              <a:gd name="connsiteY76" fmla="*/ 127223 h 502347"/>
              <a:gd name="connsiteX77" fmla="*/ 493458 w 502142"/>
              <a:gd name="connsiteY77" fmla="*/ 159969 h 502347"/>
              <a:gd name="connsiteX78" fmla="*/ 477747 w 502142"/>
              <a:gd name="connsiteY78" fmla="*/ 201883 h 502347"/>
              <a:gd name="connsiteX79" fmla="*/ 452871 w 502142"/>
              <a:gd name="connsiteY79" fmla="*/ 213671 h 502347"/>
              <a:gd name="connsiteX80" fmla="*/ 454180 w 502142"/>
              <a:gd name="connsiteY80" fmla="*/ 272613 h 502347"/>
              <a:gd name="connsiteX81" fmla="*/ 481675 w 502142"/>
              <a:gd name="connsiteY81" fmla="*/ 283092 h 502347"/>
              <a:gd name="connsiteX82" fmla="*/ 500005 w 502142"/>
              <a:gd name="connsiteY82" fmla="*/ 323696 h 502347"/>
              <a:gd name="connsiteX83" fmla="*/ 488221 w 502142"/>
              <a:gd name="connsiteY83" fmla="*/ 357751 h 502347"/>
              <a:gd name="connsiteX84" fmla="*/ 471201 w 502142"/>
              <a:gd name="connsiteY84" fmla="*/ 376089 h 502347"/>
              <a:gd name="connsiteX85" fmla="*/ 446324 w 502142"/>
              <a:gd name="connsiteY85" fmla="*/ 377399 h 502347"/>
              <a:gd name="connsiteX86" fmla="*/ 420139 w 502142"/>
              <a:gd name="connsiteY86" fmla="*/ 366920 h 502347"/>
              <a:gd name="connsiteX87" fmla="*/ 379551 w 502142"/>
              <a:gd name="connsiteY87" fmla="*/ 410144 h 502347"/>
              <a:gd name="connsiteX88" fmla="*/ 391335 w 502142"/>
              <a:gd name="connsiteY88" fmla="*/ 436340 h 502347"/>
              <a:gd name="connsiteX89" fmla="*/ 375623 w 502142"/>
              <a:gd name="connsiteY89" fmla="*/ 479564 h 502347"/>
              <a:gd name="connsiteX90" fmla="*/ 342891 w 502142"/>
              <a:gd name="connsiteY90" fmla="*/ 493972 h 502347"/>
              <a:gd name="connsiteX91" fmla="*/ 300995 w 502142"/>
              <a:gd name="connsiteY91" fmla="*/ 478255 h 502347"/>
              <a:gd name="connsiteX92" fmla="*/ 289211 w 502142"/>
              <a:gd name="connsiteY92" fmla="*/ 453368 h 502347"/>
              <a:gd name="connsiteX93" fmla="*/ 228984 w 502142"/>
              <a:gd name="connsiteY93" fmla="*/ 454678 h 502347"/>
              <a:gd name="connsiteX94" fmla="*/ 219819 w 502142"/>
              <a:gd name="connsiteY94" fmla="*/ 482184 h 502347"/>
              <a:gd name="connsiteX95" fmla="*/ 202799 w 502142"/>
              <a:gd name="connsiteY95" fmla="*/ 499212 h 502347"/>
              <a:gd name="connsiteX96" fmla="*/ 177922 w 502142"/>
              <a:gd name="connsiteY96" fmla="*/ 500522 h 502347"/>
              <a:gd name="connsiteX97" fmla="*/ 143881 w 502142"/>
              <a:gd name="connsiteY97" fmla="*/ 488733 h 502347"/>
              <a:gd name="connsiteX98" fmla="*/ 126861 w 502142"/>
              <a:gd name="connsiteY98" fmla="*/ 471705 h 502347"/>
              <a:gd name="connsiteX99" fmla="*/ 125551 w 502142"/>
              <a:gd name="connsiteY99" fmla="*/ 446819 h 502347"/>
              <a:gd name="connsiteX100" fmla="*/ 134716 w 502142"/>
              <a:gd name="connsiteY100" fmla="*/ 420623 h 502347"/>
              <a:gd name="connsiteX101" fmla="*/ 91510 w 502142"/>
              <a:gd name="connsiteY101" fmla="*/ 380018 h 502347"/>
              <a:gd name="connsiteX102" fmla="*/ 66634 w 502142"/>
              <a:gd name="connsiteY102" fmla="*/ 391807 h 502347"/>
              <a:gd name="connsiteX103" fmla="*/ 23428 w 502142"/>
              <a:gd name="connsiteY103" fmla="*/ 376089 h 502347"/>
              <a:gd name="connsiteX104" fmla="*/ 7716 w 502142"/>
              <a:gd name="connsiteY104" fmla="*/ 343343 h 502347"/>
              <a:gd name="connsiteX105" fmla="*/ 23428 w 502142"/>
              <a:gd name="connsiteY105" fmla="*/ 300119 h 502347"/>
              <a:gd name="connsiteX106" fmla="*/ 49613 w 502142"/>
              <a:gd name="connsiteY106" fmla="*/ 288331 h 502347"/>
              <a:gd name="connsiteX107" fmla="*/ 48304 w 502142"/>
              <a:gd name="connsiteY107" fmla="*/ 229389 h 502347"/>
              <a:gd name="connsiteX108" fmla="*/ 20809 w 502142"/>
              <a:gd name="connsiteY108" fmla="*/ 220220 h 502347"/>
              <a:gd name="connsiteX109" fmla="*/ 2479 w 502142"/>
              <a:gd name="connsiteY109" fmla="*/ 203193 h 502347"/>
              <a:gd name="connsiteX110" fmla="*/ 2479 w 502142"/>
              <a:gd name="connsiteY110" fmla="*/ 178306 h 502347"/>
              <a:gd name="connsiteX111" fmla="*/ 14263 w 502142"/>
              <a:gd name="connsiteY111" fmla="*/ 144251 h 502347"/>
              <a:gd name="connsiteX112" fmla="*/ 56159 w 502142"/>
              <a:gd name="connsiteY112" fmla="*/ 125913 h 502347"/>
              <a:gd name="connsiteX113" fmla="*/ 82345 w 502142"/>
              <a:gd name="connsiteY113" fmla="*/ 135082 h 502347"/>
              <a:gd name="connsiteX114" fmla="*/ 122933 w 502142"/>
              <a:gd name="connsiteY114" fmla="*/ 91858 h 502347"/>
              <a:gd name="connsiteX115" fmla="*/ 111149 w 502142"/>
              <a:gd name="connsiteY115" fmla="*/ 65662 h 502347"/>
              <a:gd name="connsiteX116" fmla="*/ 126861 w 502142"/>
              <a:gd name="connsiteY116" fmla="*/ 23747 h 502347"/>
              <a:gd name="connsiteX117" fmla="*/ 159592 w 502142"/>
              <a:gd name="connsiteY117" fmla="*/ 8029 h 502347"/>
              <a:gd name="connsiteX118" fmla="*/ 201489 w 502142"/>
              <a:gd name="connsiteY118" fmla="*/ 23747 h 502347"/>
              <a:gd name="connsiteX119" fmla="*/ 213273 w 502142"/>
              <a:gd name="connsiteY119" fmla="*/ 49944 h 502347"/>
              <a:gd name="connsiteX120" fmla="*/ 272190 w 502142"/>
              <a:gd name="connsiteY120" fmla="*/ 47324 h 502347"/>
              <a:gd name="connsiteX121" fmla="*/ 282665 w 502142"/>
              <a:gd name="connsiteY121" fmla="*/ 21128 h 502347"/>
              <a:gd name="connsiteX122" fmla="*/ 324562 w 502142"/>
              <a:gd name="connsiteY122" fmla="*/ 1480 h 5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02142" h="502347">
                <a:moveTo>
                  <a:pt x="185778" y="245107"/>
                </a:moveTo>
                <a:cubicBezTo>
                  <a:pt x="185778" y="245107"/>
                  <a:pt x="185778" y="245107"/>
                  <a:pt x="181850" y="247726"/>
                </a:cubicBezTo>
                <a:cubicBezTo>
                  <a:pt x="181850" y="247726"/>
                  <a:pt x="181850" y="247726"/>
                  <a:pt x="196252" y="262134"/>
                </a:cubicBezTo>
                <a:cubicBezTo>
                  <a:pt x="196252" y="262134"/>
                  <a:pt x="196252" y="262134"/>
                  <a:pt x="198871" y="259515"/>
                </a:cubicBezTo>
                <a:cubicBezTo>
                  <a:pt x="198871" y="259515"/>
                  <a:pt x="198871" y="258205"/>
                  <a:pt x="198871" y="258205"/>
                </a:cubicBezTo>
                <a:cubicBezTo>
                  <a:pt x="198871" y="258205"/>
                  <a:pt x="198871" y="258205"/>
                  <a:pt x="197562" y="256895"/>
                </a:cubicBezTo>
                <a:cubicBezTo>
                  <a:pt x="197562" y="256895"/>
                  <a:pt x="196252" y="256895"/>
                  <a:pt x="196252" y="255585"/>
                </a:cubicBezTo>
                <a:cubicBezTo>
                  <a:pt x="191015" y="254275"/>
                  <a:pt x="187087" y="250346"/>
                  <a:pt x="187087" y="245107"/>
                </a:cubicBezTo>
                <a:cubicBezTo>
                  <a:pt x="187087" y="245107"/>
                  <a:pt x="187087" y="245107"/>
                  <a:pt x="185778" y="245107"/>
                </a:cubicBezTo>
                <a:close/>
                <a:moveTo>
                  <a:pt x="300657" y="124890"/>
                </a:moveTo>
                <a:cubicBezTo>
                  <a:pt x="318976" y="124890"/>
                  <a:pt x="333369" y="140543"/>
                  <a:pt x="333369" y="157500"/>
                </a:cubicBezTo>
                <a:cubicBezTo>
                  <a:pt x="333369" y="175761"/>
                  <a:pt x="318976" y="191414"/>
                  <a:pt x="300657" y="191414"/>
                </a:cubicBezTo>
                <a:cubicBezTo>
                  <a:pt x="282339" y="191414"/>
                  <a:pt x="267945" y="175761"/>
                  <a:pt x="267945" y="157500"/>
                </a:cubicBezTo>
                <a:cubicBezTo>
                  <a:pt x="267945" y="140543"/>
                  <a:pt x="282339" y="124890"/>
                  <a:pt x="300657" y="124890"/>
                </a:cubicBezTo>
                <a:close/>
                <a:moveTo>
                  <a:pt x="251242" y="83999"/>
                </a:moveTo>
                <a:cubicBezTo>
                  <a:pt x="226366" y="83999"/>
                  <a:pt x="202799" y="89238"/>
                  <a:pt x="180541" y="99717"/>
                </a:cubicBezTo>
                <a:cubicBezTo>
                  <a:pt x="96747" y="137702"/>
                  <a:pt x="60087" y="237248"/>
                  <a:pt x="99366" y="321076"/>
                </a:cubicBezTo>
                <a:cubicBezTo>
                  <a:pt x="125551" y="381328"/>
                  <a:pt x="185778" y="419313"/>
                  <a:pt x="251242" y="419313"/>
                </a:cubicBezTo>
                <a:cubicBezTo>
                  <a:pt x="256479" y="419313"/>
                  <a:pt x="263025" y="419313"/>
                  <a:pt x="268263" y="418003"/>
                </a:cubicBezTo>
                <a:cubicBezTo>
                  <a:pt x="266953" y="418003"/>
                  <a:pt x="265644" y="418003"/>
                  <a:pt x="264335" y="418003"/>
                </a:cubicBezTo>
                <a:cubicBezTo>
                  <a:pt x="256479" y="415383"/>
                  <a:pt x="252551" y="407524"/>
                  <a:pt x="253861" y="399665"/>
                </a:cubicBezTo>
                <a:cubicBezTo>
                  <a:pt x="253861" y="399665"/>
                  <a:pt x="253861" y="399665"/>
                  <a:pt x="270881" y="336794"/>
                </a:cubicBezTo>
                <a:cubicBezTo>
                  <a:pt x="270881" y="336794"/>
                  <a:pt x="270881" y="336794"/>
                  <a:pt x="251242" y="307978"/>
                </a:cubicBezTo>
                <a:cubicBezTo>
                  <a:pt x="249933" y="307978"/>
                  <a:pt x="248623" y="306668"/>
                  <a:pt x="247314" y="306668"/>
                </a:cubicBezTo>
                <a:cubicBezTo>
                  <a:pt x="247314" y="306668"/>
                  <a:pt x="247314" y="306668"/>
                  <a:pt x="236840" y="335484"/>
                </a:cubicBezTo>
                <a:cubicBezTo>
                  <a:pt x="234221" y="342033"/>
                  <a:pt x="228984" y="345963"/>
                  <a:pt x="222438" y="345963"/>
                </a:cubicBezTo>
                <a:cubicBezTo>
                  <a:pt x="222438" y="345963"/>
                  <a:pt x="222438" y="345963"/>
                  <a:pt x="173995" y="348582"/>
                </a:cubicBezTo>
                <a:cubicBezTo>
                  <a:pt x="166139" y="348582"/>
                  <a:pt x="159592" y="342033"/>
                  <a:pt x="158283" y="334174"/>
                </a:cubicBezTo>
                <a:cubicBezTo>
                  <a:pt x="158283" y="325006"/>
                  <a:pt x="164830" y="318457"/>
                  <a:pt x="172685" y="318457"/>
                </a:cubicBezTo>
                <a:cubicBezTo>
                  <a:pt x="172685" y="318457"/>
                  <a:pt x="172685" y="318457"/>
                  <a:pt x="211964" y="315837"/>
                </a:cubicBezTo>
                <a:cubicBezTo>
                  <a:pt x="211964" y="315837"/>
                  <a:pt x="211964" y="315837"/>
                  <a:pt x="223747" y="283092"/>
                </a:cubicBezTo>
                <a:cubicBezTo>
                  <a:pt x="223747" y="279162"/>
                  <a:pt x="223747" y="276542"/>
                  <a:pt x="225056" y="272613"/>
                </a:cubicBezTo>
                <a:cubicBezTo>
                  <a:pt x="225056" y="272613"/>
                  <a:pt x="225056" y="272613"/>
                  <a:pt x="242077" y="217601"/>
                </a:cubicBezTo>
                <a:cubicBezTo>
                  <a:pt x="239458" y="218910"/>
                  <a:pt x="236840" y="220220"/>
                  <a:pt x="234221" y="221530"/>
                </a:cubicBezTo>
                <a:cubicBezTo>
                  <a:pt x="222438" y="228079"/>
                  <a:pt x="214582" y="237248"/>
                  <a:pt x="211964" y="247726"/>
                </a:cubicBezTo>
                <a:cubicBezTo>
                  <a:pt x="210654" y="251656"/>
                  <a:pt x="206726" y="255585"/>
                  <a:pt x="201489" y="256895"/>
                </a:cubicBezTo>
                <a:cubicBezTo>
                  <a:pt x="202799" y="258205"/>
                  <a:pt x="202799" y="260825"/>
                  <a:pt x="201489" y="262134"/>
                </a:cubicBezTo>
                <a:cubicBezTo>
                  <a:pt x="201489" y="262134"/>
                  <a:pt x="201489" y="262134"/>
                  <a:pt x="197562" y="264754"/>
                </a:cubicBezTo>
                <a:cubicBezTo>
                  <a:pt x="197562" y="264754"/>
                  <a:pt x="197562" y="264754"/>
                  <a:pt x="211964" y="279162"/>
                </a:cubicBezTo>
                <a:cubicBezTo>
                  <a:pt x="211964" y="279162"/>
                  <a:pt x="211964" y="279162"/>
                  <a:pt x="175304" y="311908"/>
                </a:cubicBezTo>
                <a:cubicBezTo>
                  <a:pt x="175304" y="311908"/>
                  <a:pt x="175304" y="311908"/>
                  <a:pt x="130788" y="264754"/>
                </a:cubicBezTo>
                <a:cubicBezTo>
                  <a:pt x="130788" y="264754"/>
                  <a:pt x="130788" y="264754"/>
                  <a:pt x="166139" y="230699"/>
                </a:cubicBezTo>
                <a:cubicBezTo>
                  <a:pt x="166139" y="230699"/>
                  <a:pt x="166139" y="230699"/>
                  <a:pt x="179232" y="245107"/>
                </a:cubicBezTo>
                <a:cubicBezTo>
                  <a:pt x="179232" y="245107"/>
                  <a:pt x="179232" y="245107"/>
                  <a:pt x="183159" y="242487"/>
                </a:cubicBezTo>
                <a:cubicBezTo>
                  <a:pt x="184469" y="241177"/>
                  <a:pt x="185778" y="241177"/>
                  <a:pt x="187087" y="241177"/>
                </a:cubicBezTo>
                <a:cubicBezTo>
                  <a:pt x="187087" y="241177"/>
                  <a:pt x="187087" y="241177"/>
                  <a:pt x="187087" y="239867"/>
                </a:cubicBezTo>
                <a:cubicBezTo>
                  <a:pt x="191015" y="224150"/>
                  <a:pt x="204108" y="209742"/>
                  <a:pt x="222438" y="199263"/>
                </a:cubicBezTo>
                <a:cubicBezTo>
                  <a:pt x="238149" y="190094"/>
                  <a:pt x="255170" y="186165"/>
                  <a:pt x="270881" y="186165"/>
                </a:cubicBezTo>
                <a:cubicBezTo>
                  <a:pt x="273500" y="186165"/>
                  <a:pt x="274809" y="186165"/>
                  <a:pt x="276118" y="186165"/>
                </a:cubicBezTo>
                <a:cubicBezTo>
                  <a:pt x="276118" y="186165"/>
                  <a:pt x="280046" y="187475"/>
                  <a:pt x="283974" y="187475"/>
                </a:cubicBezTo>
                <a:cubicBezTo>
                  <a:pt x="285283" y="188785"/>
                  <a:pt x="285283" y="188785"/>
                  <a:pt x="286592" y="188785"/>
                </a:cubicBezTo>
                <a:cubicBezTo>
                  <a:pt x="287902" y="190094"/>
                  <a:pt x="289211" y="190094"/>
                  <a:pt x="291830" y="191404"/>
                </a:cubicBezTo>
                <a:cubicBezTo>
                  <a:pt x="297067" y="195334"/>
                  <a:pt x="302304" y="201883"/>
                  <a:pt x="304922" y="208432"/>
                </a:cubicBezTo>
                <a:cubicBezTo>
                  <a:pt x="304922" y="208432"/>
                  <a:pt x="304922" y="209742"/>
                  <a:pt x="304922" y="209742"/>
                </a:cubicBezTo>
                <a:cubicBezTo>
                  <a:pt x="307541" y="214981"/>
                  <a:pt x="312778" y="220220"/>
                  <a:pt x="321943" y="222840"/>
                </a:cubicBezTo>
                <a:cubicBezTo>
                  <a:pt x="332417" y="225459"/>
                  <a:pt x="344201" y="224150"/>
                  <a:pt x="350747" y="218910"/>
                </a:cubicBezTo>
                <a:cubicBezTo>
                  <a:pt x="355984" y="214981"/>
                  <a:pt x="363840" y="214981"/>
                  <a:pt x="367768" y="220220"/>
                </a:cubicBezTo>
                <a:cubicBezTo>
                  <a:pt x="373005" y="225459"/>
                  <a:pt x="371696" y="233318"/>
                  <a:pt x="366458" y="238558"/>
                </a:cubicBezTo>
                <a:cubicBezTo>
                  <a:pt x="358603" y="246417"/>
                  <a:pt x="345510" y="250346"/>
                  <a:pt x="332417" y="250346"/>
                </a:cubicBezTo>
                <a:cubicBezTo>
                  <a:pt x="327180" y="250346"/>
                  <a:pt x="320634" y="249036"/>
                  <a:pt x="315397" y="247726"/>
                </a:cubicBezTo>
                <a:cubicBezTo>
                  <a:pt x="308850" y="245107"/>
                  <a:pt x="303613" y="243797"/>
                  <a:pt x="298376" y="239867"/>
                </a:cubicBezTo>
                <a:cubicBezTo>
                  <a:pt x="298376" y="239867"/>
                  <a:pt x="298376" y="239867"/>
                  <a:pt x="282665" y="290950"/>
                </a:cubicBezTo>
                <a:cubicBezTo>
                  <a:pt x="281355" y="293570"/>
                  <a:pt x="281355" y="294880"/>
                  <a:pt x="280046" y="296190"/>
                </a:cubicBezTo>
                <a:cubicBezTo>
                  <a:pt x="280046" y="296190"/>
                  <a:pt x="280046" y="296190"/>
                  <a:pt x="299685" y="325006"/>
                </a:cubicBezTo>
                <a:cubicBezTo>
                  <a:pt x="302304" y="328935"/>
                  <a:pt x="303613" y="332865"/>
                  <a:pt x="302304" y="336794"/>
                </a:cubicBezTo>
                <a:cubicBezTo>
                  <a:pt x="302304" y="336794"/>
                  <a:pt x="302304" y="336794"/>
                  <a:pt x="282665" y="407524"/>
                </a:cubicBezTo>
                <a:cubicBezTo>
                  <a:pt x="281355" y="412764"/>
                  <a:pt x="277428" y="416693"/>
                  <a:pt x="272190" y="418003"/>
                </a:cubicBezTo>
                <a:cubicBezTo>
                  <a:pt x="289211" y="415383"/>
                  <a:pt x="304922" y="411454"/>
                  <a:pt x="320634" y="403595"/>
                </a:cubicBezTo>
                <a:cubicBezTo>
                  <a:pt x="405737" y="365610"/>
                  <a:pt x="442397" y="264754"/>
                  <a:pt x="403118" y="180926"/>
                </a:cubicBezTo>
                <a:cubicBezTo>
                  <a:pt x="375623" y="121984"/>
                  <a:pt x="316706" y="83999"/>
                  <a:pt x="251242" y="83999"/>
                </a:cubicBezTo>
                <a:close/>
                <a:moveTo>
                  <a:pt x="324562" y="1480"/>
                </a:moveTo>
                <a:cubicBezTo>
                  <a:pt x="324562" y="1480"/>
                  <a:pt x="324562" y="1480"/>
                  <a:pt x="357294" y="14579"/>
                </a:cubicBezTo>
                <a:cubicBezTo>
                  <a:pt x="374314" y="21128"/>
                  <a:pt x="383479" y="39465"/>
                  <a:pt x="376933" y="56493"/>
                </a:cubicBezTo>
                <a:cubicBezTo>
                  <a:pt x="376933" y="56493"/>
                  <a:pt x="376933" y="56493"/>
                  <a:pt x="366458" y="82689"/>
                </a:cubicBezTo>
                <a:cubicBezTo>
                  <a:pt x="383479" y="93168"/>
                  <a:pt x="397881" y="107576"/>
                  <a:pt x="410974" y="123294"/>
                </a:cubicBezTo>
                <a:cubicBezTo>
                  <a:pt x="410974" y="123294"/>
                  <a:pt x="410974" y="123294"/>
                  <a:pt x="435850" y="110195"/>
                </a:cubicBezTo>
                <a:cubicBezTo>
                  <a:pt x="452871" y="103646"/>
                  <a:pt x="471201" y="110195"/>
                  <a:pt x="479056" y="127223"/>
                </a:cubicBezTo>
                <a:cubicBezTo>
                  <a:pt x="479056" y="127223"/>
                  <a:pt x="479056" y="127223"/>
                  <a:pt x="493458" y="159969"/>
                </a:cubicBezTo>
                <a:cubicBezTo>
                  <a:pt x="501314" y="175686"/>
                  <a:pt x="494768" y="194024"/>
                  <a:pt x="477747" y="201883"/>
                </a:cubicBezTo>
                <a:cubicBezTo>
                  <a:pt x="477747" y="201883"/>
                  <a:pt x="477747" y="201883"/>
                  <a:pt x="452871" y="213671"/>
                </a:cubicBezTo>
                <a:cubicBezTo>
                  <a:pt x="455489" y="233318"/>
                  <a:pt x="456799" y="252966"/>
                  <a:pt x="454180" y="272613"/>
                </a:cubicBezTo>
                <a:cubicBezTo>
                  <a:pt x="454180" y="272613"/>
                  <a:pt x="454180" y="272613"/>
                  <a:pt x="481675" y="283092"/>
                </a:cubicBezTo>
                <a:cubicBezTo>
                  <a:pt x="497386" y="289641"/>
                  <a:pt x="506551" y="307978"/>
                  <a:pt x="500005" y="323696"/>
                </a:cubicBezTo>
                <a:cubicBezTo>
                  <a:pt x="500005" y="323696"/>
                  <a:pt x="500005" y="323696"/>
                  <a:pt x="488221" y="357751"/>
                </a:cubicBezTo>
                <a:cubicBezTo>
                  <a:pt x="485603" y="365610"/>
                  <a:pt x="479056" y="372159"/>
                  <a:pt x="471201" y="376089"/>
                </a:cubicBezTo>
                <a:cubicBezTo>
                  <a:pt x="463345" y="380018"/>
                  <a:pt x="454180" y="380018"/>
                  <a:pt x="446324" y="377399"/>
                </a:cubicBezTo>
                <a:cubicBezTo>
                  <a:pt x="446324" y="377399"/>
                  <a:pt x="446324" y="377399"/>
                  <a:pt x="420139" y="366920"/>
                </a:cubicBezTo>
                <a:cubicBezTo>
                  <a:pt x="408355" y="383948"/>
                  <a:pt x="395263" y="398356"/>
                  <a:pt x="379551" y="410144"/>
                </a:cubicBezTo>
                <a:cubicBezTo>
                  <a:pt x="379551" y="410144"/>
                  <a:pt x="379551" y="410144"/>
                  <a:pt x="391335" y="436340"/>
                </a:cubicBezTo>
                <a:cubicBezTo>
                  <a:pt x="399190" y="452058"/>
                  <a:pt x="392644" y="471705"/>
                  <a:pt x="375623" y="479564"/>
                </a:cubicBezTo>
                <a:cubicBezTo>
                  <a:pt x="375623" y="479564"/>
                  <a:pt x="375623" y="479564"/>
                  <a:pt x="342891" y="493972"/>
                </a:cubicBezTo>
                <a:cubicBezTo>
                  <a:pt x="327180" y="501831"/>
                  <a:pt x="307541" y="495282"/>
                  <a:pt x="300995" y="478255"/>
                </a:cubicBezTo>
                <a:cubicBezTo>
                  <a:pt x="300995" y="478255"/>
                  <a:pt x="300995" y="478255"/>
                  <a:pt x="289211" y="453368"/>
                </a:cubicBezTo>
                <a:cubicBezTo>
                  <a:pt x="268263" y="455988"/>
                  <a:pt x="248623" y="457297"/>
                  <a:pt x="228984" y="454678"/>
                </a:cubicBezTo>
                <a:cubicBezTo>
                  <a:pt x="228984" y="454678"/>
                  <a:pt x="228984" y="454678"/>
                  <a:pt x="219819" y="482184"/>
                </a:cubicBezTo>
                <a:cubicBezTo>
                  <a:pt x="217201" y="490043"/>
                  <a:pt x="210654" y="496592"/>
                  <a:pt x="202799" y="499212"/>
                </a:cubicBezTo>
                <a:cubicBezTo>
                  <a:pt x="194943" y="503141"/>
                  <a:pt x="185778" y="503141"/>
                  <a:pt x="177922" y="500522"/>
                </a:cubicBezTo>
                <a:cubicBezTo>
                  <a:pt x="177922" y="500522"/>
                  <a:pt x="177922" y="500522"/>
                  <a:pt x="143881" y="488733"/>
                </a:cubicBezTo>
                <a:cubicBezTo>
                  <a:pt x="136025" y="484804"/>
                  <a:pt x="129479" y="479564"/>
                  <a:pt x="126861" y="471705"/>
                </a:cubicBezTo>
                <a:cubicBezTo>
                  <a:pt x="122933" y="463847"/>
                  <a:pt x="122933" y="454678"/>
                  <a:pt x="125551" y="446819"/>
                </a:cubicBezTo>
                <a:cubicBezTo>
                  <a:pt x="125551" y="446819"/>
                  <a:pt x="125551" y="446819"/>
                  <a:pt x="134716" y="420623"/>
                </a:cubicBezTo>
                <a:cubicBezTo>
                  <a:pt x="119005" y="408834"/>
                  <a:pt x="104603" y="395736"/>
                  <a:pt x="91510" y="380018"/>
                </a:cubicBezTo>
                <a:cubicBezTo>
                  <a:pt x="91510" y="380018"/>
                  <a:pt x="91510" y="380018"/>
                  <a:pt x="66634" y="391807"/>
                </a:cubicBezTo>
                <a:cubicBezTo>
                  <a:pt x="49613" y="399665"/>
                  <a:pt x="31283" y="391807"/>
                  <a:pt x="23428" y="376089"/>
                </a:cubicBezTo>
                <a:cubicBezTo>
                  <a:pt x="23428" y="376089"/>
                  <a:pt x="23428" y="376089"/>
                  <a:pt x="7716" y="343343"/>
                </a:cubicBezTo>
                <a:cubicBezTo>
                  <a:pt x="1170" y="327625"/>
                  <a:pt x="7716" y="307978"/>
                  <a:pt x="23428" y="300119"/>
                </a:cubicBezTo>
                <a:cubicBezTo>
                  <a:pt x="23428" y="300119"/>
                  <a:pt x="23428" y="300119"/>
                  <a:pt x="49613" y="288331"/>
                </a:cubicBezTo>
                <a:cubicBezTo>
                  <a:pt x="45685" y="268684"/>
                  <a:pt x="45685" y="249036"/>
                  <a:pt x="48304" y="229389"/>
                </a:cubicBezTo>
                <a:cubicBezTo>
                  <a:pt x="48304" y="229389"/>
                  <a:pt x="48304" y="229389"/>
                  <a:pt x="20809" y="220220"/>
                </a:cubicBezTo>
                <a:cubicBezTo>
                  <a:pt x="12953" y="216291"/>
                  <a:pt x="6407" y="211051"/>
                  <a:pt x="2479" y="203193"/>
                </a:cubicBezTo>
                <a:cubicBezTo>
                  <a:pt x="-139" y="195334"/>
                  <a:pt x="-1449" y="186165"/>
                  <a:pt x="2479" y="178306"/>
                </a:cubicBezTo>
                <a:cubicBezTo>
                  <a:pt x="2479" y="178306"/>
                  <a:pt x="2479" y="178306"/>
                  <a:pt x="14263" y="144251"/>
                </a:cubicBezTo>
                <a:cubicBezTo>
                  <a:pt x="20809" y="128533"/>
                  <a:pt x="39139" y="119364"/>
                  <a:pt x="56159" y="125913"/>
                </a:cubicBezTo>
                <a:cubicBezTo>
                  <a:pt x="56159" y="125913"/>
                  <a:pt x="56159" y="125913"/>
                  <a:pt x="82345" y="135082"/>
                </a:cubicBezTo>
                <a:cubicBezTo>
                  <a:pt x="92819" y="119364"/>
                  <a:pt x="107221" y="104956"/>
                  <a:pt x="122933" y="91858"/>
                </a:cubicBezTo>
                <a:cubicBezTo>
                  <a:pt x="122933" y="91858"/>
                  <a:pt x="122933" y="91858"/>
                  <a:pt x="111149" y="65662"/>
                </a:cubicBezTo>
                <a:cubicBezTo>
                  <a:pt x="103294" y="49944"/>
                  <a:pt x="109840" y="30296"/>
                  <a:pt x="126861" y="23747"/>
                </a:cubicBezTo>
                <a:cubicBezTo>
                  <a:pt x="126861" y="23747"/>
                  <a:pt x="126861" y="23747"/>
                  <a:pt x="159592" y="8029"/>
                </a:cubicBezTo>
                <a:cubicBezTo>
                  <a:pt x="175304" y="1480"/>
                  <a:pt x="194943" y="8029"/>
                  <a:pt x="201489" y="23747"/>
                </a:cubicBezTo>
                <a:cubicBezTo>
                  <a:pt x="201489" y="23747"/>
                  <a:pt x="201489" y="23747"/>
                  <a:pt x="213273" y="49944"/>
                </a:cubicBezTo>
                <a:cubicBezTo>
                  <a:pt x="232912" y="46014"/>
                  <a:pt x="253861" y="46014"/>
                  <a:pt x="272190" y="47324"/>
                </a:cubicBezTo>
                <a:cubicBezTo>
                  <a:pt x="272190" y="47324"/>
                  <a:pt x="272190" y="47324"/>
                  <a:pt x="282665" y="21128"/>
                </a:cubicBezTo>
                <a:cubicBezTo>
                  <a:pt x="289211" y="5410"/>
                  <a:pt x="307541" y="-3759"/>
                  <a:pt x="324562" y="1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04" name="Group 21">
            <a:extLst>
              <a:ext uri="{FF2B5EF4-FFF2-40B4-BE49-F238E27FC236}">
                <a16:creationId xmlns:a16="http://schemas.microsoft.com/office/drawing/2014/main" xmlns="" id="{A5AEACB1-8C41-4F46-94CE-0FF5420FA9E6}"/>
              </a:ext>
            </a:extLst>
          </p:cNvPr>
          <p:cNvGrpSpPr/>
          <p:nvPr/>
        </p:nvGrpSpPr>
        <p:grpSpPr>
          <a:xfrm>
            <a:off x="2930686" y="4641339"/>
            <a:ext cx="6330628" cy="946413"/>
            <a:chOff x="2930686" y="4641339"/>
            <a:chExt cx="6330628" cy="946413"/>
          </a:xfrm>
        </p:grpSpPr>
        <p:sp>
          <p:nvSpPr>
            <p:cNvPr id="105" name="TextBox 13">
              <a:extLst>
                <a:ext uri="{FF2B5EF4-FFF2-40B4-BE49-F238E27FC236}">
                  <a16:creationId xmlns:a16="http://schemas.microsoft.com/office/drawing/2014/main" xmlns="" id="{BD8D602A-712D-457A-A5D8-B51745AD2A59}"/>
                </a:ext>
              </a:extLst>
            </p:cNvPr>
            <p:cNvSpPr txBox="1"/>
            <p:nvPr/>
          </p:nvSpPr>
          <p:spPr>
            <a:xfrm>
              <a:off x="2930686" y="5172254"/>
              <a:ext cx="6330628" cy="415498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/>
                <a:t>此部分内容作为文字排版占位显示（建议使用主题字体）如需更改请在（设置形状格式）菜单下（文本选项）中调整此部分内容作为文字排版占位显示（建议使用主题字体）如需更改请在（设置形状格式）菜单下（文本选项）中调整</a:t>
              </a:r>
            </a:p>
          </p:txBody>
        </p:sp>
        <p:sp>
          <p:nvSpPr>
            <p:cNvPr id="106" name="Rectangle 1">
              <a:extLst>
                <a:ext uri="{FF2B5EF4-FFF2-40B4-BE49-F238E27FC236}">
                  <a16:creationId xmlns:a16="http://schemas.microsoft.com/office/drawing/2014/main" xmlns="" id="{3DE5007D-0113-42B1-98E8-3C85AF900989}"/>
                </a:ext>
              </a:extLst>
            </p:cNvPr>
            <p:cNvSpPr/>
            <p:nvPr/>
          </p:nvSpPr>
          <p:spPr>
            <a:xfrm>
              <a:off x="2930686" y="4641339"/>
              <a:ext cx="6330628" cy="53091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2300" b="1">
                  <a:solidFill>
                    <a:schemeClr val="accent5"/>
                  </a:solidFill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0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xmlns="" id="{DBED8C72-6B27-41A5-8250-B2F2742D3344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B7FA2A81-011C-4094-B04C-3A87E3F44731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465913CA-104D-4AA9-AA90-EE997678A4B5}"/>
              </a:ext>
            </a:extLst>
          </p:cNvPr>
          <p:cNvSpPr>
            <a:spLocks/>
          </p:cNvSpPr>
          <p:nvPr/>
        </p:nvSpPr>
        <p:spPr bwMode="auto">
          <a:xfrm>
            <a:off x="7178985" y="3287112"/>
            <a:ext cx="1217697" cy="1696134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4" y="266"/>
              </a:cxn>
              <a:cxn ang="0">
                <a:pos x="19" y="301"/>
              </a:cxn>
              <a:cxn ang="0">
                <a:pos x="106" y="301"/>
              </a:cxn>
              <a:cxn ang="0">
                <a:pos x="168" y="62"/>
              </a:cxn>
              <a:cxn ang="0">
                <a:pos x="142" y="0"/>
              </a:cxn>
              <a:cxn ang="0">
                <a:pos x="73" y="0"/>
              </a:cxn>
            </a:cxnLst>
            <a:rect l="0" t="0" r="r" b="b"/>
            <a:pathLst>
              <a:path w="175" h="301">
                <a:moveTo>
                  <a:pt x="73" y="0"/>
                </a:moveTo>
                <a:cubicBezTo>
                  <a:pt x="4" y="266"/>
                  <a:pt x="4" y="266"/>
                  <a:pt x="4" y="266"/>
                </a:cubicBezTo>
                <a:cubicBezTo>
                  <a:pt x="0" y="283"/>
                  <a:pt x="8" y="301"/>
                  <a:pt x="19" y="301"/>
                </a:cubicBezTo>
                <a:cubicBezTo>
                  <a:pt x="106" y="301"/>
                  <a:pt x="106" y="301"/>
                  <a:pt x="106" y="30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5" y="33"/>
                  <a:pt x="162" y="0"/>
                  <a:pt x="142" y="0"/>
                </a:cubicBezTo>
                <a:lnTo>
                  <a:pt x="7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xmlns="" id="{BB42083D-9A9B-4D1F-BAF2-FE457A2DDD6D}"/>
              </a:ext>
            </a:extLst>
          </p:cNvPr>
          <p:cNvSpPr>
            <a:spLocks/>
          </p:cNvSpPr>
          <p:nvPr/>
        </p:nvSpPr>
        <p:spPr bwMode="auto">
          <a:xfrm>
            <a:off x="5733813" y="2906174"/>
            <a:ext cx="1121055" cy="164141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" y="244"/>
              </a:cxn>
              <a:cxn ang="0">
                <a:pos x="26" y="291"/>
              </a:cxn>
              <a:cxn ang="0">
                <a:pos x="105" y="291"/>
              </a:cxn>
              <a:cxn ang="0">
                <a:pos x="155" y="54"/>
              </a:cxn>
              <a:cxn ang="0">
                <a:pos x="130" y="0"/>
              </a:cxn>
              <a:cxn ang="0">
                <a:pos x="56" y="0"/>
              </a:cxn>
            </a:cxnLst>
            <a:rect l="0" t="0" r="r" b="b"/>
            <a:pathLst>
              <a:path w="161" h="291">
                <a:moveTo>
                  <a:pt x="56" y="0"/>
                </a:moveTo>
                <a:cubicBezTo>
                  <a:pt x="5" y="244"/>
                  <a:pt x="5" y="244"/>
                  <a:pt x="5" y="244"/>
                </a:cubicBezTo>
                <a:cubicBezTo>
                  <a:pt x="0" y="267"/>
                  <a:pt x="11" y="291"/>
                  <a:pt x="26" y="291"/>
                </a:cubicBezTo>
                <a:cubicBezTo>
                  <a:pt x="105" y="291"/>
                  <a:pt x="105" y="291"/>
                  <a:pt x="105" y="291"/>
                </a:cubicBezTo>
                <a:cubicBezTo>
                  <a:pt x="155" y="54"/>
                  <a:pt x="155" y="54"/>
                  <a:pt x="155" y="54"/>
                </a:cubicBezTo>
                <a:cubicBezTo>
                  <a:pt x="161" y="28"/>
                  <a:pt x="148" y="0"/>
                  <a:pt x="130" y="0"/>
                </a:cubicBezTo>
                <a:lnTo>
                  <a:pt x="5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xmlns="" id="{786C7314-2AB3-41F4-9D23-77EE75DE596A}"/>
              </a:ext>
            </a:extLst>
          </p:cNvPr>
          <p:cNvSpPr>
            <a:spLocks/>
          </p:cNvSpPr>
          <p:nvPr/>
        </p:nvSpPr>
        <p:spPr bwMode="auto">
          <a:xfrm>
            <a:off x="10326586" y="4519831"/>
            <a:ext cx="1150052" cy="1281869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4" y="193"/>
              </a:cxn>
              <a:cxn ang="0">
                <a:pos x="19" y="227"/>
              </a:cxn>
              <a:cxn ang="0">
                <a:pos x="106" y="227"/>
              </a:cxn>
              <a:cxn ang="0">
                <a:pos x="165" y="0"/>
              </a:cxn>
              <a:cxn ang="0">
                <a:pos x="54" y="0"/>
              </a:cxn>
            </a:cxnLst>
            <a:rect l="0" t="0" r="r" b="b"/>
            <a:pathLst>
              <a:path w="165" h="227">
                <a:moveTo>
                  <a:pt x="54" y="0"/>
                </a:moveTo>
                <a:cubicBezTo>
                  <a:pt x="4" y="193"/>
                  <a:pt x="4" y="193"/>
                  <a:pt x="4" y="193"/>
                </a:cubicBezTo>
                <a:cubicBezTo>
                  <a:pt x="0" y="209"/>
                  <a:pt x="8" y="227"/>
                  <a:pt x="19" y="227"/>
                </a:cubicBezTo>
                <a:cubicBezTo>
                  <a:pt x="106" y="227"/>
                  <a:pt x="106" y="227"/>
                  <a:pt x="106" y="227"/>
                </a:cubicBezTo>
                <a:cubicBezTo>
                  <a:pt x="165" y="0"/>
                  <a:pt x="165" y="0"/>
                  <a:pt x="165" y="0"/>
                </a:cubicBezTo>
                <a:lnTo>
                  <a:pt x="5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xmlns="" id="{4296154D-5D9F-4892-A489-47AD5D2654C8}"/>
              </a:ext>
            </a:extLst>
          </p:cNvPr>
          <p:cNvSpPr>
            <a:spLocks/>
          </p:cNvSpPr>
          <p:nvPr/>
        </p:nvSpPr>
        <p:spPr bwMode="auto">
          <a:xfrm>
            <a:off x="8741646" y="3667860"/>
            <a:ext cx="1217697" cy="1696134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4" y="266"/>
              </a:cxn>
              <a:cxn ang="0">
                <a:pos x="19" y="301"/>
              </a:cxn>
              <a:cxn ang="0">
                <a:pos x="106" y="301"/>
              </a:cxn>
              <a:cxn ang="0">
                <a:pos x="168" y="62"/>
              </a:cxn>
              <a:cxn ang="0">
                <a:pos x="142" y="0"/>
              </a:cxn>
              <a:cxn ang="0">
                <a:pos x="73" y="0"/>
              </a:cxn>
            </a:cxnLst>
            <a:rect l="0" t="0" r="r" b="b"/>
            <a:pathLst>
              <a:path w="175" h="301">
                <a:moveTo>
                  <a:pt x="73" y="0"/>
                </a:moveTo>
                <a:cubicBezTo>
                  <a:pt x="4" y="266"/>
                  <a:pt x="4" y="266"/>
                  <a:pt x="4" y="266"/>
                </a:cubicBezTo>
                <a:cubicBezTo>
                  <a:pt x="0" y="283"/>
                  <a:pt x="8" y="301"/>
                  <a:pt x="19" y="301"/>
                </a:cubicBezTo>
                <a:cubicBezTo>
                  <a:pt x="106" y="301"/>
                  <a:pt x="106" y="301"/>
                  <a:pt x="106" y="30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5" y="33"/>
                  <a:pt x="162" y="0"/>
                  <a:pt x="142" y="0"/>
                </a:cubicBezTo>
                <a:lnTo>
                  <a:pt x="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xmlns="" id="{BA6A0A05-840F-4ADE-885C-6DEFA83A66CD}"/>
              </a:ext>
            </a:extLst>
          </p:cNvPr>
          <p:cNvSpPr>
            <a:spLocks/>
          </p:cNvSpPr>
          <p:nvPr/>
        </p:nvSpPr>
        <p:spPr bwMode="auto">
          <a:xfrm>
            <a:off x="7688243" y="3284860"/>
            <a:ext cx="1797554" cy="2079129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0" y="0"/>
              </a:cxn>
              <a:cxn ang="0">
                <a:pos x="142" y="357"/>
              </a:cxn>
              <a:cxn ang="0">
                <a:pos x="155" y="369"/>
              </a:cxn>
              <a:cxn ang="0">
                <a:pos x="258" y="369"/>
              </a:cxn>
              <a:cxn ang="0">
                <a:pos x="119" y="19"/>
              </a:cxn>
              <a:cxn ang="0">
                <a:pos x="98" y="0"/>
              </a:cxn>
            </a:cxnLst>
            <a:rect l="0" t="0" r="r" b="b"/>
            <a:pathLst>
              <a:path w="258" h="369">
                <a:moveTo>
                  <a:pt x="98" y="0"/>
                </a:moveTo>
                <a:cubicBezTo>
                  <a:pt x="0" y="0"/>
                  <a:pt x="0" y="0"/>
                  <a:pt x="0" y="0"/>
                </a:cubicBezTo>
                <a:cubicBezTo>
                  <a:pt x="142" y="357"/>
                  <a:pt x="142" y="357"/>
                  <a:pt x="142" y="357"/>
                </a:cubicBezTo>
                <a:cubicBezTo>
                  <a:pt x="145" y="364"/>
                  <a:pt x="150" y="369"/>
                  <a:pt x="155" y="369"/>
                </a:cubicBezTo>
                <a:cubicBezTo>
                  <a:pt x="258" y="369"/>
                  <a:pt x="258" y="369"/>
                  <a:pt x="258" y="369"/>
                </a:cubicBezTo>
                <a:cubicBezTo>
                  <a:pt x="119" y="19"/>
                  <a:pt x="119" y="19"/>
                  <a:pt x="119" y="19"/>
                </a:cubicBezTo>
                <a:cubicBezTo>
                  <a:pt x="115" y="7"/>
                  <a:pt x="106" y="0"/>
                  <a:pt x="9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xmlns="" id="{7AFF7F26-E880-4E34-A896-64E5E365182D}"/>
              </a:ext>
            </a:extLst>
          </p:cNvPr>
          <p:cNvSpPr>
            <a:spLocks/>
          </p:cNvSpPr>
          <p:nvPr/>
        </p:nvSpPr>
        <p:spPr bwMode="auto">
          <a:xfrm>
            <a:off x="9253856" y="3667860"/>
            <a:ext cx="1807221" cy="2133845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142" y="365"/>
              </a:cxn>
              <a:cxn ang="0">
                <a:pos x="163" y="379"/>
              </a:cxn>
              <a:cxn ang="0">
                <a:pos x="259" y="379"/>
              </a:cxn>
              <a:cxn ang="0">
                <a:pos x="120" y="21"/>
              </a:cxn>
              <a:cxn ang="0">
                <a:pos x="96" y="0"/>
              </a:cxn>
            </a:cxnLst>
            <a:rect l="0" t="0" r="r" b="b"/>
            <a:pathLst>
              <a:path w="259" h="379">
                <a:moveTo>
                  <a:pt x="96" y="0"/>
                </a:moveTo>
                <a:cubicBezTo>
                  <a:pt x="0" y="0"/>
                  <a:pt x="0" y="0"/>
                  <a:pt x="0" y="0"/>
                </a:cubicBezTo>
                <a:cubicBezTo>
                  <a:pt x="142" y="365"/>
                  <a:pt x="142" y="365"/>
                  <a:pt x="142" y="365"/>
                </a:cubicBezTo>
                <a:cubicBezTo>
                  <a:pt x="145" y="374"/>
                  <a:pt x="154" y="379"/>
                  <a:pt x="163" y="379"/>
                </a:cubicBezTo>
                <a:cubicBezTo>
                  <a:pt x="259" y="379"/>
                  <a:pt x="259" y="379"/>
                  <a:pt x="259" y="379"/>
                </a:cubicBezTo>
                <a:cubicBezTo>
                  <a:pt x="120" y="21"/>
                  <a:pt x="120" y="21"/>
                  <a:pt x="120" y="21"/>
                </a:cubicBezTo>
                <a:cubicBezTo>
                  <a:pt x="114" y="8"/>
                  <a:pt x="105" y="0"/>
                  <a:pt x="96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8C636FD1-7FF9-4DC0-8CEF-52D0B36FE08A}"/>
              </a:ext>
            </a:extLst>
          </p:cNvPr>
          <p:cNvSpPr>
            <a:spLocks/>
          </p:cNvSpPr>
          <p:nvPr/>
        </p:nvSpPr>
        <p:spPr bwMode="auto">
          <a:xfrm>
            <a:off x="6125582" y="2904112"/>
            <a:ext cx="1797554" cy="2079129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0" y="0"/>
              </a:cxn>
              <a:cxn ang="0">
                <a:pos x="142" y="357"/>
              </a:cxn>
              <a:cxn ang="0">
                <a:pos x="155" y="369"/>
              </a:cxn>
              <a:cxn ang="0">
                <a:pos x="258" y="369"/>
              </a:cxn>
              <a:cxn ang="0">
                <a:pos x="119" y="19"/>
              </a:cxn>
              <a:cxn ang="0">
                <a:pos x="98" y="0"/>
              </a:cxn>
            </a:cxnLst>
            <a:rect l="0" t="0" r="r" b="b"/>
            <a:pathLst>
              <a:path w="258" h="369">
                <a:moveTo>
                  <a:pt x="98" y="0"/>
                </a:moveTo>
                <a:cubicBezTo>
                  <a:pt x="0" y="0"/>
                  <a:pt x="0" y="0"/>
                  <a:pt x="0" y="0"/>
                </a:cubicBezTo>
                <a:cubicBezTo>
                  <a:pt x="142" y="357"/>
                  <a:pt x="142" y="357"/>
                  <a:pt x="142" y="357"/>
                </a:cubicBezTo>
                <a:cubicBezTo>
                  <a:pt x="145" y="364"/>
                  <a:pt x="150" y="369"/>
                  <a:pt x="155" y="369"/>
                </a:cubicBezTo>
                <a:cubicBezTo>
                  <a:pt x="258" y="369"/>
                  <a:pt x="258" y="369"/>
                  <a:pt x="258" y="369"/>
                </a:cubicBezTo>
                <a:cubicBezTo>
                  <a:pt x="119" y="19"/>
                  <a:pt x="119" y="19"/>
                  <a:pt x="119" y="19"/>
                </a:cubicBezTo>
                <a:cubicBezTo>
                  <a:pt x="115" y="7"/>
                  <a:pt x="106" y="0"/>
                  <a:pt x="98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B9D4890E-F65B-45C0-A790-8BCE08735EF4}"/>
              </a:ext>
            </a:extLst>
          </p:cNvPr>
          <p:cNvGrpSpPr/>
          <p:nvPr/>
        </p:nvGrpSpPr>
        <p:grpSpPr>
          <a:xfrm>
            <a:off x="4525261" y="1802000"/>
            <a:ext cx="1933376" cy="2745596"/>
            <a:chOff x="2022154" y="1461590"/>
            <a:chExt cx="1418370" cy="2014234"/>
          </a:xfrm>
        </p:grpSpPr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xmlns="" id="{2878D6C0-1C71-4F0A-A74E-7249C516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243" y="1749827"/>
              <a:ext cx="1283281" cy="1725997"/>
            </a:xfrm>
            <a:custGeom>
              <a:avLst/>
              <a:gdLst/>
              <a:ahLst/>
              <a:cxnLst>
                <a:cxn ang="0">
                  <a:pos x="252" y="417"/>
                </a:cxn>
                <a:cxn ang="0">
                  <a:pos x="87" y="0"/>
                </a:cxn>
                <a:cxn ang="0">
                  <a:pos x="0" y="63"/>
                </a:cxn>
                <a:cxn ang="0">
                  <a:pos x="134" y="400"/>
                </a:cxn>
                <a:cxn ang="0">
                  <a:pos x="152" y="417"/>
                </a:cxn>
                <a:cxn ang="0">
                  <a:pos x="252" y="417"/>
                </a:cxn>
              </a:cxnLst>
              <a:rect l="0" t="0" r="r" b="b"/>
              <a:pathLst>
                <a:path w="252" h="417">
                  <a:moveTo>
                    <a:pt x="252" y="417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34" y="400"/>
                    <a:pt x="134" y="400"/>
                    <a:pt x="134" y="400"/>
                  </a:cubicBezTo>
                  <a:cubicBezTo>
                    <a:pt x="138" y="411"/>
                    <a:pt x="145" y="417"/>
                    <a:pt x="152" y="417"/>
                  </a:cubicBezTo>
                  <a:lnTo>
                    <a:pt x="252" y="41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xmlns="" id="{3BE670B0-959A-4577-A235-02C7C52F9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154" y="1461590"/>
              <a:ext cx="737238" cy="625532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130" y="54"/>
                </a:cxn>
                <a:cxn ang="0">
                  <a:pos x="128" y="70"/>
                </a:cxn>
                <a:cxn ang="0">
                  <a:pos x="14" y="113"/>
                </a:cxn>
                <a:cxn ang="0">
                  <a:pos x="2" y="103"/>
                </a:cxn>
                <a:cxn ang="0">
                  <a:pos x="32" y="9"/>
                </a:cxn>
                <a:cxn ang="0">
                  <a:pos x="46" y="3"/>
                </a:cxn>
              </a:cxnLst>
              <a:rect l="0" t="0" r="r" b="b"/>
              <a:pathLst>
                <a:path w="137" h="116">
                  <a:moveTo>
                    <a:pt x="46" y="3"/>
                  </a:moveTo>
                  <a:cubicBezTo>
                    <a:pt x="130" y="54"/>
                    <a:pt x="130" y="54"/>
                    <a:pt x="130" y="54"/>
                  </a:cubicBezTo>
                  <a:cubicBezTo>
                    <a:pt x="137" y="58"/>
                    <a:pt x="135" y="68"/>
                    <a:pt x="128" y="70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7" y="116"/>
                    <a:pt x="0" y="110"/>
                    <a:pt x="2" y="103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3" y="3"/>
                    <a:pt x="41" y="0"/>
                    <a:pt x="46" y="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DEECA034-A6F5-464A-B761-BC9FD047B329}"/>
              </a:ext>
            </a:extLst>
          </p:cNvPr>
          <p:cNvSpPr/>
          <p:nvPr/>
        </p:nvSpPr>
        <p:spPr bwMode="auto">
          <a:xfrm>
            <a:off x="9652450" y="3916824"/>
            <a:ext cx="389505" cy="3895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文本框 12">
            <a:extLst>
              <a:ext uri="{FF2B5EF4-FFF2-40B4-BE49-F238E27FC236}">
                <a16:creationId xmlns:a16="http://schemas.microsoft.com/office/drawing/2014/main" xmlns="" id="{DE12E987-C42C-40A3-BB29-68379D6AEAAE}"/>
              </a:ext>
            </a:extLst>
          </p:cNvPr>
          <p:cNvSpPr txBox="1"/>
          <p:nvPr/>
        </p:nvSpPr>
        <p:spPr>
          <a:xfrm rot="3809661">
            <a:off x="9841604" y="4722274"/>
            <a:ext cx="800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F1929F91-55CE-4E3E-88CB-0519DD1A3B8B}"/>
              </a:ext>
            </a:extLst>
          </p:cNvPr>
          <p:cNvSpPr/>
          <p:nvPr/>
        </p:nvSpPr>
        <p:spPr bwMode="auto">
          <a:xfrm>
            <a:off x="8084043" y="3527321"/>
            <a:ext cx="389505" cy="3895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2" name="文本框 14">
            <a:extLst>
              <a:ext uri="{FF2B5EF4-FFF2-40B4-BE49-F238E27FC236}">
                <a16:creationId xmlns:a16="http://schemas.microsoft.com/office/drawing/2014/main" xmlns="" id="{EF4F7F87-1368-4EF1-B17A-4EFD872E55A7}"/>
              </a:ext>
            </a:extLst>
          </p:cNvPr>
          <p:cNvSpPr txBox="1"/>
          <p:nvPr/>
        </p:nvSpPr>
        <p:spPr>
          <a:xfrm rot="3809661">
            <a:off x="8273198" y="4332769"/>
            <a:ext cx="800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ADA6BC62-8C65-42E5-AC6C-FAC39808E72B}"/>
              </a:ext>
            </a:extLst>
          </p:cNvPr>
          <p:cNvSpPr/>
          <p:nvPr/>
        </p:nvSpPr>
        <p:spPr bwMode="auto">
          <a:xfrm>
            <a:off x="6536410" y="3143009"/>
            <a:ext cx="389505" cy="389505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4" name="文本框 16">
            <a:extLst>
              <a:ext uri="{FF2B5EF4-FFF2-40B4-BE49-F238E27FC236}">
                <a16:creationId xmlns:a16="http://schemas.microsoft.com/office/drawing/2014/main" xmlns="" id="{8BFB786F-6876-4E63-B25C-E74D87559C2C}"/>
              </a:ext>
            </a:extLst>
          </p:cNvPr>
          <p:cNvSpPr txBox="1"/>
          <p:nvPr/>
        </p:nvSpPr>
        <p:spPr>
          <a:xfrm rot="3809661">
            <a:off x="6725566" y="3948455"/>
            <a:ext cx="800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6E433898-3684-47B7-BC3B-17F0DA278ADB}"/>
              </a:ext>
            </a:extLst>
          </p:cNvPr>
          <p:cNvSpPr/>
          <p:nvPr/>
        </p:nvSpPr>
        <p:spPr bwMode="auto">
          <a:xfrm>
            <a:off x="4968003" y="2582122"/>
            <a:ext cx="389505" cy="389505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7" name="文本框 18">
            <a:extLst>
              <a:ext uri="{FF2B5EF4-FFF2-40B4-BE49-F238E27FC236}">
                <a16:creationId xmlns:a16="http://schemas.microsoft.com/office/drawing/2014/main" xmlns="" id="{0A0B1571-B3CB-460E-B121-438CD8C5AA50}"/>
              </a:ext>
            </a:extLst>
          </p:cNvPr>
          <p:cNvSpPr txBox="1"/>
          <p:nvPr/>
        </p:nvSpPr>
        <p:spPr>
          <a:xfrm rot="3809661">
            <a:off x="5157159" y="3387568"/>
            <a:ext cx="8002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68" name="文本框 22">
            <a:extLst>
              <a:ext uri="{FF2B5EF4-FFF2-40B4-BE49-F238E27FC236}">
                <a16:creationId xmlns:a16="http://schemas.microsoft.com/office/drawing/2014/main" xmlns="" id="{944210D6-5AF1-422E-9BAF-B58F89973DD3}"/>
              </a:ext>
            </a:extLst>
          </p:cNvPr>
          <p:cNvSpPr txBox="1"/>
          <p:nvPr/>
        </p:nvSpPr>
        <p:spPr>
          <a:xfrm>
            <a:off x="9104819" y="2836322"/>
            <a:ext cx="2194347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69" name="文本框 23">
            <a:extLst>
              <a:ext uri="{FF2B5EF4-FFF2-40B4-BE49-F238E27FC236}">
                <a16:creationId xmlns:a16="http://schemas.microsoft.com/office/drawing/2014/main" xmlns="" id="{E4859EA4-7194-4C56-B1CE-7A9AE1944A63}"/>
              </a:ext>
            </a:extLst>
          </p:cNvPr>
          <p:cNvSpPr txBox="1"/>
          <p:nvPr/>
        </p:nvSpPr>
        <p:spPr>
          <a:xfrm>
            <a:off x="5995765" y="2103336"/>
            <a:ext cx="2194347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70" name="文本框 24">
            <a:extLst>
              <a:ext uri="{FF2B5EF4-FFF2-40B4-BE49-F238E27FC236}">
                <a16:creationId xmlns:a16="http://schemas.microsoft.com/office/drawing/2014/main" xmlns="" id="{BE1349F4-276D-430B-B89C-CEC70D949FC5}"/>
              </a:ext>
            </a:extLst>
          </p:cNvPr>
          <p:cNvSpPr txBox="1"/>
          <p:nvPr/>
        </p:nvSpPr>
        <p:spPr>
          <a:xfrm>
            <a:off x="7431311" y="5539638"/>
            <a:ext cx="2194347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71" name="文本框 25">
            <a:extLst>
              <a:ext uri="{FF2B5EF4-FFF2-40B4-BE49-F238E27FC236}">
                <a16:creationId xmlns:a16="http://schemas.microsoft.com/office/drawing/2014/main" xmlns="" id="{6FDDBF81-FFC2-4BBD-A5B7-C2E900B8BC77}"/>
              </a:ext>
            </a:extLst>
          </p:cNvPr>
          <p:cNvSpPr txBox="1"/>
          <p:nvPr/>
        </p:nvSpPr>
        <p:spPr>
          <a:xfrm>
            <a:off x="4414095" y="4721677"/>
            <a:ext cx="2194347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29" name="文本框 60">
            <a:extLst>
              <a:ext uri="{FF2B5EF4-FFF2-40B4-BE49-F238E27FC236}">
                <a16:creationId xmlns:a16="http://schemas.microsoft.com/office/drawing/2014/main" xmlns="" id="{0890A27A-914A-42E7-B1D1-D99E015578DC}"/>
              </a:ext>
            </a:extLst>
          </p:cNvPr>
          <p:cNvSpPr txBox="1">
            <a:spLocks/>
          </p:cNvSpPr>
          <p:nvPr/>
        </p:nvSpPr>
        <p:spPr>
          <a:xfrm>
            <a:off x="725222" y="2797271"/>
            <a:ext cx="4679154" cy="458793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indent="0">
              <a:buNone/>
            </a:pPr>
            <a:r>
              <a:rPr lang="zh-CN" altLang="en-US" b="1" dirty="0"/>
              <a:t>标题文本预设</a:t>
            </a:r>
          </a:p>
        </p:txBody>
      </p:sp>
      <p:sp>
        <p:nvSpPr>
          <p:cNvPr id="30" name="文本框 61">
            <a:extLst>
              <a:ext uri="{FF2B5EF4-FFF2-40B4-BE49-F238E27FC236}">
                <a16:creationId xmlns:a16="http://schemas.microsoft.com/office/drawing/2014/main" xmlns="" id="{C107C9FE-2474-433C-A36E-3D6923F9E28E}"/>
              </a:ext>
            </a:extLst>
          </p:cNvPr>
          <p:cNvSpPr txBox="1">
            <a:spLocks/>
          </p:cNvSpPr>
          <p:nvPr/>
        </p:nvSpPr>
        <p:spPr>
          <a:xfrm>
            <a:off x="743417" y="3344171"/>
            <a:ext cx="3583423" cy="804909"/>
          </a:xfrm>
          <a:prstGeom prst="rect">
            <a:avLst/>
          </a:prstGeom>
          <a:noFill/>
        </p:spPr>
        <p:txBody>
          <a:bodyPr wrap="square" lIns="72000" tIns="72000" rIns="72000" bIns="7200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/>
              <a:t>此部分内容作为文字排版占位显示，</a:t>
            </a:r>
          </a:p>
          <a:p>
            <a:r>
              <a:rPr lang="zh-CN" altLang="en-US" sz="1100" dirty="0"/>
              <a:t>建议使用主题字体，已保持全文档文本格式的统一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F1B81BD4-0AB5-4272-8A55-AB2FC2BBE551}"/>
              </a:ext>
            </a:extLst>
          </p:cNvPr>
          <p:cNvCxnSpPr/>
          <p:nvPr/>
        </p:nvCxnSpPr>
        <p:spPr>
          <a:xfrm>
            <a:off x="751427" y="3346323"/>
            <a:ext cx="3575414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78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67" grpId="0"/>
      <p:bldP spid="68" grpId="0"/>
      <p:bldP spid="69" grpId="0"/>
      <p:bldP spid="70" grpId="0"/>
      <p:bldP spid="71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">
            <a:extLst>
              <a:ext uri="{FF2B5EF4-FFF2-40B4-BE49-F238E27FC236}">
                <a16:creationId xmlns:a16="http://schemas.microsoft.com/office/drawing/2014/main" xmlns="" id="{AECF2BD8-264B-4C2F-B5EA-42DCC2763F12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xmlns="" id="{A92C8AFF-7773-47B8-A9D5-611694418525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xmlns="" id="{AA4B0BD1-3F74-4DE9-917D-EFF1714D6F65}"/>
              </a:ext>
            </a:extLst>
          </p:cNvPr>
          <p:cNvGrpSpPr/>
          <p:nvPr/>
        </p:nvGrpSpPr>
        <p:grpSpPr>
          <a:xfrm>
            <a:off x="480" y="1781914"/>
            <a:ext cx="12191521" cy="3885666"/>
            <a:chOff x="359" y="1659836"/>
            <a:chExt cx="9143641" cy="2914250"/>
          </a:xfrm>
        </p:grpSpPr>
        <p:sp>
          <p:nvSpPr>
            <p:cNvPr id="72" name="Freeform: Shape 33">
              <a:extLst>
                <a:ext uri="{FF2B5EF4-FFF2-40B4-BE49-F238E27FC236}">
                  <a16:creationId xmlns:a16="http://schemas.microsoft.com/office/drawing/2014/main" xmlns="" id="{8E434F6C-790A-4958-B9E2-2513E0D092A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49774" y="3497190"/>
              <a:ext cx="2155364" cy="1076895"/>
            </a:xfrm>
            <a:custGeom>
              <a:avLst/>
              <a:gdLst>
                <a:gd name="T0" fmla="*/ 2734 w 2734"/>
                <a:gd name="T1" fmla="*/ 1366 h 1366"/>
                <a:gd name="T2" fmla="*/ 2726 w 2734"/>
                <a:gd name="T3" fmla="*/ 1226 h 1366"/>
                <a:gd name="T4" fmla="*/ 2706 w 2734"/>
                <a:gd name="T5" fmla="*/ 1091 h 1366"/>
                <a:gd name="T6" fmla="*/ 2672 w 2734"/>
                <a:gd name="T7" fmla="*/ 959 h 1366"/>
                <a:gd name="T8" fmla="*/ 2626 w 2734"/>
                <a:gd name="T9" fmla="*/ 835 h 1366"/>
                <a:gd name="T10" fmla="*/ 2568 w 2734"/>
                <a:gd name="T11" fmla="*/ 715 h 1366"/>
                <a:gd name="T12" fmla="*/ 2501 w 2734"/>
                <a:gd name="T13" fmla="*/ 601 h 1366"/>
                <a:gd name="T14" fmla="*/ 2423 w 2734"/>
                <a:gd name="T15" fmla="*/ 497 h 1366"/>
                <a:gd name="T16" fmla="*/ 2335 w 2734"/>
                <a:gd name="T17" fmla="*/ 400 h 1366"/>
                <a:gd name="T18" fmla="*/ 2237 w 2734"/>
                <a:gd name="T19" fmla="*/ 312 h 1366"/>
                <a:gd name="T20" fmla="*/ 2131 w 2734"/>
                <a:gd name="T21" fmla="*/ 232 h 1366"/>
                <a:gd name="T22" fmla="*/ 2019 w 2734"/>
                <a:gd name="T23" fmla="*/ 164 h 1366"/>
                <a:gd name="T24" fmla="*/ 1899 w 2734"/>
                <a:gd name="T25" fmla="*/ 106 h 1366"/>
                <a:gd name="T26" fmla="*/ 1774 w 2734"/>
                <a:gd name="T27" fmla="*/ 60 h 1366"/>
                <a:gd name="T28" fmla="*/ 1642 w 2734"/>
                <a:gd name="T29" fmla="*/ 26 h 1366"/>
                <a:gd name="T30" fmla="*/ 1508 w 2734"/>
                <a:gd name="T31" fmla="*/ 6 h 1366"/>
                <a:gd name="T32" fmla="*/ 1368 w 2734"/>
                <a:gd name="T33" fmla="*/ 0 h 1366"/>
                <a:gd name="T34" fmla="*/ 1296 w 2734"/>
                <a:gd name="T35" fmla="*/ 0 h 1366"/>
                <a:gd name="T36" fmla="*/ 1159 w 2734"/>
                <a:gd name="T37" fmla="*/ 14 h 1366"/>
                <a:gd name="T38" fmla="*/ 1025 w 2734"/>
                <a:gd name="T39" fmla="*/ 42 h 1366"/>
                <a:gd name="T40" fmla="*/ 897 w 2734"/>
                <a:gd name="T41" fmla="*/ 82 h 1366"/>
                <a:gd name="T42" fmla="*/ 775 w 2734"/>
                <a:gd name="T43" fmla="*/ 134 h 1366"/>
                <a:gd name="T44" fmla="*/ 659 w 2734"/>
                <a:gd name="T45" fmla="*/ 198 h 1366"/>
                <a:gd name="T46" fmla="*/ 550 w 2734"/>
                <a:gd name="T47" fmla="*/ 272 h 1366"/>
                <a:gd name="T48" fmla="*/ 448 w 2734"/>
                <a:gd name="T49" fmla="*/ 354 h 1366"/>
                <a:gd name="T50" fmla="*/ 356 w 2734"/>
                <a:gd name="T51" fmla="*/ 447 h 1366"/>
                <a:gd name="T52" fmla="*/ 272 w 2734"/>
                <a:gd name="T53" fmla="*/ 547 h 1366"/>
                <a:gd name="T54" fmla="*/ 198 w 2734"/>
                <a:gd name="T55" fmla="*/ 657 h 1366"/>
                <a:gd name="T56" fmla="*/ 136 w 2734"/>
                <a:gd name="T57" fmla="*/ 773 h 1366"/>
                <a:gd name="T58" fmla="*/ 84 w 2734"/>
                <a:gd name="T59" fmla="*/ 897 h 1366"/>
                <a:gd name="T60" fmla="*/ 44 w 2734"/>
                <a:gd name="T61" fmla="*/ 1025 h 1366"/>
                <a:gd name="T62" fmla="*/ 16 w 2734"/>
                <a:gd name="T63" fmla="*/ 1159 h 1366"/>
                <a:gd name="T64" fmla="*/ 2 w 2734"/>
                <a:gd name="T65" fmla="*/ 1296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34" h="1366">
                  <a:moveTo>
                    <a:pt x="2734" y="1366"/>
                  </a:moveTo>
                  <a:lnTo>
                    <a:pt x="2734" y="1366"/>
                  </a:lnTo>
                  <a:lnTo>
                    <a:pt x="2732" y="1296"/>
                  </a:lnTo>
                  <a:lnTo>
                    <a:pt x="2726" y="1226"/>
                  </a:lnTo>
                  <a:lnTo>
                    <a:pt x="2718" y="1159"/>
                  </a:lnTo>
                  <a:lnTo>
                    <a:pt x="2706" y="1091"/>
                  </a:lnTo>
                  <a:lnTo>
                    <a:pt x="2690" y="1025"/>
                  </a:lnTo>
                  <a:lnTo>
                    <a:pt x="2672" y="959"/>
                  </a:lnTo>
                  <a:lnTo>
                    <a:pt x="2650" y="897"/>
                  </a:lnTo>
                  <a:lnTo>
                    <a:pt x="2626" y="835"/>
                  </a:lnTo>
                  <a:lnTo>
                    <a:pt x="2600" y="773"/>
                  </a:lnTo>
                  <a:lnTo>
                    <a:pt x="2568" y="715"/>
                  </a:lnTo>
                  <a:lnTo>
                    <a:pt x="2536" y="657"/>
                  </a:lnTo>
                  <a:lnTo>
                    <a:pt x="2501" y="601"/>
                  </a:lnTo>
                  <a:lnTo>
                    <a:pt x="2463" y="547"/>
                  </a:lnTo>
                  <a:lnTo>
                    <a:pt x="2423" y="497"/>
                  </a:lnTo>
                  <a:lnTo>
                    <a:pt x="2379" y="447"/>
                  </a:lnTo>
                  <a:lnTo>
                    <a:pt x="2335" y="400"/>
                  </a:lnTo>
                  <a:lnTo>
                    <a:pt x="2287" y="354"/>
                  </a:lnTo>
                  <a:lnTo>
                    <a:pt x="2237" y="312"/>
                  </a:lnTo>
                  <a:lnTo>
                    <a:pt x="2185" y="272"/>
                  </a:lnTo>
                  <a:lnTo>
                    <a:pt x="2131" y="232"/>
                  </a:lnTo>
                  <a:lnTo>
                    <a:pt x="2075" y="198"/>
                  </a:lnTo>
                  <a:lnTo>
                    <a:pt x="2019" y="164"/>
                  </a:lnTo>
                  <a:lnTo>
                    <a:pt x="1959" y="134"/>
                  </a:lnTo>
                  <a:lnTo>
                    <a:pt x="1899" y="106"/>
                  </a:lnTo>
                  <a:lnTo>
                    <a:pt x="1838" y="82"/>
                  </a:lnTo>
                  <a:lnTo>
                    <a:pt x="1774" y="60"/>
                  </a:lnTo>
                  <a:lnTo>
                    <a:pt x="1710" y="42"/>
                  </a:lnTo>
                  <a:lnTo>
                    <a:pt x="1642" y="26"/>
                  </a:lnTo>
                  <a:lnTo>
                    <a:pt x="1576" y="14"/>
                  </a:lnTo>
                  <a:lnTo>
                    <a:pt x="1508" y="6"/>
                  </a:lnTo>
                  <a:lnTo>
                    <a:pt x="1438" y="0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1296" y="0"/>
                  </a:lnTo>
                  <a:lnTo>
                    <a:pt x="1228" y="6"/>
                  </a:lnTo>
                  <a:lnTo>
                    <a:pt x="1159" y="14"/>
                  </a:lnTo>
                  <a:lnTo>
                    <a:pt x="1093" y="26"/>
                  </a:lnTo>
                  <a:lnTo>
                    <a:pt x="1025" y="42"/>
                  </a:lnTo>
                  <a:lnTo>
                    <a:pt x="961" y="60"/>
                  </a:lnTo>
                  <a:lnTo>
                    <a:pt x="897" y="82"/>
                  </a:lnTo>
                  <a:lnTo>
                    <a:pt x="835" y="106"/>
                  </a:lnTo>
                  <a:lnTo>
                    <a:pt x="775" y="134"/>
                  </a:lnTo>
                  <a:lnTo>
                    <a:pt x="715" y="164"/>
                  </a:lnTo>
                  <a:lnTo>
                    <a:pt x="659" y="198"/>
                  </a:lnTo>
                  <a:lnTo>
                    <a:pt x="603" y="232"/>
                  </a:lnTo>
                  <a:lnTo>
                    <a:pt x="550" y="272"/>
                  </a:lnTo>
                  <a:lnTo>
                    <a:pt x="498" y="312"/>
                  </a:lnTo>
                  <a:lnTo>
                    <a:pt x="448" y="354"/>
                  </a:lnTo>
                  <a:lnTo>
                    <a:pt x="402" y="400"/>
                  </a:lnTo>
                  <a:lnTo>
                    <a:pt x="356" y="447"/>
                  </a:lnTo>
                  <a:lnTo>
                    <a:pt x="312" y="497"/>
                  </a:lnTo>
                  <a:lnTo>
                    <a:pt x="272" y="547"/>
                  </a:lnTo>
                  <a:lnTo>
                    <a:pt x="234" y="601"/>
                  </a:lnTo>
                  <a:lnTo>
                    <a:pt x="198" y="657"/>
                  </a:lnTo>
                  <a:lnTo>
                    <a:pt x="166" y="715"/>
                  </a:lnTo>
                  <a:lnTo>
                    <a:pt x="136" y="773"/>
                  </a:lnTo>
                  <a:lnTo>
                    <a:pt x="108" y="835"/>
                  </a:lnTo>
                  <a:lnTo>
                    <a:pt x="84" y="897"/>
                  </a:lnTo>
                  <a:lnTo>
                    <a:pt x="62" y="959"/>
                  </a:lnTo>
                  <a:lnTo>
                    <a:pt x="44" y="1025"/>
                  </a:lnTo>
                  <a:lnTo>
                    <a:pt x="28" y="1091"/>
                  </a:lnTo>
                  <a:lnTo>
                    <a:pt x="16" y="1159"/>
                  </a:lnTo>
                  <a:lnTo>
                    <a:pt x="8" y="1226"/>
                  </a:lnTo>
                  <a:lnTo>
                    <a:pt x="2" y="1296"/>
                  </a:lnTo>
                  <a:lnTo>
                    <a:pt x="0" y="1366"/>
                  </a:lnTo>
                </a:path>
              </a:pathLst>
            </a:cu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Straight Connector 34">
              <a:extLst>
                <a:ext uri="{FF2B5EF4-FFF2-40B4-BE49-F238E27FC236}">
                  <a16:creationId xmlns:a16="http://schemas.microsoft.com/office/drawing/2014/main" xmlns="" id="{BE4B0EDB-CDD0-415F-B61F-54171FC91CA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49774" y="2736730"/>
              <a:ext cx="0" cy="784815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Straight Connector 35">
              <a:extLst>
                <a:ext uri="{FF2B5EF4-FFF2-40B4-BE49-F238E27FC236}">
                  <a16:creationId xmlns:a16="http://schemas.microsoft.com/office/drawing/2014/main" xmlns="" id="{43E01F7A-5FFB-4D99-8C5A-87B0AE635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138" y="2716769"/>
              <a:ext cx="0" cy="791062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36">
              <a:extLst>
                <a:ext uri="{FF2B5EF4-FFF2-40B4-BE49-F238E27FC236}">
                  <a16:creationId xmlns:a16="http://schemas.microsoft.com/office/drawing/2014/main" xmlns="" id="{2FAF662F-9615-42E2-8D7F-35FC8C941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410" y="1659836"/>
              <a:ext cx="2155364" cy="1076895"/>
            </a:xfrm>
            <a:custGeom>
              <a:avLst/>
              <a:gdLst>
                <a:gd name="T0" fmla="*/ 2734 w 2734"/>
                <a:gd name="T1" fmla="*/ 1366 h 1366"/>
                <a:gd name="T2" fmla="*/ 2726 w 2734"/>
                <a:gd name="T3" fmla="*/ 1226 h 1366"/>
                <a:gd name="T4" fmla="*/ 2706 w 2734"/>
                <a:gd name="T5" fmla="*/ 1091 h 1366"/>
                <a:gd name="T6" fmla="*/ 2672 w 2734"/>
                <a:gd name="T7" fmla="*/ 959 h 1366"/>
                <a:gd name="T8" fmla="*/ 2626 w 2734"/>
                <a:gd name="T9" fmla="*/ 835 h 1366"/>
                <a:gd name="T10" fmla="*/ 2568 w 2734"/>
                <a:gd name="T11" fmla="*/ 715 h 1366"/>
                <a:gd name="T12" fmla="*/ 2501 w 2734"/>
                <a:gd name="T13" fmla="*/ 601 h 1366"/>
                <a:gd name="T14" fmla="*/ 2423 w 2734"/>
                <a:gd name="T15" fmla="*/ 497 h 1366"/>
                <a:gd name="T16" fmla="*/ 2335 w 2734"/>
                <a:gd name="T17" fmla="*/ 400 h 1366"/>
                <a:gd name="T18" fmla="*/ 2237 w 2734"/>
                <a:gd name="T19" fmla="*/ 312 h 1366"/>
                <a:gd name="T20" fmla="*/ 2131 w 2734"/>
                <a:gd name="T21" fmla="*/ 232 h 1366"/>
                <a:gd name="T22" fmla="*/ 2019 w 2734"/>
                <a:gd name="T23" fmla="*/ 164 h 1366"/>
                <a:gd name="T24" fmla="*/ 1899 w 2734"/>
                <a:gd name="T25" fmla="*/ 106 h 1366"/>
                <a:gd name="T26" fmla="*/ 1774 w 2734"/>
                <a:gd name="T27" fmla="*/ 60 h 1366"/>
                <a:gd name="T28" fmla="*/ 1642 w 2734"/>
                <a:gd name="T29" fmla="*/ 26 h 1366"/>
                <a:gd name="T30" fmla="*/ 1508 w 2734"/>
                <a:gd name="T31" fmla="*/ 6 h 1366"/>
                <a:gd name="T32" fmla="*/ 1368 w 2734"/>
                <a:gd name="T33" fmla="*/ 0 h 1366"/>
                <a:gd name="T34" fmla="*/ 1296 w 2734"/>
                <a:gd name="T35" fmla="*/ 0 h 1366"/>
                <a:gd name="T36" fmla="*/ 1159 w 2734"/>
                <a:gd name="T37" fmla="*/ 14 h 1366"/>
                <a:gd name="T38" fmla="*/ 1025 w 2734"/>
                <a:gd name="T39" fmla="*/ 42 h 1366"/>
                <a:gd name="T40" fmla="*/ 897 w 2734"/>
                <a:gd name="T41" fmla="*/ 82 h 1366"/>
                <a:gd name="T42" fmla="*/ 775 w 2734"/>
                <a:gd name="T43" fmla="*/ 134 h 1366"/>
                <a:gd name="T44" fmla="*/ 659 w 2734"/>
                <a:gd name="T45" fmla="*/ 198 h 1366"/>
                <a:gd name="T46" fmla="*/ 550 w 2734"/>
                <a:gd name="T47" fmla="*/ 272 h 1366"/>
                <a:gd name="T48" fmla="*/ 448 w 2734"/>
                <a:gd name="T49" fmla="*/ 354 h 1366"/>
                <a:gd name="T50" fmla="*/ 356 w 2734"/>
                <a:gd name="T51" fmla="*/ 447 h 1366"/>
                <a:gd name="T52" fmla="*/ 272 w 2734"/>
                <a:gd name="T53" fmla="*/ 547 h 1366"/>
                <a:gd name="T54" fmla="*/ 198 w 2734"/>
                <a:gd name="T55" fmla="*/ 657 h 1366"/>
                <a:gd name="T56" fmla="*/ 136 w 2734"/>
                <a:gd name="T57" fmla="*/ 773 h 1366"/>
                <a:gd name="T58" fmla="*/ 84 w 2734"/>
                <a:gd name="T59" fmla="*/ 897 h 1366"/>
                <a:gd name="T60" fmla="*/ 44 w 2734"/>
                <a:gd name="T61" fmla="*/ 1025 h 1366"/>
                <a:gd name="T62" fmla="*/ 16 w 2734"/>
                <a:gd name="T63" fmla="*/ 1159 h 1366"/>
                <a:gd name="T64" fmla="*/ 2 w 2734"/>
                <a:gd name="T65" fmla="*/ 1296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34" h="1366">
                  <a:moveTo>
                    <a:pt x="2734" y="1366"/>
                  </a:moveTo>
                  <a:lnTo>
                    <a:pt x="2734" y="1366"/>
                  </a:lnTo>
                  <a:lnTo>
                    <a:pt x="2732" y="1296"/>
                  </a:lnTo>
                  <a:lnTo>
                    <a:pt x="2726" y="1226"/>
                  </a:lnTo>
                  <a:lnTo>
                    <a:pt x="2718" y="1159"/>
                  </a:lnTo>
                  <a:lnTo>
                    <a:pt x="2706" y="1091"/>
                  </a:lnTo>
                  <a:lnTo>
                    <a:pt x="2690" y="1025"/>
                  </a:lnTo>
                  <a:lnTo>
                    <a:pt x="2672" y="959"/>
                  </a:lnTo>
                  <a:lnTo>
                    <a:pt x="2650" y="897"/>
                  </a:lnTo>
                  <a:lnTo>
                    <a:pt x="2626" y="835"/>
                  </a:lnTo>
                  <a:lnTo>
                    <a:pt x="2600" y="773"/>
                  </a:lnTo>
                  <a:lnTo>
                    <a:pt x="2568" y="715"/>
                  </a:lnTo>
                  <a:lnTo>
                    <a:pt x="2536" y="657"/>
                  </a:lnTo>
                  <a:lnTo>
                    <a:pt x="2501" y="601"/>
                  </a:lnTo>
                  <a:lnTo>
                    <a:pt x="2463" y="547"/>
                  </a:lnTo>
                  <a:lnTo>
                    <a:pt x="2423" y="497"/>
                  </a:lnTo>
                  <a:lnTo>
                    <a:pt x="2379" y="447"/>
                  </a:lnTo>
                  <a:lnTo>
                    <a:pt x="2335" y="400"/>
                  </a:lnTo>
                  <a:lnTo>
                    <a:pt x="2287" y="354"/>
                  </a:lnTo>
                  <a:lnTo>
                    <a:pt x="2237" y="312"/>
                  </a:lnTo>
                  <a:lnTo>
                    <a:pt x="2185" y="272"/>
                  </a:lnTo>
                  <a:lnTo>
                    <a:pt x="2131" y="232"/>
                  </a:lnTo>
                  <a:lnTo>
                    <a:pt x="2075" y="198"/>
                  </a:lnTo>
                  <a:lnTo>
                    <a:pt x="2019" y="164"/>
                  </a:lnTo>
                  <a:lnTo>
                    <a:pt x="1959" y="134"/>
                  </a:lnTo>
                  <a:lnTo>
                    <a:pt x="1899" y="106"/>
                  </a:lnTo>
                  <a:lnTo>
                    <a:pt x="1838" y="82"/>
                  </a:lnTo>
                  <a:lnTo>
                    <a:pt x="1774" y="60"/>
                  </a:lnTo>
                  <a:lnTo>
                    <a:pt x="1710" y="42"/>
                  </a:lnTo>
                  <a:lnTo>
                    <a:pt x="1642" y="26"/>
                  </a:lnTo>
                  <a:lnTo>
                    <a:pt x="1576" y="14"/>
                  </a:lnTo>
                  <a:lnTo>
                    <a:pt x="1508" y="6"/>
                  </a:lnTo>
                  <a:lnTo>
                    <a:pt x="1438" y="0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1296" y="0"/>
                  </a:lnTo>
                  <a:lnTo>
                    <a:pt x="1228" y="6"/>
                  </a:lnTo>
                  <a:lnTo>
                    <a:pt x="1159" y="14"/>
                  </a:lnTo>
                  <a:lnTo>
                    <a:pt x="1093" y="26"/>
                  </a:lnTo>
                  <a:lnTo>
                    <a:pt x="1025" y="42"/>
                  </a:lnTo>
                  <a:lnTo>
                    <a:pt x="961" y="60"/>
                  </a:lnTo>
                  <a:lnTo>
                    <a:pt x="897" y="82"/>
                  </a:lnTo>
                  <a:lnTo>
                    <a:pt x="835" y="106"/>
                  </a:lnTo>
                  <a:lnTo>
                    <a:pt x="775" y="134"/>
                  </a:lnTo>
                  <a:lnTo>
                    <a:pt x="715" y="164"/>
                  </a:lnTo>
                  <a:lnTo>
                    <a:pt x="659" y="198"/>
                  </a:lnTo>
                  <a:lnTo>
                    <a:pt x="603" y="232"/>
                  </a:lnTo>
                  <a:lnTo>
                    <a:pt x="550" y="272"/>
                  </a:lnTo>
                  <a:lnTo>
                    <a:pt x="498" y="312"/>
                  </a:lnTo>
                  <a:lnTo>
                    <a:pt x="448" y="354"/>
                  </a:lnTo>
                  <a:lnTo>
                    <a:pt x="402" y="400"/>
                  </a:lnTo>
                  <a:lnTo>
                    <a:pt x="356" y="447"/>
                  </a:lnTo>
                  <a:lnTo>
                    <a:pt x="312" y="497"/>
                  </a:lnTo>
                  <a:lnTo>
                    <a:pt x="272" y="547"/>
                  </a:lnTo>
                  <a:lnTo>
                    <a:pt x="234" y="601"/>
                  </a:lnTo>
                  <a:lnTo>
                    <a:pt x="198" y="657"/>
                  </a:lnTo>
                  <a:lnTo>
                    <a:pt x="166" y="715"/>
                  </a:lnTo>
                  <a:lnTo>
                    <a:pt x="136" y="773"/>
                  </a:lnTo>
                  <a:lnTo>
                    <a:pt x="108" y="835"/>
                  </a:lnTo>
                  <a:lnTo>
                    <a:pt x="84" y="897"/>
                  </a:lnTo>
                  <a:lnTo>
                    <a:pt x="62" y="959"/>
                  </a:lnTo>
                  <a:lnTo>
                    <a:pt x="44" y="1025"/>
                  </a:lnTo>
                  <a:lnTo>
                    <a:pt x="28" y="1091"/>
                  </a:lnTo>
                  <a:lnTo>
                    <a:pt x="16" y="1159"/>
                  </a:lnTo>
                  <a:lnTo>
                    <a:pt x="8" y="1226"/>
                  </a:lnTo>
                  <a:lnTo>
                    <a:pt x="2" y="1296"/>
                  </a:lnTo>
                  <a:lnTo>
                    <a:pt x="0" y="1366"/>
                  </a:lnTo>
                </a:path>
              </a:pathLst>
            </a:cu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37">
              <a:extLst>
                <a:ext uri="{FF2B5EF4-FFF2-40B4-BE49-F238E27FC236}">
                  <a16:creationId xmlns:a16="http://schemas.microsoft.com/office/drawing/2014/main" xmlns="" id="{468172FC-B1E9-4219-99BB-2798FDFA305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39046" y="3497191"/>
              <a:ext cx="2155364" cy="1076895"/>
            </a:xfrm>
            <a:custGeom>
              <a:avLst/>
              <a:gdLst>
                <a:gd name="T0" fmla="*/ 2734 w 2734"/>
                <a:gd name="T1" fmla="*/ 1366 h 1366"/>
                <a:gd name="T2" fmla="*/ 2726 w 2734"/>
                <a:gd name="T3" fmla="*/ 1226 h 1366"/>
                <a:gd name="T4" fmla="*/ 2706 w 2734"/>
                <a:gd name="T5" fmla="*/ 1091 h 1366"/>
                <a:gd name="T6" fmla="*/ 2672 w 2734"/>
                <a:gd name="T7" fmla="*/ 959 h 1366"/>
                <a:gd name="T8" fmla="*/ 2626 w 2734"/>
                <a:gd name="T9" fmla="*/ 835 h 1366"/>
                <a:gd name="T10" fmla="*/ 2568 w 2734"/>
                <a:gd name="T11" fmla="*/ 715 h 1366"/>
                <a:gd name="T12" fmla="*/ 2501 w 2734"/>
                <a:gd name="T13" fmla="*/ 601 h 1366"/>
                <a:gd name="T14" fmla="*/ 2423 w 2734"/>
                <a:gd name="T15" fmla="*/ 497 h 1366"/>
                <a:gd name="T16" fmla="*/ 2335 w 2734"/>
                <a:gd name="T17" fmla="*/ 400 h 1366"/>
                <a:gd name="T18" fmla="*/ 2237 w 2734"/>
                <a:gd name="T19" fmla="*/ 312 h 1366"/>
                <a:gd name="T20" fmla="*/ 2131 w 2734"/>
                <a:gd name="T21" fmla="*/ 232 h 1366"/>
                <a:gd name="T22" fmla="*/ 2019 w 2734"/>
                <a:gd name="T23" fmla="*/ 164 h 1366"/>
                <a:gd name="T24" fmla="*/ 1899 w 2734"/>
                <a:gd name="T25" fmla="*/ 106 h 1366"/>
                <a:gd name="T26" fmla="*/ 1774 w 2734"/>
                <a:gd name="T27" fmla="*/ 60 h 1366"/>
                <a:gd name="T28" fmla="*/ 1642 w 2734"/>
                <a:gd name="T29" fmla="*/ 26 h 1366"/>
                <a:gd name="T30" fmla="*/ 1508 w 2734"/>
                <a:gd name="T31" fmla="*/ 6 h 1366"/>
                <a:gd name="T32" fmla="*/ 1368 w 2734"/>
                <a:gd name="T33" fmla="*/ 0 h 1366"/>
                <a:gd name="T34" fmla="*/ 1296 w 2734"/>
                <a:gd name="T35" fmla="*/ 0 h 1366"/>
                <a:gd name="T36" fmla="*/ 1159 w 2734"/>
                <a:gd name="T37" fmla="*/ 14 h 1366"/>
                <a:gd name="T38" fmla="*/ 1025 w 2734"/>
                <a:gd name="T39" fmla="*/ 42 h 1366"/>
                <a:gd name="T40" fmla="*/ 897 w 2734"/>
                <a:gd name="T41" fmla="*/ 82 h 1366"/>
                <a:gd name="T42" fmla="*/ 775 w 2734"/>
                <a:gd name="T43" fmla="*/ 134 h 1366"/>
                <a:gd name="T44" fmla="*/ 659 w 2734"/>
                <a:gd name="T45" fmla="*/ 198 h 1366"/>
                <a:gd name="T46" fmla="*/ 550 w 2734"/>
                <a:gd name="T47" fmla="*/ 272 h 1366"/>
                <a:gd name="T48" fmla="*/ 448 w 2734"/>
                <a:gd name="T49" fmla="*/ 354 h 1366"/>
                <a:gd name="T50" fmla="*/ 356 w 2734"/>
                <a:gd name="T51" fmla="*/ 447 h 1366"/>
                <a:gd name="T52" fmla="*/ 272 w 2734"/>
                <a:gd name="T53" fmla="*/ 547 h 1366"/>
                <a:gd name="T54" fmla="*/ 198 w 2734"/>
                <a:gd name="T55" fmla="*/ 657 h 1366"/>
                <a:gd name="T56" fmla="*/ 136 w 2734"/>
                <a:gd name="T57" fmla="*/ 773 h 1366"/>
                <a:gd name="T58" fmla="*/ 84 w 2734"/>
                <a:gd name="T59" fmla="*/ 897 h 1366"/>
                <a:gd name="T60" fmla="*/ 44 w 2734"/>
                <a:gd name="T61" fmla="*/ 1025 h 1366"/>
                <a:gd name="T62" fmla="*/ 16 w 2734"/>
                <a:gd name="T63" fmla="*/ 1159 h 1366"/>
                <a:gd name="T64" fmla="*/ 2 w 2734"/>
                <a:gd name="T65" fmla="*/ 1296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34" h="1366">
                  <a:moveTo>
                    <a:pt x="2734" y="1366"/>
                  </a:moveTo>
                  <a:lnTo>
                    <a:pt x="2734" y="1366"/>
                  </a:lnTo>
                  <a:lnTo>
                    <a:pt x="2732" y="1296"/>
                  </a:lnTo>
                  <a:lnTo>
                    <a:pt x="2726" y="1226"/>
                  </a:lnTo>
                  <a:lnTo>
                    <a:pt x="2718" y="1159"/>
                  </a:lnTo>
                  <a:lnTo>
                    <a:pt x="2706" y="1091"/>
                  </a:lnTo>
                  <a:lnTo>
                    <a:pt x="2690" y="1025"/>
                  </a:lnTo>
                  <a:lnTo>
                    <a:pt x="2672" y="959"/>
                  </a:lnTo>
                  <a:lnTo>
                    <a:pt x="2650" y="897"/>
                  </a:lnTo>
                  <a:lnTo>
                    <a:pt x="2626" y="835"/>
                  </a:lnTo>
                  <a:lnTo>
                    <a:pt x="2600" y="773"/>
                  </a:lnTo>
                  <a:lnTo>
                    <a:pt x="2568" y="715"/>
                  </a:lnTo>
                  <a:lnTo>
                    <a:pt x="2536" y="657"/>
                  </a:lnTo>
                  <a:lnTo>
                    <a:pt x="2501" y="601"/>
                  </a:lnTo>
                  <a:lnTo>
                    <a:pt x="2463" y="547"/>
                  </a:lnTo>
                  <a:lnTo>
                    <a:pt x="2423" y="497"/>
                  </a:lnTo>
                  <a:lnTo>
                    <a:pt x="2379" y="447"/>
                  </a:lnTo>
                  <a:lnTo>
                    <a:pt x="2335" y="400"/>
                  </a:lnTo>
                  <a:lnTo>
                    <a:pt x="2287" y="354"/>
                  </a:lnTo>
                  <a:lnTo>
                    <a:pt x="2237" y="312"/>
                  </a:lnTo>
                  <a:lnTo>
                    <a:pt x="2185" y="272"/>
                  </a:lnTo>
                  <a:lnTo>
                    <a:pt x="2131" y="232"/>
                  </a:lnTo>
                  <a:lnTo>
                    <a:pt x="2075" y="198"/>
                  </a:lnTo>
                  <a:lnTo>
                    <a:pt x="2019" y="164"/>
                  </a:lnTo>
                  <a:lnTo>
                    <a:pt x="1959" y="134"/>
                  </a:lnTo>
                  <a:lnTo>
                    <a:pt x="1899" y="106"/>
                  </a:lnTo>
                  <a:lnTo>
                    <a:pt x="1838" y="82"/>
                  </a:lnTo>
                  <a:lnTo>
                    <a:pt x="1774" y="60"/>
                  </a:lnTo>
                  <a:lnTo>
                    <a:pt x="1710" y="42"/>
                  </a:lnTo>
                  <a:lnTo>
                    <a:pt x="1642" y="26"/>
                  </a:lnTo>
                  <a:lnTo>
                    <a:pt x="1576" y="14"/>
                  </a:lnTo>
                  <a:lnTo>
                    <a:pt x="1508" y="6"/>
                  </a:lnTo>
                  <a:lnTo>
                    <a:pt x="1438" y="0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1296" y="0"/>
                  </a:lnTo>
                  <a:lnTo>
                    <a:pt x="1228" y="6"/>
                  </a:lnTo>
                  <a:lnTo>
                    <a:pt x="1159" y="14"/>
                  </a:lnTo>
                  <a:lnTo>
                    <a:pt x="1093" y="26"/>
                  </a:lnTo>
                  <a:lnTo>
                    <a:pt x="1025" y="42"/>
                  </a:lnTo>
                  <a:lnTo>
                    <a:pt x="961" y="60"/>
                  </a:lnTo>
                  <a:lnTo>
                    <a:pt x="897" y="82"/>
                  </a:lnTo>
                  <a:lnTo>
                    <a:pt x="835" y="106"/>
                  </a:lnTo>
                  <a:lnTo>
                    <a:pt x="775" y="134"/>
                  </a:lnTo>
                  <a:lnTo>
                    <a:pt x="715" y="164"/>
                  </a:lnTo>
                  <a:lnTo>
                    <a:pt x="659" y="198"/>
                  </a:lnTo>
                  <a:lnTo>
                    <a:pt x="603" y="232"/>
                  </a:lnTo>
                  <a:lnTo>
                    <a:pt x="550" y="272"/>
                  </a:lnTo>
                  <a:lnTo>
                    <a:pt x="498" y="312"/>
                  </a:lnTo>
                  <a:lnTo>
                    <a:pt x="448" y="354"/>
                  </a:lnTo>
                  <a:lnTo>
                    <a:pt x="402" y="400"/>
                  </a:lnTo>
                  <a:lnTo>
                    <a:pt x="356" y="447"/>
                  </a:lnTo>
                  <a:lnTo>
                    <a:pt x="312" y="497"/>
                  </a:lnTo>
                  <a:lnTo>
                    <a:pt x="272" y="547"/>
                  </a:lnTo>
                  <a:lnTo>
                    <a:pt x="234" y="601"/>
                  </a:lnTo>
                  <a:lnTo>
                    <a:pt x="198" y="657"/>
                  </a:lnTo>
                  <a:lnTo>
                    <a:pt x="166" y="715"/>
                  </a:lnTo>
                  <a:lnTo>
                    <a:pt x="136" y="773"/>
                  </a:lnTo>
                  <a:lnTo>
                    <a:pt x="108" y="835"/>
                  </a:lnTo>
                  <a:lnTo>
                    <a:pt x="84" y="897"/>
                  </a:lnTo>
                  <a:lnTo>
                    <a:pt x="62" y="959"/>
                  </a:lnTo>
                  <a:lnTo>
                    <a:pt x="44" y="1025"/>
                  </a:lnTo>
                  <a:lnTo>
                    <a:pt x="28" y="1091"/>
                  </a:lnTo>
                  <a:lnTo>
                    <a:pt x="16" y="1159"/>
                  </a:lnTo>
                  <a:lnTo>
                    <a:pt x="8" y="1226"/>
                  </a:lnTo>
                  <a:lnTo>
                    <a:pt x="2" y="1296"/>
                  </a:lnTo>
                  <a:lnTo>
                    <a:pt x="0" y="1366"/>
                  </a:lnTo>
                </a:path>
              </a:pathLst>
            </a:cu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Straight Connector 38">
              <a:extLst>
                <a:ext uri="{FF2B5EF4-FFF2-40B4-BE49-F238E27FC236}">
                  <a16:creationId xmlns:a16="http://schemas.microsoft.com/office/drawing/2014/main" xmlns="" id="{3EF9B299-12D5-419A-AE7D-9B2D4315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410" y="2716772"/>
              <a:ext cx="0" cy="791062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39">
              <a:extLst>
                <a:ext uri="{FF2B5EF4-FFF2-40B4-BE49-F238E27FC236}">
                  <a16:creationId xmlns:a16="http://schemas.microsoft.com/office/drawing/2014/main" xmlns="" id="{FF523B2E-73AD-488E-876D-A63D6F268379}"/>
                </a:ext>
              </a:extLst>
            </p:cNvPr>
            <p:cNvSpPr/>
            <p:nvPr/>
          </p:nvSpPr>
          <p:spPr>
            <a:xfrm>
              <a:off x="7805313" y="1661133"/>
              <a:ext cx="1338687" cy="1074214"/>
            </a:xfrm>
            <a:custGeom>
              <a:avLst/>
              <a:gdLst>
                <a:gd name="connsiteX0" fmla="*/ 0 w 1338687"/>
                <a:gd name="connsiteY0" fmla="*/ 1074214 h 1165654"/>
                <a:gd name="connsiteX1" fmla="*/ 1077507 w 1338687"/>
                <a:gd name="connsiteY1" fmla="*/ 0 h 1165654"/>
                <a:gd name="connsiteX2" fmla="*/ 1338687 w 1338687"/>
                <a:gd name="connsiteY2" fmla="*/ 33206 h 1165654"/>
                <a:gd name="connsiteX3" fmla="*/ 1338687 w 1338687"/>
                <a:gd name="connsiteY3" fmla="*/ 1074214 h 1165654"/>
                <a:gd name="connsiteX4" fmla="*/ 91440 w 1338687"/>
                <a:gd name="connsiteY4" fmla="*/ 1165654 h 1165654"/>
                <a:gd name="connsiteX0" fmla="*/ 0 w 1338687"/>
                <a:gd name="connsiteY0" fmla="*/ 1074214 h 1074214"/>
                <a:gd name="connsiteX1" fmla="*/ 1077507 w 1338687"/>
                <a:gd name="connsiteY1" fmla="*/ 0 h 1074214"/>
                <a:gd name="connsiteX2" fmla="*/ 1338687 w 1338687"/>
                <a:gd name="connsiteY2" fmla="*/ 33206 h 1074214"/>
                <a:gd name="connsiteX3" fmla="*/ 1338687 w 1338687"/>
                <a:gd name="connsiteY3" fmla="*/ 1074214 h 1074214"/>
                <a:gd name="connsiteX0" fmla="*/ 0 w 1338687"/>
                <a:gd name="connsiteY0" fmla="*/ 1074214 h 1074214"/>
                <a:gd name="connsiteX1" fmla="*/ 1077507 w 1338687"/>
                <a:gd name="connsiteY1" fmla="*/ 0 h 1074214"/>
                <a:gd name="connsiteX2" fmla="*/ 1338687 w 1338687"/>
                <a:gd name="connsiteY2" fmla="*/ 33206 h 10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8687" h="1074214">
                  <a:moveTo>
                    <a:pt x="0" y="1074214"/>
                  </a:moveTo>
                  <a:cubicBezTo>
                    <a:pt x="1701" y="480622"/>
                    <a:pt x="483477" y="0"/>
                    <a:pt x="1077507" y="0"/>
                  </a:cubicBezTo>
                  <a:cubicBezTo>
                    <a:pt x="1167688" y="0"/>
                    <a:pt x="1255281" y="11077"/>
                    <a:pt x="1338687" y="33206"/>
                  </a:cubicBezTo>
                </a:path>
              </a:pathLst>
            </a:cu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xmlns="" id="{028E859C-EBD4-4C9E-B884-2C67757A9417}"/>
                </a:ext>
              </a:extLst>
            </p:cNvPr>
            <p:cNvSpPr/>
            <p:nvPr/>
          </p:nvSpPr>
          <p:spPr>
            <a:xfrm flipH="1">
              <a:off x="359" y="1661133"/>
              <a:ext cx="1338687" cy="1074214"/>
            </a:xfrm>
            <a:custGeom>
              <a:avLst/>
              <a:gdLst>
                <a:gd name="connsiteX0" fmla="*/ 0 w 1338687"/>
                <a:gd name="connsiteY0" fmla="*/ 1074214 h 1165654"/>
                <a:gd name="connsiteX1" fmla="*/ 1077507 w 1338687"/>
                <a:gd name="connsiteY1" fmla="*/ 0 h 1165654"/>
                <a:gd name="connsiteX2" fmla="*/ 1338687 w 1338687"/>
                <a:gd name="connsiteY2" fmla="*/ 33206 h 1165654"/>
                <a:gd name="connsiteX3" fmla="*/ 1338687 w 1338687"/>
                <a:gd name="connsiteY3" fmla="*/ 1074214 h 1165654"/>
                <a:gd name="connsiteX4" fmla="*/ 91440 w 1338687"/>
                <a:gd name="connsiteY4" fmla="*/ 1165654 h 1165654"/>
                <a:gd name="connsiteX0" fmla="*/ 0 w 1338687"/>
                <a:gd name="connsiteY0" fmla="*/ 1074214 h 1074214"/>
                <a:gd name="connsiteX1" fmla="*/ 1077507 w 1338687"/>
                <a:gd name="connsiteY1" fmla="*/ 0 h 1074214"/>
                <a:gd name="connsiteX2" fmla="*/ 1338687 w 1338687"/>
                <a:gd name="connsiteY2" fmla="*/ 33206 h 1074214"/>
                <a:gd name="connsiteX3" fmla="*/ 1338687 w 1338687"/>
                <a:gd name="connsiteY3" fmla="*/ 1074214 h 1074214"/>
                <a:gd name="connsiteX0" fmla="*/ 0 w 1338687"/>
                <a:gd name="connsiteY0" fmla="*/ 1074214 h 1074214"/>
                <a:gd name="connsiteX1" fmla="*/ 1077507 w 1338687"/>
                <a:gd name="connsiteY1" fmla="*/ 0 h 1074214"/>
                <a:gd name="connsiteX2" fmla="*/ 1338687 w 1338687"/>
                <a:gd name="connsiteY2" fmla="*/ 33206 h 10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8687" h="1074214">
                  <a:moveTo>
                    <a:pt x="0" y="1074214"/>
                  </a:moveTo>
                  <a:cubicBezTo>
                    <a:pt x="1701" y="480622"/>
                    <a:pt x="483477" y="0"/>
                    <a:pt x="1077507" y="0"/>
                  </a:cubicBezTo>
                  <a:cubicBezTo>
                    <a:pt x="1167688" y="0"/>
                    <a:pt x="1255281" y="11077"/>
                    <a:pt x="1338687" y="33206"/>
                  </a:cubicBezTo>
                </a:path>
              </a:pathLst>
            </a:custGeom>
            <a:noFill/>
            <a:ln w="19050" cap="rnd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Straight Connector 41">
            <a:extLst>
              <a:ext uri="{FF2B5EF4-FFF2-40B4-BE49-F238E27FC236}">
                <a16:creationId xmlns:a16="http://schemas.microsoft.com/office/drawing/2014/main" xmlns="" id="{1A167748-4E8B-4518-98A4-29E5C2072F36}"/>
              </a:ext>
            </a:extLst>
          </p:cNvPr>
          <p:cNvSpPr>
            <a:spLocks/>
          </p:cNvSpPr>
          <p:nvPr/>
        </p:nvSpPr>
        <p:spPr bwMode="auto">
          <a:xfrm flipH="1" flipV="1">
            <a:off x="1785395" y="3217776"/>
            <a:ext cx="0" cy="1046420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Oval 59">
            <a:extLst>
              <a:ext uri="{FF2B5EF4-FFF2-40B4-BE49-F238E27FC236}">
                <a16:creationId xmlns:a16="http://schemas.microsoft.com/office/drawing/2014/main" xmlns="" id="{CA110473-A6D8-4B40-90A7-1ECC9179FB83}"/>
              </a:ext>
            </a:extLst>
          </p:cNvPr>
          <p:cNvSpPr/>
          <p:nvPr/>
        </p:nvSpPr>
        <p:spPr>
          <a:xfrm>
            <a:off x="2142185" y="3176973"/>
            <a:ext cx="2160240" cy="21602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Oval 60">
            <a:extLst>
              <a:ext uri="{FF2B5EF4-FFF2-40B4-BE49-F238E27FC236}">
                <a16:creationId xmlns:a16="http://schemas.microsoft.com/office/drawing/2014/main" xmlns="" id="{B5DD4A5A-19F6-43B3-8413-B5B2DFA77901}"/>
              </a:ext>
            </a:extLst>
          </p:cNvPr>
          <p:cNvSpPr/>
          <p:nvPr/>
        </p:nvSpPr>
        <p:spPr>
          <a:xfrm>
            <a:off x="7896182" y="3176973"/>
            <a:ext cx="2160240" cy="216023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Oval 61">
            <a:extLst>
              <a:ext uri="{FF2B5EF4-FFF2-40B4-BE49-F238E27FC236}">
                <a16:creationId xmlns:a16="http://schemas.microsoft.com/office/drawing/2014/main" xmlns="" id="{E20024BE-78AC-4055-BE05-3B01DC5AFD16}"/>
              </a:ext>
            </a:extLst>
          </p:cNvPr>
          <p:cNvSpPr/>
          <p:nvPr/>
        </p:nvSpPr>
        <p:spPr>
          <a:xfrm>
            <a:off x="5049912" y="2080333"/>
            <a:ext cx="2160240" cy="21602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64">
            <a:extLst>
              <a:ext uri="{FF2B5EF4-FFF2-40B4-BE49-F238E27FC236}">
                <a16:creationId xmlns:a16="http://schemas.microsoft.com/office/drawing/2014/main" xmlns="" id="{90BE7DCB-90D9-47D0-B202-463EA1B383AC}"/>
              </a:ext>
            </a:extLst>
          </p:cNvPr>
          <p:cNvSpPr>
            <a:spLocks/>
          </p:cNvSpPr>
          <p:nvPr/>
        </p:nvSpPr>
        <p:spPr bwMode="auto">
          <a:xfrm>
            <a:off x="8578737" y="3865888"/>
            <a:ext cx="782408" cy="782408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5">
            <a:extLst>
              <a:ext uri="{FF2B5EF4-FFF2-40B4-BE49-F238E27FC236}">
                <a16:creationId xmlns:a16="http://schemas.microsoft.com/office/drawing/2014/main" xmlns="" id="{CEED1CA8-3261-4E8F-BAC0-6F90FEFA5533}"/>
              </a:ext>
            </a:extLst>
          </p:cNvPr>
          <p:cNvSpPr>
            <a:spLocks/>
          </p:cNvSpPr>
          <p:nvPr/>
        </p:nvSpPr>
        <p:spPr bwMode="auto">
          <a:xfrm>
            <a:off x="2836331" y="3811112"/>
            <a:ext cx="782408" cy="782408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66">
            <a:extLst>
              <a:ext uri="{FF2B5EF4-FFF2-40B4-BE49-F238E27FC236}">
                <a16:creationId xmlns:a16="http://schemas.microsoft.com/office/drawing/2014/main" xmlns="" id="{520B7B33-F6FA-485D-AAE0-F5DF1FEB0A40}"/>
              </a:ext>
            </a:extLst>
          </p:cNvPr>
          <p:cNvSpPr>
            <a:spLocks/>
          </p:cNvSpPr>
          <p:nvPr/>
        </p:nvSpPr>
        <p:spPr bwMode="auto">
          <a:xfrm>
            <a:off x="5733935" y="2769249"/>
            <a:ext cx="782408" cy="782408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3" name="Group 26">
            <a:extLst>
              <a:ext uri="{FF2B5EF4-FFF2-40B4-BE49-F238E27FC236}">
                <a16:creationId xmlns:a16="http://schemas.microsoft.com/office/drawing/2014/main" xmlns="" id="{6B6DC136-CB74-4F61-BAF3-19E6D07309E6}"/>
              </a:ext>
            </a:extLst>
          </p:cNvPr>
          <p:cNvGrpSpPr/>
          <p:nvPr/>
        </p:nvGrpSpPr>
        <p:grpSpPr>
          <a:xfrm>
            <a:off x="4794393" y="4240572"/>
            <a:ext cx="2603460" cy="1116124"/>
            <a:chOff x="8323877" y="1592801"/>
            <a:chExt cx="2911889" cy="1116124"/>
          </a:xfrm>
        </p:grpSpPr>
        <p:sp>
          <p:nvSpPr>
            <p:cNvPr id="70" name="TextBox 27">
              <a:extLst>
                <a:ext uri="{FF2B5EF4-FFF2-40B4-BE49-F238E27FC236}">
                  <a16:creationId xmlns:a16="http://schemas.microsoft.com/office/drawing/2014/main" xmlns="" id="{D578C1FF-349D-44BA-B490-DD89520FFA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2067967"/>
              <a:ext cx="2911889" cy="640958"/>
            </a:xfrm>
            <a:prstGeom prst="rect">
              <a:avLst/>
            </a:prstGeom>
          </p:spPr>
          <p:txBody>
            <a:bodyPr wrap="square" lIns="0" tIns="72000" rIns="0" bIns="0" anchor="t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71" name="TextBox 28">
              <a:extLst>
                <a:ext uri="{FF2B5EF4-FFF2-40B4-BE49-F238E27FC236}">
                  <a16:creationId xmlns:a16="http://schemas.microsoft.com/office/drawing/2014/main" xmlns="" id="{FC72CE34-3E88-4C25-A623-DEA3B1A15A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1592801"/>
              <a:ext cx="2911889" cy="462246"/>
            </a:xfrm>
            <a:prstGeom prst="rect">
              <a:avLst/>
            </a:prstGeom>
          </p:spPr>
          <p:txBody>
            <a:bodyPr wrap="none" lIns="0" tIns="0" rIns="0" bIns="0" anchor="b" anchorCtr="1">
              <a:normAutofit/>
            </a:bodyPr>
            <a:lstStyle/>
            <a:p>
              <a:pPr marL="0" indent="0" algn="ctr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xmlns="" id="{31B75384-5877-4BC8-A78E-867DE8BBB762}"/>
              </a:ext>
            </a:extLst>
          </p:cNvPr>
          <p:cNvGrpSpPr/>
          <p:nvPr/>
        </p:nvGrpSpPr>
        <p:grpSpPr>
          <a:xfrm>
            <a:off x="7674572" y="1916833"/>
            <a:ext cx="2603460" cy="1260140"/>
            <a:chOff x="8323877" y="1592801"/>
            <a:chExt cx="2911889" cy="1260140"/>
          </a:xfrm>
        </p:grpSpPr>
        <p:sp>
          <p:nvSpPr>
            <p:cNvPr id="68" name="TextBox 30">
              <a:extLst>
                <a:ext uri="{FF2B5EF4-FFF2-40B4-BE49-F238E27FC236}">
                  <a16:creationId xmlns:a16="http://schemas.microsoft.com/office/drawing/2014/main" xmlns="" id="{4196197E-C6EF-4D8C-8C14-D01CBE5234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2067967"/>
              <a:ext cx="2911889" cy="784974"/>
            </a:xfrm>
            <a:prstGeom prst="rect">
              <a:avLst/>
            </a:prstGeom>
          </p:spPr>
          <p:txBody>
            <a:bodyPr wrap="square" lIns="0" tIns="72000" rIns="0" bIns="0" anchor="t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69" name="TextBox 31">
              <a:extLst>
                <a:ext uri="{FF2B5EF4-FFF2-40B4-BE49-F238E27FC236}">
                  <a16:creationId xmlns:a16="http://schemas.microsoft.com/office/drawing/2014/main" xmlns="" id="{EAE59418-8BFD-4DE7-9C57-EF11FC5C69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1592801"/>
              <a:ext cx="2911889" cy="462246"/>
            </a:xfrm>
            <a:prstGeom prst="rect">
              <a:avLst/>
            </a:prstGeom>
          </p:spPr>
          <p:txBody>
            <a:bodyPr wrap="none" lIns="0" tIns="0" rIns="0" bIns="0" anchor="b" anchorCtr="1">
              <a:normAutofit/>
            </a:bodyPr>
            <a:lstStyle/>
            <a:p>
              <a:pPr marL="0" indent="0" algn="ctr">
                <a:defRPr/>
              </a:pPr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</a:rPr>
                <a:t>标题文本预设</a:t>
              </a:r>
            </a:p>
          </p:txBody>
        </p:sp>
      </p:grpSp>
      <p:grpSp>
        <p:nvGrpSpPr>
          <p:cNvPr id="65" name="Group 42">
            <a:extLst>
              <a:ext uri="{FF2B5EF4-FFF2-40B4-BE49-F238E27FC236}">
                <a16:creationId xmlns:a16="http://schemas.microsoft.com/office/drawing/2014/main" xmlns="" id="{50828297-5123-44D3-869D-0ABCAF1729DB}"/>
              </a:ext>
            </a:extLst>
          </p:cNvPr>
          <p:cNvGrpSpPr/>
          <p:nvPr/>
        </p:nvGrpSpPr>
        <p:grpSpPr>
          <a:xfrm>
            <a:off x="1920460" y="1916833"/>
            <a:ext cx="2603460" cy="1260140"/>
            <a:chOff x="8323877" y="1592801"/>
            <a:chExt cx="2911889" cy="1260140"/>
          </a:xfrm>
        </p:grpSpPr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xmlns="" id="{BB65A797-2AFD-498B-98AC-7537ECA163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2067967"/>
              <a:ext cx="2911889" cy="784974"/>
            </a:xfrm>
            <a:prstGeom prst="rect">
              <a:avLst/>
            </a:prstGeom>
          </p:spPr>
          <p:txBody>
            <a:bodyPr wrap="square" lIns="0" tIns="72000" rIns="0" bIns="0" anchor="t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xmlns="" id="{6B60D0DB-D04B-4D7B-9075-5637E4D613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3877" y="1592801"/>
              <a:ext cx="2911889" cy="462246"/>
            </a:xfrm>
            <a:prstGeom prst="rect">
              <a:avLst/>
            </a:prstGeom>
          </p:spPr>
          <p:txBody>
            <a:bodyPr wrap="none" lIns="0" tIns="0" rIns="0" bIns="0" anchor="b" anchorCtr="1">
              <a:normAutofit/>
            </a:bodyPr>
            <a:lstStyle/>
            <a:p>
              <a:pPr marL="0" indent="0" algn="ctr">
                <a:defRPr/>
              </a:pPr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44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6">
            <a:extLst>
              <a:ext uri="{FF2B5EF4-FFF2-40B4-BE49-F238E27FC236}">
                <a16:creationId xmlns:a16="http://schemas.microsoft.com/office/drawing/2014/main" xmlns="" id="{DBEB81EF-2D3E-405F-BFF7-BB627E70DD65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3E90B509-E5D0-4536-81D6-40684D249437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C977ED2D-2DC1-439A-BB43-DB7512620B8E}"/>
              </a:ext>
            </a:extLst>
          </p:cNvPr>
          <p:cNvSpPr/>
          <p:nvPr/>
        </p:nvSpPr>
        <p:spPr>
          <a:xfrm>
            <a:off x="6744072" y="1869770"/>
            <a:ext cx="491182" cy="491182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456948E8-650B-4E2D-8DD9-D6A9CE9B37EF}"/>
              </a:ext>
            </a:extLst>
          </p:cNvPr>
          <p:cNvSpPr/>
          <p:nvPr/>
        </p:nvSpPr>
        <p:spPr>
          <a:xfrm>
            <a:off x="6744072" y="2908311"/>
            <a:ext cx="491182" cy="491182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2273BA44-9925-45D7-9A39-A33839E2A866}"/>
              </a:ext>
            </a:extLst>
          </p:cNvPr>
          <p:cNvSpPr/>
          <p:nvPr/>
        </p:nvSpPr>
        <p:spPr>
          <a:xfrm>
            <a:off x="6744072" y="3946852"/>
            <a:ext cx="491182" cy="491182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C31B3F94-7A79-4832-8303-CB12BC7C7726}"/>
              </a:ext>
            </a:extLst>
          </p:cNvPr>
          <p:cNvSpPr/>
          <p:nvPr/>
        </p:nvSpPr>
        <p:spPr>
          <a:xfrm>
            <a:off x="6744072" y="4985393"/>
            <a:ext cx="491182" cy="49118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E37C3E97-6C84-48C7-8F85-2BE91A92C30D}"/>
              </a:ext>
            </a:extLst>
          </p:cNvPr>
          <p:cNvGrpSpPr/>
          <p:nvPr/>
        </p:nvGrpSpPr>
        <p:grpSpPr>
          <a:xfrm>
            <a:off x="7338295" y="1791554"/>
            <a:ext cx="2475058" cy="695146"/>
            <a:chOff x="9029821" y="3139323"/>
            <a:chExt cx="2975772" cy="835777"/>
          </a:xfrm>
        </p:grpSpPr>
        <p:sp>
          <p:nvSpPr>
            <p:cNvPr id="64" name="文本框 14">
              <a:extLst>
                <a:ext uri="{FF2B5EF4-FFF2-40B4-BE49-F238E27FC236}">
                  <a16:creationId xmlns:a16="http://schemas.microsoft.com/office/drawing/2014/main" xmlns="" id="{C81F0763-3D33-44F9-8CC9-22F7C52747FA}"/>
                </a:ext>
              </a:extLst>
            </p:cNvPr>
            <p:cNvSpPr txBox="1"/>
            <p:nvPr/>
          </p:nvSpPr>
          <p:spPr>
            <a:xfrm>
              <a:off x="9029821" y="3385544"/>
              <a:ext cx="2975772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35B8ECB7-001C-4185-AEC5-080BB2EA6663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A5F2C356-F94F-4D74-91A7-1408695522CA}"/>
              </a:ext>
            </a:extLst>
          </p:cNvPr>
          <p:cNvGrpSpPr/>
          <p:nvPr/>
        </p:nvGrpSpPr>
        <p:grpSpPr>
          <a:xfrm>
            <a:off x="7338295" y="2838018"/>
            <a:ext cx="2475058" cy="695146"/>
            <a:chOff x="9029821" y="3139323"/>
            <a:chExt cx="2975772" cy="835777"/>
          </a:xfrm>
        </p:grpSpPr>
        <p:sp>
          <p:nvSpPr>
            <p:cNvPr id="62" name="文本框 17">
              <a:extLst>
                <a:ext uri="{FF2B5EF4-FFF2-40B4-BE49-F238E27FC236}">
                  <a16:creationId xmlns:a16="http://schemas.microsoft.com/office/drawing/2014/main" xmlns="" id="{181AB097-D61F-44CB-83BC-3A7A71F000B9}"/>
                </a:ext>
              </a:extLst>
            </p:cNvPr>
            <p:cNvSpPr txBox="1"/>
            <p:nvPr/>
          </p:nvSpPr>
          <p:spPr>
            <a:xfrm>
              <a:off x="9029821" y="3385544"/>
              <a:ext cx="2975772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D2179D17-54D5-4046-AC47-2A7DEB1CBCE7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6DE71B1-46DD-41F4-94A1-72A63CC6E82C}"/>
              </a:ext>
            </a:extLst>
          </p:cNvPr>
          <p:cNvGrpSpPr/>
          <p:nvPr/>
        </p:nvGrpSpPr>
        <p:grpSpPr>
          <a:xfrm>
            <a:off x="7338295" y="3891396"/>
            <a:ext cx="2475058" cy="695146"/>
            <a:chOff x="9029821" y="3139323"/>
            <a:chExt cx="2975772" cy="835777"/>
          </a:xfrm>
        </p:grpSpPr>
        <p:sp>
          <p:nvSpPr>
            <p:cNvPr id="60" name="文本框 20">
              <a:extLst>
                <a:ext uri="{FF2B5EF4-FFF2-40B4-BE49-F238E27FC236}">
                  <a16:creationId xmlns:a16="http://schemas.microsoft.com/office/drawing/2014/main" xmlns="" id="{A471FBDE-9AA8-4CB9-A97C-00C6EC27312F}"/>
                </a:ext>
              </a:extLst>
            </p:cNvPr>
            <p:cNvSpPr txBox="1"/>
            <p:nvPr/>
          </p:nvSpPr>
          <p:spPr>
            <a:xfrm>
              <a:off x="9029821" y="3385544"/>
              <a:ext cx="2975772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C5F74494-23CB-4915-B123-F57D4F416DD5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B2A73D28-0329-4251-817F-CE6796CF5725}"/>
              </a:ext>
            </a:extLst>
          </p:cNvPr>
          <p:cNvGrpSpPr/>
          <p:nvPr/>
        </p:nvGrpSpPr>
        <p:grpSpPr>
          <a:xfrm>
            <a:off x="7338295" y="4920860"/>
            <a:ext cx="2475058" cy="695146"/>
            <a:chOff x="9029821" y="3139323"/>
            <a:chExt cx="2975772" cy="835777"/>
          </a:xfrm>
        </p:grpSpPr>
        <p:sp>
          <p:nvSpPr>
            <p:cNvPr id="58" name="文本框 23">
              <a:extLst>
                <a:ext uri="{FF2B5EF4-FFF2-40B4-BE49-F238E27FC236}">
                  <a16:creationId xmlns:a16="http://schemas.microsoft.com/office/drawing/2014/main" xmlns="" id="{3DFED9F2-93A2-4CF3-B2F3-26085F375CBE}"/>
                </a:ext>
              </a:extLst>
            </p:cNvPr>
            <p:cNvSpPr txBox="1"/>
            <p:nvPr/>
          </p:nvSpPr>
          <p:spPr>
            <a:xfrm>
              <a:off x="9029821" y="3385544"/>
              <a:ext cx="2975772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>
                  <a:cs typeface="+mn-ea"/>
                  <a:sym typeface="+mn-lt"/>
                </a:rPr>
              </a:br>
              <a:r>
                <a:rPr lang="zh-CN" altLang="en-US" sz="10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xmlns="" id="{8B889CBF-973D-40F6-8E98-E35617F84D6D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xmlns="" id="{B7ECA953-04E0-49B6-9489-C3E67E327820}"/>
              </a:ext>
            </a:extLst>
          </p:cNvPr>
          <p:cNvSpPr/>
          <p:nvPr/>
        </p:nvSpPr>
        <p:spPr>
          <a:xfrm rot="16200000">
            <a:off x="3596427" y="3621812"/>
            <a:ext cx="2426095" cy="720391"/>
          </a:xfrm>
          <a:prstGeom prst="homePlate">
            <a:avLst>
              <a:gd name="adj" fmla="val 56061"/>
            </a:avLst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38BA59E-677D-4FFD-ADC3-5DD404DB787E}"/>
              </a:ext>
            </a:extLst>
          </p:cNvPr>
          <p:cNvGrpSpPr/>
          <p:nvPr/>
        </p:nvGrpSpPr>
        <p:grpSpPr>
          <a:xfrm>
            <a:off x="4533109" y="2991202"/>
            <a:ext cx="552732" cy="554109"/>
            <a:chOff x="7851592" y="3089385"/>
            <a:chExt cx="740886" cy="742732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5DC4A067-9995-429F-8CD7-7B243AA6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592" y="3089385"/>
              <a:ext cx="740886" cy="742732"/>
            </a:xfrm>
            <a:custGeom>
              <a:avLst/>
              <a:gdLst>
                <a:gd name="T0" fmla="*/ 1545 w 3090"/>
                <a:gd name="T1" fmla="*/ 0 h 3090"/>
                <a:gd name="T2" fmla="*/ 1545 w 3090"/>
                <a:gd name="T3" fmla="*/ 0 h 3090"/>
                <a:gd name="T4" fmla="*/ 0 w 3090"/>
                <a:gd name="T5" fmla="*/ 1544 h 3090"/>
                <a:gd name="T6" fmla="*/ 1545 w 3090"/>
                <a:gd name="T7" fmla="*/ 3090 h 3090"/>
                <a:gd name="T8" fmla="*/ 3090 w 3090"/>
                <a:gd name="T9" fmla="*/ 1544 h 3090"/>
                <a:gd name="T10" fmla="*/ 1545 w 3090"/>
                <a:gd name="T11" fmla="*/ 0 h 3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0" h="3090">
                  <a:moveTo>
                    <a:pt x="1545" y="0"/>
                  </a:moveTo>
                  <a:lnTo>
                    <a:pt x="1545" y="0"/>
                  </a:lnTo>
                  <a:cubicBezTo>
                    <a:pt x="691" y="0"/>
                    <a:pt x="0" y="691"/>
                    <a:pt x="0" y="1544"/>
                  </a:cubicBezTo>
                  <a:cubicBezTo>
                    <a:pt x="0" y="2398"/>
                    <a:pt x="691" y="3090"/>
                    <a:pt x="1545" y="3090"/>
                  </a:cubicBezTo>
                  <a:cubicBezTo>
                    <a:pt x="2398" y="3090"/>
                    <a:pt x="3090" y="2398"/>
                    <a:pt x="3090" y="1544"/>
                  </a:cubicBezTo>
                  <a:cubicBezTo>
                    <a:pt x="3090" y="691"/>
                    <a:pt x="2398" y="0"/>
                    <a:pt x="1545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xmlns="" id="{9D4366BB-6837-493E-9D5E-39CA099E1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9874" y="3274411"/>
              <a:ext cx="388375" cy="374251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F9CDD1EA-EDC5-4EAA-AC64-3228D5A3E641}"/>
              </a:ext>
            </a:extLst>
          </p:cNvPr>
          <p:cNvSpPr/>
          <p:nvPr/>
        </p:nvSpPr>
        <p:spPr>
          <a:xfrm rot="16200000">
            <a:off x="950033" y="3136594"/>
            <a:ext cx="3396534" cy="720391"/>
          </a:xfrm>
          <a:prstGeom prst="homePlate">
            <a:avLst>
              <a:gd name="adj" fmla="val 56061"/>
            </a:avLst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E582D685-E914-4275-A419-9EBAC38D155B}"/>
              </a:ext>
            </a:extLst>
          </p:cNvPr>
          <p:cNvSpPr/>
          <p:nvPr/>
        </p:nvSpPr>
        <p:spPr>
          <a:xfrm rot="16200000">
            <a:off x="1842946" y="3309117"/>
            <a:ext cx="3051489" cy="720391"/>
          </a:xfrm>
          <a:prstGeom prst="homePlate">
            <a:avLst>
              <a:gd name="adj" fmla="val 56061"/>
            </a:avLst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DA50CEA7-E79A-47F2-B348-B873451D5B3C}"/>
              </a:ext>
            </a:extLst>
          </p:cNvPr>
          <p:cNvSpPr/>
          <p:nvPr/>
        </p:nvSpPr>
        <p:spPr>
          <a:xfrm rot="16200000">
            <a:off x="2741252" y="3487029"/>
            <a:ext cx="2695662" cy="720391"/>
          </a:xfrm>
          <a:prstGeom prst="homePlate">
            <a:avLst>
              <a:gd name="adj" fmla="val 56061"/>
            </a:avLst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A32AB8CA-808A-40AB-9E6F-C6D91898C72F}"/>
              </a:ext>
            </a:extLst>
          </p:cNvPr>
          <p:cNvSpPr/>
          <p:nvPr/>
        </p:nvSpPr>
        <p:spPr>
          <a:xfrm>
            <a:off x="2288104" y="3545312"/>
            <a:ext cx="2881567" cy="1649744"/>
          </a:xfrm>
          <a:prstGeom prst="roundRect">
            <a:avLst>
              <a:gd name="adj" fmla="val 10131"/>
            </a:avLst>
          </a:prstGeom>
          <a:solidFill>
            <a:schemeClr val="bg1">
              <a:alpha val="22000"/>
            </a:schemeClr>
          </a:solidFill>
          <a:ln w="1047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xmlns="" id="{9BAF6BCC-EB14-4C7A-97EB-2CAB0C0AC25E}"/>
              </a:ext>
            </a:extLst>
          </p:cNvPr>
          <p:cNvSpPr/>
          <p:nvPr/>
        </p:nvSpPr>
        <p:spPr>
          <a:xfrm>
            <a:off x="2099556" y="5151926"/>
            <a:ext cx="3258662" cy="1454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510A94C-9BCE-47D8-92E1-C917EA0A63B2}"/>
              </a:ext>
            </a:extLst>
          </p:cNvPr>
          <p:cNvGrpSpPr/>
          <p:nvPr/>
        </p:nvGrpSpPr>
        <p:grpSpPr>
          <a:xfrm>
            <a:off x="3053090" y="2442626"/>
            <a:ext cx="629032" cy="630600"/>
            <a:chOff x="5746699" y="2884815"/>
            <a:chExt cx="712151" cy="713925"/>
          </a:xfrm>
          <a:effectLst/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4F008595-9620-4F44-A28A-054766400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9" y="2884815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C00B20FF-1C49-4B1D-8623-B0576C1A8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61" y="3069587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21872556-88DE-4FEE-90B0-0336BF60682D}"/>
              </a:ext>
            </a:extLst>
          </p:cNvPr>
          <p:cNvGrpSpPr/>
          <p:nvPr/>
        </p:nvGrpSpPr>
        <p:grpSpPr>
          <a:xfrm>
            <a:off x="2315912" y="2118613"/>
            <a:ext cx="629032" cy="632170"/>
            <a:chOff x="5746699" y="2048352"/>
            <a:chExt cx="712151" cy="715702"/>
          </a:xfrm>
          <a:effectLst/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xmlns="" id="{C1DD58D5-3CF9-4240-A08C-78B84432B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9" y="2048352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xmlns="" id="{3941C8D0-0E24-412C-85E9-9748623A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326" y="2262120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CBD7064C-6B41-4B95-A278-C6880F3DD25A}"/>
              </a:ext>
            </a:extLst>
          </p:cNvPr>
          <p:cNvGrpSpPr/>
          <p:nvPr/>
        </p:nvGrpSpPr>
        <p:grpSpPr>
          <a:xfrm>
            <a:off x="3775803" y="2773788"/>
            <a:ext cx="630601" cy="632170"/>
            <a:chOff x="5746696" y="4552422"/>
            <a:chExt cx="713926" cy="715702"/>
          </a:xfrm>
          <a:effectLst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B09D73BC-FAC6-429C-8E60-639D975D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6" y="4552422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F92913EE-A419-4243-8419-A2AC315F0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318" y="4753898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38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0">
        <p15:prstTrans prst="origami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 animBg="1"/>
      <p:bldP spid="51" grpId="0" animBg="1"/>
      <p:bldP spid="52" grpId="0" animBg="1"/>
      <p:bldP spid="53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6">
            <a:extLst>
              <a:ext uri="{FF2B5EF4-FFF2-40B4-BE49-F238E27FC236}">
                <a16:creationId xmlns:a16="http://schemas.microsoft.com/office/drawing/2014/main" xmlns="" id="{10B7D70E-F464-484A-8688-B248D9B7A38E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0" name="Text Placeholder 7">
            <a:extLst>
              <a:ext uri="{FF2B5EF4-FFF2-40B4-BE49-F238E27FC236}">
                <a16:creationId xmlns:a16="http://schemas.microsoft.com/office/drawing/2014/main" xmlns="" id="{C812C74A-06AF-4B67-9CD2-1494624B1853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xmlns="" id="{9CA19329-6CEC-4BC0-B0BD-CDCE555087AD}"/>
              </a:ext>
            </a:extLst>
          </p:cNvPr>
          <p:cNvSpPr/>
          <p:nvPr/>
        </p:nvSpPr>
        <p:spPr>
          <a:xfrm>
            <a:off x="5139010" y="2041727"/>
            <a:ext cx="1913983" cy="1821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20" y="21600"/>
                </a:moveTo>
                <a:lnTo>
                  <a:pt x="0" y="8239"/>
                </a:lnTo>
                <a:lnTo>
                  <a:pt x="10793" y="0"/>
                </a:lnTo>
                <a:lnTo>
                  <a:pt x="21600" y="8239"/>
                </a:lnTo>
                <a:lnTo>
                  <a:pt x="17480" y="21600"/>
                </a:lnTo>
                <a:lnTo>
                  <a:pt x="4120" y="2160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12700">
            <a:miter lim="400000"/>
          </a:ln>
        </p:spPr>
        <p:txBody>
          <a:bodyPr wrap="none" lIns="0" tIns="648000" rIns="0" bIns="0" anchor="ctr" anchorCtr="1">
            <a:normAutofit/>
          </a:bodyPr>
          <a:lstStyle/>
          <a:p>
            <a:pPr algn="ctr"/>
            <a:r>
              <a:rPr lang="zh-CN" altLang="en-US" sz="1400">
                <a:solidFill>
                  <a:srgbClr val="FFFFFF"/>
                </a:solidFill>
              </a:rPr>
              <a:t>标题文本预设</a:t>
            </a: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xmlns="" id="{255A4CED-50E3-40C9-9140-712EE35742DC}"/>
              </a:ext>
            </a:extLst>
          </p:cNvPr>
          <p:cNvSpPr/>
          <p:nvPr/>
        </p:nvSpPr>
        <p:spPr>
          <a:xfrm>
            <a:off x="6314412" y="2846013"/>
            <a:ext cx="1913983" cy="1819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20" y="21600"/>
                </a:moveTo>
                <a:lnTo>
                  <a:pt x="0" y="8221"/>
                </a:lnTo>
                <a:lnTo>
                  <a:pt x="10807" y="0"/>
                </a:lnTo>
                <a:lnTo>
                  <a:pt x="21600" y="8221"/>
                </a:lnTo>
                <a:lnTo>
                  <a:pt x="17480" y="21600"/>
                </a:lnTo>
                <a:lnTo>
                  <a:pt x="4120" y="21600"/>
                </a:lnTo>
                <a:close/>
              </a:path>
            </a:pathLst>
          </a:custGeom>
          <a:solidFill>
            <a:schemeClr val="accent5">
              <a:lumMod val="100000"/>
            </a:schemeClr>
          </a:solidFill>
          <a:ln w="12700">
            <a:miter lim="400000"/>
          </a:ln>
        </p:spPr>
        <p:txBody>
          <a:bodyPr wrap="none" lIns="0" tIns="648000" rIns="0" bIns="0" anchor="ctr" anchorCtr="1">
            <a:norm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r>
              <a:rPr lang="zh-CN" altLang="en-US" sz="1400"/>
              <a:t>标题文本预设</a:t>
            </a: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xmlns="" id="{489FBF39-22E3-4BCA-8443-2A94FB855B20}"/>
              </a:ext>
            </a:extLst>
          </p:cNvPr>
          <p:cNvSpPr/>
          <p:nvPr/>
        </p:nvSpPr>
        <p:spPr>
          <a:xfrm>
            <a:off x="5883675" y="4246516"/>
            <a:ext cx="1916417" cy="1819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42" y="21600"/>
                </a:moveTo>
                <a:lnTo>
                  <a:pt x="0" y="8250"/>
                </a:lnTo>
                <a:lnTo>
                  <a:pt x="10821" y="0"/>
                </a:lnTo>
                <a:lnTo>
                  <a:pt x="21600" y="8250"/>
                </a:lnTo>
                <a:lnTo>
                  <a:pt x="17458" y="21600"/>
                </a:lnTo>
                <a:lnTo>
                  <a:pt x="4142" y="21600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 w="12700">
            <a:miter lim="400000"/>
          </a:ln>
        </p:spPr>
        <p:txBody>
          <a:bodyPr wrap="none" lIns="0" tIns="648000" rIns="0" bIns="0" anchor="ctr" anchorCtr="1">
            <a:normAutofit/>
          </a:bodyPr>
          <a:lstStyle/>
          <a:p>
            <a:pPr algn="ctr"/>
            <a:r>
              <a:rPr lang="zh-CN" altLang="en-US" sz="1400">
                <a:solidFill>
                  <a:srgbClr val="FFFFFF"/>
                </a:solidFill>
              </a:rPr>
              <a:t>标题文本预设</a:t>
            </a:r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xmlns="" id="{F71AF395-7C1C-491D-AFFD-2C95CAD4C293}"/>
              </a:ext>
            </a:extLst>
          </p:cNvPr>
          <p:cNvSpPr/>
          <p:nvPr/>
        </p:nvSpPr>
        <p:spPr>
          <a:xfrm>
            <a:off x="4405296" y="4257468"/>
            <a:ext cx="1915200" cy="1819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17" y="21600"/>
                </a:moveTo>
                <a:lnTo>
                  <a:pt x="0" y="8264"/>
                </a:lnTo>
                <a:lnTo>
                  <a:pt x="10800" y="0"/>
                </a:lnTo>
                <a:lnTo>
                  <a:pt x="21600" y="8264"/>
                </a:lnTo>
                <a:lnTo>
                  <a:pt x="17483" y="21600"/>
                </a:lnTo>
                <a:lnTo>
                  <a:pt x="4117" y="21600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 w="12700">
            <a:miter lim="400000"/>
          </a:ln>
        </p:spPr>
        <p:txBody>
          <a:bodyPr wrap="none" lIns="0" tIns="648000" rIns="0" bIns="0" anchor="ctr" anchorCtr="1">
            <a:normAutofit/>
          </a:bodyPr>
          <a:lstStyle/>
          <a:p>
            <a:pPr algn="ctr"/>
            <a:r>
              <a:rPr lang="zh-CN" altLang="en-US" sz="1400">
                <a:solidFill>
                  <a:srgbClr val="FFFFFF"/>
                </a:solidFill>
              </a:rPr>
              <a:t>标题文本预设</a:t>
            </a: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xmlns="" id="{0D893C38-8374-4705-9ABA-8EDEF785C75F}"/>
              </a:ext>
            </a:extLst>
          </p:cNvPr>
          <p:cNvSpPr/>
          <p:nvPr/>
        </p:nvSpPr>
        <p:spPr>
          <a:xfrm>
            <a:off x="3963608" y="2846013"/>
            <a:ext cx="1913983" cy="1819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20" y="21600"/>
                </a:moveTo>
                <a:lnTo>
                  <a:pt x="0" y="8221"/>
                </a:lnTo>
                <a:lnTo>
                  <a:pt x="10793" y="0"/>
                </a:lnTo>
                <a:lnTo>
                  <a:pt x="21600" y="8221"/>
                </a:lnTo>
                <a:lnTo>
                  <a:pt x="17480" y="21600"/>
                </a:lnTo>
                <a:lnTo>
                  <a:pt x="4120" y="21600"/>
                </a:ln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>
            <a:miter lim="400000"/>
          </a:ln>
        </p:spPr>
        <p:txBody>
          <a:bodyPr wrap="none" lIns="0" tIns="648000" rIns="0" bIns="0" anchor="ctr" anchorCtr="1">
            <a:normAutofit/>
          </a:bodyPr>
          <a:lstStyle/>
          <a:p>
            <a:pPr algn="ctr"/>
            <a:r>
              <a:rPr lang="zh-CN" altLang="en-US" sz="1400">
                <a:solidFill>
                  <a:srgbClr val="FFFFFF"/>
                </a:solidFill>
              </a:rPr>
              <a:t>标题文本预设</a:t>
            </a:r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xmlns="" id="{649F8918-BF40-41C8-AB88-D09382BB1CB1}"/>
              </a:ext>
            </a:extLst>
          </p:cNvPr>
          <p:cNvSpPr>
            <a:spLocks noChangeAspect="1"/>
          </p:cNvSpPr>
          <p:nvPr/>
        </p:nvSpPr>
        <p:spPr bwMode="auto">
          <a:xfrm>
            <a:off x="5865996" y="2435776"/>
            <a:ext cx="460011" cy="457850"/>
          </a:xfrm>
          <a:custGeom>
            <a:avLst/>
            <a:gdLst>
              <a:gd name="connsiteX0" fmla="*/ 163513 w 338138"/>
              <a:gd name="connsiteY0" fmla="*/ 246178 h 336550"/>
              <a:gd name="connsiteX1" fmla="*/ 170657 w 338138"/>
              <a:gd name="connsiteY1" fmla="*/ 249239 h 336550"/>
              <a:gd name="connsiteX2" fmla="*/ 177801 w 338138"/>
              <a:gd name="connsiteY2" fmla="*/ 246178 h 336550"/>
              <a:gd name="connsiteX3" fmla="*/ 177801 w 338138"/>
              <a:gd name="connsiteY3" fmla="*/ 270465 h 336550"/>
              <a:gd name="connsiteX4" fmla="*/ 177801 w 338138"/>
              <a:gd name="connsiteY4" fmla="*/ 274411 h 336550"/>
              <a:gd name="connsiteX5" fmla="*/ 170008 w 338138"/>
              <a:gd name="connsiteY5" fmla="*/ 280988 h 336550"/>
              <a:gd name="connsiteX6" fmla="*/ 163513 w 338138"/>
              <a:gd name="connsiteY6" fmla="*/ 274411 h 336550"/>
              <a:gd name="connsiteX7" fmla="*/ 163513 w 338138"/>
              <a:gd name="connsiteY7" fmla="*/ 246789 h 336550"/>
              <a:gd name="connsiteX8" fmla="*/ 288544 w 338138"/>
              <a:gd name="connsiteY8" fmla="*/ 231096 h 336550"/>
              <a:gd name="connsiteX9" fmla="*/ 288136 w 338138"/>
              <a:gd name="connsiteY9" fmla="*/ 233923 h 336550"/>
              <a:gd name="connsiteX10" fmla="*/ 286625 w 338138"/>
              <a:gd name="connsiteY10" fmla="*/ 233923 h 336550"/>
              <a:gd name="connsiteX11" fmla="*/ 171450 w 338138"/>
              <a:gd name="connsiteY11" fmla="*/ 215900 h 336550"/>
              <a:gd name="connsiteX12" fmla="*/ 161925 w 338138"/>
              <a:gd name="connsiteY12" fmla="*/ 225425 h 336550"/>
              <a:gd name="connsiteX13" fmla="*/ 171450 w 338138"/>
              <a:gd name="connsiteY13" fmla="*/ 234950 h 336550"/>
              <a:gd name="connsiteX14" fmla="*/ 180975 w 338138"/>
              <a:gd name="connsiteY14" fmla="*/ 225425 h 336550"/>
              <a:gd name="connsiteX15" fmla="*/ 171450 w 338138"/>
              <a:gd name="connsiteY15" fmla="*/ 215900 h 336550"/>
              <a:gd name="connsiteX16" fmla="*/ 163513 w 338138"/>
              <a:gd name="connsiteY16" fmla="*/ 204674 h 336550"/>
              <a:gd name="connsiteX17" fmla="*/ 163513 w 338138"/>
              <a:gd name="connsiteY17" fmla="*/ 208056 h 336550"/>
              <a:gd name="connsiteX18" fmla="*/ 170008 w 338138"/>
              <a:gd name="connsiteY18" fmla="*/ 215900 h 336550"/>
              <a:gd name="connsiteX19" fmla="*/ 177801 w 338138"/>
              <a:gd name="connsiteY19" fmla="*/ 208056 h 336550"/>
              <a:gd name="connsiteX20" fmla="*/ 177801 w 338138"/>
              <a:gd name="connsiteY20" fmla="*/ 204674 h 336550"/>
              <a:gd name="connsiteX21" fmla="*/ 186934 w 338138"/>
              <a:gd name="connsiteY21" fmla="*/ 208587 h 336550"/>
              <a:gd name="connsiteX22" fmla="*/ 193676 w 338138"/>
              <a:gd name="connsiteY22" fmla="*/ 225426 h 336550"/>
              <a:gd name="connsiteX23" fmla="*/ 186934 w 338138"/>
              <a:gd name="connsiteY23" fmla="*/ 242265 h 336550"/>
              <a:gd name="connsiteX24" fmla="*/ 177801 w 338138"/>
              <a:gd name="connsiteY24" fmla="*/ 246178 h 336550"/>
              <a:gd name="connsiteX25" fmla="*/ 177801 w 338138"/>
              <a:gd name="connsiteY25" fmla="*/ 242842 h 336550"/>
              <a:gd name="connsiteX26" fmla="*/ 170008 w 338138"/>
              <a:gd name="connsiteY26" fmla="*/ 234950 h 336550"/>
              <a:gd name="connsiteX27" fmla="*/ 163513 w 338138"/>
              <a:gd name="connsiteY27" fmla="*/ 242842 h 336550"/>
              <a:gd name="connsiteX28" fmla="*/ 163513 w 338138"/>
              <a:gd name="connsiteY28" fmla="*/ 246178 h 336550"/>
              <a:gd name="connsiteX29" fmla="*/ 154380 w 338138"/>
              <a:gd name="connsiteY29" fmla="*/ 242265 h 336550"/>
              <a:gd name="connsiteX30" fmla="*/ 147638 w 338138"/>
              <a:gd name="connsiteY30" fmla="*/ 225426 h 336550"/>
              <a:gd name="connsiteX31" fmla="*/ 154380 w 338138"/>
              <a:gd name="connsiteY31" fmla="*/ 208587 h 336550"/>
              <a:gd name="connsiteX32" fmla="*/ 169202 w 338138"/>
              <a:gd name="connsiteY32" fmla="*/ 182936 h 336550"/>
              <a:gd name="connsiteX33" fmla="*/ 177801 w 338138"/>
              <a:gd name="connsiteY33" fmla="*/ 184824 h 336550"/>
              <a:gd name="connsiteX34" fmla="*/ 177801 w 338138"/>
              <a:gd name="connsiteY34" fmla="*/ 195963 h 336550"/>
              <a:gd name="connsiteX35" fmla="*/ 177801 w 338138"/>
              <a:gd name="connsiteY35" fmla="*/ 204674 h 336550"/>
              <a:gd name="connsiteX36" fmla="*/ 170657 w 338138"/>
              <a:gd name="connsiteY36" fmla="*/ 201813 h 336550"/>
              <a:gd name="connsiteX37" fmla="*/ 163513 w 338138"/>
              <a:gd name="connsiteY37" fmla="*/ 204674 h 336550"/>
              <a:gd name="connsiteX38" fmla="*/ 163513 w 338138"/>
              <a:gd name="connsiteY38" fmla="*/ 184210 h 336550"/>
              <a:gd name="connsiteX39" fmla="*/ 177801 w 338138"/>
              <a:gd name="connsiteY39" fmla="*/ 171713 h 336550"/>
              <a:gd name="connsiteX40" fmla="*/ 235276 w 338138"/>
              <a:gd name="connsiteY40" fmla="*/ 184080 h 336550"/>
              <a:gd name="connsiteX41" fmla="*/ 281069 w 338138"/>
              <a:gd name="connsiteY41" fmla="*/ 218472 h 336550"/>
              <a:gd name="connsiteX42" fmla="*/ 273597 w 338138"/>
              <a:gd name="connsiteY42" fmla="*/ 229881 h 336550"/>
              <a:gd name="connsiteX43" fmla="*/ 229495 w 338138"/>
              <a:gd name="connsiteY43" fmla="*/ 196173 h 336550"/>
              <a:gd name="connsiteX44" fmla="*/ 177801 w 338138"/>
              <a:gd name="connsiteY44" fmla="*/ 184824 h 336550"/>
              <a:gd name="connsiteX45" fmla="*/ 163513 w 338138"/>
              <a:gd name="connsiteY45" fmla="*/ 171090 h 336550"/>
              <a:gd name="connsiteX46" fmla="*/ 163513 w 338138"/>
              <a:gd name="connsiteY46" fmla="*/ 184210 h 336550"/>
              <a:gd name="connsiteX47" fmla="*/ 110065 w 338138"/>
              <a:gd name="connsiteY47" fmla="*/ 196173 h 336550"/>
              <a:gd name="connsiteX48" fmla="*/ 65067 w 338138"/>
              <a:gd name="connsiteY48" fmla="*/ 230681 h 336550"/>
              <a:gd name="connsiteX49" fmla="*/ 57540 w 338138"/>
              <a:gd name="connsiteY49" fmla="*/ 219191 h 336550"/>
              <a:gd name="connsiteX50" fmla="*/ 103293 w 338138"/>
              <a:gd name="connsiteY50" fmla="*/ 184080 h 336550"/>
              <a:gd name="connsiteX51" fmla="*/ 256382 w 338138"/>
              <a:gd name="connsiteY51" fmla="*/ 166688 h 336550"/>
              <a:gd name="connsiteX52" fmla="*/ 272257 w 338138"/>
              <a:gd name="connsiteY52" fmla="*/ 166688 h 336550"/>
              <a:gd name="connsiteX53" fmla="*/ 276226 w 338138"/>
              <a:gd name="connsiteY53" fmla="*/ 170498 h 336550"/>
              <a:gd name="connsiteX54" fmla="*/ 272257 w 338138"/>
              <a:gd name="connsiteY54" fmla="*/ 173038 h 336550"/>
              <a:gd name="connsiteX55" fmla="*/ 256382 w 338138"/>
              <a:gd name="connsiteY55" fmla="*/ 173038 h 336550"/>
              <a:gd name="connsiteX56" fmla="*/ 252413 w 338138"/>
              <a:gd name="connsiteY56" fmla="*/ 170498 h 336550"/>
              <a:gd name="connsiteX57" fmla="*/ 256382 w 338138"/>
              <a:gd name="connsiteY57" fmla="*/ 166688 h 336550"/>
              <a:gd name="connsiteX58" fmla="*/ 67469 w 338138"/>
              <a:gd name="connsiteY58" fmla="*/ 166688 h 336550"/>
              <a:gd name="connsiteX59" fmla="*/ 83344 w 338138"/>
              <a:gd name="connsiteY59" fmla="*/ 166688 h 336550"/>
              <a:gd name="connsiteX60" fmla="*/ 87313 w 338138"/>
              <a:gd name="connsiteY60" fmla="*/ 170657 h 336550"/>
              <a:gd name="connsiteX61" fmla="*/ 83344 w 338138"/>
              <a:gd name="connsiteY61" fmla="*/ 174626 h 336550"/>
              <a:gd name="connsiteX62" fmla="*/ 67469 w 338138"/>
              <a:gd name="connsiteY62" fmla="*/ 174626 h 336550"/>
              <a:gd name="connsiteX63" fmla="*/ 63500 w 338138"/>
              <a:gd name="connsiteY63" fmla="*/ 170657 h 336550"/>
              <a:gd name="connsiteX64" fmla="*/ 67469 w 338138"/>
              <a:gd name="connsiteY64" fmla="*/ 166688 h 336550"/>
              <a:gd name="connsiteX65" fmla="*/ 267759 w 338138"/>
              <a:gd name="connsiteY65" fmla="*/ 139700 h 336550"/>
              <a:gd name="connsiteX66" fmla="*/ 271728 w 338138"/>
              <a:gd name="connsiteY66" fmla="*/ 142522 h 336550"/>
              <a:gd name="connsiteX67" fmla="*/ 269082 w 338138"/>
              <a:gd name="connsiteY67" fmla="*/ 146755 h 336550"/>
              <a:gd name="connsiteX68" fmla="*/ 253207 w 338138"/>
              <a:gd name="connsiteY68" fmla="*/ 150989 h 336550"/>
              <a:gd name="connsiteX69" fmla="*/ 253207 w 338138"/>
              <a:gd name="connsiteY69" fmla="*/ 152400 h 336550"/>
              <a:gd name="connsiteX70" fmla="*/ 249238 w 338138"/>
              <a:gd name="connsiteY70" fmla="*/ 149578 h 336550"/>
              <a:gd name="connsiteX71" fmla="*/ 251884 w 338138"/>
              <a:gd name="connsiteY71" fmla="*/ 143933 h 336550"/>
              <a:gd name="connsiteX72" fmla="*/ 267759 w 338138"/>
              <a:gd name="connsiteY72" fmla="*/ 139700 h 336550"/>
              <a:gd name="connsiteX73" fmla="*/ 71967 w 338138"/>
              <a:gd name="connsiteY73" fmla="*/ 139700 h 336550"/>
              <a:gd name="connsiteX74" fmla="*/ 87842 w 338138"/>
              <a:gd name="connsiteY74" fmla="*/ 143933 h 336550"/>
              <a:gd name="connsiteX75" fmla="*/ 90488 w 338138"/>
              <a:gd name="connsiteY75" fmla="*/ 149578 h 336550"/>
              <a:gd name="connsiteX76" fmla="*/ 86519 w 338138"/>
              <a:gd name="connsiteY76" fmla="*/ 152400 h 336550"/>
              <a:gd name="connsiteX77" fmla="*/ 86519 w 338138"/>
              <a:gd name="connsiteY77" fmla="*/ 150989 h 336550"/>
              <a:gd name="connsiteX78" fmla="*/ 70644 w 338138"/>
              <a:gd name="connsiteY78" fmla="*/ 146755 h 336550"/>
              <a:gd name="connsiteX79" fmla="*/ 67998 w 338138"/>
              <a:gd name="connsiteY79" fmla="*/ 142522 h 336550"/>
              <a:gd name="connsiteX80" fmla="*/ 71967 w 338138"/>
              <a:gd name="connsiteY80" fmla="*/ 139700 h 336550"/>
              <a:gd name="connsiteX81" fmla="*/ 257923 w 338138"/>
              <a:gd name="connsiteY81" fmla="*/ 115623 h 336550"/>
              <a:gd name="connsiteX82" fmla="*/ 262125 w 338138"/>
              <a:gd name="connsiteY82" fmla="*/ 116946 h 336550"/>
              <a:gd name="connsiteX83" fmla="*/ 260725 w 338138"/>
              <a:gd name="connsiteY83" fmla="*/ 120914 h 336550"/>
              <a:gd name="connsiteX84" fmla="*/ 246717 w 338138"/>
              <a:gd name="connsiteY84" fmla="*/ 128852 h 336550"/>
              <a:gd name="connsiteX85" fmla="*/ 243915 w 338138"/>
              <a:gd name="connsiteY85" fmla="*/ 130175 h 336550"/>
              <a:gd name="connsiteX86" fmla="*/ 241114 w 338138"/>
              <a:gd name="connsiteY86" fmla="*/ 127529 h 336550"/>
              <a:gd name="connsiteX87" fmla="*/ 242515 w 338138"/>
              <a:gd name="connsiteY87" fmla="*/ 123560 h 336550"/>
              <a:gd name="connsiteX88" fmla="*/ 257923 w 338138"/>
              <a:gd name="connsiteY88" fmla="*/ 115623 h 336550"/>
              <a:gd name="connsiteX89" fmla="*/ 83204 w 338138"/>
              <a:gd name="connsiteY89" fmla="*/ 115623 h 336550"/>
              <a:gd name="connsiteX90" fmla="*/ 97211 w 338138"/>
              <a:gd name="connsiteY90" fmla="*/ 123560 h 336550"/>
              <a:gd name="connsiteX91" fmla="*/ 98612 w 338138"/>
              <a:gd name="connsiteY91" fmla="*/ 127529 h 336550"/>
              <a:gd name="connsiteX92" fmla="*/ 95811 w 338138"/>
              <a:gd name="connsiteY92" fmla="*/ 130175 h 336550"/>
              <a:gd name="connsiteX93" fmla="*/ 93009 w 338138"/>
              <a:gd name="connsiteY93" fmla="*/ 128852 h 336550"/>
              <a:gd name="connsiteX94" fmla="*/ 79001 w 338138"/>
              <a:gd name="connsiteY94" fmla="*/ 120914 h 336550"/>
              <a:gd name="connsiteX95" fmla="*/ 77601 w 338138"/>
              <a:gd name="connsiteY95" fmla="*/ 116946 h 336550"/>
              <a:gd name="connsiteX96" fmla="*/ 83204 w 338138"/>
              <a:gd name="connsiteY96" fmla="*/ 115623 h 336550"/>
              <a:gd name="connsiteX97" fmla="*/ 170008 w 338138"/>
              <a:gd name="connsiteY97" fmla="*/ 104775 h 336550"/>
              <a:gd name="connsiteX98" fmla="*/ 177801 w 338138"/>
              <a:gd name="connsiteY98" fmla="*/ 111312 h 336550"/>
              <a:gd name="connsiteX99" fmla="*/ 177801 w 338138"/>
              <a:gd name="connsiteY99" fmla="*/ 167242 h 336550"/>
              <a:gd name="connsiteX100" fmla="*/ 177801 w 338138"/>
              <a:gd name="connsiteY100" fmla="*/ 171713 h 336550"/>
              <a:gd name="connsiteX101" fmla="*/ 169202 w 338138"/>
              <a:gd name="connsiteY101" fmla="*/ 169863 h 336550"/>
              <a:gd name="connsiteX102" fmla="*/ 163513 w 338138"/>
              <a:gd name="connsiteY102" fmla="*/ 171090 h 336550"/>
              <a:gd name="connsiteX103" fmla="*/ 163513 w 338138"/>
              <a:gd name="connsiteY103" fmla="*/ 152126 h 336550"/>
              <a:gd name="connsiteX104" fmla="*/ 163513 w 338138"/>
              <a:gd name="connsiteY104" fmla="*/ 111312 h 336550"/>
              <a:gd name="connsiteX105" fmla="*/ 170008 w 338138"/>
              <a:gd name="connsiteY105" fmla="*/ 104775 h 336550"/>
              <a:gd name="connsiteX106" fmla="*/ 240620 w 338138"/>
              <a:gd name="connsiteY106" fmla="*/ 95024 h 336550"/>
              <a:gd name="connsiteX107" fmla="*/ 244702 w 338138"/>
              <a:gd name="connsiteY107" fmla="*/ 95024 h 336550"/>
              <a:gd name="connsiteX108" fmla="*/ 244702 w 338138"/>
              <a:gd name="connsiteY108" fmla="*/ 100466 h 336550"/>
              <a:gd name="connsiteX109" fmla="*/ 233817 w 338138"/>
              <a:gd name="connsiteY109" fmla="*/ 111352 h 336550"/>
              <a:gd name="connsiteX110" fmla="*/ 231095 w 338138"/>
              <a:gd name="connsiteY110" fmla="*/ 112713 h 336550"/>
              <a:gd name="connsiteX111" fmla="*/ 228374 w 338138"/>
              <a:gd name="connsiteY111" fmla="*/ 111352 h 336550"/>
              <a:gd name="connsiteX112" fmla="*/ 228374 w 338138"/>
              <a:gd name="connsiteY112" fmla="*/ 107270 h 336550"/>
              <a:gd name="connsiteX113" fmla="*/ 240620 w 338138"/>
              <a:gd name="connsiteY113" fmla="*/ 95024 h 336550"/>
              <a:gd name="connsiteX114" fmla="*/ 95024 w 338138"/>
              <a:gd name="connsiteY114" fmla="*/ 95024 h 336550"/>
              <a:gd name="connsiteX115" fmla="*/ 100466 w 338138"/>
              <a:gd name="connsiteY115" fmla="*/ 95024 h 336550"/>
              <a:gd name="connsiteX116" fmla="*/ 111352 w 338138"/>
              <a:gd name="connsiteY116" fmla="*/ 107270 h 336550"/>
              <a:gd name="connsiteX117" fmla="*/ 111352 w 338138"/>
              <a:gd name="connsiteY117" fmla="*/ 111352 h 336550"/>
              <a:gd name="connsiteX118" fmla="*/ 108631 w 338138"/>
              <a:gd name="connsiteY118" fmla="*/ 112713 h 336550"/>
              <a:gd name="connsiteX119" fmla="*/ 105909 w 338138"/>
              <a:gd name="connsiteY119" fmla="*/ 111352 h 336550"/>
              <a:gd name="connsiteX120" fmla="*/ 95024 w 338138"/>
              <a:gd name="connsiteY120" fmla="*/ 100466 h 336550"/>
              <a:gd name="connsiteX121" fmla="*/ 95024 w 338138"/>
              <a:gd name="connsiteY121" fmla="*/ 95024 h 336550"/>
              <a:gd name="connsiteX122" fmla="*/ 222740 w 338138"/>
              <a:gd name="connsiteY122" fmla="*/ 77788 h 336550"/>
              <a:gd name="connsiteX123" fmla="*/ 224083 w 338138"/>
              <a:gd name="connsiteY123" fmla="*/ 82947 h 336550"/>
              <a:gd name="connsiteX124" fmla="*/ 216023 w 338138"/>
              <a:gd name="connsiteY124" fmla="*/ 97136 h 336550"/>
              <a:gd name="connsiteX125" fmla="*/ 211993 w 338138"/>
              <a:gd name="connsiteY125" fmla="*/ 98426 h 336550"/>
              <a:gd name="connsiteX126" fmla="*/ 210650 w 338138"/>
              <a:gd name="connsiteY126" fmla="*/ 98426 h 336550"/>
              <a:gd name="connsiteX127" fmla="*/ 209306 w 338138"/>
              <a:gd name="connsiteY127" fmla="*/ 93266 h 336550"/>
              <a:gd name="connsiteX128" fmla="*/ 217366 w 338138"/>
              <a:gd name="connsiteY128" fmla="*/ 79078 h 336550"/>
              <a:gd name="connsiteX129" fmla="*/ 222740 w 338138"/>
              <a:gd name="connsiteY129" fmla="*/ 77788 h 336550"/>
              <a:gd name="connsiteX130" fmla="*/ 117079 w 338138"/>
              <a:gd name="connsiteY130" fmla="*/ 77507 h 336550"/>
              <a:gd name="connsiteX131" fmla="*/ 121841 w 338138"/>
              <a:gd name="connsiteY131" fmla="*/ 78815 h 336550"/>
              <a:gd name="connsiteX132" fmla="*/ 128985 w 338138"/>
              <a:gd name="connsiteY132" fmla="*/ 93195 h 336550"/>
              <a:gd name="connsiteX133" fmla="*/ 127795 w 338138"/>
              <a:gd name="connsiteY133" fmla="*/ 97118 h 336550"/>
              <a:gd name="connsiteX134" fmla="*/ 126604 w 338138"/>
              <a:gd name="connsiteY134" fmla="*/ 98425 h 336550"/>
              <a:gd name="connsiteX135" fmla="*/ 124223 w 338138"/>
              <a:gd name="connsiteY135" fmla="*/ 95810 h 336550"/>
              <a:gd name="connsiteX136" fmla="*/ 115888 w 338138"/>
              <a:gd name="connsiteY136" fmla="*/ 82737 h 336550"/>
              <a:gd name="connsiteX137" fmla="*/ 117079 w 338138"/>
              <a:gd name="connsiteY137" fmla="*/ 77507 h 336550"/>
              <a:gd name="connsiteX138" fmla="*/ 197380 w 338138"/>
              <a:gd name="connsiteY138" fmla="*/ 66675 h 336550"/>
              <a:gd name="connsiteX139" fmla="*/ 200202 w 338138"/>
              <a:gd name="connsiteY139" fmla="*/ 70877 h 336550"/>
              <a:gd name="connsiteX140" fmla="*/ 195969 w 338138"/>
              <a:gd name="connsiteY140" fmla="*/ 87686 h 336550"/>
              <a:gd name="connsiteX141" fmla="*/ 193146 w 338138"/>
              <a:gd name="connsiteY141" fmla="*/ 90488 h 336550"/>
              <a:gd name="connsiteX142" fmla="*/ 191735 w 338138"/>
              <a:gd name="connsiteY142" fmla="*/ 90488 h 336550"/>
              <a:gd name="connsiteX143" fmla="*/ 188913 w 338138"/>
              <a:gd name="connsiteY143" fmla="*/ 86286 h 336550"/>
              <a:gd name="connsiteX144" fmla="*/ 193146 w 338138"/>
              <a:gd name="connsiteY144" fmla="*/ 69476 h 336550"/>
              <a:gd name="connsiteX145" fmla="*/ 197380 w 338138"/>
              <a:gd name="connsiteY145" fmla="*/ 66675 h 336550"/>
              <a:gd name="connsiteX146" fmla="*/ 142522 w 338138"/>
              <a:gd name="connsiteY146" fmla="*/ 66675 h 336550"/>
              <a:gd name="connsiteX147" fmla="*/ 146755 w 338138"/>
              <a:gd name="connsiteY147" fmla="*/ 69476 h 336550"/>
              <a:gd name="connsiteX148" fmla="*/ 150989 w 338138"/>
              <a:gd name="connsiteY148" fmla="*/ 86286 h 336550"/>
              <a:gd name="connsiteX149" fmla="*/ 148167 w 338138"/>
              <a:gd name="connsiteY149" fmla="*/ 90488 h 336550"/>
              <a:gd name="connsiteX150" fmla="*/ 143933 w 338138"/>
              <a:gd name="connsiteY150" fmla="*/ 87686 h 336550"/>
              <a:gd name="connsiteX151" fmla="*/ 139700 w 338138"/>
              <a:gd name="connsiteY151" fmla="*/ 70877 h 336550"/>
              <a:gd name="connsiteX152" fmla="*/ 142522 w 338138"/>
              <a:gd name="connsiteY152" fmla="*/ 66675 h 336550"/>
              <a:gd name="connsiteX153" fmla="*/ 170498 w 338138"/>
              <a:gd name="connsiteY153" fmla="*/ 63500 h 336550"/>
              <a:gd name="connsiteX154" fmla="*/ 173038 w 338138"/>
              <a:gd name="connsiteY154" fmla="*/ 67469 h 336550"/>
              <a:gd name="connsiteX155" fmla="*/ 173038 w 338138"/>
              <a:gd name="connsiteY155" fmla="*/ 83344 h 336550"/>
              <a:gd name="connsiteX156" fmla="*/ 170498 w 338138"/>
              <a:gd name="connsiteY156" fmla="*/ 87313 h 336550"/>
              <a:gd name="connsiteX157" fmla="*/ 166688 w 338138"/>
              <a:gd name="connsiteY157" fmla="*/ 83344 h 336550"/>
              <a:gd name="connsiteX158" fmla="*/ 166688 w 338138"/>
              <a:gd name="connsiteY158" fmla="*/ 67469 h 336550"/>
              <a:gd name="connsiteX159" fmla="*/ 170498 w 338138"/>
              <a:gd name="connsiteY159" fmla="*/ 63500 h 336550"/>
              <a:gd name="connsiteX160" fmla="*/ 168935 w 338138"/>
              <a:gd name="connsiteY160" fmla="*/ 31750 h 336550"/>
              <a:gd name="connsiteX161" fmla="*/ 265228 w 338138"/>
              <a:gd name="connsiteY161" fmla="*/ 72681 h 336550"/>
              <a:gd name="connsiteX162" fmla="*/ 304800 w 338138"/>
              <a:gd name="connsiteY162" fmla="*/ 169069 h 336550"/>
              <a:gd name="connsiteX163" fmla="*/ 294907 w 338138"/>
              <a:gd name="connsiteY163" fmla="*/ 221719 h 336550"/>
              <a:gd name="connsiteX164" fmla="*/ 288544 w 338138"/>
              <a:gd name="connsiteY164" fmla="*/ 231096 h 336550"/>
              <a:gd name="connsiteX165" fmla="*/ 289457 w 338138"/>
              <a:gd name="connsiteY165" fmla="*/ 224772 h 336550"/>
              <a:gd name="connsiteX166" fmla="*/ 281069 w 338138"/>
              <a:gd name="connsiteY166" fmla="*/ 218472 h 336550"/>
              <a:gd name="connsiteX167" fmla="*/ 282675 w 338138"/>
              <a:gd name="connsiteY167" fmla="*/ 216020 h 336550"/>
              <a:gd name="connsiteX168" fmla="*/ 292101 w 338138"/>
              <a:gd name="connsiteY168" fmla="*/ 168941 h 336550"/>
              <a:gd name="connsiteX169" fmla="*/ 256382 w 338138"/>
              <a:gd name="connsiteY169" fmla="*/ 81719 h 336550"/>
              <a:gd name="connsiteX170" fmla="*/ 169070 w 338138"/>
              <a:gd name="connsiteY170" fmla="*/ 46038 h 336550"/>
              <a:gd name="connsiteX171" fmla="*/ 46038 w 338138"/>
              <a:gd name="connsiteY171" fmla="*/ 168941 h 336550"/>
              <a:gd name="connsiteX172" fmla="*/ 55464 w 338138"/>
              <a:gd name="connsiteY172" fmla="*/ 216020 h 336550"/>
              <a:gd name="connsiteX173" fmla="*/ 57540 w 338138"/>
              <a:gd name="connsiteY173" fmla="*/ 219191 h 336550"/>
              <a:gd name="connsiteX174" fmla="*/ 50268 w 338138"/>
              <a:gd name="connsiteY174" fmla="*/ 224772 h 336550"/>
              <a:gd name="connsiteX175" fmla="*/ 51589 w 338138"/>
              <a:gd name="connsiteY175" fmla="*/ 233923 h 336550"/>
              <a:gd name="connsiteX176" fmla="*/ 55554 w 338138"/>
              <a:gd name="connsiteY176" fmla="*/ 235231 h 336550"/>
              <a:gd name="connsiteX177" fmla="*/ 60840 w 338138"/>
              <a:gd name="connsiteY177" fmla="*/ 233923 h 336550"/>
              <a:gd name="connsiteX178" fmla="*/ 65067 w 338138"/>
              <a:gd name="connsiteY178" fmla="*/ 230681 h 336550"/>
              <a:gd name="connsiteX179" fmla="*/ 81757 w 338138"/>
              <a:gd name="connsiteY179" fmla="*/ 256162 h 336550"/>
              <a:gd name="connsiteX180" fmla="*/ 169070 w 338138"/>
              <a:gd name="connsiteY180" fmla="*/ 291843 h 336550"/>
              <a:gd name="connsiteX181" fmla="*/ 256382 w 338138"/>
              <a:gd name="connsiteY181" fmla="*/ 256162 h 336550"/>
              <a:gd name="connsiteX182" fmla="*/ 273597 w 338138"/>
              <a:gd name="connsiteY182" fmla="*/ 229881 h 336550"/>
              <a:gd name="connsiteX183" fmla="*/ 278885 w 338138"/>
              <a:gd name="connsiteY183" fmla="*/ 233923 h 336550"/>
              <a:gd name="connsiteX184" fmla="*/ 286625 w 338138"/>
              <a:gd name="connsiteY184" fmla="*/ 233923 h 336550"/>
              <a:gd name="connsiteX185" fmla="*/ 265228 w 338138"/>
              <a:gd name="connsiteY185" fmla="*/ 265457 h 336550"/>
              <a:gd name="connsiteX186" fmla="*/ 168935 w 338138"/>
              <a:gd name="connsiteY186" fmla="*/ 306388 h 336550"/>
              <a:gd name="connsiteX187" fmla="*/ 72641 w 338138"/>
              <a:gd name="connsiteY187" fmla="*/ 265457 h 336550"/>
              <a:gd name="connsiteX188" fmla="*/ 31750 w 338138"/>
              <a:gd name="connsiteY188" fmla="*/ 169069 h 336550"/>
              <a:gd name="connsiteX189" fmla="*/ 168935 w 338138"/>
              <a:gd name="connsiteY189" fmla="*/ 31750 h 336550"/>
              <a:gd name="connsiteX190" fmla="*/ 169070 w 338138"/>
              <a:gd name="connsiteY190" fmla="*/ 14288 h 336550"/>
              <a:gd name="connsiteX191" fmla="*/ 14288 w 338138"/>
              <a:gd name="connsiteY191" fmla="*/ 168275 h 336550"/>
              <a:gd name="connsiteX192" fmla="*/ 169070 w 338138"/>
              <a:gd name="connsiteY192" fmla="*/ 322263 h 336550"/>
              <a:gd name="connsiteX193" fmla="*/ 278872 w 338138"/>
              <a:gd name="connsiteY193" fmla="*/ 277515 h 336550"/>
              <a:gd name="connsiteX194" fmla="*/ 323851 w 338138"/>
              <a:gd name="connsiteY194" fmla="*/ 168275 h 336550"/>
              <a:gd name="connsiteX195" fmla="*/ 278872 w 338138"/>
              <a:gd name="connsiteY195" fmla="*/ 59036 h 336550"/>
              <a:gd name="connsiteX196" fmla="*/ 169070 w 338138"/>
              <a:gd name="connsiteY196" fmla="*/ 14288 h 336550"/>
              <a:gd name="connsiteX197" fmla="*/ 169069 w 338138"/>
              <a:gd name="connsiteY197" fmla="*/ 0 h 336550"/>
              <a:gd name="connsiteX198" fmla="*/ 289267 w 338138"/>
              <a:gd name="connsiteY198" fmla="*/ 48642 h 336550"/>
              <a:gd name="connsiteX199" fmla="*/ 338138 w 338138"/>
              <a:gd name="connsiteY199" fmla="*/ 168275 h 336550"/>
              <a:gd name="connsiteX200" fmla="*/ 289267 w 338138"/>
              <a:gd name="connsiteY200" fmla="*/ 286594 h 336550"/>
              <a:gd name="connsiteX201" fmla="*/ 169069 w 338138"/>
              <a:gd name="connsiteY201" fmla="*/ 336550 h 336550"/>
              <a:gd name="connsiteX202" fmla="*/ 0 w 338138"/>
              <a:gd name="connsiteY202" fmla="*/ 168275 h 336550"/>
              <a:gd name="connsiteX203" fmla="*/ 169069 w 338138"/>
              <a:gd name="connsiteY20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338138" h="336550">
                <a:moveTo>
                  <a:pt x="163513" y="246178"/>
                </a:moveTo>
                <a:lnTo>
                  <a:pt x="170657" y="249239"/>
                </a:lnTo>
                <a:lnTo>
                  <a:pt x="177801" y="246178"/>
                </a:lnTo>
                <a:lnTo>
                  <a:pt x="177801" y="270465"/>
                </a:lnTo>
                <a:cubicBezTo>
                  <a:pt x="177801" y="274411"/>
                  <a:pt x="177801" y="274411"/>
                  <a:pt x="177801" y="274411"/>
                </a:cubicBezTo>
                <a:cubicBezTo>
                  <a:pt x="177801" y="278357"/>
                  <a:pt x="173904" y="280988"/>
                  <a:pt x="170008" y="280988"/>
                </a:cubicBezTo>
                <a:cubicBezTo>
                  <a:pt x="167410" y="280988"/>
                  <a:pt x="163513" y="278357"/>
                  <a:pt x="163513" y="274411"/>
                </a:cubicBezTo>
                <a:cubicBezTo>
                  <a:pt x="163513" y="258627"/>
                  <a:pt x="163513" y="250735"/>
                  <a:pt x="163513" y="246789"/>
                </a:cubicBezTo>
                <a:close/>
                <a:moveTo>
                  <a:pt x="288544" y="231096"/>
                </a:moveTo>
                <a:lnTo>
                  <a:pt x="288136" y="233923"/>
                </a:lnTo>
                <a:lnTo>
                  <a:pt x="286625" y="233923"/>
                </a:lnTo>
                <a:close/>
                <a:moveTo>
                  <a:pt x="171450" y="215900"/>
                </a:moveTo>
                <a:cubicBezTo>
                  <a:pt x="166189" y="215900"/>
                  <a:pt x="161925" y="220184"/>
                  <a:pt x="161925" y="225425"/>
                </a:cubicBezTo>
                <a:cubicBezTo>
                  <a:pt x="161925" y="230686"/>
                  <a:pt x="166189" y="234950"/>
                  <a:pt x="171450" y="234950"/>
                </a:cubicBezTo>
                <a:cubicBezTo>
                  <a:pt x="176711" y="234950"/>
                  <a:pt x="180975" y="230686"/>
                  <a:pt x="180975" y="225425"/>
                </a:cubicBezTo>
                <a:cubicBezTo>
                  <a:pt x="180975" y="220184"/>
                  <a:pt x="176711" y="215900"/>
                  <a:pt x="171450" y="215900"/>
                </a:cubicBezTo>
                <a:close/>
                <a:moveTo>
                  <a:pt x="163513" y="204674"/>
                </a:moveTo>
                <a:lnTo>
                  <a:pt x="163513" y="208056"/>
                </a:lnTo>
                <a:cubicBezTo>
                  <a:pt x="163513" y="211978"/>
                  <a:pt x="167410" y="215900"/>
                  <a:pt x="170008" y="215900"/>
                </a:cubicBezTo>
                <a:cubicBezTo>
                  <a:pt x="173904" y="215900"/>
                  <a:pt x="177801" y="211978"/>
                  <a:pt x="177801" y="208056"/>
                </a:cubicBezTo>
                <a:lnTo>
                  <a:pt x="177801" y="204674"/>
                </a:lnTo>
                <a:lnTo>
                  <a:pt x="186934" y="208587"/>
                </a:lnTo>
                <a:cubicBezTo>
                  <a:pt x="191100" y="212897"/>
                  <a:pt x="193676" y="218850"/>
                  <a:pt x="193676" y="225426"/>
                </a:cubicBezTo>
                <a:cubicBezTo>
                  <a:pt x="193676" y="232002"/>
                  <a:pt x="191100" y="237955"/>
                  <a:pt x="186934" y="242265"/>
                </a:cubicBezTo>
                <a:lnTo>
                  <a:pt x="177801" y="246178"/>
                </a:lnTo>
                <a:lnTo>
                  <a:pt x="177801" y="242842"/>
                </a:lnTo>
                <a:cubicBezTo>
                  <a:pt x="177801" y="238896"/>
                  <a:pt x="173904" y="234950"/>
                  <a:pt x="170008" y="234950"/>
                </a:cubicBezTo>
                <a:cubicBezTo>
                  <a:pt x="167410" y="234950"/>
                  <a:pt x="163513" y="238896"/>
                  <a:pt x="163513" y="242842"/>
                </a:cubicBezTo>
                <a:lnTo>
                  <a:pt x="163513" y="246178"/>
                </a:lnTo>
                <a:lnTo>
                  <a:pt x="154380" y="242265"/>
                </a:lnTo>
                <a:cubicBezTo>
                  <a:pt x="150214" y="237955"/>
                  <a:pt x="147638" y="232002"/>
                  <a:pt x="147638" y="225426"/>
                </a:cubicBezTo>
                <a:cubicBezTo>
                  <a:pt x="147638" y="218850"/>
                  <a:pt x="150214" y="212897"/>
                  <a:pt x="154380" y="208587"/>
                </a:cubicBezTo>
                <a:close/>
                <a:moveTo>
                  <a:pt x="169202" y="182936"/>
                </a:moveTo>
                <a:lnTo>
                  <a:pt x="177801" y="184824"/>
                </a:lnTo>
                <a:lnTo>
                  <a:pt x="177801" y="195963"/>
                </a:lnTo>
                <a:lnTo>
                  <a:pt x="177801" y="204674"/>
                </a:lnTo>
                <a:lnTo>
                  <a:pt x="170657" y="201813"/>
                </a:lnTo>
                <a:lnTo>
                  <a:pt x="163513" y="204674"/>
                </a:lnTo>
                <a:lnTo>
                  <a:pt x="163513" y="184210"/>
                </a:lnTo>
                <a:close/>
                <a:moveTo>
                  <a:pt x="177801" y="171713"/>
                </a:moveTo>
                <a:lnTo>
                  <a:pt x="235276" y="184080"/>
                </a:lnTo>
                <a:lnTo>
                  <a:pt x="281069" y="218472"/>
                </a:lnTo>
                <a:lnTo>
                  <a:pt x="273597" y="229881"/>
                </a:lnTo>
                <a:lnTo>
                  <a:pt x="229495" y="196173"/>
                </a:lnTo>
                <a:lnTo>
                  <a:pt x="177801" y="184824"/>
                </a:lnTo>
                <a:close/>
                <a:moveTo>
                  <a:pt x="163513" y="171090"/>
                </a:moveTo>
                <a:lnTo>
                  <a:pt x="163513" y="184210"/>
                </a:lnTo>
                <a:lnTo>
                  <a:pt x="110065" y="196173"/>
                </a:lnTo>
                <a:lnTo>
                  <a:pt x="65067" y="230681"/>
                </a:lnTo>
                <a:lnTo>
                  <a:pt x="57540" y="219191"/>
                </a:lnTo>
                <a:lnTo>
                  <a:pt x="103293" y="184080"/>
                </a:lnTo>
                <a:close/>
                <a:moveTo>
                  <a:pt x="256382" y="166688"/>
                </a:moveTo>
                <a:cubicBezTo>
                  <a:pt x="272257" y="166688"/>
                  <a:pt x="272257" y="166688"/>
                  <a:pt x="272257" y="166688"/>
                </a:cubicBezTo>
                <a:cubicBezTo>
                  <a:pt x="274903" y="166688"/>
                  <a:pt x="276226" y="167958"/>
                  <a:pt x="276226" y="170498"/>
                </a:cubicBezTo>
                <a:cubicBezTo>
                  <a:pt x="276226" y="171768"/>
                  <a:pt x="274903" y="173038"/>
                  <a:pt x="272257" y="173038"/>
                </a:cubicBezTo>
                <a:lnTo>
                  <a:pt x="256382" y="173038"/>
                </a:lnTo>
                <a:cubicBezTo>
                  <a:pt x="253736" y="173038"/>
                  <a:pt x="252413" y="171768"/>
                  <a:pt x="252413" y="170498"/>
                </a:cubicBezTo>
                <a:cubicBezTo>
                  <a:pt x="252413" y="167958"/>
                  <a:pt x="253736" y="166688"/>
                  <a:pt x="256382" y="166688"/>
                </a:cubicBezTo>
                <a:close/>
                <a:moveTo>
                  <a:pt x="67469" y="166688"/>
                </a:moveTo>
                <a:cubicBezTo>
                  <a:pt x="83344" y="166688"/>
                  <a:pt x="83344" y="166688"/>
                  <a:pt x="83344" y="166688"/>
                </a:cubicBezTo>
                <a:cubicBezTo>
                  <a:pt x="84667" y="166688"/>
                  <a:pt x="87313" y="168011"/>
                  <a:pt x="87313" y="170657"/>
                </a:cubicBezTo>
                <a:cubicBezTo>
                  <a:pt x="87313" y="171980"/>
                  <a:pt x="84667" y="174626"/>
                  <a:pt x="83344" y="174626"/>
                </a:cubicBezTo>
                <a:cubicBezTo>
                  <a:pt x="67469" y="174626"/>
                  <a:pt x="67469" y="174626"/>
                  <a:pt x="67469" y="174626"/>
                </a:cubicBezTo>
                <a:cubicBezTo>
                  <a:pt x="64823" y="174626"/>
                  <a:pt x="63500" y="171980"/>
                  <a:pt x="63500" y="170657"/>
                </a:cubicBezTo>
                <a:cubicBezTo>
                  <a:pt x="63500" y="168011"/>
                  <a:pt x="64823" y="166688"/>
                  <a:pt x="67469" y="166688"/>
                </a:cubicBezTo>
                <a:close/>
                <a:moveTo>
                  <a:pt x="267759" y="139700"/>
                </a:moveTo>
                <a:cubicBezTo>
                  <a:pt x="269082" y="139700"/>
                  <a:pt x="271728" y="141111"/>
                  <a:pt x="271728" y="142522"/>
                </a:cubicBezTo>
                <a:cubicBezTo>
                  <a:pt x="273051" y="143933"/>
                  <a:pt x="271728" y="146755"/>
                  <a:pt x="269082" y="146755"/>
                </a:cubicBezTo>
                <a:cubicBezTo>
                  <a:pt x="253207" y="150989"/>
                  <a:pt x="253207" y="150989"/>
                  <a:pt x="253207" y="150989"/>
                </a:cubicBezTo>
                <a:cubicBezTo>
                  <a:pt x="253207" y="152400"/>
                  <a:pt x="253207" y="152400"/>
                  <a:pt x="253207" y="152400"/>
                </a:cubicBezTo>
                <a:cubicBezTo>
                  <a:pt x="251884" y="152400"/>
                  <a:pt x="249238" y="150989"/>
                  <a:pt x="249238" y="149578"/>
                </a:cubicBezTo>
                <a:cubicBezTo>
                  <a:pt x="249238" y="146755"/>
                  <a:pt x="250561" y="145344"/>
                  <a:pt x="251884" y="143933"/>
                </a:cubicBezTo>
                <a:cubicBezTo>
                  <a:pt x="267759" y="139700"/>
                  <a:pt x="267759" y="139700"/>
                  <a:pt x="267759" y="139700"/>
                </a:cubicBezTo>
                <a:close/>
                <a:moveTo>
                  <a:pt x="71967" y="139700"/>
                </a:moveTo>
                <a:cubicBezTo>
                  <a:pt x="87842" y="143933"/>
                  <a:pt x="87842" y="143933"/>
                  <a:pt x="87842" y="143933"/>
                </a:cubicBezTo>
                <a:cubicBezTo>
                  <a:pt x="89165" y="145344"/>
                  <a:pt x="90488" y="146755"/>
                  <a:pt x="90488" y="149578"/>
                </a:cubicBezTo>
                <a:cubicBezTo>
                  <a:pt x="90488" y="150989"/>
                  <a:pt x="87842" y="152400"/>
                  <a:pt x="86519" y="152400"/>
                </a:cubicBezTo>
                <a:cubicBezTo>
                  <a:pt x="86519" y="152400"/>
                  <a:pt x="86519" y="152400"/>
                  <a:pt x="86519" y="150989"/>
                </a:cubicBezTo>
                <a:cubicBezTo>
                  <a:pt x="70644" y="146755"/>
                  <a:pt x="70644" y="146755"/>
                  <a:pt x="70644" y="146755"/>
                </a:cubicBezTo>
                <a:cubicBezTo>
                  <a:pt x="67998" y="146755"/>
                  <a:pt x="66675" y="143933"/>
                  <a:pt x="67998" y="142522"/>
                </a:cubicBezTo>
                <a:cubicBezTo>
                  <a:pt x="67998" y="141111"/>
                  <a:pt x="70644" y="139700"/>
                  <a:pt x="71967" y="139700"/>
                </a:cubicBezTo>
                <a:close/>
                <a:moveTo>
                  <a:pt x="257923" y="115623"/>
                </a:moveTo>
                <a:cubicBezTo>
                  <a:pt x="259324" y="114300"/>
                  <a:pt x="260725" y="114300"/>
                  <a:pt x="262125" y="116946"/>
                </a:cubicBezTo>
                <a:cubicBezTo>
                  <a:pt x="263526" y="118269"/>
                  <a:pt x="262125" y="120914"/>
                  <a:pt x="260725" y="120914"/>
                </a:cubicBezTo>
                <a:cubicBezTo>
                  <a:pt x="246717" y="128852"/>
                  <a:pt x="246717" y="128852"/>
                  <a:pt x="246717" y="128852"/>
                </a:cubicBezTo>
                <a:cubicBezTo>
                  <a:pt x="245316" y="130175"/>
                  <a:pt x="245316" y="130175"/>
                  <a:pt x="243915" y="130175"/>
                </a:cubicBezTo>
                <a:cubicBezTo>
                  <a:pt x="242515" y="130175"/>
                  <a:pt x="241114" y="128852"/>
                  <a:pt x="241114" y="127529"/>
                </a:cubicBezTo>
                <a:cubicBezTo>
                  <a:pt x="239713" y="126206"/>
                  <a:pt x="241114" y="124883"/>
                  <a:pt x="242515" y="123560"/>
                </a:cubicBezTo>
                <a:cubicBezTo>
                  <a:pt x="257923" y="115623"/>
                  <a:pt x="257923" y="115623"/>
                  <a:pt x="257923" y="115623"/>
                </a:cubicBezTo>
                <a:close/>
                <a:moveTo>
                  <a:pt x="83204" y="115623"/>
                </a:moveTo>
                <a:cubicBezTo>
                  <a:pt x="97211" y="123560"/>
                  <a:pt x="97211" y="123560"/>
                  <a:pt x="97211" y="123560"/>
                </a:cubicBezTo>
                <a:cubicBezTo>
                  <a:pt x="98612" y="124883"/>
                  <a:pt x="100013" y="126206"/>
                  <a:pt x="98612" y="127529"/>
                </a:cubicBezTo>
                <a:cubicBezTo>
                  <a:pt x="98612" y="128852"/>
                  <a:pt x="97211" y="130175"/>
                  <a:pt x="95811" y="130175"/>
                </a:cubicBezTo>
                <a:cubicBezTo>
                  <a:pt x="94410" y="130175"/>
                  <a:pt x="94410" y="130175"/>
                  <a:pt x="93009" y="128852"/>
                </a:cubicBezTo>
                <a:cubicBezTo>
                  <a:pt x="79001" y="120914"/>
                  <a:pt x="79001" y="120914"/>
                  <a:pt x="79001" y="120914"/>
                </a:cubicBezTo>
                <a:cubicBezTo>
                  <a:pt x="77601" y="120914"/>
                  <a:pt x="76200" y="118269"/>
                  <a:pt x="77601" y="116946"/>
                </a:cubicBezTo>
                <a:cubicBezTo>
                  <a:pt x="79001" y="114300"/>
                  <a:pt x="80402" y="114300"/>
                  <a:pt x="83204" y="115623"/>
                </a:cubicBezTo>
                <a:close/>
                <a:moveTo>
                  <a:pt x="170008" y="104775"/>
                </a:moveTo>
                <a:cubicBezTo>
                  <a:pt x="173904" y="104775"/>
                  <a:pt x="177801" y="107390"/>
                  <a:pt x="177801" y="111312"/>
                </a:cubicBezTo>
                <a:cubicBezTo>
                  <a:pt x="177801" y="135498"/>
                  <a:pt x="177801" y="153637"/>
                  <a:pt x="177801" y="167242"/>
                </a:cubicBezTo>
                <a:lnTo>
                  <a:pt x="177801" y="171713"/>
                </a:lnTo>
                <a:lnTo>
                  <a:pt x="169202" y="169863"/>
                </a:lnTo>
                <a:lnTo>
                  <a:pt x="163513" y="171090"/>
                </a:lnTo>
                <a:lnTo>
                  <a:pt x="163513" y="152126"/>
                </a:lnTo>
                <a:cubicBezTo>
                  <a:pt x="163513" y="111312"/>
                  <a:pt x="163513" y="111312"/>
                  <a:pt x="163513" y="111312"/>
                </a:cubicBezTo>
                <a:cubicBezTo>
                  <a:pt x="163513" y="107390"/>
                  <a:pt x="167410" y="104775"/>
                  <a:pt x="170008" y="104775"/>
                </a:cubicBezTo>
                <a:close/>
                <a:moveTo>
                  <a:pt x="240620" y="95024"/>
                </a:moveTo>
                <a:cubicBezTo>
                  <a:pt x="241981" y="93663"/>
                  <a:pt x="243342" y="93663"/>
                  <a:pt x="244702" y="95024"/>
                </a:cubicBezTo>
                <a:cubicBezTo>
                  <a:pt x="246063" y="96384"/>
                  <a:pt x="246063" y="99106"/>
                  <a:pt x="244702" y="100466"/>
                </a:cubicBezTo>
                <a:cubicBezTo>
                  <a:pt x="233817" y="111352"/>
                  <a:pt x="233817" y="111352"/>
                  <a:pt x="233817" y="111352"/>
                </a:cubicBezTo>
                <a:cubicBezTo>
                  <a:pt x="232456" y="112713"/>
                  <a:pt x="232456" y="112713"/>
                  <a:pt x="231095" y="112713"/>
                </a:cubicBezTo>
                <a:cubicBezTo>
                  <a:pt x="229735" y="112713"/>
                  <a:pt x="229735" y="112713"/>
                  <a:pt x="228374" y="111352"/>
                </a:cubicBezTo>
                <a:cubicBezTo>
                  <a:pt x="227013" y="109991"/>
                  <a:pt x="227013" y="108631"/>
                  <a:pt x="228374" y="107270"/>
                </a:cubicBezTo>
                <a:cubicBezTo>
                  <a:pt x="240620" y="95024"/>
                  <a:pt x="240620" y="95024"/>
                  <a:pt x="240620" y="95024"/>
                </a:cubicBezTo>
                <a:close/>
                <a:moveTo>
                  <a:pt x="95024" y="95024"/>
                </a:moveTo>
                <a:cubicBezTo>
                  <a:pt x="96384" y="93663"/>
                  <a:pt x="97745" y="93663"/>
                  <a:pt x="100466" y="95024"/>
                </a:cubicBezTo>
                <a:cubicBezTo>
                  <a:pt x="111352" y="107270"/>
                  <a:pt x="111352" y="107270"/>
                  <a:pt x="111352" y="107270"/>
                </a:cubicBezTo>
                <a:cubicBezTo>
                  <a:pt x="112713" y="108631"/>
                  <a:pt x="112713" y="109991"/>
                  <a:pt x="111352" y="111352"/>
                </a:cubicBezTo>
                <a:cubicBezTo>
                  <a:pt x="111352" y="112713"/>
                  <a:pt x="109991" y="112713"/>
                  <a:pt x="108631" y="112713"/>
                </a:cubicBezTo>
                <a:cubicBezTo>
                  <a:pt x="108631" y="112713"/>
                  <a:pt x="107270" y="112713"/>
                  <a:pt x="105909" y="111352"/>
                </a:cubicBezTo>
                <a:cubicBezTo>
                  <a:pt x="95024" y="100466"/>
                  <a:pt x="95024" y="100466"/>
                  <a:pt x="95024" y="100466"/>
                </a:cubicBezTo>
                <a:cubicBezTo>
                  <a:pt x="93663" y="99106"/>
                  <a:pt x="93663" y="96384"/>
                  <a:pt x="95024" y="95024"/>
                </a:cubicBezTo>
                <a:close/>
                <a:moveTo>
                  <a:pt x="222740" y="77788"/>
                </a:moveTo>
                <a:cubicBezTo>
                  <a:pt x="224083" y="79078"/>
                  <a:pt x="225426" y="81657"/>
                  <a:pt x="224083" y="82947"/>
                </a:cubicBezTo>
                <a:cubicBezTo>
                  <a:pt x="216023" y="97136"/>
                  <a:pt x="216023" y="97136"/>
                  <a:pt x="216023" y="97136"/>
                </a:cubicBezTo>
                <a:cubicBezTo>
                  <a:pt x="214680" y="97136"/>
                  <a:pt x="213336" y="98426"/>
                  <a:pt x="211993" y="98426"/>
                </a:cubicBezTo>
                <a:cubicBezTo>
                  <a:pt x="211993" y="98426"/>
                  <a:pt x="210650" y="98426"/>
                  <a:pt x="210650" y="98426"/>
                </a:cubicBezTo>
                <a:cubicBezTo>
                  <a:pt x="209306" y="97136"/>
                  <a:pt x="207963" y="94556"/>
                  <a:pt x="209306" y="93266"/>
                </a:cubicBezTo>
                <a:cubicBezTo>
                  <a:pt x="217366" y="79078"/>
                  <a:pt x="217366" y="79078"/>
                  <a:pt x="217366" y="79078"/>
                </a:cubicBezTo>
                <a:cubicBezTo>
                  <a:pt x="218710" y="77788"/>
                  <a:pt x="221396" y="77788"/>
                  <a:pt x="222740" y="77788"/>
                </a:cubicBezTo>
                <a:close/>
                <a:moveTo>
                  <a:pt x="117079" y="77507"/>
                </a:moveTo>
                <a:cubicBezTo>
                  <a:pt x="119460" y="76200"/>
                  <a:pt x="120651" y="77507"/>
                  <a:pt x="121841" y="78815"/>
                </a:cubicBezTo>
                <a:cubicBezTo>
                  <a:pt x="128985" y="93195"/>
                  <a:pt x="128985" y="93195"/>
                  <a:pt x="128985" y="93195"/>
                </a:cubicBezTo>
                <a:cubicBezTo>
                  <a:pt x="130176" y="94503"/>
                  <a:pt x="130176" y="97118"/>
                  <a:pt x="127795" y="97118"/>
                </a:cubicBezTo>
                <a:cubicBezTo>
                  <a:pt x="127795" y="98425"/>
                  <a:pt x="126604" y="98425"/>
                  <a:pt x="126604" y="98425"/>
                </a:cubicBezTo>
                <a:cubicBezTo>
                  <a:pt x="125413" y="98425"/>
                  <a:pt x="124223" y="97118"/>
                  <a:pt x="124223" y="95810"/>
                </a:cubicBezTo>
                <a:cubicBezTo>
                  <a:pt x="115888" y="82737"/>
                  <a:pt x="115888" y="82737"/>
                  <a:pt x="115888" y="82737"/>
                </a:cubicBezTo>
                <a:cubicBezTo>
                  <a:pt x="115888" y="81429"/>
                  <a:pt x="115888" y="78815"/>
                  <a:pt x="117079" y="77507"/>
                </a:cubicBezTo>
                <a:close/>
                <a:moveTo>
                  <a:pt x="197380" y="66675"/>
                </a:moveTo>
                <a:cubicBezTo>
                  <a:pt x="200202" y="68076"/>
                  <a:pt x="201813" y="69476"/>
                  <a:pt x="200202" y="70877"/>
                </a:cubicBezTo>
                <a:cubicBezTo>
                  <a:pt x="195969" y="87686"/>
                  <a:pt x="195969" y="87686"/>
                  <a:pt x="195969" y="87686"/>
                </a:cubicBezTo>
                <a:cubicBezTo>
                  <a:pt x="195969" y="90488"/>
                  <a:pt x="194558" y="90488"/>
                  <a:pt x="193146" y="90488"/>
                </a:cubicBezTo>
                <a:cubicBezTo>
                  <a:pt x="191735" y="90488"/>
                  <a:pt x="191735" y="90488"/>
                  <a:pt x="191735" y="90488"/>
                </a:cubicBezTo>
                <a:cubicBezTo>
                  <a:pt x="190324" y="90488"/>
                  <a:pt x="188913" y="87686"/>
                  <a:pt x="188913" y="86286"/>
                </a:cubicBezTo>
                <a:cubicBezTo>
                  <a:pt x="193146" y="69476"/>
                  <a:pt x="193146" y="69476"/>
                  <a:pt x="193146" y="69476"/>
                </a:cubicBezTo>
                <a:cubicBezTo>
                  <a:pt x="194558" y="68076"/>
                  <a:pt x="195969" y="66675"/>
                  <a:pt x="197380" y="66675"/>
                </a:cubicBezTo>
                <a:close/>
                <a:moveTo>
                  <a:pt x="142522" y="66675"/>
                </a:moveTo>
                <a:cubicBezTo>
                  <a:pt x="143933" y="66675"/>
                  <a:pt x="146755" y="68076"/>
                  <a:pt x="146755" y="69476"/>
                </a:cubicBezTo>
                <a:cubicBezTo>
                  <a:pt x="150989" y="86286"/>
                  <a:pt x="150989" y="86286"/>
                  <a:pt x="150989" y="86286"/>
                </a:cubicBezTo>
                <a:cubicBezTo>
                  <a:pt x="152400" y="87686"/>
                  <a:pt x="150989" y="90488"/>
                  <a:pt x="148167" y="90488"/>
                </a:cubicBezTo>
                <a:cubicBezTo>
                  <a:pt x="146755" y="90488"/>
                  <a:pt x="143933" y="89087"/>
                  <a:pt x="143933" y="87686"/>
                </a:cubicBezTo>
                <a:cubicBezTo>
                  <a:pt x="139700" y="70877"/>
                  <a:pt x="139700" y="70877"/>
                  <a:pt x="139700" y="70877"/>
                </a:cubicBezTo>
                <a:cubicBezTo>
                  <a:pt x="139700" y="69476"/>
                  <a:pt x="139700" y="68076"/>
                  <a:pt x="142522" y="66675"/>
                </a:cubicBezTo>
                <a:close/>
                <a:moveTo>
                  <a:pt x="170498" y="63500"/>
                </a:moveTo>
                <a:cubicBezTo>
                  <a:pt x="171768" y="63500"/>
                  <a:pt x="173038" y="66146"/>
                  <a:pt x="173038" y="67469"/>
                </a:cubicBezTo>
                <a:cubicBezTo>
                  <a:pt x="173038" y="83344"/>
                  <a:pt x="173038" y="83344"/>
                  <a:pt x="173038" y="83344"/>
                </a:cubicBezTo>
                <a:cubicBezTo>
                  <a:pt x="173038" y="85990"/>
                  <a:pt x="171768" y="87313"/>
                  <a:pt x="170498" y="87313"/>
                </a:cubicBezTo>
                <a:cubicBezTo>
                  <a:pt x="167958" y="87313"/>
                  <a:pt x="166688" y="85990"/>
                  <a:pt x="166688" y="83344"/>
                </a:cubicBezTo>
                <a:cubicBezTo>
                  <a:pt x="166688" y="67469"/>
                  <a:pt x="166688" y="67469"/>
                  <a:pt x="166688" y="67469"/>
                </a:cubicBezTo>
                <a:cubicBezTo>
                  <a:pt x="166688" y="66146"/>
                  <a:pt x="167958" y="63500"/>
                  <a:pt x="170498" y="63500"/>
                </a:cubicBezTo>
                <a:close/>
                <a:moveTo>
                  <a:pt x="168935" y="31750"/>
                </a:moveTo>
                <a:cubicBezTo>
                  <a:pt x="205869" y="31750"/>
                  <a:pt x="240165" y="46274"/>
                  <a:pt x="265228" y="72681"/>
                </a:cubicBezTo>
                <a:cubicBezTo>
                  <a:pt x="291609" y="97769"/>
                  <a:pt x="304800" y="132098"/>
                  <a:pt x="304800" y="169069"/>
                </a:cubicBezTo>
                <a:cubicBezTo>
                  <a:pt x="304800" y="187554"/>
                  <a:pt x="301502" y="205379"/>
                  <a:pt x="294907" y="221719"/>
                </a:cubicBezTo>
                <a:lnTo>
                  <a:pt x="288544" y="231096"/>
                </a:lnTo>
                <a:lnTo>
                  <a:pt x="289457" y="224772"/>
                </a:lnTo>
                <a:lnTo>
                  <a:pt x="281069" y="218472"/>
                </a:lnTo>
                <a:lnTo>
                  <a:pt x="282675" y="216020"/>
                </a:lnTo>
                <a:cubicBezTo>
                  <a:pt x="288794" y="201318"/>
                  <a:pt x="292101" y="185460"/>
                  <a:pt x="292101" y="168941"/>
                </a:cubicBezTo>
                <a:cubicBezTo>
                  <a:pt x="292101" y="135902"/>
                  <a:pt x="278872" y="105507"/>
                  <a:pt x="256382" y="81719"/>
                </a:cubicBezTo>
                <a:cubicBezTo>
                  <a:pt x="232570" y="59253"/>
                  <a:pt x="202143" y="46038"/>
                  <a:pt x="169070" y="46038"/>
                </a:cubicBezTo>
                <a:cubicBezTo>
                  <a:pt x="101600" y="46038"/>
                  <a:pt x="46038" y="101542"/>
                  <a:pt x="46038" y="168941"/>
                </a:cubicBezTo>
                <a:cubicBezTo>
                  <a:pt x="46038" y="185460"/>
                  <a:pt x="49345" y="201318"/>
                  <a:pt x="55464" y="216020"/>
                </a:cubicBezTo>
                <a:lnTo>
                  <a:pt x="57540" y="219191"/>
                </a:lnTo>
                <a:lnTo>
                  <a:pt x="50268" y="224772"/>
                </a:lnTo>
                <a:cubicBezTo>
                  <a:pt x="47625" y="227386"/>
                  <a:pt x="47625" y="231308"/>
                  <a:pt x="51589" y="233923"/>
                </a:cubicBezTo>
                <a:cubicBezTo>
                  <a:pt x="52911" y="235231"/>
                  <a:pt x="54232" y="235231"/>
                  <a:pt x="55554" y="235231"/>
                </a:cubicBezTo>
                <a:cubicBezTo>
                  <a:pt x="56875" y="235231"/>
                  <a:pt x="59518" y="235231"/>
                  <a:pt x="60840" y="233923"/>
                </a:cubicBezTo>
                <a:lnTo>
                  <a:pt x="65067" y="230681"/>
                </a:lnTo>
                <a:lnTo>
                  <a:pt x="81757" y="256162"/>
                </a:lnTo>
                <a:cubicBezTo>
                  <a:pt x="105569" y="278628"/>
                  <a:pt x="135996" y="291843"/>
                  <a:pt x="169070" y="291843"/>
                </a:cubicBezTo>
                <a:cubicBezTo>
                  <a:pt x="202143" y="291843"/>
                  <a:pt x="232570" y="278628"/>
                  <a:pt x="256382" y="256162"/>
                </a:cubicBezTo>
                <a:lnTo>
                  <a:pt x="273597" y="229881"/>
                </a:lnTo>
                <a:lnTo>
                  <a:pt x="278885" y="233923"/>
                </a:lnTo>
                <a:lnTo>
                  <a:pt x="286625" y="233923"/>
                </a:lnTo>
                <a:lnTo>
                  <a:pt x="265228" y="265457"/>
                </a:lnTo>
                <a:cubicBezTo>
                  <a:pt x="240165" y="291864"/>
                  <a:pt x="205869" y="306388"/>
                  <a:pt x="168935" y="306388"/>
                </a:cubicBezTo>
                <a:cubicBezTo>
                  <a:pt x="132000" y="306388"/>
                  <a:pt x="97704" y="291864"/>
                  <a:pt x="72641" y="265457"/>
                </a:cubicBezTo>
                <a:cubicBezTo>
                  <a:pt x="46260" y="240369"/>
                  <a:pt x="31750" y="206039"/>
                  <a:pt x="31750" y="169069"/>
                </a:cubicBezTo>
                <a:cubicBezTo>
                  <a:pt x="31750" y="93807"/>
                  <a:pt x="93747" y="31750"/>
                  <a:pt x="168935" y="31750"/>
                </a:cubicBezTo>
                <a:close/>
                <a:moveTo>
                  <a:pt x="169070" y="14288"/>
                </a:moveTo>
                <a:cubicBezTo>
                  <a:pt x="83080" y="14288"/>
                  <a:pt x="14288" y="82727"/>
                  <a:pt x="14288" y="168275"/>
                </a:cubicBezTo>
                <a:cubicBezTo>
                  <a:pt x="14288" y="253824"/>
                  <a:pt x="83080" y="322263"/>
                  <a:pt x="169070" y="322263"/>
                </a:cubicBezTo>
                <a:cubicBezTo>
                  <a:pt x="210080" y="322263"/>
                  <a:pt x="249768" y="306470"/>
                  <a:pt x="278872" y="277515"/>
                </a:cubicBezTo>
                <a:cubicBezTo>
                  <a:pt x="307976" y="248560"/>
                  <a:pt x="323851" y="209075"/>
                  <a:pt x="323851" y="168275"/>
                </a:cubicBezTo>
                <a:cubicBezTo>
                  <a:pt x="323851" y="127475"/>
                  <a:pt x="307976" y="87991"/>
                  <a:pt x="278872" y="59036"/>
                </a:cubicBezTo>
                <a:cubicBezTo>
                  <a:pt x="249768" y="30081"/>
                  <a:pt x="210080" y="14288"/>
                  <a:pt x="169070" y="14288"/>
                </a:cubicBezTo>
                <a:close/>
                <a:moveTo>
                  <a:pt x="169069" y="0"/>
                </a:moveTo>
                <a:cubicBezTo>
                  <a:pt x="213978" y="0"/>
                  <a:pt x="256245" y="17090"/>
                  <a:pt x="289267" y="48642"/>
                </a:cubicBezTo>
                <a:cubicBezTo>
                  <a:pt x="320967" y="81508"/>
                  <a:pt x="338138" y="123577"/>
                  <a:pt x="338138" y="168275"/>
                </a:cubicBezTo>
                <a:cubicBezTo>
                  <a:pt x="338138" y="212973"/>
                  <a:pt x="320967" y="255042"/>
                  <a:pt x="289267" y="286594"/>
                </a:cubicBezTo>
                <a:cubicBezTo>
                  <a:pt x="256245" y="319460"/>
                  <a:pt x="213978" y="336550"/>
                  <a:pt x="169069" y="336550"/>
                </a:cubicBezTo>
                <a:cubicBezTo>
                  <a:pt x="75288" y="336550"/>
                  <a:pt x="0" y="261615"/>
                  <a:pt x="0" y="168275"/>
                </a:cubicBezTo>
                <a:cubicBezTo>
                  <a:pt x="0" y="74935"/>
                  <a:pt x="75288" y="0"/>
                  <a:pt x="169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19">
            <a:extLst>
              <a:ext uri="{FF2B5EF4-FFF2-40B4-BE49-F238E27FC236}">
                <a16:creationId xmlns:a16="http://schemas.microsoft.com/office/drawing/2014/main" xmlns="" id="{661490FE-63D5-4451-A1B4-189A495A6A4C}"/>
              </a:ext>
            </a:extLst>
          </p:cNvPr>
          <p:cNvSpPr>
            <a:spLocks noChangeAspect="1"/>
          </p:cNvSpPr>
          <p:nvPr/>
        </p:nvSpPr>
        <p:spPr bwMode="auto">
          <a:xfrm>
            <a:off x="5132891" y="4777252"/>
            <a:ext cx="464530" cy="457850"/>
          </a:xfrm>
          <a:custGeom>
            <a:avLst/>
            <a:gdLst>
              <a:gd name="connsiteX0" fmla="*/ 182761 w 336565"/>
              <a:gd name="connsiteY0" fmla="*/ 133031 h 331725"/>
              <a:gd name="connsiteX1" fmla="*/ 187648 w 336565"/>
              <a:gd name="connsiteY1" fmla="*/ 133031 h 331725"/>
              <a:gd name="connsiteX2" fmla="*/ 225440 w 336565"/>
              <a:gd name="connsiteY2" fmla="*/ 178275 h 331725"/>
              <a:gd name="connsiteX3" fmla="*/ 182435 w 336565"/>
              <a:gd name="connsiteY3" fmla="*/ 222188 h 331725"/>
              <a:gd name="connsiteX4" fmla="*/ 140733 w 336565"/>
              <a:gd name="connsiteY4" fmla="*/ 190251 h 331725"/>
              <a:gd name="connsiteX5" fmla="*/ 143340 w 336565"/>
              <a:gd name="connsiteY5" fmla="*/ 187590 h 331725"/>
              <a:gd name="connsiteX6" fmla="*/ 151159 w 336565"/>
              <a:gd name="connsiteY6" fmla="*/ 194243 h 331725"/>
              <a:gd name="connsiteX7" fmla="*/ 177223 w 336565"/>
              <a:gd name="connsiteY7" fmla="*/ 207550 h 331725"/>
              <a:gd name="connsiteX8" fmla="*/ 178526 w 336565"/>
              <a:gd name="connsiteY8" fmla="*/ 207550 h 331725"/>
              <a:gd name="connsiteX9" fmla="*/ 181132 w 336565"/>
              <a:gd name="connsiteY9" fmla="*/ 207550 h 331725"/>
              <a:gd name="connsiteX10" fmla="*/ 200680 w 336565"/>
              <a:gd name="connsiteY10" fmla="*/ 199566 h 331725"/>
              <a:gd name="connsiteX11" fmla="*/ 207196 w 336565"/>
              <a:gd name="connsiteY11" fmla="*/ 179605 h 331725"/>
              <a:gd name="connsiteX12" fmla="*/ 207196 w 336565"/>
              <a:gd name="connsiteY12" fmla="*/ 176944 h 331725"/>
              <a:gd name="connsiteX13" fmla="*/ 195467 w 336565"/>
              <a:gd name="connsiteY13" fmla="*/ 148999 h 331725"/>
              <a:gd name="connsiteX14" fmla="*/ 183738 w 336565"/>
              <a:gd name="connsiteY14" fmla="*/ 137023 h 331725"/>
              <a:gd name="connsiteX15" fmla="*/ 182761 w 336565"/>
              <a:gd name="connsiteY15" fmla="*/ 133031 h 331725"/>
              <a:gd name="connsiteX16" fmla="*/ 182440 w 336565"/>
              <a:gd name="connsiteY16" fmla="*/ 77725 h 331725"/>
              <a:gd name="connsiteX17" fmla="*/ 281002 w 336565"/>
              <a:gd name="connsiteY17" fmla="*/ 177601 h 331725"/>
              <a:gd name="connsiteX18" fmla="*/ 182440 w 336565"/>
              <a:gd name="connsiteY18" fmla="*/ 276163 h 331725"/>
              <a:gd name="connsiteX19" fmla="*/ 82564 w 336565"/>
              <a:gd name="connsiteY19" fmla="*/ 177601 h 331725"/>
              <a:gd name="connsiteX20" fmla="*/ 90449 w 336565"/>
              <a:gd name="connsiteY20" fmla="*/ 139491 h 331725"/>
              <a:gd name="connsiteX21" fmla="*/ 95706 w 336565"/>
              <a:gd name="connsiteY21" fmla="*/ 138176 h 331725"/>
              <a:gd name="connsiteX22" fmla="*/ 111476 w 336565"/>
              <a:gd name="connsiteY22" fmla="*/ 155260 h 331725"/>
              <a:gd name="connsiteX23" fmla="*/ 112790 w 336565"/>
              <a:gd name="connsiteY23" fmla="*/ 160517 h 331725"/>
              <a:gd name="connsiteX24" fmla="*/ 110161 w 336565"/>
              <a:gd name="connsiteY24" fmla="*/ 177601 h 331725"/>
              <a:gd name="connsiteX25" fmla="*/ 182440 w 336565"/>
              <a:gd name="connsiteY25" fmla="*/ 248566 h 331725"/>
              <a:gd name="connsiteX26" fmla="*/ 253405 w 336565"/>
              <a:gd name="connsiteY26" fmla="*/ 177601 h 331725"/>
              <a:gd name="connsiteX27" fmla="*/ 182440 w 336565"/>
              <a:gd name="connsiteY27" fmla="*/ 105322 h 331725"/>
              <a:gd name="connsiteX28" fmla="*/ 160100 w 336565"/>
              <a:gd name="connsiteY28" fmla="*/ 109265 h 331725"/>
              <a:gd name="connsiteX29" fmla="*/ 154843 w 336565"/>
              <a:gd name="connsiteY29" fmla="*/ 107951 h 331725"/>
              <a:gd name="connsiteX30" fmla="*/ 139073 w 336565"/>
              <a:gd name="connsiteY30" fmla="*/ 92181 h 331725"/>
              <a:gd name="connsiteX31" fmla="*/ 140387 w 336565"/>
              <a:gd name="connsiteY31" fmla="*/ 86924 h 331725"/>
              <a:gd name="connsiteX32" fmla="*/ 182440 w 336565"/>
              <a:gd name="connsiteY32" fmla="*/ 77725 h 331725"/>
              <a:gd name="connsiteX33" fmla="*/ 182442 w 336565"/>
              <a:gd name="connsiteY33" fmla="*/ 22162 h 331725"/>
              <a:gd name="connsiteX34" fmla="*/ 336565 w 336565"/>
              <a:gd name="connsiteY34" fmla="*/ 177602 h 331725"/>
              <a:gd name="connsiteX35" fmla="*/ 182442 w 336565"/>
              <a:gd name="connsiteY35" fmla="*/ 331725 h 331725"/>
              <a:gd name="connsiteX36" fmla="*/ 27002 w 336565"/>
              <a:gd name="connsiteY36" fmla="*/ 177602 h 331725"/>
              <a:gd name="connsiteX37" fmla="*/ 48079 w 336565"/>
              <a:gd name="connsiteY37" fmla="*/ 99882 h 331725"/>
              <a:gd name="connsiteX38" fmla="*/ 54665 w 336565"/>
              <a:gd name="connsiteY38" fmla="*/ 97248 h 331725"/>
              <a:gd name="connsiteX39" fmla="*/ 69155 w 336565"/>
              <a:gd name="connsiteY39" fmla="*/ 113055 h 331725"/>
              <a:gd name="connsiteX40" fmla="*/ 69155 w 336565"/>
              <a:gd name="connsiteY40" fmla="*/ 118324 h 331725"/>
              <a:gd name="connsiteX41" fmla="*/ 54665 w 336565"/>
              <a:gd name="connsiteY41" fmla="*/ 177602 h 331725"/>
              <a:gd name="connsiteX42" fmla="*/ 182442 w 336565"/>
              <a:gd name="connsiteY42" fmla="*/ 304062 h 331725"/>
              <a:gd name="connsiteX43" fmla="*/ 308902 w 336565"/>
              <a:gd name="connsiteY43" fmla="*/ 177602 h 331725"/>
              <a:gd name="connsiteX44" fmla="*/ 182442 w 336565"/>
              <a:gd name="connsiteY44" fmla="*/ 49825 h 331725"/>
              <a:gd name="connsiteX45" fmla="*/ 119212 w 336565"/>
              <a:gd name="connsiteY45" fmla="*/ 66950 h 331725"/>
              <a:gd name="connsiteX46" fmla="*/ 113943 w 336565"/>
              <a:gd name="connsiteY46" fmla="*/ 66950 h 331725"/>
              <a:gd name="connsiteX47" fmla="*/ 98136 w 336565"/>
              <a:gd name="connsiteY47" fmla="*/ 51142 h 331725"/>
              <a:gd name="connsiteX48" fmla="*/ 99453 w 336565"/>
              <a:gd name="connsiteY48" fmla="*/ 47190 h 331725"/>
              <a:gd name="connsiteX49" fmla="*/ 182442 w 336565"/>
              <a:gd name="connsiteY49" fmla="*/ 22162 h 331725"/>
              <a:gd name="connsiteX50" fmla="*/ 30838 w 336565"/>
              <a:gd name="connsiteY50" fmla="*/ 156 h 331725"/>
              <a:gd name="connsiteX51" fmla="*/ 35469 w 336565"/>
              <a:gd name="connsiteY51" fmla="*/ 2291 h 331725"/>
              <a:gd name="connsiteX52" fmla="*/ 56635 w 336565"/>
              <a:gd name="connsiteY52" fmla="*/ 21998 h 331725"/>
              <a:gd name="connsiteX53" fmla="*/ 60604 w 336565"/>
              <a:gd name="connsiteY53" fmla="*/ 35136 h 331725"/>
              <a:gd name="connsiteX54" fmla="*/ 64573 w 336565"/>
              <a:gd name="connsiteY54" fmla="*/ 46960 h 331725"/>
              <a:gd name="connsiteX55" fmla="*/ 182313 w 336565"/>
              <a:gd name="connsiteY55" fmla="*/ 162574 h 331725"/>
              <a:gd name="connsiteX56" fmla="*/ 188927 w 336565"/>
              <a:gd name="connsiteY56" fmla="*/ 178340 h 331725"/>
              <a:gd name="connsiteX57" fmla="*/ 188927 w 336565"/>
              <a:gd name="connsiteY57" fmla="*/ 179654 h 331725"/>
              <a:gd name="connsiteX58" fmla="*/ 180990 w 336565"/>
              <a:gd name="connsiteY58" fmla="*/ 188850 h 331725"/>
              <a:gd name="connsiteX59" fmla="*/ 178344 w 336565"/>
              <a:gd name="connsiteY59" fmla="*/ 187536 h 331725"/>
              <a:gd name="connsiteX60" fmla="*/ 163792 w 336565"/>
              <a:gd name="connsiteY60" fmla="*/ 180967 h 331725"/>
              <a:gd name="connsiteX61" fmla="*/ 47375 w 336565"/>
              <a:gd name="connsiteY61" fmla="*/ 65353 h 331725"/>
              <a:gd name="connsiteX62" fmla="*/ 34146 w 336565"/>
              <a:gd name="connsiteY62" fmla="*/ 60098 h 331725"/>
              <a:gd name="connsiteX63" fmla="*/ 22239 w 336565"/>
              <a:gd name="connsiteY63" fmla="*/ 56157 h 331725"/>
              <a:gd name="connsiteX64" fmla="*/ 2396 w 336565"/>
              <a:gd name="connsiteY64" fmla="*/ 36450 h 331725"/>
              <a:gd name="connsiteX65" fmla="*/ 3719 w 336565"/>
              <a:gd name="connsiteY65" fmla="*/ 27253 h 331725"/>
              <a:gd name="connsiteX66" fmla="*/ 12979 w 336565"/>
              <a:gd name="connsiteY66" fmla="*/ 24626 h 331725"/>
              <a:gd name="connsiteX67" fmla="*/ 23562 w 336565"/>
              <a:gd name="connsiteY67" fmla="*/ 12802 h 331725"/>
              <a:gd name="connsiteX68" fmla="*/ 26208 w 336565"/>
              <a:gd name="connsiteY68" fmla="*/ 4919 h 331725"/>
              <a:gd name="connsiteX69" fmla="*/ 30838 w 336565"/>
              <a:gd name="connsiteY69" fmla="*/ 156 h 33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36565" h="331725">
                <a:moveTo>
                  <a:pt x="182761" y="133031"/>
                </a:moveTo>
                <a:cubicBezTo>
                  <a:pt x="184064" y="132698"/>
                  <a:pt x="186345" y="133031"/>
                  <a:pt x="187648" y="133031"/>
                </a:cubicBezTo>
                <a:cubicBezTo>
                  <a:pt x="208499" y="135692"/>
                  <a:pt x="225440" y="154322"/>
                  <a:pt x="225440" y="178275"/>
                </a:cubicBezTo>
                <a:cubicBezTo>
                  <a:pt x="225440" y="202227"/>
                  <a:pt x="205892" y="222188"/>
                  <a:pt x="182435" y="222188"/>
                </a:cubicBezTo>
                <a:cubicBezTo>
                  <a:pt x="162888" y="222188"/>
                  <a:pt x="145946" y="208881"/>
                  <a:pt x="140733" y="190251"/>
                </a:cubicBezTo>
                <a:cubicBezTo>
                  <a:pt x="139430" y="187590"/>
                  <a:pt x="138127" y="180936"/>
                  <a:pt x="143340" y="187590"/>
                </a:cubicBezTo>
                <a:cubicBezTo>
                  <a:pt x="143340" y="187590"/>
                  <a:pt x="143340" y="187590"/>
                  <a:pt x="151159" y="194243"/>
                </a:cubicBezTo>
                <a:cubicBezTo>
                  <a:pt x="157675" y="200897"/>
                  <a:pt x="168100" y="206220"/>
                  <a:pt x="177223" y="207550"/>
                </a:cubicBezTo>
                <a:cubicBezTo>
                  <a:pt x="177223" y="207550"/>
                  <a:pt x="177223" y="207550"/>
                  <a:pt x="178526" y="207550"/>
                </a:cubicBezTo>
                <a:cubicBezTo>
                  <a:pt x="179829" y="207550"/>
                  <a:pt x="181132" y="207550"/>
                  <a:pt x="181132" y="207550"/>
                </a:cubicBezTo>
                <a:cubicBezTo>
                  <a:pt x="188951" y="207550"/>
                  <a:pt x="195467" y="204889"/>
                  <a:pt x="200680" y="199566"/>
                </a:cubicBezTo>
                <a:cubicBezTo>
                  <a:pt x="205892" y="194243"/>
                  <a:pt x="208499" y="186259"/>
                  <a:pt x="207196" y="179605"/>
                </a:cubicBezTo>
                <a:cubicBezTo>
                  <a:pt x="207196" y="179605"/>
                  <a:pt x="207196" y="179605"/>
                  <a:pt x="207196" y="176944"/>
                </a:cubicBezTo>
                <a:cubicBezTo>
                  <a:pt x="207196" y="167629"/>
                  <a:pt x="201983" y="155653"/>
                  <a:pt x="195467" y="148999"/>
                </a:cubicBezTo>
                <a:cubicBezTo>
                  <a:pt x="195467" y="148999"/>
                  <a:pt x="195467" y="148999"/>
                  <a:pt x="183738" y="137023"/>
                </a:cubicBezTo>
                <a:cubicBezTo>
                  <a:pt x="181132" y="134362"/>
                  <a:pt x="181458" y="133363"/>
                  <a:pt x="182761" y="133031"/>
                </a:cubicBezTo>
                <a:close/>
                <a:moveTo>
                  <a:pt x="182440" y="77725"/>
                </a:moveTo>
                <a:cubicBezTo>
                  <a:pt x="236321" y="77725"/>
                  <a:pt x="281002" y="122406"/>
                  <a:pt x="281002" y="177601"/>
                </a:cubicBezTo>
                <a:cubicBezTo>
                  <a:pt x="281002" y="231482"/>
                  <a:pt x="236321" y="276163"/>
                  <a:pt x="182440" y="276163"/>
                </a:cubicBezTo>
                <a:cubicBezTo>
                  <a:pt x="127246" y="276163"/>
                  <a:pt x="82564" y="231482"/>
                  <a:pt x="82564" y="177601"/>
                </a:cubicBezTo>
                <a:cubicBezTo>
                  <a:pt x="82564" y="163145"/>
                  <a:pt x="85192" y="151318"/>
                  <a:pt x="90449" y="139491"/>
                </a:cubicBezTo>
                <a:cubicBezTo>
                  <a:pt x="90449" y="138176"/>
                  <a:pt x="91763" y="135548"/>
                  <a:pt x="95706" y="138176"/>
                </a:cubicBezTo>
                <a:cubicBezTo>
                  <a:pt x="95706" y="138176"/>
                  <a:pt x="95706" y="138176"/>
                  <a:pt x="111476" y="155260"/>
                </a:cubicBezTo>
                <a:cubicBezTo>
                  <a:pt x="114104" y="157889"/>
                  <a:pt x="112790" y="159203"/>
                  <a:pt x="112790" y="160517"/>
                </a:cubicBezTo>
                <a:cubicBezTo>
                  <a:pt x="111476" y="165774"/>
                  <a:pt x="110161" y="171030"/>
                  <a:pt x="110161" y="177601"/>
                </a:cubicBezTo>
                <a:cubicBezTo>
                  <a:pt x="110161" y="217026"/>
                  <a:pt x="143015" y="248566"/>
                  <a:pt x="182440" y="248566"/>
                </a:cubicBezTo>
                <a:cubicBezTo>
                  <a:pt x="221865" y="248566"/>
                  <a:pt x="253405" y="217026"/>
                  <a:pt x="253405" y="177601"/>
                </a:cubicBezTo>
                <a:cubicBezTo>
                  <a:pt x="253405" y="136862"/>
                  <a:pt x="221865" y="105322"/>
                  <a:pt x="182440" y="105322"/>
                </a:cubicBezTo>
                <a:cubicBezTo>
                  <a:pt x="174555" y="105322"/>
                  <a:pt x="167984" y="106637"/>
                  <a:pt x="160100" y="109265"/>
                </a:cubicBezTo>
                <a:cubicBezTo>
                  <a:pt x="158785" y="109265"/>
                  <a:pt x="156157" y="109265"/>
                  <a:pt x="154843" y="107951"/>
                </a:cubicBezTo>
                <a:cubicBezTo>
                  <a:pt x="154843" y="107951"/>
                  <a:pt x="154843" y="107951"/>
                  <a:pt x="139073" y="92181"/>
                </a:cubicBezTo>
                <a:cubicBezTo>
                  <a:pt x="136445" y="89552"/>
                  <a:pt x="139073" y="88238"/>
                  <a:pt x="140387" y="86924"/>
                </a:cubicBezTo>
                <a:cubicBezTo>
                  <a:pt x="152215" y="81668"/>
                  <a:pt x="166670" y="77725"/>
                  <a:pt x="182440" y="77725"/>
                </a:cubicBezTo>
                <a:close/>
                <a:moveTo>
                  <a:pt x="182442" y="22162"/>
                </a:moveTo>
                <a:cubicBezTo>
                  <a:pt x="268066" y="22162"/>
                  <a:pt x="336565" y="91978"/>
                  <a:pt x="336565" y="177602"/>
                </a:cubicBezTo>
                <a:cubicBezTo>
                  <a:pt x="336565" y="261909"/>
                  <a:pt x="268066" y="331725"/>
                  <a:pt x="182442" y="331725"/>
                </a:cubicBezTo>
                <a:cubicBezTo>
                  <a:pt x="96818" y="331725"/>
                  <a:pt x="27002" y="261909"/>
                  <a:pt x="27002" y="177602"/>
                </a:cubicBezTo>
                <a:cubicBezTo>
                  <a:pt x="27002" y="148622"/>
                  <a:pt x="34906" y="122276"/>
                  <a:pt x="48079" y="99882"/>
                </a:cubicBezTo>
                <a:cubicBezTo>
                  <a:pt x="49396" y="97248"/>
                  <a:pt x="52030" y="95930"/>
                  <a:pt x="54665" y="97248"/>
                </a:cubicBezTo>
                <a:cubicBezTo>
                  <a:pt x="54665" y="97248"/>
                  <a:pt x="54665" y="97248"/>
                  <a:pt x="69155" y="113055"/>
                </a:cubicBezTo>
                <a:cubicBezTo>
                  <a:pt x="70472" y="114372"/>
                  <a:pt x="69155" y="117007"/>
                  <a:pt x="69155" y="118324"/>
                </a:cubicBezTo>
                <a:cubicBezTo>
                  <a:pt x="59934" y="136766"/>
                  <a:pt x="54665" y="156526"/>
                  <a:pt x="54665" y="177602"/>
                </a:cubicBezTo>
                <a:cubicBezTo>
                  <a:pt x="54665" y="247419"/>
                  <a:pt x="111309" y="304062"/>
                  <a:pt x="182442" y="304062"/>
                </a:cubicBezTo>
                <a:cubicBezTo>
                  <a:pt x="252259" y="304062"/>
                  <a:pt x="308902" y="247419"/>
                  <a:pt x="308902" y="177602"/>
                </a:cubicBezTo>
                <a:cubicBezTo>
                  <a:pt x="308902" y="106469"/>
                  <a:pt x="252259" y="49825"/>
                  <a:pt x="182442" y="49825"/>
                </a:cubicBezTo>
                <a:cubicBezTo>
                  <a:pt x="158731" y="49825"/>
                  <a:pt x="137654" y="56411"/>
                  <a:pt x="119212" y="66950"/>
                </a:cubicBezTo>
                <a:cubicBezTo>
                  <a:pt x="117895" y="66950"/>
                  <a:pt x="115261" y="68267"/>
                  <a:pt x="113943" y="66950"/>
                </a:cubicBezTo>
                <a:cubicBezTo>
                  <a:pt x="113943" y="66950"/>
                  <a:pt x="113943" y="66950"/>
                  <a:pt x="98136" y="51142"/>
                </a:cubicBezTo>
                <a:cubicBezTo>
                  <a:pt x="95501" y="48508"/>
                  <a:pt x="98136" y="47190"/>
                  <a:pt x="99453" y="47190"/>
                </a:cubicBezTo>
                <a:cubicBezTo>
                  <a:pt x="123164" y="31383"/>
                  <a:pt x="152145" y="22162"/>
                  <a:pt x="182442" y="22162"/>
                </a:cubicBezTo>
                <a:close/>
                <a:moveTo>
                  <a:pt x="30838" y="156"/>
                </a:moveTo>
                <a:cubicBezTo>
                  <a:pt x="32492" y="-336"/>
                  <a:pt x="34146" y="321"/>
                  <a:pt x="35469" y="2291"/>
                </a:cubicBezTo>
                <a:cubicBezTo>
                  <a:pt x="56635" y="21998"/>
                  <a:pt x="56635" y="21998"/>
                  <a:pt x="56635" y="21998"/>
                </a:cubicBezTo>
                <a:cubicBezTo>
                  <a:pt x="59281" y="25940"/>
                  <a:pt x="61927" y="31195"/>
                  <a:pt x="60604" y="35136"/>
                </a:cubicBezTo>
                <a:cubicBezTo>
                  <a:pt x="59281" y="37764"/>
                  <a:pt x="61927" y="43019"/>
                  <a:pt x="64573" y="46960"/>
                </a:cubicBezTo>
                <a:cubicBezTo>
                  <a:pt x="182313" y="162574"/>
                  <a:pt x="182313" y="162574"/>
                  <a:pt x="182313" y="162574"/>
                </a:cubicBezTo>
                <a:cubicBezTo>
                  <a:pt x="184958" y="166516"/>
                  <a:pt x="188927" y="173085"/>
                  <a:pt x="188927" y="178340"/>
                </a:cubicBezTo>
                <a:cubicBezTo>
                  <a:pt x="188927" y="179654"/>
                  <a:pt x="188927" y="179654"/>
                  <a:pt x="188927" y="179654"/>
                </a:cubicBezTo>
                <a:cubicBezTo>
                  <a:pt x="188927" y="184909"/>
                  <a:pt x="184958" y="188850"/>
                  <a:pt x="180990" y="188850"/>
                </a:cubicBezTo>
                <a:lnTo>
                  <a:pt x="178344" y="187536"/>
                </a:lnTo>
                <a:cubicBezTo>
                  <a:pt x="174375" y="187536"/>
                  <a:pt x="167760" y="184909"/>
                  <a:pt x="163792" y="180967"/>
                </a:cubicBezTo>
                <a:cubicBezTo>
                  <a:pt x="47375" y="65353"/>
                  <a:pt x="47375" y="65353"/>
                  <a:pt x="47375" y="65353"/>
                </a:cubicBezTo>
                <a:cubicBezTo>
                  <a:pt x="43406" y="61412"/>
                  <a:pt x="38114" y="60098"/>
                  <a:pt x="34146" y="60098"/>
                </a:cubicBezTo>
                <a:cubicBezTo>
                  <a:pt x="31500" y="61412"/>
                  <a:pt x="26208" y="60098"/>
                  <a:pt x="22239" y="56157"/>
                </a:cubicBezTo>
                <a:cubicBezTo>
                  <a:pt x="2396" y="36450"/>
                  <a:pt x="2396" y="36450"/>
                  <a:pt x="2396" y="36450"/>
                </a:cubicBezTo>
                <a:cubicBezTo>
                  <a:pt x="-1573" y="32509"/>
                  <a:pt x="-250" y="28567"/>
                  <a:pt x="3719" y="27253"/>
                </a:cubicBezTo>
                <a:cubicBezTo>
                  <a:pt x="12979" y="24626"/>
                  <a:pt x="12979" y="24626"/>
                  <a:pt x="12979" y="24626"/>
                </a:cubicBezTo>
                <a:cubicBezTo>
                  <a:pt x="16948" y="21998"/>
                  <a:pt x="22239" y="18057"/>
                  <a:pt x="23562" y="12802"/>
                </a:cubicBezTo>
                <a:cubicBezTo>
                  <a:pt x="26208" y="4919"/>
                  <a:pt x="26208" y="4919"/>
                  <a:pt x="26208" y="4919"/>
                </a:cubicBezTo>
                <a:cubicBezTo>
                  <a:pt x="27531" y="2291"/>
                  <a:pt x="29185" y="649"/>
                  <a:pt x="30838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xmlns="" id="{0597BE3A-7577-452B-8C38-526A1CCAFD67}"/>
              </a:ext>
            </a:extLst>
          </p:cNvPr>
          <p:cNvSpPr>
            <a:spLocks noChangeAspect="1"/>
          </p:cNvSpPr>
          <p:nvPr/>
        </p:nvSpPr>
        <p:spPr bwMode="auto">
          <a:xfrm>
            <a:off x="4690594" y="3316261"/>
            <a:ext cx="460013" cy="457850"/>
          </a:xfrm>
          <a:custGeom>
            <a:avLst/>
            <a:gdLst>
              <a:gd name="connsiteX0" fmla="*/ 169863 w 338139"/>
              <a:gd name="connsiteY0" fmla="*/ 290512 h 336550"/>
              <a:gd name="connsiteX1" fmla="*/ 193676 w 338139"/>
              <a:gd name="connsiteY1" fmla="*/ 313531 h 336550"/>
              <a:gd name="connsiteX2" fmla="*/ 169863 w 338139"/>
              <a:gd name="connsiteY2" fmla="*/ 336550 h 336550"/>
              <a:gd name="connsiteX3" fmla="*/ 146050 w 338139"/>
              <a:gd name="connsiteY3" fmla="*/ 313531 h 336550"/>
              <a:gd name="connsiteX4" fmla="*/ 169863 w 338139"/>
              <a:gd name="connsiteY4" fmla="*/ 290512 h 336550"/>
              <a:gd name="connsiteX5" fmla="*/ 273051 w 338139"/>
              <a:gd name="connsiteY5" fmla="*/ 249237 h 336550"/>
              <a:gd name="connsiteX6" fmla="*/ 296864 w 338139"/>
              <a:gd name="connsiteY6" fmla="*/ 273050 h 336550"/>
              <a:gd name="connsiteX7" fmla="*/ 273051 w 338139"/>
              <a:gd name="connsiteY7" fmla="*/ 296863 h 336550"/>
              <a:gd name="connsiteX8" fmla="*/ 249238 w 338139"/>
              <a:gd name="connsiteY8" fmla="*/ 273050 h 336550"/>
              <a:gd name="connsiteX9" fmla="*/ 273051 w 338139"/>
              <a:gd name="connsiteY9" fmla="*/ 249237 h 336550"/>
              <a:gd name="connsiteX10" fmla="*/ 64295 w 338139"/>
              <a:gd name="connsiteY10" fmla="*/ 249237 h 336550"/>
              <a:gd name="connsiteX11" fmla="*/ 88902 w 338139"/>
              <a:gd name="connsiteY11" fmla="*/ 273050 h 336550"/>
              <a:gd name="connsiteX12" fmla="*/ 64295 w 338139"/>
              <a:gd name="connsiteY12" fmla="*/ 296863 h 336550"/>
              <a:gd name="connsiteX13" fmla="*/ 39688 w 338139"/>
              <a:gd name="connsiteY13" fmla="*/ 273050 h 336550"/>
              <a:gd name="connsiteX14" fmla="*/ 64295 w 338139"/>
              <a:gd name="connsiteY14" fmla="*/ 249237 h 336550"/>
              <a:gd name="connsiteX15" fmla="*/ 314326 w 338139"/>
              <a:gd name="connsiteY15" fmla="*/ 144462 h 336550"/>
              <a:gd name="connsiteX16" fmla="*/ 338139 w 338139"/>
              <a:gd name="connsiteY16" fmla="*/ 168275 h 336550"/>
              <a:gd name="connsiteX17" fmla="*/ 314326 w 338139"/>
              <a:gd name="connsiteY17" fmla="*/ 192088 h 336550"/>
              <a:gd name="connsiteX18" fmla="*/ 290513 w 338139"/>
              <a:gd name="connsiteY18" fmla="*/ 168275 h 336550"/>
              <a:gd name="connsiteX19" fmla="*/ 314326 w 338139"/>
              <a:gd name="connsiteY19" fmla="*/ 144462 h 336550"/>
              <a:gd name="connsiteX20" fmla="*/ 23813 w 338139"/>
              <a:gd name="connsiteY20" fmla="*/ 144462 h 336550"/>
              <a:gd name="connsiteX21" fmla="*/ 47626 w 338139"/>
              <a:gd name="connsiteY21" fmla="*/ 168275 h 336550"/>
              <a:gd name="connsiteX22" fmla="*/ 23813 w 338139"/>
              <a:gd name="connsiteY22" fmla="*/ 192088 h 336550"/>
              <a:gd name="connsiteX23" fmla="*/ 0 w 338139"/>
              <a:gd name="connsiteY23" fmla="*/ 168275 h 336550"/>
              <a:gd name="connsiteX24" fmla="*/ 23813 w 338139"/>
              <a:gd name="connsiteY24" fmla="*/ 144462 h 336550"/>
              <a:gd name="connsiteX25" fmla="*/ 129510 w 338139"/>
              <a:gd name="connsiteY25" fmla="*/ 112712 h 336550"/>
              <a:gd name="connsiteX26" fmla="*/ 169070 w 338139"/>
              <a:gd name="connsiteY26" fmla="*/ 136669 h 336550"/>
              <a:gd name="connsiteX27" fmla="*/ 208629 w 338139"/>
              <a:gd name="connsiteY27" fmla="*/ 112712 h 336550"/>
              <a:gd name="connsiteX28" fmla="*/ 249507 w 338139"/>
              <a:gd name="connsiteY28" fmla="*/ 152640 h 336550"/>
              <a:gd name="connsiteX29" fmla="*/ 240277 w 338139"/>
              <a:gd name="connsiteY29" fmla="*/ 184583 h 336550"/>
              <a:gd name="connsiteX30" fmla="*/ 169070 w 338139"/>
              <a:gd name="connsiteY30" fmla="*/ 244475 h 336550"/>
              <a:gd name="connsiteX31" fmla="*/ 96544 w 338139"/>
              <a:gd name="connsiteY31" fmla="*/ 184583 h 336550"/>
              <a:gd name="connsiteX32" fmla="*/ 87313 w 338139"/>
              <a:gd name="connsiteY32" fmla="*/ 152640 h 336550"/>
              <a:gd name="connsiteX33" fmla="*/ 129510 w 338139"/>
              <a:gd name="connsiteY33" fmla="*/ 112712 h 336550"/>
              <a:gd name="connsiteX34" fmla="*/ 273051 w 338139"/>
              <a:gd name="connsiteY34" fmla="*/ 41275 h 336550"/>
              <a:gd name="connsiteX35" fmla="*/ 296864 w 338139"/>
              <a:gd name="connsiteY35" fmla="*/ 65088 h 336550"/>
              <a:gd name="connsiteX36" fmla="*/ 273051 w 338139"/>
              <a:gd name="connsiteY36" fmla="*/ 88901 h 336550"/>
              <a:gd name="connsiteX37" fmla="*/ 249238 w 338139"/>
              <a:gd name="connsiteY37" fmla="*/ 65088 h 336550"/>
              <a:gd name="connsiteX38" fmla="*/ 273051 w 338139"/>
              <a:gd name="connsiteY38" fmla="*/ 41275 h 336550"/>
              <a:gd name="connsiteX39" fmla="*/ 64295 w 338139"/>
              <a:gd name="connsiteY39" fmla="*/ 41275 h 336550"/>
              <a:gd name="connsiteX40" fmla="*/ 88902 w 338139"/>
              <a:gd name="connsiteY40" fmla="*/ 65088 h 336550"/>
              <a:gd name="connsiteX41" fmla="*/ 64295 w 338139"/>
              <a:gd name="connsiteY41" fmla="*/ 88901 h 336550"/>
              <a:gd name="connsiteX42" fmla="*/ 39688 w 338139"/>
              <a:gd name="connsiteY42" fmla="*/ 65088 h 336550"/>
              <a:gd name="connsiteX43" fmla="*/ 64295 w 338139"/>
              <a:gd name="connsiteY43" fmla="*/ 41275 h 336550"/>
              <a:gd name="connsiteX44" fmla="*/ 169863 w 338139"/>
              <a:gd name="connsiteY44" fmla="*/ 0 h 336550"/>
              <a:gd name="connsiteX45" fmla="*/ 193676 w 338139"/>
              <a:gd name="connsiteY45" fmla="*/ 23813 h 336550"/>
              <a:gd name="connsiteX46" fmla="*/ 169863 w 338139"/>
              <a:gd name="connsiteY46" fmla="*/ 47626 h 336550"/>
              <a:gd name="connsiteX47" fmla="*/ 146050 w 338139"/>
              <a:gd name="connsiteY47" fmla="*/ 23813 h 336550"/>
              <a:gd name="connsiteX48" fmla="*/ 169863 w 338139"/>
              <a:gd name="connsiteY4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9" h="336550">
                <a:moveTo>
                  <a:pt x="169863" y="290512"/>
                </a:moveTo>
                <a:cubicBezTo>
                  <a:pt x="183015" y="290512"/>
                  <a:pt x="193676" y="300818"/>
                  <a:pt x="193676" y="313531"/>
                </a:cubicBezTo>
                <a:cubicBezTo>
                  <a:pt x="193676" y="326244"/>
                  <a:pt x="183015" y="336550"/>
                  <a:pt x="169863" y="336550"/>
                </a:cubicBezTo>
                <a:cubicBezTo>
                  <a:pt x="156711" y="336550"/>
                  <a:pt x="146050" y="326244"/>
                  <a:pt x="146050" y="313531"/>
                </a:cubicBezTo>
                <a:cubicBezTo>
                  <a:pt x="146050" y="300818"/>
                  <a:pt x="156711" y="290512"/>
                  <a:pt x="169863" y="290512"/>
                </a:cubicBezTo>
                <a:close/>
                <a:moveTo>
                  <a:pt x="273051" y="249237"/>
                </a:moveTo>
                <a:cubicBezTo>
                  <a:pt x="286203" y="249237"/>
                  <a:pt x="296864" y="259898"/>
                  <a:pt x="296864" y="273050"/>
                </a:cubicBezTo>
                <a:cubicBezTo>
                  <a:pt x="296864" y="286202"/>
                  <a:pt x="286203" y="296863"/>
                  <a:pt x="273051" y="296863"/>
                </a:cubicBezTo>
                <a:cubicBezTo>
                  <a:pt x="259899" y="296863"/>
                  <a:pt x="249238" y="286202"/>
                  <a:pt x="249238" y="273050"/>
                </a:cubicBezTo>
                <a:cubicBezTo>
                  <a:pt x="249238" y="259898"/>
                  <a:pt x="259899" y="249237"/>
                  <a:pt x="273051" y="249237"/>
                </a:cubicBezTo>
                <a:close/>
                <a:moveTo>
                  <a:pt x="64295" y="249237"/>
                </a:moveTo>
                <a:cubicBezTo>
                  <a:pt x="77885" y="249237"/>
                  <a:pt x="88902" y="259898"/>
                  <a:pt x="88902" y="273050"/>
                </a:cubicBezTo>
                <a:cubicBezTo>
                  <a:pt x="88902" y="286202"/>
                  <a:pt x="77885" y="296863"/>
                  <a:pt x="64295" y="296863"/>
                </a:cubicBezTo>
                <a:cubicBezTo>
                  <a:pt x="50705" y="296863"/>
                  <a:pt x="39688" y="286202"/>
                  <a:pt x="39688" y="273050"/>
                </a:cubicBezTo>
                <a:cubicBezTo>
                  <a:pt x="39688" y="259898"/>
                  <a:pt x="50705" y="249237"/>
                  <a:pt x="64295" y="249237"/>
                </a:cubicBezTo>
                <a:close/>
                <a:moveTo>
                  <a:pt x="314326" y="144462"/>
                </a:moveTo>
                <a:cubicBezTo>
                  <a:pt x="327478" y="144462"/>
                  <a:pt x="338139" y="155123"/>
                  <a:pt x="338139" y="168275"/>
                </a:cubicBezTo>
                <a:cubicBezTo>
                  <a:pt x="338139" y="181427"/>
                  <a:pt x="327478" y="192088"/>
                  <a:pt x="314326" y="192088"/>
                </a:cubicBezTo>
                <a:cubicBezTo>
                  <a:pt x="301174" y="192088"/>
                  <a:pt x="290513" y="181427"/>
                  <a:pt x="290513" y="168275"/>
                </a:cubicBezTo>
                <a:cubicBezTo>
                  <a:pt x="290513" y="155123"/>
                  <a:pt x="301174" y="144462"/>
                  <a:pt x="314326" y="144462"/>
                </a:cubicBezTo>
                <a:close/>
                <a:moveTo>
                  <a:pt x="23813" y="144462"/>
                </a:moveTo>
                <a:cubicBezTo>
                  <a:pt x="36965" y="144462"/>
                  <a:pt x="47626" y="155123"/>
                  <a:pt x="47626" y="168275"/>
                </a:cubicBezTo>
                <a:cubicBezTo>
                  <a:pt x="47626" y="181427"/>
                  <a:pt x="36965" y="192088"/>
                  <a:pt x="23813" y="192088"/>
                </a:cubicBezTo>
                <a:cubicBezTo>
                  <a:pt x="10661" y="192088"/>
                  <a:pt x="0" y="181427"/>
                  <a:pt x="0" y="168275"/>
                </a:cubicBezTo>
                <a:cubicBezTo>
                  <a:pt x="0" y="155123"/>
                  <a:pt x="10661" y="144462"/>
                  <a:pt x="23813" y="144462"/>
                </a:cubicBezTo>
                <a:close/>
                <a:moveTo>
                  <a:pt x="129510" y="112712"/>
                </a:moveTo>
                <a:cubicBezTo>
                  <a:pt x="153246" y="112712"/>
                  <a:pt x="166432" y="136669"/>
                  <a:pt x="169070" y="136669"/>
                </a:cubicBezTo>
                <a:cubicBezTo>
                  <a:pt x="171707" y="136669"/>
                  <a:pt x="186212" y="112712"/>
                  <a:pt x="208629" y="112712"/>
                </a:cubicBezTo>
                <a:cubicBezTo>
                  <a:pt x="231046" y="112712"/>
                  <a:pt x="248189" y="131345"/>
                  <a:pt x="249507" y="152640"/>
                </a:cubicBezTo>
                <a:cubicBezTo>
                  <a:pt x="250826" y="165950"/>
                  <a:pt x="246870" y="175266"/>
                  <a:pt x="240277" y="184583"/>
                </a:cubicBezTo>
                <a:cubicBezTo>
                  <a:pt x="229728" y="201885"/>
                  <a:pt x="179619" y="244475"/>
                  <a:pt x="169070" y="244475"/>
                </a:cubicBezTo>
                <a:cubicBezTo>
                  <a:pt x="158520" y="244475"/>
                  <a:pt x="108412" y="201885"/>
                  <a:pt x="96544" y="184583"/>
                </a:cubicBezTo>
                <a:cubicBezTo>
                  <a:pt x="91269" y="175266"/>
                  <a:pt x="87313" y="165950"/>
                  <a:pt x="87313" y="152640"/>
                </a:cubicBezTo>
                <a:cubicBezTo>
                  <a:pt x="88632" y="131345"/>
                  <a:pt x="107093" y="112712"/>
                  <a:pt x="129510" y="112712"/>
                </a:cubicBezTo>
                <a:close/>
                <a:moveTo>
                  <a:pt x="273051" y="41275"/>
                </a:moveTo>
                <a:cubicBezTo>
                  <a:pt x="286203" y="41275"/>
                  <a:pt x="296864" y="51936"/>
                  <a:pt x="296864" y="65088"/>
                </a:cubicBezTo>
                <a:cubicBezTo>
                  <a:pt x="296864" y="78240"/>
                  <a:pt x="286203" y="88901"/>
                  <a:pt x="273051" y="88901"/>
                </a:cubicBezTo>
                <a:cubicBezTo>
                  <a:pt x="259899" y="88901"/>
                  <a:pt x="249238" y="78240"/>
                  <a:pt x="249238" y="65088"/>
                </a:cubicBezTo>
                <a:cubicBezTo>
                  <a:pt x="249238" y="51936"/>
                  <a:pt x="259899" y="41275"/>
                  <a:pt x="273051" y="41275"/>
                </a:cubicBezTo>
                <a:close/>
                <a:moveTo>
                  <a:pt x="64295" y="41275"/>
                </a:moveTo>
                <a:cubicBezTo>
                  <a:pt x="77885" y="41275"/>
                  <a:pt x="88902" y="51936"/>
                  <a:pt x="88902" y="65088"/>
                </a:cubicBezTo>
                <a:cubicBezTo>
                  <a:pt x="88902" y="78240"/>
                  <a:pt x="77885" y="88901"/>
                  <a:pt x="64295" y="88901"/>
                </a:cubicBezTo>
                <a:cubicBezTo>
                  <a:pt x="50705" y="88901"/>
                  <a:pt x="39688" y="78240"/>
                  <a:pt x="39688" y="65088"/>
                </a:cubicBezTo>
                <a:cubicBezTo>
                  <a:pt x="39688" y="51936"/>
                  <a:pt x="50705" y="41275"/>
                  <a:pt x="64295" y="41275"/>
                </a:cubicBezTo>
                <a:close/>
                <a:moveTo>
                  <a:pt x="169863" y="0"/>
                </a:moveTo>
                <a:cubicBezTo>
                  <a:pt x="183015" y="0"/>
                  <a:pt x="193676" y="10661"/>
                  <a:pt x="193676" y="23813"/>
                </a:cubicBezTo>
                <a:cubicBezTo>
                  <a:pt x="193676" y="36965"/>
                  <a:pt x="183015" y="47626"/>
                  <a:pt x="169863" y="47626"/>
                </a:cubicBezTo>
                <a:cubicBezTo>
                  <a:pt x="156711" y="47626"/>
                  <a:pt x="146050" y="36965"/>
                  <a:pt x="146050" y="23813"/>
                </a:cubicBezTo>
                <a:cubicBezTo>
                  <a:pt x="146050" y="10661"/>
                  <a:pt x="156711" y="0"/>
                  <a:pt x="1698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xmlns="" id="{383D42A8-D7FC-491D-B221-FD56961FE6E1}"/>
              </a:ext>
            </a:extLst>
          </p:cNvPr>
          <p:cNvSpPr>
            <a:spLocks noChangeAspect="1"/>
          </p:cNvSpPr>
          <p:nvPr/>
        </p:nvSpPr>
        <p:spPr bwMode="auto">
          <a:xfrm>
            <a:off x="7081016" y="3316261"/>
            <a:ext cx="378986" cy="457850"/>
          </a:xfrm>
          <a:custGeom>
            <a:avLst/>
            <a:gdLst>
              <a:gd name="connsiteX0" fmla="*/ 64319 w 274638"/>
              <a:gd name="connsiteY0" fmla="*/ 284162 h 331788"/>
              <a:gd name="connsiteX1" fmla="*/ 53975 w 274638"/>
              <a:gd name="connsiteY1" fmla="*/ 294481 h 331788"/>
              <a:gd name="connsiteX2" fmla="*/ 64319 w 274638"/>
              <a:gd name="connsiteY2" fmla="*/ 304800 h 331788"/>
              <a:gd name="connsiteX3" fmla="*/ 203969 w 274638"/>
              <a:gd name="connsiteY3" fmla="*/ 304800 h 331788"/>
              <a:gd name="connsiteX4" fmla="*/ 214313 w 274638"/>
              <a:gd name="connsiteY4" fmla="*/ 294481 h 331788"/>
              <a:gd name="connsiteX5" fmla="*/ 203969 w 274638"/>
              <a:gd name="connsiteY5" fmla="*/ 284162 h 331788"/>
              <a:gd name="connsiteX6" fmla="*/ 64319 w 274638"/>
              <a:gd name="connsiteY6" fmla="*/ 284162 h 331788"/>
              <a:gd name="connsiteX7" fmla="*/ 34217 w 274638"/>
              <a:gd name="connsiteY7" fmla="*/ 217487 h 331788"/>
              <a:gd name="connsiteX8" fmla="*/ 17463 w 274638"/>
              <a:gd name="connsiteY8" fmla="*/ 238269 h 331788"/>
              <a:gd name="connsiteX9" fmla="*/ 17463 w 274638"/>
              <a:gd name="connsiteY9" fmla="*/ 274637 h 331788"/>
              <a:gd name="connsiteX10" fmla="*/ 27773 w 274638"/>
              <a:gd name="connsiteY10" fmla="*/ 274637 h 331788"/>
              <a:gd name="connsiteX11" fmla="*/ 27773 w 274638"/>
              <a:gd name="connsiteY11" fmla="*/ 259051 h 331788"/>
              <a:gd name="connsiteX12" fmla="*/ 44527 w 274638"/>
              <a:gd name="connsiteY12" fmla="*/ 242166 h 331788"/>
              <a:gd name="connsiteX13" fmla="*/ 228823 w 274638"/>
              <a:gd name="connsiteY13" fmla="*/ 242166 h 331788"/>
              <a:gd name="connsiteX14" fmla="*/ 244288 w 274638"/>
              <a:gd name="connsiteY14" fmla="*/ 259051 h 331788"/>
              <a:gd name="connsiteX15" fmla="*/ 244288 w 274638"/>
              <a:gd name="connsiteY15" fmla="*/ 274637 h 331788"/>
              <a:gd name="connsiteX16" fmla="*/ 250732 w 274638"/>
              <a:gd name="connsiteY16" fmla="*/ 274637 h 331788"/>
              <a:gd name="connsiteX17" fmla="*/ 257176 w 274638"/>
              <a:gd name="connsiteY17" fmla="*/ 255154 h 331788"/>
              <a:gd name="connsiteX18" fmla="*/ 257176 w 274638"/>
              <a:gd name="connsiteY18" fmla="*/ 238269 h 331788"/>
              <a:gd name="connsiteX19" fmla="*/ 240422 w 274638"/>
              <a:gd name="connsiteY19" fmla="*/ 217487 h 331788"/>
              <a:gd name="connsiteX20" fmla="*/ 34217 w 274638"/>
              <a:gd name="connsiteY20" fmla="*/ 217487 h 331788"/>
              <a:gd name="connsiteX21" fmla="*/ 70772 w 274638"/>
              <a:gd name="connsiteY21" fmla="*/ 87312 h 331788"/>
              <a:gd name="connsiteX22" fmla="*/ 211803 w 274638"/>
              <a:gd name="connsiteY22" fmla="*/ 87312 h 331788"/>
              <a:gd name="connsiteX23" fmla="*/ 222250 w 274638"/>
              <a:gd name="connsiteY23" fmla="*/ 97631 h 331788"/>
              <a:gd name="connsiteX24" fmla="*/ 211803 w 274638"/>
              <a:gd name="connsiteY24" fmla="*/ 107950 h 331788"/>
              <a:gd name="connsiteX25" fmla="*/ 70772 w 274638"/>
              <a:gd name="connsiteY25" fmla="*/ 107950 h 331788"/>
              <a:gd name="connsiteX26" fmla="*/ 60325 w 274638"/>
              <a:gd name="connsiteY26" fmla="*/ 97631 h 331788"/>
              <a:gd name="connsiteX27" fmla="*/ 70772 w 274638"/>
              <a:gd name="connsiteY27" fmla="*/ 87312 h 331788"/>
              <a:gd name="connsiteX28" fmla="*/ 44870 w 274638"/>
              <a:gd name="connsiteY28" fmla="*/ 52387 h 331788"/>
              <a:gd name="connsiteX29" fmla="*/ 25400 w 274638"/>
              <a:gd name="connsiteY29" fmla="*/ 71678 h 331788"/>
              <a:gd name="connsiteX30" fmla="*/ 25400 w 274638"/>
              <a:gd name="connsiteY30" fmla="*/ 134696 h 331788"/>
              <a:gd name="connsiteX31" fmla="*/ 44870 w 274638"/>
              <a:gd name="connsiteY31" fmla="*/ 153987 h 331788"/>
              <a:gd name="connsiteX32" fmla="*/ 226593 w 274638"/>
              <a:gd name="connsiteY32" fmla="*/ 153987 h 331788"/>
              <a:gd name="connsiteX33" fmla="*/ 246063 w 274638"/>
              <a:gd name="connsiteY33" fmla="*/ 134696 h 331788"/>
              <a:gd name="connsiteX34" fmla="*/ 246063 w 274638"/>
              <a:gd name="connsiteY34" fmla="*/ 71678 h 331788"/>
              <a:gd name="connsiteX35" fmla="*/ 226593 w 274638"/>
              <a:gd name="connsiteY35" fmla="*/ 52387 h 331788"/>
              <a:gd name="connsiteX36" fmla="*/ 44870 w 274638"/>
              <a:gd name="connsiteY36" fmla="*/ 52387 h 331788"/>
              <a:gd name="connsiteX37" fmla="*/ 54409 w 274638"/>
              <a:gd name="connsiteY37" fmla="*/ 0 h 331788"/>
              <a:gd name="connsiteX38" fmla="*/ 217638 w 274638"/>
              <a:gd name="connsiteY38" fmla="*/ 0 h 331788"/>
              <a:gd name="connsiteX39" fmla="*/ 252615 w 274638"/>
              <a:gd name="connsiteY39" fmla="*/ 12960 h 331788"/>
              <a:gd name="connsiteX40" fmla="*/ 259092 w 274638"/>
              <a:gd name="connsiteY40" fmla="*/ 18144 h 331788"/>
              <a:gd name="connsiteX41" fmla="*/ 274638 w 274638"/>
              <a:gd name="connsiteY41" fmla="*/ 50546 h 331788"/>
              <a:gd name="connsiteX42" fmla="*/ 274638 w 274638"/>
              <a:gd name="connsiteY42" fmla="*/ 269578 h 331788"/>
              <a:gd name="connsiteX43" fmla="*/ 259092 w 274638"/>
              <a:gd name="connsiteY43" fmla="*/ 290315 h 331788"/>
              <a:gd name="connsiteX44" fmla="*/ 244842 w 274638"/>
              <a:gd name="connsiteY44" fmla="*/ 290315 h 331788"/>
              <a:gd name="connsiteX45" fmla="*/ 244842 w 274638"/>
              <a:gd name="connsiteY45" fmla="*/ 312348 h 331788"/>
              <a:gd name="connsiteX46" fmla="*/ 225410 w 274638"/>
              <a:gd name="connsiteY46" fmla="*/ 331788 h 331788"/>
              <a:gd name="connsiteX47" fmla="*/ 47932 w 274638"/>
              <a:gd name="connsiteY47" fmla="*/ 331788 h 331788"/>
              <a:gd name="connsiteX48" fmla="*/ 27205 w 274638"/>
              <a:gd name="connsiteY48" fmla="*/ 312348 h 331788"/>
              <a:gd name="connsiteX49" fmla="*/ 27205 w 274638"/>
              <a:gd name="connsiteY49" fmla="*/ 290315 h 331788"/>
              <a:gd name="connsiteX50" fmla="*/ 14250 w 274638"/>
              <a:gd name="connsiteY50" fmla="*/ 290315 h 331788"/>
              <a:gd name="connsiteX51" fmla="*/ 0 w 274638"/>
              <a:gd name="connsiteY51" fmla="*/ 269578 h 331788"/>
              <a:gd name="connsiteX52" fmla="*/ 0 w 274638"/>
              <a:gd name="connsiteY52" fmla="*/ 50546 h 331788"/>
              <a:gd name="connsiteX53" fmla="*/ 15546 w 274638"/>
              <a:gd name="connsiteY53" fmla="*/ 18144 h 331788"/>
              <a:gd name="connsiteX54" fmla="*/ 19432 w 274638"/>
              <a:gd name="connsiteY54" fmla="*/ 12960 h 331788"/>
              <a:gd name="connsiteX55" fmla="*/ 54409 w 274638"/>
              <a:gd name="connsiteY5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4638" h="331788">
                <a:moveTo>
                  <a:pt x="64319" y="284162"/>
                </a:moveTo>
                <a:cubicBezTo>
                  <a:pt x="59147" y="284162"/>
                  <a:pt x="53975" y="289322"/>
                  <a:pt x="53975" y="294481"/>
                </a:cubicBezTo>
                <a:cubicBezTo>
                  <a:pt x="53975" y="299641"/>
                  <a:pt x="59147" y="304800"/>
                  <a:pt x="64319" y="304800"/>
                </a:cubicBezTo>
                <a:cubicBezTo>
                  <a:pt x="64319" y="304800"/>
                  <a:pt x="64319" y="304800"/>
                  <a:pt x="203969" y="304800"/>
                </a:cubicBezTo>
                <a:cubicBezTo>
                  <a:pt x="209141" y="304800"/>
                  <a:pt x="214313" y="299641"/>
                  <a:pt x="214313" y="294481"/>
                </a:cubicBezTo>
                <a:cubicBezTo>
                  <a:pt x="214313" y="289322"/>
                  <a:pt x="209141" y="284162"/>
                  <a:pt x="203969" y="284162"/>
                </a:cubicBezTo>
                <a:cubicBezTo>
                  <a:pt x="203969" y="284162"/>
                  <a:pt x="203969" y="284162"/>
                  <a:pt x="64319" y="284162"/>
                </a:cubicBezTo>
                <a:close/>
                <a:moveTo>
                  <a:pt x="34217" y="217487"/>
                </a:moveTo>
                <a:cubicBezTo>
                  <a:pt x="25196" y="217487"/>
                  <a:pt x="17463" y="226579"/>
                  <a:pt x="17463" y="238269"/>
                </a:cubicBezTo>
                <a:cubicBezTo>
                  <a:pt x="17463" y="238269"/>
                  <a:pt x="17463" y="238269"/>
                  <a:pt x="17463" y="274637"/>
                </a:cubicBezTo>
                <a:cubicBezTo>
                  <a:pt x="17463" y="274637"/>
                  <a:pt x="17463" y="274637"/>
                  <a:pt x="27773" y="274637"/>
                </a:cubicBezTo>
                <a:cubicBezTo>
                  <a:pt x="27773" y="274637"/>
                  <a:pt x="27773" y="274637"/>
                  <a:pt x="27773" y="259051"/>
                </a:cubicBezTo>
                <a:cubicBezTo>
                  <a:pt x="27773" y="249959"/>
                  <a:pt x="35506" y="242166"/>
                  <a:pt x="44527" y="242166"/>
                </a:cubicBezTo>
                <a:cubicBezTo>
                  <a:pt x="44527" y="242166"/>
                  <a:pt x="44527" y="242166"/>
                  <a:pt x="228823" y="242166"/>
                </a:cubicBezTo>
                <a:cubicBezTo>
                  <a:pt x="237844" y="242166"/>
                  <a:pt x="244288" y="249959"/>
                  <a:pt x="244288" y="259051"/>
                </a:cubicBezTo>
                <a:cubicBezTo>
                  <a:pt x="244288" y="259051"/>
                  <a:pt x="244288" y="259051"/>
                  <a:pt x="244288" y="274637"/>
                </a:cubicBezTo>
                <a:cubicBezTo>
                  <a:pt x="244288" y="274637"/>
                  <a:pt x="244288" y="274637"/>
                  <a:pt x="250732" y="274637"/>
                </a:cubicBezTo>
                <a:cubicBezTo>
                  <a:pt x="254598" y="274637"/>
                  <a:pt x="257176" y="265545"/>
                  <a:pt x="257176" y="255154"/>
                </a:cubicBezTo>
                <a:lnTo>
                  <a:pt x="257176" y="238269"/>
                </a:lnTo>
                <a:cubicBezTo>
                  <a:pt x="257176" y="226579"/>
                  <a:pt x="249443" y="217487"/>
                  <a:pt x="240422" y="217487"/>
                </a:cubicBezTo>
                <a:cubicBezTo>
                  <a:pt x="240422" y="217487"/>
                  <a:pt x="240422" y="217487"/>
                  <a:pt x="34217" y="217487"/>
                </a:cubicBezTo>
                <a:close/>
                <a:moveTo>
                  <a:pt x="70772" y="87312"/>
                </a:moveTo>
                <a:cubicBezTo>
                  <a:pt x="70772" y="87312"/>
                  <a:pt x="70772" y="87312"/>
                  <a:pt x="211803" y="87312"/>
                </a:cubicBezTo>
                <a:cubicBezTo>
                  <a:pt x="217027" y="87312"/>
                  <a:pt x="222250" y="92471"/>
                  <a:pt x="222250" y="97631"/>
                </a:cubicBezTo>
                <a:cubicBezTo>
                  <a:pt x="222250" y="102790"/>
                  <a:pt x="217027" y="107950"/>
                  <a:pt x="211803" y="107950"/>
                </a:cubicBezTo>
                <a:cubicBezTo>
                  <a:pt x="211803" y="107950"/>
                  <a:pt x="211803" y="107950"/>
                  <a:pt x="70772" y="107950"/>
                </a:cubicBezTo>
                <a:cubicBezTo>
                  <a:pt x="65548" y="107950"/>
                  <a:pt x="60325" y="102790"/>
                  <a:pt x="60325" y="97631"/>
                </a:cubicBezTo>
                <a:cubicBezTo>
                  <a:pt x="60325" y="92471"/>
                  <a:pt x="65548" y="87312"/>
                  <a:pt x="70772" y="87312"/>
                </a:cubicBezTo>
                <a:close/>
                <a:moveTo>
                  <a:pt x="44870" y="52387"/>
                </a:moveTo>
                <a:cubicBezTo>
                  <a:pt x="34486" y="52387"/>
                  <a:pt x="25400" y="61389"/>
                  <a:pt x="25400" y="71678"/>
                </a:cubicBezTo>
                <a:lnTo>
                  <a:pt x="25400" y="134696"/>
                </a:lnTo>
                <a:cubicBezTo>
                  <a:pt x="25400" y="144984"/>
                  <a:pt x="34486" y="153987"/>
                  <a:pt x="44870" y="153987"/>
                </a:cubicBezTo>
                <a:cubicBezTo>
                  <a:pt x="44870" y="153987"/>
                  <a:pt x="44870" y="153987"/>
                  <a:pt x="226593" y="153987"/>
                </a:cubicBezTo>
                <a:cubicBezTo>
                  <a:pt x="236977" y="153987"/>
                  <a:pt x="246063" y="144984"/>
                  <a:pt x="246063" y="134696"/>
                </a:cubicBezTo>
                <a:cubicBezTo>
                  <a:pt x="246063" y="134696"/>
                  <a:pt x="246063" y="134696"/>
                  <a:pt x="246063" y="71678"/>
                </a:cubicBezTo>
                <a:cubicBezTo>
                  <a:pt x="246063" y="61389"/>
                  <a:pt x="236977" y="52387"/>
                  <a:pt x="226593" y="52387"/>
                </a:cubicBezTo>
                <a:cubicBezTo>
                  <a:pt x="226593" y="52387"/>
                  <a:pt x="226593" y="52387"/>
                  <a:pt x="44870" y="52387"/>
                </a:cubicBezTo>
                <a:close/>
                <a:moveTo>
                  <a:pt x="54409" y="0"/>
                </a:moveTo>
                <a:cubicBezTo>
                  <a:pt x="54409" y="0"/>
                  <a:pt x="54409" y="0"/>
                  <a:pt x="217638" y="0"/>
                </a:cubicBezTo>
                <a:cubicBezTo>
                  <a:pt x="229297" y="0"/>
                  <a:pt x="244842" y="5184"/>
                  <a:pt x="252615" y="12960"/>
                </a:cubicBezTo>
                <a:cubicBezTo>
                  <a:pt x="252615" y="12960"/>
                  <a:pt x="252615" y="12960"/>
                  <a:pt x="259092" y="18144"/>
                </a:cubicBezTo>
                <a:cubicBezTo>
                  <a:pt x="266865" y="25921"/>
                  <a:pt x="274638" y="40177"/>
                  <a:pt x="274638" y="50546"/>
                </a:cubicBezTo>
                <a:cubicBezTo>
                  <a:pt x="274638" y="50546"/>
                  <a:pt x="274638" y="50546"/>
                  <a:pt x="274638" y="269578"/>
                </a:cubicBezTo>
                <a:cubicBezTo>
                  <a:pt x="274638" y="281242"/>
                  <a:pt x="268161" y="290315"/>
                  <a:pt x="259092" y="290315"/>
                </a:cubicBezTo>
                <a:cubicBezTo>
                  <a:pt x="259092" y="290315"/>
                  <a:pt x="259092" y="290315"/>
                  <a:pt x="244842" y="290315"/>
                </a:cubicBezTo>
                <a:cubicBezTo>
                  <a:pt x="244842" y="290315"/>
                  <a:pt x="244842" y="290315"/>
                  <a:pt x="244842" y="312348"/>
                </a:cubicBezTo>
                <a:cubicBezTo>
                  <a:pt x="244842" y="322716"/>
                  <a:pt x="235774" y="331788"/>
                  <a:pt x="225410" y="331788"/>
                </a:cubicBezTo>
                <a:cubicBezTo>
                  <a:pt x="225410" y="331788"/>
                  <a:pt x="225410" y="331788"/>
                  <a:pt x="47932" y="331788"/>
                </a:cubicBezTo>
                <a:cubicBezTo>
                  <a:pt x="36273" y="331788"/>
                  <a:pt x="27205" y="322716"/>
                  <a:pt x="27205" y="312348"/>
                </a:cubicBezTo>
                <a:cubicBezTo>
                  <a:pt x="27205" y="312348"/>
                  <a:pt x="27205" y="312348"/>
                  <a:pt x="27205" y="290315"/>
                </a:cubicBezTo>
                <a:cubicBezTo>
                  <a:pt x="27205" y="290315"/>
                  <a:pt x="27205" y="290315"/>
                  <a:pt x="14250" y="290315"/>
                </a:cubicBezTo>
                <a:cubicBezTo>
                  <a:pt x="6477" y="290315"/>
                  <a:pt x="0" y="281242"/>
                  <a:pt x="0" y="269578"/>
                </a:cubicBezTo>
                <a:cubicBezTo>
                  <a:pt x="0" y="269578"/>
                  <a:pt x="0" y="269578"/>
                  <a:pt x="0" y="50546"/>
                </a:cubicBezTo>
                <a:cubicBezTo>
                  <a:pt x="0" y="40177"/>
                  <a:pt x="6477" y="24625"/>
                  <a:pt x="15546" y="18144"/>
                </a:cubicBezTo>
                <a:cubicBezTo>
                  <a:pt x="15546" y="18144"/>
                  <a:pt x="15546" y="18144"/>
                  <a:pt x="19432" y="12960"/>
                </a:cubicBezTo>
                <a:cubicBezTo>
                  <a:pt x="27205" y="6480"/>
                  <a:pt x="42750" y="0"/>
                  <a:pt x="544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22">
            <a:extLst>
              <a:ext uri="{FF2B5EF4-FFF2-40B4-BE49-F238E27FC236}">
                <a16:creationId xmlns:a16="http://schemas.microsoft.com/office/drawing/2014/main" xmlns="" id="{53EBCC4E-9CDD-4770-9FE9-3656DF4C1120}"/>
              </a:ext>
            </a:extLst>
          </p:cNvPr>
          <p:cNvSpPr>
            <a:spLocks noChangeAspect="1"/>
          </p:cNvSpPr>
          <p:nvPr/>
        </p:nvSpPr>
        <p:spPr bwMode="auto">
          <a:xfrm>
            <a:off x="6619437" y="4777252"/>
            <a:ext cx="444891" cy="457850"/>
          </a:xfrm>
          <a:custGeom>
            <a:avLst/>
            <a:gdLst>
              <a:gd name="connsiteX0" fmla="*/ 60885 w 327025"/>
              <a:gd name="connsiteY0" fmla="*/ 258763 h 336550"/>
              <a:gd name="connsiteX1" fmla="*/ 140727 w 327025"/>
              <a:gd name="connsiteY1" fmla="*/ 258763 h 336550"/>
              <a:gd name="connsiteX2" fmla="*/ 146050 w 327025"/>
              <a:gd name="connsiteY2" fmla="*/ 264937 h 336550"/>
              <a:gd name="connsiteX3" fmla="*/ 140727 w 327025"/>
              <a:gd name="connsiteY3" fmla="*/ 269876 h 336550"/>
              <a:gd name="connsiteX4" fmla="*/ 60885 w 327025"/>
              <a:gd name="connsiteY4" fmla="*/ 269876 h 336550"/>
              <a:gd name="connsiteX5" fmla="*/ 55562 w 327025"/>
              <a:gd name="connsiteY5" fmla="*/ 264937 h 336550"/>
              <a:gd name="connsiteX6" fmla="*/ 60885 w 327025"/>
              <a:gd name="connsiteY6" fmla="*/ 258763 h 336550"/>
              <a:gd name="connsiteX7" fmla="*/ 203200 w 327025"/>
              <a:gd name="connsiteY7" fmla="*/ 212725 h 336550"/>
              <a:gd name="connsiteX8" fmla="*/ 203200 w 327025"/>
              <a:gd name="connsiteY8" fmla="*/ 325438 h 336550"/>
              <a:gd name="connsiteX9" fmla="*/ 314325 w 327025"/>
              <a:gd name="connsiteY9" fmla="*/ 325438 h 336550"/>
              <a:gd name="connsiteX10" fmla="*/ 314325 w 327025"/>
              <a:gd name="connsiteY10" fmla="*/ 212725 h 336550"/>
              <a:gd name="connsiteX11" fmla="*/ 265113 w 327025"/>
              <a:gd name="connsiteY11" fmla="*/ 212725 h 336550"/>
              <a:gd name="connsiteX12" fmla="*/ 265113 w 327025"/>
              <a:gd name="connsiteY12" fmla="*/ 284163 h 336550"/>
              <a:gd name="connsiteX13" fmla="*/ 288925 w 327025"/>
              <a:gd name="connsiteY13" fmla="*/ 260350 h 336550"/>
              <a:gd name="connsiteX14" fmla="*/ 296863 w 327025"/>
              <a:gd name="connsiteY14" fmla="*/ 268288 h 336550"/>
              <a:gd name="connsiteX15" fmla="*/ 258763 w 327025"/>
              <a:gd name="connsiteY15" fmla="*/ 304801 h 336550"/>
              <a:gd name="connsiteX16" fmla="*/ 220663 w 327025"/>
              <a:gd name="connsiteY16" fmla="*/ 268288 h 336550"/>
              <a:gd name="connsiteX17" fmla="*/ 228600 w 327025"/>
              <a:gd name="connsiteY17" fmla="*/ 260350 h 336550"/>
              <a:gd name="connsiteX18" fmla="*/ 252413 w 327025"/>
              <a:gd name="connsiteY18" fmla="*/ 284163 h 336550"/>
              <a:gd name="connsiteX19" fmla="*/ 252413 w 327025"/>
              <a:gd name="connsiteY19" fmla="*/ 212725 h 336550"/>
              <a:gd name="connsiteX20" fmla="*/ 60893 w 327025"/>
              <a:gd name="connsiteY20" fmla="*/ 212725 h 336550"/>
              <a:gd name="connsiteX21" fmla="*/ 158181 w 327025"/>
              <a:gd name="connsiteY21" fmla="*/ 212725 h 336550"/>
              <a:gd name="connsiteX22" fmla="*/ 163512 w 327025"/>
              <a:gd name="connsiteY22" fmla="*/ 218370 h 336550"/>
              <a:gd name="connsiteX23" fmla="*/ 158181 w 327025"/>
              <a:gd name="connsiteY23" fmla="*/ 225425 h 336550"/>
              <a:gd name="connsiteX24" fmla="*/ 60893 w 327025"/>
              <a:gd name="connsiteY24" fmla="*/ 225425 h 336550"/>
              <a:gd name="connsiteX25" fmla="*/ 55562 w 327025"/>
              <a:gd name="connsiteY25" fmla="*/ 218370 h 336550"/>
              <a:gd name="connsiteX26" fmla="*/ 60893 w 327025"/>
              <a:gd name="connsiteY26" fmla="*/ 212725 h 336550"/>
              <a:gd name="connsiteX27" fmla="*/ 190500 w 327025"/>
              <a:gd name="connsiteY27" fmla="*/ 203200 h 336550"/>
              <a:gd name="connsiteX28" fmla="*/ 327025 w 327025"/>
              <a:gd name="connsiteY28" fmla="*/ 203200 h 336550"/>
              <a:gd name="connsiteX29" fmla="*/ 327025 w 327025"/>
              <a:gd name="connsiteY29" fmla="*/ 336550 h 336550"/>
              <a:gd name="connsiteX30" fmla="*/ 190500 w 327025"/>
              <a:gd name="connsiteY30" fmla="*/ 336550 h 336550"/>
              <a:gd name="connsiteX31" fmla="*/ 60863 w 327025"/>
              <a:gd name="connsiteY31" fmla="*/ 168275 h 336550"/>
              <a:gd name="connsiteX32" fmla="*/ 202661 w 327025"/>
              <a:gd name="connsiteY32" fmla="*/ 168275 h 336550"/>
              <a:gd name="connsiteX33" fmla="*/ 207962 w 327025"/>
              <a:gd name="connsiteY33" fmla="*/ 173919 h 336550"/>
              <a:gd name="connsiteX34" fmla="*/ 202661 w 327025"/>
              <a:gd name="connsiteY34" fmla="*/ 180975 h 336550"/>
              <a:gd name="connsiteX35" fmla="*/ 60863 w 327025"/>
              <a:gd name="connsiteY35" fmla="*/ 180975 h 336550"/>
              <a:gd name="connsiteX36" fmla="*/ 55562 w 327025"/>
              <a:gd name="connsiteY36" fmla="*/ 173919 h 336550"/>
              <a:gd name="connsiteX37" fmla="*/ 60863 w 327025"/>
              <a:gd name="connsiteY37" fmla="*/ 168275 h 336550"/>
              <a:gd name="connsiteX38" fmla="*/ 60863 w 327025"/>
              <a:gd name="connsiteY38" fmla="*/ 123825 h 336550"/>
              <a:gd name="connsiteX39" fmla="*/ 202661 w 327025"/>
              <a:gd name="connsiteY39" fmla="*/ 123825 h 336550"/>
              <a:gd name="connsiteX40" fmla="*/ 207962 w 327025"/>
              <a:gd name="connsiteY40" fmla="*/ 129381 h 336550"/>
              <a:gd name="connsiteX41" fmla="*/ 202661 w 327025"/>
              <a:gd name="connsiteY41" fmla="*/ 134938 h 336550"/>
              <a:gd name="connsiteX42" fmla="*/ 60863 w 327025"/>
              <a:gd name="connsiteY42" fmla="*/ 134938 h 336550"/>
              <a:gd name="connsiteX43" fmla="*/ 55562 w 327025"/>
              <a:gd name="connsiteY43" fmla="*/ 129381 h 336550"/>
              <a:gd name="connsiteX44" fmla="*/ 60863 w 327025"/>
              <a:gd name="connsiteY44" fmla="*/ 123825 h 336550"/>
              <a:gd name="connsiteX45" fmla="*/ 60916 w 327025"/>
              <a:gd name="connsiteY45" fmla="*/ 79375 h 336550"/>
              <a:gd name="connsiteX46" fmla="*/ 118471 w 327025"/>
              <a:gd name="connsiteY46" fmla="*/ 79375 h 336550"/>
              <a:gd name="connsiteX47" fmla="*/ 123825 w 327025"/>
              <a:gd name="connsiteY47" fmla="*/ 84137 h 336550"/>
              <a:gd name="connsiteX48" fmla="*/ 118471 w 327025"/>
              <a:gd name="connsiteY48" fmla="*/ 88900 h 336550"/>
              <a:gd name="connsiteX49" fmla="*/ 60916 w 327025"/>
              <a:gd name="connsiteY49" fmla="*/ 88900 h 336550"/>
              <a:gd name="connsiteX50" fmla="*/ 55562 w 327025"/>
              <a:gd name="connsiteY50" fmla="*/ 84137 h 336550"/>
              <a:gd name="connsiteX51" fmla="*/ 60916 w 327025"/>
              <a:gd name="connsiteY51" fmla="*/ 79375 h 336550"/>
              <a:gd name="connsiteX52" fmla="*/ 185737 w 327025"/>
              <a:gd name="connsiteY52" fmla="*/ 19050 h 336550"/>
              <a:gd name="connsiteX53" fmla="*/ 185737 w 327025"/>
              <a:gd name="connsiteY53" fmla="*/ 79375 h 336550"/>
              <a:gd name="connsiteX54" fmla="*/ 244475 w 327025"/>
              <a:gd name="connsiteY54" fmla="*/ 79375 h 336550"/>
              <a:gd name="connsiteX55" fmla="*/ 0 w 327025"/>
              <a:gd name="connsiteY55" fmla="*/ 0 h 336550"/>
              <a:gd name="connsiteX56" fmla="*/ 182563 w 327025"/>
              <a:gd name="connsiteY56" fmla="*/ 0 h 336550"/>
              <a:gd name="connsiteX57" fmla="*/ 265113 w 327025"/>
              <a:gd name="connsiteY57" fmla="*/ 80962 h 336550"/>
              <a:gd name="connsiteX58" fmla="*/ 265113 w 327025"/>
              <a:gd name="connsiteY58" fmla="*/ 185737 h 336550"/>
              <a:gd name="connsiteX59" fmla="*/ 252413 w 327025"/>
              <a:gd name="connsiteY59" fmla="*/ 185737 h 336550"/>
              <a:gd name="connsiteX60" fmla="*/ 252413 w 327025"/>
              <a:gd name="connsiteY60" fmla="*/ 88900 h 336550"/>
              <a:gd name="connsiteX61" fmla="*/ 174625 w 327025"/>
              <a:gd name="connsiteY61" fmla="*/ 88900 h 336550"/>
              <a:gd name="connsiteX62" fmla="*/ 174625 w 327025"/>
              <a:gd name="connsiteY62" fmla="*/ 11112 h 336550"/>
              <a:gd name="connsiteX63" fmla="*/ 11112 w 327025"/>
              <a:gd name="connsiteY63" fmla="*/ 11112 h 336550"/>
              <a:gd name="connsiteX64" fmla="*/ 11112 w 327025"/>
              <a:gd name="connsiteY64" fmla="*/ 325438 h 336550"/>
              <a:gd name="connsiteX65" fmla="*/ 174625 w 327025"/>
              <a:gd name="connsiteY65" fmla="*/ 325438 h 336550"/>
              <a:gd name="connsiteX66" fmla="*/ 174625 w 327025"/>
              <a:gd name="connsiteY66" fmla="*/ 336550 h 336550"/>
              <a:gd name="connsiteX67" fmla="*/ 0 w 327025"/>
              <a:gd name="connsiteY67" fmla="*/ 33655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27025" h="336550">
                <a:moveTo>
                  <a:pt x="60885" y="258763"/>
                </a:moveTo>
                <a:lnTo>
                  <a:pt x="140727" y="258763"/>
                </a:lnTo>
                <a:cubicBezTo>
                  <a:pt x="143388" y="258763"/>
                  <a:pt x="146050" y="261233"/>
                  <a:pt x="146050" y="264937"/>
                </a:cubicBezTo>
                <a:cubicBezTo>
                  <a:pt x="146050" y="267407"/>
                  <a:pt x="143388" y="269876"/>
                  <a:pt x="140727" y="269876"/>
                </a:cubicBezTo>
                <a:cubicBezTo>
                  <a:pt x="140727" y="269876"/>
                  <a:pt x="140727" y="269876"/>
                  <a:pt x="60885" y="269876"/>
                </a:cubicBezTo>
                <a:cubicBezTo>
                  <a:pt x="58223" y="269876"/>
                  <a:pt x="55562" y="267407"/>
                  <a:pt x="55562" y="264937"/>
                </a:cubicBezTo>
                <a:cubicBezTo>
                  <a:pt x="55562" y="261233"/>
                  <a:pt x="58223" y="258763"/>
                  <a:pt x="60885" y="258763"/>
                </a:cubicBezTo>
                <a:close/>
                <a:moveTo>
                  <a:pt x="203200" y="212725"/>
                </a:moveTo>
                <a:lnTo>
                  <a:pt x="203200" y="325438"/>
                </a:lnTo>
                <a:lnTo>
                  <a:pt x="314325" y="325438"/>
                </a:lnTo>
                <a:lnTo>
                  <a:pt x="314325" y="212725"/>
                </a:lnTo>
                <a:lnTo>
                  <a:pt x="265113" y="212725"/>
                </a:lnTo>
                <a:lnTo>
                  <a:pt x="265113" y="284163"/>
                </a:lnTo>
                <a:lnTo>
                  <a:pt x="288925" y="260350"/>
                </a:lnTo>
                <a:lnTo>
                  <a:pt x="296863" y="268288"/>
                </a:lnTo>
                <a:lnTo>
                  <a:pt x="258763" y="304801"/>
                </a:lnTo>
                <a:lnTo>
                  <a:pt x="220663" y="268288"/>
                </a:lnTo>
                <a:lnTo>
                  <a:pt x="228600" y="260350"/>
                </a:lnTo>
                <a:lnTo>
                  <a:pt x="252413" y="284163"/>
                </a:lnTo>
                <a:lnTo>
                  <a:pt x="252413" y="212725"/>
                </a:lnTo>
                <a:close/>
                <a:moveTo>
                  <a:pt x="60893" y="212725"/>
                </a:moveTo>
                <a:cubicBezTo>
                  <a:pt x="60893" y="212725"/>
                  <a:pt x="60893" y="212725"/>
                  <a:pt x="158181" y="212725"/>
                </a:cubicBezTo>
                <a:cubicBezTo>
                  <a:pt x="160846" y="212725"/>
                  <a:pt x="163512" y="215547"/>
                  <a:pt x="163512" y="218370"/>
                </a:cubicBezTo>
                <a:cubicBezTo>
                  <a:pt x="163512" y="222603"/>
                  <a:pt x="160846" y="225425"/>
                  <a:pt x="158181" y="225425"/>
                </a:cubicBezTo>
                <a:cubicBezTo>
                  <a:pt x="158181" y="225425"/>
                  <a:pt x="158181" y="225425"/>
                  <a:pt x="60893" y="225425"/>
                </a:cubicBezTo>
                <a:cubicBezTo>
                  <a:pt x="58227" y="225425"/>
                  <a:pt x="55562" y="222603"/>
                  <a:pt x="55562" y="218370"/>
                </a:cubicBezTo>
                <a:cubicBezTo>
                  <a:pt x="55562" y="215547"/>
                  <a:pt x="58227" y="212725"/>
                  <a:pt x="60893" y="212725"/>
                </a:cubicBezTo>
                <a:close/>
                <a:moveTo>
                  <a:pt x="190500" y="203200"/>
                </a:moveTo>
                <a:lnTo>
                  <a:pt x="327025" y="203200"/>
                </a:lnTo>
                <a:lnTo>
                  <a:pt x="327025" y="336550"/>
                </a:lnTo>
                <a:lnTo>
                  <a:pt x="190500" y="336550"/>
                </a:lnTo>
                <a:close/>
                <a:moveTo>
                  <a:pt x="60863" y="168275"/>
                </a:moveTo>
                <a:cubicBezTo>
                  <a:pt x="60863" y="168275"/>
                  <a:pt x="60863" y="168275"/>
                  <a:pt x="202661" y="168275"/>
                </a:cubicBezTo>
                <a:cubicBezTo>
                  <a:pt x="205312" y="168275"/>
                  <a:pt x="207962" y="171097"/>
                  <a:pt x="207962" y="173919"/>
                </a:cubicBezTo>
                <a:cubicBezTo>
                  <a:pt x="207962" y="178153"/>
                  <a:pt x="205312" y="180975"/>
                  <a:pt x="202661" y="180975"/>
                </a:cubicBezTo>
                <a:cubicBezTo>
                  <a:pt x="202661" y="180975"/>
                  <a:pt x="202661" y="180975"/>
                  <a:pt x="60863" y="180975"/>
                </a:cubicBezTo>
                <a:cubicBezTo>
                  <a:pt x="58212" y="180975"/>
                  <a:pt x="55562" y="178153"/>
                  <a:pt x="55562" y="173919"/>
                </a:cubicBezTo>
                <a:cubicBezTo>
                  <a:pt x="55562" y="171097"/>
                  <a:pt x="58212" y="168275"/>
                  <a:pt x="60863" y="168275"/>
                </a:cubicBezTo>
                <a:close/>
                <a:moveTo>
                  <a:pt x="60863" y="123825"/>
                </a:moveTo>
                <a:cubicBezTo>
                  <a:pt x="60863" y="123825"/>
                  <a:pt x="60863" y="123825"/>
                  <a:pt x="202661" y="123825"/>
                </a:cubicBezTo>
                <a:cubicBezTo>
                  <a:pt x="205312" y="123825"/>
                  <a:pt x="207962" y="126603"/>
                  <a:pt x="207962" y="129381"/>
                </a:cubicBezTo>
                <a:cubicBezTo>
                  <a:pt x="207962" y="132160"/>
                  <a:pt x="205312" y="134938"/>
                  <a:pt x="202661" y="134938"/>
                </a:cubicBezTo>
                <a:cubicBezTo>
                  <a:pt x="202661" y="134938"/>
                  <a:pt x="202661" y="134938"/>
                  <a:pt x="60863" y="134938"/>
                </a:cubicBezTo>
                <a:cubicBezTo>
                  <a:pt x="58212" y="134938"/>
                  <a:pt x="55562" y="132160"/>
                  <a:pt x="55562" y="129381"/>
                </a:cubicBezTo>
                <a:cubicBezTo>
                  <a:pt x="55562" y="126603"/>
                  <a:pt x="58212" y="123825"/>
                  <a:pt x="60863" y="123825"/>
                </a:cubicBezTo>
                <a:close/>
                <a:moveTo>
                  <a:pt x="60916" y="79375"/>
                </a:moveTo>
                <a:cubicBezTo>
                  <a:pt x="60916" y="79375"/>
                  <a:pt x="60916" y="79375"/>
                  <a:pt x="118471" y="79375"/>
                </a:cubicBezTo>
                <a:cubicBezTo>
                  <a:pt x="121148" y="79375"/>
                  <a:pt x="123825" y="81756"/>
                  <a:pt x="123825" y="84137"/>
                </a:cubicBezTo>
                <a:cubicBezTo>
                  <a:pt x="123825" y="86519"/>
                  <a:pt x="121148" y="88900"/>
                  <a:pt x="118471" y="88900"/>
                </a:cubicBezTo>
                <a:cubicBezTo>
                  <a:pt x="118471" y="88900"/>
                  <a:pt x="118471" y="88900"/>
                  <a:pt x="60916" y="88900"/>
                </a:cubicBezTo>
                <a:cubicBezTo>
                  <a:pt x="58239" y="88900"/>
                  <a:pt x="55562" y="86519"/>
                  <a:pt x="55562" y="84137"/>
                </a:cubicBezTo>
                <a:cubicBezTo>
                  <a:pt x="55562" y="81756"/>
                  <a:pt x="58239" y="79375"/>
                  <a:pt x="60916" y="79375"/>
                </a:cubicBezTo>
                <a:close/>
                <a:moveTo>
                  <a:pt x="185737" y="19050"/>
                </a:moveTo>
                <a:lnTo>
                  <a:pt x="185737" y="79375"/>
                </a:lnTo>
                <a:lnTo>
                  <a:pt x="244475" y="79375"/>
                </a:lnTo>
                <a:close/>
                <a:moveTo>
                  <a:pt x="0" y="0"/>
                </a:moveTo>
                <a:lnTo>
                  <a:pt x="182563" y="0"/>
                </a:lnTo>
                <a:lnTo>
                  <a:pt x="265113" y="80962"/>
                </a:lnTo>
                <a:lnTo>
                  <a:pt x="265113" y="185737"/>
                </a:lnTo>
                <a:lnTo>
                  <a:pt x="252413" y="185737"/>
                </a:lnTo>
                <a:lnTo>
                  <a:pt x="252413" y="88900"/>
                </a:lnTo>
                <a:lnTo>
                  <a:pt x="174625" y="88900"/>
                </a:lnTo>
                <a:lnTo>
                  <a:pt x="174625" y="11112"/>
                </a:lnTo>
                <a:lnTo>
                  <a:pt x="11112" y="11112"/>
                </a:lnTo>
                <a:lnTo>
                  <a:pt x="11112" y="325438"/>
                </a:lnTo>
                <a:lnTo>
                  <a:pt x="174625" y="325438"/>
                </a:lnTo>
                <a:lnTo>
                  <a:pt x="174625" y="336550"/>
                </a:lnTo>
                <a:lnTo>
                  <a:pt x="0" y="336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xmlns="" id="{B31D5BB4-8EB7-431D-A774-6C8518CC2A43}"/>
              </a:ext>
            </a:extLst>
          </p:cNvPr>
          <p:cNvSpPr/>
          <p:nvPr/>
        </p:nvSpPr>
        <p:spPr>
          <a:xfrm>
            <a:off x="891753" y="3653935"/>
            <a:ext cx="2815313" cy="762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lvl="0" algn="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xmlns="" id="{C550ADAA-7E55-4930-B8BC-726B4132E40A}"/>
              </a:ext>
            </a:extLst>
          </p:cNvPr>
          <p:cNvSpPr txBox="1"/>
          <p:nvPr/>
        </p:nvSpPr>
        <p:spPr>
          <a:xfrm>
            <a:off x="2599070" y="3376936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200" b="1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xmlns="" id="{BA1FC926-214F-4DDD-9325-6D9FB80FFB1E}"/>
              </a:ext>
            </a:extLst>
          </p:cNvPr>
          <p:cNvSpPr/>
          <p:nvPr/>
        </p:nvSpPr>
        <p:spPr>
          <a:xfrm>
            <a:off x="891753" y="5376151"/>
            <a:ext cx="2815313" cy="762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lvl="0" algn="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xmlns="" id="{3BCEA69B-5226-4BD8-8F8E-84C7529B6E02}"/>
              </a:ext>
            </a:extLst>
          </p:cNvPr>
          <p:cNvSpPr txBox="1"/>
          <p:nvPr/>
        </p:nvSpPr>
        <p:spPr>
          <a:xfrm>
            <a:off x="2599070" y="5099152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200" b="1">
                <a:solidFill>
                  <a:schemeClr val="accent3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xmlns="" id="{41312377-17A8-4A1C-8EA2-81FB1DCF340B}"/>
              </a:ext>
            </a:extLst>
          </p:cNvPr>
          <p:cNvSpPr/>
          <p:nvPr/>
        </p:nvSpPr>
        <p:spPr>
          <a:xfrm>
            <a:off x="8502867" y="3653935"/>
            <a:ext cx="2815313" cy="762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lvl="0" algn="just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02BADB84-F912-430F-9245-4F386ABF3926}"/>
              </a:ext>
            </a:extLst>
          </p:cNvPr>
          <p:cNvSpPr txBox="1"/>
          <p:nvPr/>
        </p:nvSpPr>
        <p:spPr>
          <a:xfrm>
            <a:off x="8502867" y="3376936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>
                <a:solidFill>
                  <a:schemeClr val="accent5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xmlns="" id="{70A1D23E-947B-48A9-824A-1F78F4766EA1}"/>
              </a:ext>
            </a:extLst>
          </p:cNvPr>
          <p:cNvSpPr/>
          <p:nvPr/>
        </p:nvSpPr>
        <p:spPr>
          <a:xfrm>
            <a:off x="8502867" y="5376151"/>
            <a:ext cx="2815313" cy="762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lvl="0" algn="just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xmlns="" id="{4198EA95-D528-48E5-877A-9C227C4D92D0}"/>
              </a:ext>
            </a:extLst>
          </p:cNvPr>
          <p:cNvSpPr txBox="1"/>
          <p:nvPr/>
        </p:nvSpPr>
        <p:spPr>
          <a:xfrm>
            <a:off x="8502867" y="5099152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200" b="1">
                <a:solidFill>
                  <a:schemeClr val="accent4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xmlns="" id="{92900DE7-C9D8-4A03-A627-94C32536CC52}"/>
              </a:ext>
            </a:extLst>
          </p:cNvPr>
          <p:cNvSpPr/>
          <p:nvPr/>
        </p:nvSpPr>
        <p:spPr>
          <a:xfrm>
            <a:off x="4690594" y="1445510"/>
            <a:ext cx="2815313" cy="762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35719" tIns="35719" rIns="35719" bIns="35719" anchor="t">
            <a:norm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xmlns="" id="{DACF3132-B880-4D33-80D0-F5EF51B1E07B}"/>
              </a:ext>
            </a:extLst>
          </p:cNvPr>
          <p:cNvSpPr txBox="1"/>
          <p:nvPr/>
        </p:nvSpPr>
        <p:spPr>
          <a:xfrm>
            <a:off x="5544252" y="1168511"/>
            <a:ext cx="1107996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5">
                    <a:lumMod val="100000"/>
                  </a:schemeClr>
                </a:solidFill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788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75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7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  <p:bldP spid="320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6">
            <a:extLst>
              <a:ext uri="{FF2B5EF4-FFF2-40B4-BE49-F238E27FC236}">
                <a16:creationId xmlns:a16="http://schemas.microsoft.com/office/drawing/2014/main" xmlns="" id="{19AC1F04-9410-499A-88A1-95E970136485}"/>
              </a:ext>
            </a:extLst>
          </p:cNvPr>
          <p:cNvSpPr txBox="1">
            <a:spLocks/>
          </p:cNvSpPr>
          <p:nvPr/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点击添加标题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xmlns="" id="{D146EF6A-E440-43CB-AF07-0970C7953145}"/>
              </a:ext>
            </a:extLst>
          </p:cNvPr>
          <p:cNvSpPr txBox="1">
            <a:spLocks/>
          </p:cNvSpPr>
          <p:nvPr/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CLICK TO ADD CAPTION TEXT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0" name="Straight Connector 74">
            <a:extLst>
              <a:ext uri="{FF2B5EF4-FFF2-40B4-BE49-F238E27FC236}">
                <a16:creationId xmlns:a16="http://schemas.microsoft.com/office/drawing/2014/main" xmlns="" id="{AAF29528-A080-487C-A849-C23910AFEC79}"/>
              </a:ext>
            </a:extLst>
          </p:cNvPr>
          <p:cNvCxnSpPr/>
          <p:nvPr/>
        </p:nvCxnSpPr>
        <p:spPr bwMode="auto">
          <a:xfrm flipV="1">
            <a:off x="6309777" y="5817650"/>
            <a:ext cx="1916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75">
            <a:extLst>
              <a:ext uri="{FF2B5EF4-FFF2-40B4-BE49-F238E27FC236}">
                <a16:creationId xmlns:a16="http://schemas.microsoft.com/office/drawing/2014/main" xmlns="" id="{CF4359A0-83C9-4E33-B7DC-FCCF5C2672E1}"/>
              </a:ext>
            </a:extLst>
          </p:cNvPr>
          <p:cNvCxnSpPr/>
          <p:nvPr/>
        </p:nvCxnSpPr>
        <p:spPr bwMode="auto">
          <a:xfrm flipV="1">
            <a:off x="8225833" y="5375430"/>
            <a:ext cx="0" cy="446324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">
            <a:extLst>
              <a:ext uri="{FF2B5EF4-FFF2-40B4-BE49-F238E27FC236}">
                <a16:creationId xmlns:a16="http://schemas.microsoft.com/office/drawing/2014/main" xmlns="" id="{A1CB8591-50CF-4423-9127-831C83398CE8}"/>
              </a:ext>
            </a:extLst>
          </p:cNvPr>
          <p:cNvCxnSpPr/>
          <p:nvPr/>
        </p:nvCxnSpPr>
        <p:spPr>
          <a:xfrm>
            <a:off x="6291063" y="1794200"/>
            <a:ext cx="1934771" cy="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2">
            <a:extLst>
              <a:ext uri="{FF2B5EF4-FFF2-40B4-BE49-F238E27FC236}">
                <a16:creationId xmlns:a16="http://schemas.microsoft.com/office/drawing/2014/main" xmlns="" id="{D489F311-8084-4ADA-B478-28F9C30FA4C0}"/>
              </a:ext>
            </a:extLst>
          </p:cNvPr>
          <p:cNvSpPr txBox="1"/>
          <p:nvPr/>
        </p:nvSpPr>
        <p:spPr bwMode="auto">
          <a:xfrm>
            <a:off x="1658607" y="3745087"/>
            <a:ext cx="1231106" cy="246221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eaLnBrk="1" fontAlgn="auto" hangingPunct="1">
              <a:defRPr/>
            </a:pPr>
            <a:r>
              <a:rPr lang="zh-CN" altLang="en-US" sz="1600" b="1">
                <a:solidFill>
                  <a:schemeClr val="accent5"/>
                </a:solidFill>
              </a:rPr>
              <a:t>标题文本预设</a:t>
            </a:r>
          </a:p>
        </p:txBody>
      </p:sp>
      <p:sp>
        <p:nvSpPr>
          <p:cNvPr id="149" name="Rectangle 73">
            <a:extLst>
              <a:ext uri="{FF2B5EF4-FFF2-40B4-BE49-F238E27FC236}">
                <a16:creationId xmlns:a16="http://schemas.microsoft.com/office/drawing/2014/main" xmlns="" id="{328BA768-FFCF-4961-B93A-11F493E2EAAD}"/>
              </a:ext>
            </a:extLst>
          </p:cNvPr>
          <p:cNvSpPr>
            <a:spLocks/>
          </p:cNvSpPr>
          <p:nvPr/>
        </p:nvSpPr>
        <p:spPr bwMode="auto">
          <a:xfrm>
            <a:off x="1658607" y="3991308"/>
            <a:ext cx="3341222" cy="12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1000"/>
              <a:t>此部分内容作为文字排版占位显示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  <p:sp>
        <p:nvSpPr>
          <p:cNvPr id="138" name="Oval 70">
            <a:extLst>
              <a:ext uri="{FF2B5EF4-FFF2-40B4-BE49-F238E27FC236}">
                <a16:creationId xmlns:a16="http://schemas.microsoft.com/office/drawing/2014/main" xmlns="" id="{FAA36CC2-0D79-4A8F-9CC5-136BF21E52DE}"/>
              </a:ext>
            </a:extLst>
          </p:cNvPr>
          <p:cNvSpPr/>
          <p:nvPr/>
        </p:nvSpPr>
        <p:spPr bwMode="auto">
          <a:xfrm>
            <a:off x="3716804" y="2700455"/>
            <a:ext cx="829187" cy="8291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71">
            <a:extLst>
              <a:ext uri="{FF2B5EF4-FFF2-40B4-BE49-F238E27FC236}">
                <a16:creationId xmlns:a16="http://schemas.microsoft.com/office/drawing/2014/main" xmlns="" id="{1F7B15E7-9C90-4557-AD6B-8092C72D6ED2}"/>
              </a:ext>
            </a:extLst>
          </p:cNvPr>
          <p:cNvSpPr>
            <a:spLocks/>
          </p:cNvSpPr>
          <p:nvPr/>
        </p:nvSpPr>
        <p:spPr bwMode="auto">
          <a:xfrm>
            <a:off x="3919782" y="2891917"/>
            <a:ext cx="423231" cy="4217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Oval 66">
            <a:extLst>
              <a:ext uri="{FF2B5EF4-FFF2-40B4-BE49-F238E27FC236}">
                <a16:creationId xmlns:a16="http://schemas.microsoft.com/office/drawing/2014/main" xmlns="" id="{BF814515-B2A2-41F3-8286-B1D06C9AE1E3}"/>
              </a:ext>
            </a:extLst>
          </p:cNvPr>
          <p:cNvSpPr/>
          <p:nvPr/>
        </p:nvSpPr>
        <p:spPr bwMode="auto">
          <a:xfrm>
            <a:off x="1584813" y="2700455"/>
            <a:ext cx="829187" cy="829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41" name="Group 67">
            <a:extLst>
              <a:ext uri="{FF2B5EF4-FFF2-40B4-BE49-F238E27FC236}">
                <a16:creationId xmlns:a16="http://schemas.microsoft.com/office/drawing/2014/main" xmlns="" id="{206A8DCD-D766-4564-9425-4F815423BAE7}"/>
              </a:ext>
            </a:extLst>
          </p:cNvPr>
          <p:cNvGrpSpPr/>
          <p:nvPr/>
        </p:nvGrpSpPr>
        <p:grpSpPr bwMode="auto">
          <a:xfrm>
            <a:off x="1788499" y="2917468"/>
            <a:ext cx="421791" cy="395160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146" name="Freeform: Shape 68">
              <a:extLst>
                <a:ext uri="{FF2B5EF4-FFF2-40B4-BE49-F238E27FC236}">
                  <a16:creationId xmlns:a16="http://schemas.microsoft.com/office/drawing/2014/main" xmlns="" id="{D2906A39-9175-44ED-81CE-A59F9887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Freeform: Shape 69">
              <a:extLst>
                <a:ext uri="{FF2B5EF4-FFF2-40B4-BE49-F238E27FC236}">
                  <a16:creationId xmlns:a16="http://schemas.microsoft.com/office/drawing/2014/main" xmlns="" id="{F127D500-9DEE-4003-8FE1-67248787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2" name="Oval 62">
            <a:extLst>
              <a:ext uri="{FF2B5EF4-FFF2-40B4-BE49-F238E27FC236}">
                <a16:creationId xmlns:a16="http://schemas.microsoft.com/office/drawing/2014/main" xmlns="" id="{CDE37608-CB90-4C9F-8796-06B37BE32822}"/>
              </a:ext>
            </a:extLst>
          </p:cNvPr>
          <p:cNvSpPr/>
          <p:nvPr/>
        </p:nvSpPr>
        <p:spPr bwMode="auto">
          <a:xfrm>
            <a:off x="2650089" y="2700455"/>
            <a:ext cx="829187" cy="8291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43" name="Group 63">
            <a:extLst>
              <a:ext uri="{FF2B5EF4-FFF2-40B4-BE49-F238E27FC236}">
                <a16:creationId xmlns:a16="http://schemas.microsoft.com/office/drawing/2014/main" xmlns="" id="{0DD9C556-B2CE-4541-8112-78D2E5F37BBC}"/>
              </a:ext>
            </a:extLst>
          </p:cNvPr>
          <p:cNvGrpSpPr/>
          <p:nvPr/>
        </p:nvGrpSpPr>
        <p:grpSpPr bwMode="auto">
          <a:xfrm>
            <a:off x="2920006" y="2904152"/>
            <a:ext cx="289352" cy="421792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144" name="Freeform: Shape 64">
              <a:extLst>
                <a:ext uri="{FF2B5EF4-FFF2-40B4-BE49-F238E27FC236}">
                  <a16:creationId xmlns:a16="http://schemas.microsoft.com/office/drawing/2014/main" xmlns="" id="{1112F8CA-ECC1-4535-B246-998DD64E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81"/>
                    <a:pt x="8839" y="19406"/>
                  </a:cubicBezTo>
                  <a:lnTo>
                    <a:pt x="13000" y="19048"/>
                  </a:lnTo>
                  <a:cubicBezTo>
                    <a:pt x="12398" y="2018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Freeform: Shape 65">
              <a:extLst>
                <a:ext uri="{FF2B5EF4-FFF2-40B4-BE49-F238E27FC236}">
                  <a16:creationId xmlns:a16="http://schemas.microsoft.com/office/drawing/2014/main" xmlns="" id="{E82427E1-D7A7-47E2-ACE8-CBA63BDF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65" name="Straight Connector 58">
            <a:extLst>
              <a:ext uri="{FF2B5EF4-FFF2-40B4-BE49-F238E27FC236}">
                <a16:creationId xmlns:a16="http://schemas.microsoft.com/office/drawing/2014/main" xmlns="" id="{0F960742-1D78-4D97-BACA-612628EEA07B}"/>
              </a:ext>
            </a:extLst>
          </p:cNvPr>
          <p:cNvCxnSpPr/>
          <p:nvPr/>
        </p:nvCxnSpPr>
        <p:spPr bwMode="auto">
          <a:xfrm>
            <a:off x="6350085" y="2468237"/>
            <a:ext cx="1170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9">
            <a:extLst>
              <a:ext uri="{FF2B5EF4-FFF2-40B4-BE49-F238E27FC236}">
                <a16:creationId xmlns:a16="http://schemas.microsoft.com/office/drawing/2014/main" xmlns="" id="{6B5FEA8E-4AC5-4611-8E45-46EBD91FE180}"/>
              </a:ext>
            </a:extLst>
          </p:cNvPr>
          <p:cNvCxnSpPr/>
          <p:nvPr/>
        </p:nvCxnSpPr>
        <p:spPr bwMode="auto">
          <a:xfrm>
            <a:off x="7520448" y="2463917"/>
            <a:ext cx="0" cy="446324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5">
            <a:extLst>
              <a:ext uri="{FF2B5EF4-FFF2-40B4-BE49-F238E27FC236}">
                <a16:creationId xmlns:a16="http://schemas.microsoft.com/office/drawing/2014/main" xmlns="" id="{F6938F54-4AF0-413C-84F2-0503BE536C4D}"/>
              </a:ext>
            </a:extLst>
          </p:cNvPr>
          <p:cNvSpPr/>
          <p:nvPr/>
        </p:nvSpPr>
        <p:spPr bwMode="auto">
          <a:xfrm>
            <a:off x="5566963" y="1401200"/>
            <a:ext cx="696748" cy="350965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8" name="Group 16">
            <a:extLst>
              <a:ext uri="{FF2B5EF4-FFF2-40B4-BE49-F238E27FC236}">
                <a16:creationId xmlns:a16="http://schemas.microsoft.com/office/drawing/2014/main" xmlns="" id="{EDA71E79-9CDA-45D9-947A-2F7A46009464}"/>
              </a:ext>
            </a:extLst>
          </p:cNvPr>
          <p:cNvGrpSpPr>
            <a:grpSpLocks/>
          </p:cNvGrpSpPr>
          <p:nvPr/>
        </p:nvGrpSpPr>
        <p:grpSpPr bwMode="auto">
          <a:xfrm>
            <a:off x="5566963" y="5133982"/>
            <a:ext cx="696748" cy="950111"/>
            <a:chOff x="5675267" y="5586733"/>
            <a:chExt cx="768542" cy="1047987"/>
          </a:xfrm>
        </p:grpSpPr>
        <p:sp>
          <p:nvSpPr>
            <p:cNvPr id="136" name="Isosceles Triangle 52">
              <a:extLst>
                <a:ext uri="{FF2B5EF4-FFF2-40B4-BE49-F238E27FC236}">
                  <a16:creationId xmlns:a16="http://schemas.microsoft.com/office/drawing/2014/main" xmlns="" id="{2BFF3B19-030C-40A7-B7B4-F1F10BB21105}"/>
                </a:ext>
              </a:extLst>
            </p:cNvPr>
            <p:cNvSpPr/>
            <p:nvPr/>
          </p:nvSpPr>
          <p:spPr>
            <a:xfrm flipV="1">
              <a:off x="5675267" y="5586733"/>
              <a:ext cx="768542" cy="104798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53">
              <a:extLst>
                <a:ext uri="{FF2B5EF4-FFF2-40B4-BE49-F238E27FC236}">
                  <a16:creationId xmlns:a16="http://schemas.microsoft.com/office/drawing/2014/main" xmlns="" id="{7C8E8C91-0305-4A7C-AB79-F09DDD932139}"/>
                </a:ext>
              </a:extLst>
            </p:cNvPr>
            <p:cNvSpPr/>
            <p:nvPr/>
          </p:nvSpPr>
          <p:spPr>
            <a:xfrm flipV="1">
              <a:off x="5883281" y="6098024"/>
              <a:ext cx="352513" cy="536696"/>
            </a:xfrm>
            <a:custGeom>
              <a:avLst/>
              <a:gdLst>
                <a:gd name="connsiteX0" fmla="*/ 0 w 354170"/>
                <a:gd name="connsiteY0" fmla="*/ 479252 h 479252"/>
                <a:gd name="connsiteX1" fmla="*/ 177085 w 354170"/>
                <a:gd name="connsiteY1" fmla="*/ 0 h 479252"/>
                <a:gd name="connsiteX2" fmla="*/ 354170 w 354170"/>
                <a:gd name="connsiteY2" fmla="*/ 479252 h 479252"/>
                <a:gd name="connsiteX3" fmla="*/ 0 w 354170"/>
                <a:gd name="connsiteY3" fmla="*/ 479252 h 479252"/>
                <a:gd name="connsiteX0" fmla="*/ 0 w 354170"/>
                <a:gd name="connsiteY0" fmla="*/ 479252 h 537369"/>
                <a:gd name="connsiteX1" fmla="*/ 177085 w 354170"/>
                <a:gd name="connsiteY1" fmla="*/ 0 h 537369"/>
                <a:gd name="connsiteX2" fmla="*/ 354170 w 354170"/>
                <a:gd name="connsiteY2" fmla="*/ 479252 h 537369"/>
                <a:gd name="connsiteX3" fmla="*/ 173116 w 354170"/>
                <a:gd name="connsiteY3" fmla="*/ 537369 h 537369"/>
                <a:gd name="connsiteX4" fmla="*/ 0 w 354170"/>
                <a:gd name="connsiteY4" fmla="*/ 479252 h 53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70" h="537369">
                  <a:moveTo>
                    <a:pt x="0" y="479252"/>
                  </a:moveTo>
                  <a:lnTo>
                    <a:pt x="177085" y="0"/>
                  </a:lnTo>
                  <a:lnTo>
                    <a:pt x="354170" y="479252"/>
                  </a:lnTo>
                  <a:cubicBezTo>
                    <a:pt x="289056" y="480368"/>
                    <a:pt x="238230" y="536253"/>
                    <a:pt x="173116" y="537369"/>
                  </a:cubicBezTo>
                  <a:lnTo>
                    <a:pt x="0" y="4792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79" name="Oval 17">
            <a:extLst>
              <a:ext uri="{FF2B5EF4-FFF2-40B4-BE49-F238E27FC236}">
                <a16:creationId xmlns:a16="http://schemas.microsoft.com/office/drawing/2014/main" xmlns="" id="{2306F4DF-B142-44E7-80C2-C1117B80B7BF}"/>
              </a:ext>
            </a:extLst>
          </p:cNvPr>
          <p:cNvSpPr/>
          <p:nvPr/>
        </p:nvSpPr>
        <p:spPr bwMode="auto">
          <a:xfrm>
            <a:off x="5830403" y="4824476"/>
            <a:ext cx="181385" cy="17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02" name="Straight Connector 18">
            <a:extLst>
              <a:ext uri="{FF2B5EF4-FFF2-40B4-BE49-F238E27FC236}">
                <a16:creationId xmlns:a16="http://schemas.microsoft.com/office/drawing/2014/main" xmlns="" id="{311C714A-08DD-4D3A-9F90-5026F7500421}"/>
              </a:ext>
            </a:extLst>
          </p:cNvPr>
          <p:cNvCxnSpPr>
            <a:endCxn id="121" idx="7"/>
          </p:cNvCxnSpPr>
          <p:nvPr/>
        </p:nvCxnSpPr>
        <p:spPr bwMode="auto">
          <a:xfrm flipH="1">
            <a:off x="5630305" y="1429991"/>
            <a:ext cx="587342" cy="39444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9">
            <a:extLst>
              <a:ext uri="{FF2B5EF4-FFF2-40B4-BE49-F238E27FC236}">
                <a16:creationId xmlns:a16="http://schemas.microsoft.com/office/drawing/2014/main" xmlns="" id="{C73B0F14-3C63-4A5D-9E5A-05592553EA40}"/>
              </a:ext>
            </a:extLst>
          </p:cNvPr>
          <p:cNvCxnSpPr>
            <a:endCxn id="125" idx="7"/>
          </p:cNvCxnSpPr>
          <p:nvPr/>
        </p:nvCxnSpPr>
        <p:spPr bwMode="auto">
          <a:xfrm flipH="1">
            <a:off x="5980117" y="1847463"/>
            <a:ext cx="204418" cy="18570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20">
            <a:extLst>
              <a:ext uri="{FF2B5EF4-FFF2-40B4-BE49-F238E27FC236}">
                <a16:creationId xmlns:a16="http://schemas.microsoft.com/office/drawing/2014/main" xmlns="" id="{42B91576-927C-48A2-AF9D-EED73F1E8A84}"/>
              </a:ext>
            </a:extLst>
          </p:cNvPr>
          <p:cNvCxnSpPr>
            <a:endCxn id="125" idx="5"/>
          </p:cNvCxnSpPr>
          <p:nvPr/>
        </p:nvCxnSpPr>
        <p:spPr bwMode="auto">
          <a:xfrm flipH="1" flipV="1">
            <a:off x="5980117" y="2220310"/>
            <a:ext cx="198660" cy="2360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1">
            <a:extLst>
              <a:ext uri="{FF2B5EF4-FFF2-40B4-BE49-F238E27FC236}">
                <a16:creationId xmlns:a16="http://schemas.microsoft.com/office/drawing/2014/main" xmlns="" id="{F39D0370-0074-4779-A33F-D1142FD3DFAD}"/>
              </a:ext>
            </a:extLst>
          </p:cNvPr>
          <p:cNvCxnSpPr>
            <a:stCxn id="125" idx="1"/>
          </p:cNvCxnSpPr>
          <p:nvPr/>
        </p:nvCxnSpPr>
        <p:spPr bwMode="auto">
          <a:xfrm flipH="1" flipV="1">
            <a:off x="5566963" y="1858980"/>
            <a:ext cx="226011" cy="17418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22">
            <a:extLst>
              <a:ext uri="{FF2B5EF4-FFF2-40B4-BE49-F238E27FC236}">
                <a16:creationId xmlns:a16="http://schemas.microsoft.com/office/drawing/2014/main" xmlns="" id="{31BD0EA9-2BCB-48AC-BF0E-307A89888D85}"/>
              </a:ext>
            </a:extLst>
          </p:cNvPr>
          <p:cNvCxnSpPr>
            <a:stCxn id="128" idx="7"/>
          </p:cNvCxnSpPr>
          <p:nvPr/>
        </p:nvCxnSpPr>
        <p:spPr bwMode="auto">
          <a:xfrm flipV="1">
            <a:off x="5630305" y="2161288"/>
            <a:ext cx="211615" cy="33253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23">
            <a:extLst>
              <a:ext uri="{FF2B5EF4-FFF2-40B4-BE49-F238E27FC236}">
                <a16:creationId xmlns:a16="http://schemas.microsoft.com/office/drawing/2014/main" xmlns="" id="{812D4F28-26DE-4DBF-A382-39468EF80752}"/>
              </a:ext>
            </a:extLst>
          </p:cNvPr>
          <p:cNvCxnSpPr>
            <a:stCxn id="127" idx="1"/>
          </p:cNvCxnSpPr>
          <p:nvPr/>
        </p:nvCxnSpPr>
        <p:spPr bwMode="auto">
          <a:xfrm flipH="1" flipV="1">
            <a:off x="5867831" y="2859475"/>
            <a:ext cx="318143" cy="10220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4">
            <a:extLst>
              <a:ext uri="{FF2B5EF4-FFF2-40B4-BE49-F238E27FC236}">
                <a16:creationId xmlns:a16="http://schemas.microsoft.com/office/drawing/2014/main" xmlns="" id="{FC6A36FC-1040-4B8D-98A5-0D506E17C571}"/>
              </a:ext>
            </a:extLst>
          </p:cNvPr>
          <p:cNvCxnSpPr>
            <a:stCxn id="126" idx="7"/>
          </p:cNvCxnSpPr>
          <p:nvPr/>
        </p:nvCxnSpPr>
        <p:spPr bwMode="auto">
          <a:xfrm flipV="1">
            <a:off x="5644700" y="2870992"/>
            <a:ext cx="184264" cy="374286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25">
            <a:extLst>
              <a:ext uri="{FF2B5EF4-FFF2-40B4-BE49-F238E27FC236}">
                <a16:creationId xmlns:a16="http://schemas.microsoft.com/office/drawing/2014/main" xmlns="" id="{F06D363B-54F5-401B-9AD6-5D1342C99D8A}"/>
              </a:ext>
            </a:extLst>
          </p:cNvPr>
          <p:cNvCxnSpPr/>
          <p:nvPr/>
        </p:nvCxnSpPr>
        <p:spPr bwMode="auto">
          <a:xfrm flipH="1" flipV="1">
            <a:off x="5552568" y="2594596"/>
            <a:ext cx="305187" cy="25336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26">
            <a:extLst>
              <a:ext uri="{FF2B5EF4-FFF2-40B4-BE49-F238E27FC236}">
                <a16:creationId xmlns:a16="http://schemas.microsoft.com/office/drawing/2014/main" xmlns="" id="{939AAB12-950E-4A05-AA40-9D23063DED8F}"/>
              </a:ext>
            </a:extLst>
          </p:cNvPr>
          <p:cNvCxnSpPr/>
          <p:nvPr/>
        </p:nvCxnSpPr>
        <p:spPr bwMode="auto">
          <a:xfrm flipV="1">
            <a:off x="5886546" y="2476552"/>
            <a:ext cx="377165" cy="3311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27">
            <a:extLst>
              <a:ext uri="{FF2B5EF4-FFF2-40B4-BE49-F238E27FC236}">
                <a16:creationId xmlns:a16="http://schemas.microsoft.com/office/drawing/2014/main" xmlns="" id="{77D6E66C-8803-4ED0-9129-98D28541757C}"/>
              </a:ext>
            </a:extLst>
          </p:cNvPr>
          <p:cNvCxnSpPr>
            <a:stCxn id="126" idx="6"/>
          </p:cNvCxnSpPr>
          <p:nvPr/>
        </p:nvCxnSpPr>
        <p:spPr bwMode="auto">
          <a:xfrm flipV="1">
            <a:off x="5680689" y="3081168"/>
            <a:ext cx="610374" cy="24904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8">
            <a:extLst>
              <a:ext uri="{FF2B5EF4-FFF2-40B4-BE49-F238E27FC236}">
                <a16:creationId xmlns:a16="http://schemas.microsoft.com/office/drawing/2014/main" xmlns="" id="{A0DC16F2-56E9-4C49-9973-2401F1BFAEEF}"/>
              </a:ext>
            </a:extLst>
          </p:cNvPr>
          <p:cNvCxnSpPr>
            <a:stCxn id="134" idx="1"/>
          </p:cNvCxnSpPr>
          <p:nvPr/>
        </p:nvCxnSpPr>
        <p:spPr bwMode="auto">
          <a:xfrm flipH="1" flipV="1">
            <a:off x="5592876" y="3387794"/>
            <a:ext cx="141077" cy="3210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9">
            <a:extLst>
              <a:ext uri="{FF2B5EF4-FFF2-40B4-BE49-F238E27FC236}">
                <a16:creationId xmlns:a16="http://schemas.microsoft.com/office/drawing/2014/main" xmlns="" id="{888A3460-CD51-4E07-A558-4FC056D8935C}"/>
              </a:ext>
            </a:extLst>
          </p:cNvPr>
          <p:cNvCxnSpPr>
            <a:stCxn id="134" idx="3"/>
          </p:cNvCxnSpPr>
          <p:nvPr/>
        </p:nvCxnSpPr>
        <p:spPr bwMode="auto">
          <a:xfrm flipV="1">
            <a:off x="5733952" y="3540388"/>
            <a:ext cx="503847" cy="33685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30">
            <a:extLst>
              <a:ext uri="{FF2B5EF4-FFF2-40B4-BE49-F238E27FC236}">
                <a16:creationId xmlns:a16="http://schemas.microsoft.com/office/drawing/2014/main" xmlns="" id="{F2E59E99-96EB-46D4-8A8C-5540D8A82FA1}"/>
              </a:ext>
            </a:extLst>
          </p:cNvPr>
          <p:cNvCxnSpPr>
            <a:stCxn id="131" idx="1"/>
          </p:cNvCxnSpPr>
          <p:nvPr/>
        </p:nvCxnSpPr>
        <p:spPr bwMode="auto">
          <a:xfrm flipH="1" flipV="1">
            <a:off x="5908139" y="4303355"/>
            <a:ext cx="292231" cy="4462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1">
            <a:extLst>
              <a:ext uri="{FF2B5EF4-FFF2-40B4-BE49-F238E27FC236}">
                <a16:creationId xmlns:a16="http://schemas.microsoft.com/office/drawing/2014/main" xmlns="" id="{4AF195B4-7771-4D10-844E-8352E56A7D82}"/>
              </a:ext>
            </a:extLst>
          </p:cNvPr>
          <p:cNvCxnSpPr/>
          <p:nvPr/>
        </p:nvCxnSpPr>
        <p:spPr bwMode="auto">
          <a:xfrm flipH="1">
            <a:off x="5620227" y="4280322"/>
            <a:ext cx="210176" cy="56286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32">
            <a:extLst>
              <a:ext uri="{FF2B5EF4-FFF2-40B4-BE49-F238E27FC236}">
                <a16:creationId xmlns:a16="http://schemas.microsoft.com/office/drawing/2014/main" xmlns="" id="{B898F62F-73A7-4F2E-A9CA-7AFE62EB30EF}"/>
              </a:ext>
            </a:extLst>
          </p:cNvPr>
          <p:cNvCxnSpPr/>
          <p:nvPr/>
        </p:nvCxnSpPr>
        <p:spPr bwMode="auto">
          <a:xfrm flipH="1" flipV="1">
            <a:off x="5895184" y="4358059"/>
            <a:ext cx="342615" cy="4980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33">
            <a:extLst>
              <a:ext uri="{FF2B5EF4-FFF2-40B4-BE49-F238E27FC236}">
                <a16:creationId xmlns:a16="http://schemas.microsoft.com/office/drawing/2014/main" xmlns="" id="{088915D1-AD71-4A34-8E0C-B4D6B6D9B982}"/>
              </a:ext>
            </a:extLst>
          </p:cNvPr>
          <p:cNvCxnSpPr/>
          <p:nvPr/>
        </p:nvCxnSpPr>
        <p:spPr bwMode="auto">
          <a:xfrm flipV="1">
            <a:off x="5859194" y="3608048"/>
            <a:ext cx="325340" cy="667956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4">
            <a:extLst>
              <a:ext uri="{FF2B5EF4-FFF2-40B4-BE49-F238E27FC236}">
                <a16:creationId xmlns:a16="http://schemas.microsoft.com/office/drawing/2014/main" xmlns="" id="{AC3A2AEA-6CC7-4072-85C3-8DAC0201F32E}"/>
              </a:ext>
            </a:extLst>
          </p:cNvPr>
          <p:cNvSpPr/>
          <p:nvPr/>
        </p:nvSpPr>
        <p:spPr bwMode="auto">
          <a:xfrm>
            <a:off x="5434524" y="1268760"/>
            <a:ext cx="263439" cy="263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9" name="Oval 35">
            <a:extLst>
              <a:ext uri="{FF2B5EF4-FFF2-40B4-BE49-F238E27FC236}">
                <a16:creationId xmlns:a16="http://schemas.microsoft.com/office/drawing/2014/main" xmlns="" id="{D7DDC3C8-E6FB-4FFF-A3F3-0B2B03A3701D}"/>
              </a:ext>
            </a:extLst>
          </p:cNvPr>
          <p:cNvSpPr/>
          <p:nvPr/>
        </p:nvSpPr>
        <p:spPr bwMode="auto">
          <a:xfrm>
            <a:off x="6119755" y="1271639"/>
            <a:ext cx="263439" cy="2648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0" name="Oval 36">
            <a:extLst>
              <a:ext uri="{FF2B5EF4-FFF2-40B4-BE49-F238E27FC236}">
                <a16:creationId xmlns:a16="http://schemas.microsoft.com/office/drawing/2014/main" xmlns="" id="{CD8CF678-A677-4413-9910-E49448DE7886}"/>
              </a:ext>
            </a:extLst>
          </p:cNvPr>
          <p:cNvSpPr/>
          <p:nvPr/>
        </p:nvSpPr>
        <p:spPr bwMode="auto">
          <a:xfrm>
            <a:off x="6151426" y="1696311"/>
            <a:ext cx="198660" cy="198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1" name="Oval 37">
            <a:extLst>
              <a:ext uri="{FF2B5EF4-FFF2-40B4-BE49-F238E27FC236}">
                <a16:creationId xmlns:a16="http://schemas.microsoft.com/office/drawing/2014/main" xmlns="" id="{B05A776C-F5B7-4EFC-8E76-D6E9360BFC6B}"/>
              </a:ext>
            </a:extLst>
          </p:cNvPr>
          <p:cNvSpPr/>
          <p:nvPr/>
        </p:nvSpPr>
        <p:spPr bwMode="auto">
          <a:xfrm>
            <a:off x="5460436" y="1795639"/>
            <a:ext cx="198660" cy="1972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2" name="Oval 38">
            <a:extLst>
              <a:ext uri="{FF2B5EF4-FFF2-40B4-BE49-F238E27FC236}">
                <a16:creationId xmlns:a16="http://schemas.microsoft.com/office/drawing/2014/main" xmlns="" id="{A19392E4-B51B-47CA-A197-FBCEDCD46791}"/>
              </a:ext>
            </a:extLst>
          </p:cNvPr>
          <p:cNvSpPr/>
          <p:nvPr/>
        </p:nvSpPr>
        <p:spPr bwMode="auto">
          <a:xfrm>
            <a:off x="5824644" y="1304750"/>
            <a:ext cx="181385" cy="1799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3" name="Oval 39">
            <a:extLst>
              <a:ext uri="{FF2B5EF4-FFF2-40B4-BE49-F238E27FC236}">
                <a16:creationId xmlns:a16="http://schemas.microsoft.com/office/drawing/2014/main" xmlns="" id="{95E4D73C-81F1-4D0D-85E8-C36A8B39F5C8}"/>
              </a:ext>
            </a:extLst>
          </p:cNvPr>
          <p:cNvSpPr/>
          <p:nvPr/>
        </p:nvSpPr>
        <p:spPr bwMode="auto">
          <a:xfrm>
            <a:off x="5434524" y="4726587"/>
            <a:ext cx="263439" cy="2648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4" name="Oval 40">
            <a:extLst>
              <a:ext uri="{FF2B5EF4-FFF2-40B4-BE49-F238E27FC236}">
                <a16:creationId xmlns:a16="http://schemas.microsoft.com/office/drawing/2014/main" xmlns="" id="{12F7DE1F-99F7-4D40-AD98-7FBF85AC6ABD}"/>
              </a:ext>
            </a:extLst>
          </p:cNvPr>
          <p:cNvSpPr/>
          <p:nvPr/>
        </p:nvSpPr>
        <p:spPr bwMode="auto">
          <a:xfrm>
            <a:off x="6106799" y="4726587"/>
            <a:ext cx="263440" cy="26487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5" name="Oval 41">
            <a:extLst>
              <a:ext uri="{FF2B5EF4-FFF2-40B4-BE49-F238E27FC236}">
                <a16:creationId xmlns:a16="http://schemas.microsoft.com/office/drawing/2014/main" xmlns="" id="{5DC51BD1-807B-40DE-929C-B68717CAC74F}"/>
              </a:ext>
            </a:extLst>
          </p:cNvPr>
          <p:cNvSpPr/>
          <p:nvPr/>
        </p:nvSpPr>
        <p:spPr bwMode="auto">
          <a:xfrm>
            <a:off x="5754107" y="1994299"/>
            <a:ext cx="264879" cy="2648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6" name="Oval 42">
            <a:extLst>
              <a:ext uri="{FF2B5EF4-FFF2-40B4-BE49-F238E27FC236}">
                <a16:creationId xmlns:a16="http://schemas.microsoft.com/office/drawing/2014/main" xmlns="" id="{CEF5952F-1B29-483D-96B4-D3D885B6A0C5}"/>
              </a:ext>
            </a:extLst>
          </p:cNvPr>
          <p:cNvSpPr/>
          <p:nvPr/>
        </p:nvSpPr>
        <p:spPr bwMode="auto">
          <a:xfrm>
            <a:off x="5440283" y="3209289"/>
            <a:ext cx="240406" cy="240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7" name="Oval 43">
            <a:extLst>
              <a:ext uri="{FF2B5EF4-FFF2-40B4-BE49-F238E27FC236}">
                <a16:creationId xmlns:a16="http://schemas.microsoft.com/office/drawing/2014/main" xmlns="" id="{23289907-FAF0-4847-9505-8F8879554346}"/>
              </a:ext>
            </a:extLst>
          </p:cNvPr>
          <p:cNvSpPr/>
          <p:nvPr/>
        </p:nvSpPr>
        <p:spPr bwMode="auto">
          <a:xfrm>
            <a:off x="6157184" y="2932893"/>
            <a:ext cx="197219" cy="1986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8" name="Oval 44">
            <a:extLst>
              <a:ext uri="{FF2B5EF4-FFF2-40B4-BE49-F238E27FC236}">
                <a16:creationId xmlns:a16="http://schemas.microsoft.com/office/drawing/2014/main" xmlns="" id="{1230057F-607C-4B73-ABFD-0320B5FD8F94}"/>
              </a:ext>
            </a:extLst>
          </p:cNvPr>
          <p:cNvSpPr/>
          <p:nvPr/>
        </p:nvSpPr>
        <p:spPr bwMode="auto">
          <a:xfrm>
            <a:off x="5460436" y="2463596"/>
            <a:ext cx="198660" cy="198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9" name="Oval 45">
            <a:extLst>
              <a:ext uri="{FF2B5EF4-FFF2-40B4-BE49-F238E27FC236}">
                <a16:creationId xmlns:a16="http://schemas.microsoft.com/office/drawing/2014/main" xmlns="" id="{8A66A962-BEA4-45A7-9DFF-40F03C716056}"/>
              </a:ext>
            </a:extLst>
          </p:cNvPr>
          <p:cNvSpPr/>
          <p:nvPr/>
        </p:nvSpPr>
        <p:spPr bwMode="auto">
          <a:xfrm>
            <a:off x="6132711" y="3429542"/>
            <a:ext cx="263440" cy="263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0" name="Oval 46">
            <a:extLst>
              <a:ext uri="{FF2B5EF4-FFF2-40B4-BE49-F238E27FC236}">
                <a16:creationId xmlns:a16="http://schemas.microsoft.com/office/drawing/2014/main" xmlns="" id="{EAD85EBA-9EC6-4D6C-AB5D-CE09E66F98D2}"/>
              </a:ext>
            </a:extLst>
          </p:cNvPr>
          <p:cNvSpPr/>
          <p:nvPr/>
        </p:nvSpPr>
        <p:spPr bwMode="auto">
          <a:xfrm>
            <a:off x="6152865" y="2318201"/>
            <a:ext cx="263440" cy="263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xmlns="" id="{90BBB661-D221-4D9C-824B-0794434C10AB}"/>
              </a:ext>
            </a:extLst>
          </p:cNvPr>
          <p:cNvSpPr/>
          <p:nvPr/>
        </p:nvSpPr>
        <p:spPr bwMode="auto">
          <a:xfrm>
            <a:off x="6174458" y="4320630"/>
            <a:ext cx="179944" cy="181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2" name="Oval 48">
            <a:extLst>
              <a:ext uri="{FF2B5EF4-FFF2-40B4-BE49-F238E27FC236}">
                <a16:creationId xmlns:a16="http://schemas.microsoft.com/office/drawing/2014/main" xmlns="" id="{4A3849A1-A53A-43E4-84F8-603C07E86C00}"/>
              </a:ext>
            </a:extLst>
          </p:cNvPr>
          <p:cNvSpPr/>
          <p:nvPr/>
        </p:nvSpPr>
        <p:spPr bwMode="auto">
          <a:xfrm>
            <a:off x="5489227" y="3939146"/>
            <a:ext cx="179944" cy="1813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3" name="Oval 49">
            <a:extLst>
              <a:ext uri="{FF2B5EF4-FFF2-40B4-BE49-F238E27FC236}">
                <a16:creationId xmlns:a16="http://schemas.microsoft.com/office/drawing/2014/main" xmlns="" id="{D4EA1D02-7A50-4C79-90D8-8FE0ADC61353}"/>
              </a:ext>
            </a:extLst>
          </p:cNvPr>
          <p:cNvSpPr/>
          <p:nvPr/>
        </p:nvSpPr>
        <p:spPr bwMode="auto">
          <a:xfrm>
            <a:off x="5697963" y="4091740"/>
            <a:ext cx="321022" cy="3195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4" name="Oval 50">
            <a:extLst>
              <a:ext uri="{FF2B5EF4-FFF2-40B4-BE49-F238E27FC236}">
                <a16:creationId xmlns:a16="http://schemas.microsoft.com/office/drawing/2014/main" xmlns="" id="{DB869F6C-FD90-4FEC-9820-C93D9242BBD6}"/>
              </a:ext>
            </a:extLst>
          </p:cNvPr>
          <p:cNvSpPr/>
          <p:nvPr/>
        </p:nvSpPr>
        <p:spPr bwMode="auto">
          <a:xfrm>
            <a:off x="5697963" y="3672827"/>
            <a:ext cx="240407" cy="2404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5" name="Oval 51">
            <a:extLst>
              <a:ext uri="{FF2B5EF4-FFF2-40B4-BE49-F238E27FC236}">
                <a16:creationId xmlns:a16="http://schemas.microsoft.com/office/drawing/2014/main" xmlns="" id="{25187389-FA9B-46C1-877B-3C6A5D790C94}"/>
              </a:ext>
            </a:extLst>
          </p:cNvPr>
          <p:cNvSpPr/>
          <p:nvPr/>
        </p:nvSpPr>
        <p:spPr bwMode="auto">
          <a:xfrm>
            <a:off x="5729634" y="2702563"/>
            <a:ext cx="263440" cy="263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xmlns="" id="{4EA05AE5-D590-4C29-B0D7-074BF7125AF3}"/>
              </a:ext>
            </a:extLst>
          </p:cNvPr>
          <p:cNvSpPr txBox="1">
            <a:spLocks/>
          </p:cNvSpPr>
          <p:nvPr/>
        </p:nvSpPr>
        <p:spPr bwMode="auto">
          <a:xfrm>
            <a:off x="8468172" y="1444387"/>
            <a:ext cx="3004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 eaLnBrk="1" hangingPunct="1"/>
            <a:r>
              <a:rPr lang="zh-CN" altLang="en-US" sz="1600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xmlns="" id="{2DF9F3E6-036F-4E59-89C2-47AF890BB761}"/>
              </a:ext>
            </a:extLst>
          </p:cNvPr>
          <p:cNvSpPr/>
          <p:nvPr/>
        </p:nvSpPr>
        <p:spPr>
          <a:xfrm>
            <a:off x="8491382" y="1690608"/>
            <a:ext cx="2981481" cy="52655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/>
              <a:t>此部分内容作为文字排版占位显示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  <p:sp>
        <p:nvSpPr>
          <p:cNvPr id="73" name="TextBox 77">
            <a:extLst>
              <a:ext uri="{FF2B5EF4-FFF2-40B4-BE49-F238E27FC236}">
                <a16:creationId xmlns:a16="http://schemas.microsoft.com/office/drawing/2014/main" xmlns="" id="{66C9BFD3-6441-41D3-A855-259EF0536F2F}"/>
              </a:ext>
            </a:extLst>
          </p:cNvPr>
          <p:cNvSpPr txBox="1">
            <a:spLocks/>
          </p:cNvSpPr>
          <p:nvPr/>
        </p:nvSpPr>
        <p:spPr bwMode="auto">
          <a:xfrm>
            <a:off x="7467186" y="3211162"/>
            <a:ext cx="40056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 eaLnBrk="1" hangingPunct="1"/>
            <a:r>
              <a:rPr lang="zh-CN" altLang="en-US" sz="1600" b="1">
                <a:solidFill>
                  <a:schemeClr val="accent3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74" name="Rectangle 78">
            <a:extLst>
              <a:ext uri="{FF2B5EF4-FFF2-40B4-BE49-F238E27FC236}">
                <a16:creationId xmlns:a16="http://schemas.microsoft.com/office/drawing/2014/main" xmlns="" id="{C7CCA4F1-EEEE-45E9-A442-F915F615DF55}"/>
              </a:ext>
            </a:extLst>
          </p:cNvPr>
          <p:cNvSpPr/>
          <p:nvPr/>
        </p:nvSpPr>
        <p:spPr>
          <a:xfrm>
            <a:off x="7508209" y="3457383"/>
            <a:ext cx="3940162" cy="52655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/>
              <a:t>此部分内容作为文字排版占位显示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  <p:sp>
        <p:nvSpPr>
          <p:cNvPr id="71" name="TextBox 80">
            <a:extLst>
              <a:ext uri="{FF2B5EF4-FFF2-40B4-BE49-F238E27FC236}">
                <a16:creationId xmlns:a16="http://schemas.microsoft.com/office/drawing/2014/main" xmlns="" id="{DAB6D8FB-8A2C-4D26-9424-A6C94BA94D45}"/>
              </a:ext>
            </a:extLst>
          </p:cNvPr>
          <p:cNvSpPr txBox="1">
            <a:spLocks/>
          </p:cNvSpPr>
          <p:nvPr/>
        </p:nvSpPr>
        <p:spPr bwMode="auto">
          <a:xfrm>
            <a:off x="8460626" y="4910584"/>
            <a:ext cx="29877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 eaLnBrk="1" hangingPunct="1"/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72" name="Rectangle 81">
            <a:extLst>
              <a:ext uri="{FF2B5EF4-FFF2-40B4-BE49-F238E27FC236}">
                <a16:creationId xmlns:a16="http://schemas.microsoft.com/office/drawing/2014/main" xmlns="" id="{40ADE114-1533-444A-B7DF-C2E59EDF35C5}"/>
              </a:ext>
            </a:extLst>
          </p:cNvPr>
          <p:cNvSpPr/>
          <p:nvPr/>
        </p:nvSpPr>
        <p:spPr>
          <a:xfrm>
            <a:off x="8477123" y="5156805"/>
            <a:ext cx="2995739" cy="805944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/>
              <a:t>此部分内容作为文字排版占位显示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4190154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allOve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4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9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35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6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9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1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25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55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7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850"/>
                            </p:stCondLst>
                            <p:childTnLst>
                              <p:par>
                                <p:cTn id="1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0"/>
                            </p:stCondLst>
                            <p:childTnLst>
                              <p:par>
                                <p:cTn id="1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150"/>
                            </p:stCondLst>
                            <p:childTnLst>
                              <p:par>
                                <p:cTn id="1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300"/>
                            </p:stCondLst>
                            <p:childTnLst>
                              <p:par>
                                <p:cTn id="1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450"/>
                            </p:stCondLst>
                            <p:childTnLst>
                              <p:par>
                                <p:cTn id="1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600"/>
                            </p:stCondLst>
                            <p:childTnLst>
                              <p:par>
                                <p:cTn id="1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6750"/>
                            </p:stCondLst>
                            <p:childTnLst>
                              <p:par>
                                <p:cTn id="1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900"/>
                            </p:stCondLst>
                            <p:childTnLst>
                              <p:par>
                                <p:cTn id="2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5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200"/>
                            </p:stCondLst>
                            <p:childTnLst>
                              <p:par>
                                <p:cTn id="2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3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650"/>
                            </p:stCondLst>
                            <p:childTnLst>
                              <p:par>
                                <p:cTn id="2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8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95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1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250"/>
                            </p:stCondLst>
                            <p:childTnLst>
                              <p:par>
                                <p:cTn id="2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8400"/>
                            </p:stCondLst>
                            <p:childTnLst>
                              <p:par>
                                <p:cTn id="2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550"/>
                            </p:stCondLst>
                            <p:childTnLst>
                              <p:par>
                                <p:cTn id="2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8700"/>
                            </p:stCondLst>
                            <p:childTnLst>
                              <p:par>
                                <p:cTn id="2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850"/>
                            </p:stCondLst>
                            <p:childTnLst>
                              <p:par>
                                <p:cTn id="2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9000"/>
                            </p:stCondLst>
                            <p:childTnLst>
                              <p:par>
                                <p:cTn id="2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150"/>
                            </p:stCondLst>
                            <p:childTnLst>
                              <p:par>
                                <p:cTn id="2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9300"/>
                            </p:stCondLst>
                            <p:childTnLst>
                              <p:par>
                                <p:cTn id="2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1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450"/>
                            </p:stCondLst>
                            <p:childTnLst>
                              <p:par>
                                <p:cTn id="3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1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1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9600"/>
                            </p:stCondLst>
                            <p:childTnLst>
                              <p:par>
                                <p:cTn id="3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1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1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9750"/>
                            </p:stCondLst>
                            <p:childTnLst>
                              <p:par>
                                <p:cTn id="3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9900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5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200"/>
                            </p:stCondLst>
                            <p:childTnLst>
                              <p:par>
                                <p:cTn id="3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1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350"/>
                            </p:stCondLst>
                            <p:childTnLst>
                              <p:par>
                                <p:cTn id="3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148" grpId="0"/>
      <p:bldP spid="149" grpId="0"/>
      <p:bldP spid="138" grpId="0" animBg="1"/>
      <p:bldP spid="139" grpId="0" animBg="1"/>
      <p:bldP spid="140" grpId="0" animBg="1"/>
      <p:bldP spid="142" grpId="0" animBg="1"/>
      <p:bldP spid="77" grpId="0" animBg="1"/>
      <p:bldP spid="79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75" grpId="0"/>
      <p:bldP spid="76" grpId="0"/>
      <p:bldP spid="73" grpId="0"/>
      <p:bldP spid="74" grpId="0"/>
      <p:bldP spid="71" grpId="0"/>
      <p:bldP spid="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AD49515-C54E-40A8-934E-0FE6E8DEECDE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MH_CONTENTSID" val="433"/>
  <p:tag name="MH_SECTIONID" val="434,435,436,437,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5japK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OY2qSiRl/wsdAwAANgwAACcAAAB1bml2ZXJzYWwvZmxhc2hfcHVibGlzaGluZ19zZXR0aW5ncy54bWzVVt1u2jAUvucpLE+9LGm7dutQoKoKaFVbQIVp61VlYkOs+ieLbSi92tPswfYkO46Bgtp16Q/SJhQRH5/znV9/cXx0KwWasNxwrep4t7qDEVOJplyN6/jLoL19iJGxRFEitGJ1rDRGR41KnLmh4CbtM2tB1SCAUaaW2TpOrc1qUTSdTqvcZLnf1cJZwDfVRMsoy5lhyrI8ygSZwZ+dZczgOUIJAHikVnOzRqWCUByQLjR1giFOIXLFfVJEtAUxKY6C2pAkN+NcO0VPtNA5ysfDOn53eOx/C50A1eSSKV8T0wChF9saoZT7KIjo8zuGUsbHKYS7t4/RlFObFq+R14+jhygFdkideJQTDTVQdg4vmSWUWBKWwZ9lt9YsBEFEZ4pIngxgB/n867g5uP581Wtdnp92zq4H3e754LQXgihsonWcOFp3FENA2uUJW/qJibUkSSFusBkRYVgcrYoWaiOt1oLzazTUAmpfWMEYySGjHSLZSjf6N1y1QXMXoxEkImZ1fJxzIjDilgieLI2NGxrLbdH19qomAiwYT4Yu+vjefahOkpLcsNWwFjvG1zxpfNVOUDTTDgl+w5DVCPJ3Et5Shlabg0a5loUUxsciIzh4nHA2ZfSoqOkc8E+OrsCFdGAJs5oJZoOH747foSEb6RxwGZnAZIOcm4BffRZwRoy5ByWLGLf656fN1vVpp9n6tuUTJHRCVPJMcGg4k5ndCD6ZIaXtwg7KkRBnWNEUymmxVya36svbYLh0IrT5rZuxAr3BlmzGy3Ma89cISrtNyaQ4iP5wFdBwBDm0JGDCRgJ0wZVjZQETopBWYoZIArRm/LGecO0MSMIBDtDm5REGe8RVsRoDtYHHnLK8FOTO7t77/YMPHw8/1arRrx8/t580mhN+TxDvLjD+yZOUv6T9h2wYR56lHydtm7t/k7OvWv0yZe10y2h1z8poXYaPQm/lg1AqBCCRcTgUQCOCS24ZfcuReEFbX/UtDjOxmbZuMOfXjPJ/k3JYLa91a/e4OHr0oul3JFdcQiE8hS1vp42D/R24GT66VakA2vpdv1H5DVBLAwQUAAIACAA5japKicSvuLICAABVCgAAIQAAAHVuaXZlcnNhbC9mbGFzaF9za2luX3NldHRpbmdzLnhtbJVWbW/bIBD+vl8RZd/r7jWdRCO1aSZV6tZqrfod2xcbBYMFOF3+/TjAMU7sxsupUnjuebjjuCMlesvE8sNsRjLJpXoGY5goNCItNmP59TxtjJHiIpPCgDAXQqqK8vny40/3IYljnlPJHaipmg3NoAuzcJ8pkhDj2wJtTJDJqqZi/yALeZHSbFso2Yj8bGrlvgbFmdha5uWPxWo9GoAzbe4NVL2c1ldo0yS1Aq0BU/q+Rjur4jQF3ka6dJ+Jmi7U+6c/ku2YZsbJbj6hjclqWkC/yFc3aON8YXfv38oC7X2Bgb/GUr98RhulcroH1d/87ivaqELWTf0/PVIrWWBB+5r3L/Gg4ZLmdvwwq0u0swI8EAY6ewuhPO6sdxEpfI3nnuC4KsmfsK5HDwJeesphuaFcA0napXfqUr49NsYOyIEQQx3pyWb9RBsNS6OawOqwjvcH3pjII1IAOsar5E0FK59wROzjHX+1unVvRZzfAYsSVLALYJRhB3bM37auJ8wI7JjPnOXwKPj+hH7s8Zr2jm9puM2o/F7bq771gqB22darXbVejPSAk6uj0AFoOZXMYakxnRdWAd4aSRzmU0pOciKC7lhBDZPiF/LSvTuMJsmRI7TacGMRwwyHoX5zOdpXOr4vt57Qjv5XoTucX8+MfcSv59QYmpWV/VXS81nQ2SmxhZknwwp8Ji0d1L3YyEjjYo+JKqq2oF6k5FPDCGlAT91e+tEao5MkqgFJhqtMwiZD5RdNlYJa21tj0LZNH/O8khUlt3/mlcEb5H3BiNMrTWm3E5QdujICQgsAVVnZ9qxfeE/VcMM47KCd/AhwBx47GdG2R8fa7cY8wMbEDReQSR0ZHoquU2Je3zEgeLV5DSu8Z0LXG5pqd7Te4J97ltvXDJsvJnkgNFNva+s/LaIF8d/Jf1BLAwQUAAIACAA5japKRnag/PICAABHCwAAJgAAAHVuaXZlcnNhbC9odG1sX3B1Ymxpc2hpbmdfc2V0dGluZ3MueG1szVbdTtswFL7vU1ieuKQBxjZWpUWIgkBjtKKdNq7Qaew2Fo6d2U5LudrT7MH2JDuO29IK1gVEp6mKGh+f850/ny+OD+8yScbcWKFVk+7WdyjhKtFMqFGTfumfbh9QYh0oBlIr3qRKU3LYqsV5MZDCpj3uHKpagjDKNnLXpKlzeSOKJpNJXdjc+F0tC4f4tp7oLMoNt1w5bqJcwhT/3DTnls4QKgDgk2k1M2vVaoTEAemzZoXkRDCMXAmfFMgzl0kaBa0BJLcjowvFjrXUhpjRoEnfHBz531wnILVFxpUviW2h0ItdAxgTPgiQPXHPScrFKMVo9/YpmQjm0vI18vpx9BilxA6Zg0c51lgC5WbwGXfAwEFYBn+O3zk7FwQRmyrIRNLHHeLTb9J2/+bsuntydXF++emm3+lc9M+7IYjSJlrFiaNVRzEGpAuT8IWfGJyDJMW40WYI0vI4WhbN1YZarQTn12SgJZa+tKJkiJHKaZMeGQGSEuFAimSx68CMuDsVEnPwtrv1oXL0ATDkm6RgLF92NN+xvopJ66suJCNTXRApbjlxmmBGRYZvKSfL5SZDo7NSKsE6YqVgnIwFn3B2WFZpBvgnR9foIivQEg9fLrkLHr4X4p4M+FAbxOUwxqOKcmEDfv1ZwDlY+wAK8xi3ehfn7ZOb88v2ybctnyCwMajkmeDYQp7lbiP4MCVKu7kdliOBwvKyKUywcq9KbvWXt8GKrJChza/djCXoDbZkM16e05i/RlDZbQrjchD9cJXQOIICWxIwcSPBcReq4FUBE1BEKzklkCBRWT/WY6ELi5IwwAHavjzCYE+EKlcj/HKgR8O4qQS5s7v3dv/d+w8HHxv16NePn9trjWYU3pXg3QUOP15L4gsif8yGceS582kadqb4Vyx8fdKrUqjLThWtzqcqWleB5rtLFF8pBKSFUTjmSAxSZMJx9ppNfkGj1n8vQxtfqVEbzGLtcft/kwirxfVo5T4UR09e2GooX738tmq/AVBLAwQUAAIACAA5japKRfj+kpgBAAAfBgAAHwAAAHVuaXZlcnNhbC9odG1sX3NraW5fc2V0dGluZ3MuanONlE1vwjAMhu/8iiq7Toh9dtsNDSZN4jBp3KYd0mJKRZpUSdrRIf776vDRJk0H8YW+PH0du7K3g6A+JCbBS7A1v83zh/1sNEBNywKubZ316BnqRLF0AfM0A5ZyIA5SHl89ybuG8BkTbkyj6hNtVcuPCPxnSZlq47nHQno05dFKn+GPB9z4wF+rtENZ+5JafY4KrQUfxoJr4HrIhcyoYcjVmzntCh1YlCDPoEsag2UamtNHNo4PIUabi0WWU17NRCKGEY3XiRQFX/TlX1U5yPqLr/fA6Dl8nVp2LFX6XUPmJp4+YfSTuQSl4JD3cYrhhRmNgLV8R+b8g1rG3YIcukxVqo/0+AajTec0gU6XnsYYNsZrr043Q4wup2Gj98TdLYZFMFqB7FhN7jEsUORFfsEHzKVIsCMdtNvzE8oEXaQ8OaQeYXg5vCza9nWvKdRcf0KsERLOCK08E5n1bY4Lxl57B1c5WWe+mWc+kfvE/mXlis0Wsu6j3UWCz18BoVrTeJXV+6FejnUjqFyDnAvB6gK+z13VzTXY/QFQSwMEFAACAAgAOY2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Y2qSg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Y2qS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5japK0TugVX0BAABlFwAAFwAAAHVuaXZlcnNhbC91bml2ZXJzYWwucG5n6wzwc+flkuJiYGDg9fRwCWJgYOlhYGDO52ADiuxXdOQFUozFQe5ODOvOybwEcljSHX0dGRg29nP/SWQF8jkLPCKLGRj4DoMw4/H8FSkMDGK/PF0cQyri3t42XLU6QMIt8Ln9PhOzMKUlnEsEg37e43xyb/dBwSNfD67695jFzEK2ftv73xvXvd6oc/r22zJmoJkPuGt/nc9wXMz5966/wa1tb78kAwUZ9t3PcJ6/t/ni448WtRxA/oHSHrcvfG7rr7/+wgiSv24cddHkX7C1NROQU2C7WNT3s818OZDUjnkXu5ZtZgYrUpUAiQg0CYJ4iqOcUc4oZ5QzyhnljHJGOaOcUc4oZ5QzyhnljHJGOaOcUc4oZ5QzyhkWHMOzn2uqQIwHVW7as66V2trCx4p/70MaK378f1uudS0DdJDZ5BufW/L333+/KIJE7udvWXi+runijc8/baalWv4FDUU3vDeOupDhtN+6rz4+aMUn1e8MSSClnq5+LuucEpoAUEsDBBQAAgAIADmNqkohgr+ESgAAAGsAAAAbAAAAdW5pdmVyc2FsL3VuaXZlcnNhbC5wbmcueG1ss7GvyM1RKEstKs7Mz7NVMtQzULK34+WyKShKLctMLVeoAIoBBSFASaESyDVCcMszU0oyQCpMDBCCGamZ6RkltkoWpqZwQX2gmQBQSwECAAAUAAIACABDlFdHDcAxHsABAADaAwAADwAAAAAAAAABAAAAAAAAAAAAbm9uZS9wbGF5ZXIueG1sUEsBAgAAFAACAAgAOY2qShUOrShkBAAABxEAAB0AAAAAAAAAAQAAAAAA7QEAAHVuaXZlcnNhbC9jb21tb25fbWVzc2FnZXMubG5nUEsBAgAAFAACAAgAOY2qSiRl/wsdAwAANgwAACcAAAAAAAAAAQAAAAAAjAYAAHVuaXZlcnNhbC9mbGFzaF9wdWJsaXNoaW5nX3NldHRpbmdzLnhtbFBLAQIAABQAAgAIADmNqkqJxK+4sgIAAFUKAAAhAAAAAAAAAAEAAAAAAO4JAAB1bml2ZXJzYWwvZmxhc2hfc2tpbl9zZXR0aW5ncy54bWxQSwECAAAUAAIACAA5japKRnag/PICAABHCwAAJgAAAAAAAAABAAAAAADfDAAAdW5pdmVyc2FsL2h0bWxfcHVibGlzaGluZ19zZXR0aW5ncy54bWxQSwECAAAUAAIACAA5japKRfj+kpgBAAAfBgAAHwAAAAAAAAABAAAAAAAVEAAAdW5pdmVyc2FsL2h0bWxfc2tpbl9zZXR0aW5ncy5qc1BLAQIAABQAAgAIADmNqko9PC/RwQAAAOUBAAAaAAAAAAAAAAEAAAAAAOoRAAB1bml2ZXJzYWwvaTE4bl9wcmVzZXRzLnhtbFBLAQIAABQAAgAIADmNqkoM0rasbgAAAG4AAAAcAAAAAAAAAAEAAAAAAOMSAAB1bml2ZXJzYWwvbG9jYWxfc2V0dGluZ3MueG1sUEsBAgAAFAACAAgARJRXRyO0Tvv7AgAAsAgAABQAAAAAAAAAAQAAAAAAixMAAHVuaXZlcnNhbC9wbGF5ZXIueG1sUEsBAgAAFAACAAgAOY2qSjXb2a1oAQAA8wIAACkAAAAAAAAAAQAAAAAAuBYAAHVuaXZlcnNhbC9za2luX2N1c3RvbWl6YXRpb25fc2V0dGluZ3MueG1sUEsBAgAAFAACAAgAOY2qStE7oFV9AQAAZRcAABcAAAAAAAAAAAAAAAAAZxgAAHVuaXZlcnNhbC91bml2ZXJzYWwucG5nUEsBAgAAFAACAAgAOY2qSiGCv4RKAAAAawAAABsAAAAAAAAAAQAAAAAAGRoAAHVuaXZlcnNhbC91bml2ZXJzYWwucG5nLnhtbFBLBQYAAAAADAAMAIYDAACcG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绿色淡雅通用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NUMBER"/>
  <p:tag name="ID" val="626773"/>
  <p:tag name="MH_ORDER" val="3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ENTRY"/>
  <p:tag name="ID" val="626773"/>
  <p:tag name="MH_ORDER" val="3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NUMBER"/>
  <p:tag name="ID" val="626773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ENTRY"/>
  <p:tag name="ID" val="626773"/>
  <p:tag name="MH_ORDER" val="4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OTHERS"/>
  <p:tag name="ID" val="626773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NUMBER"/>
  <p:tag name="ID" val="626773"/>
  <p:tag name="MH_ORDER" val="1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ENTRY"/>
  <p:tag name="ID" val="626773"/>
  <p:tag name="MH_ORDER" val="1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NUMBER"/>
  <p:tag name="ID" val="626773"/>
  <p:tag name="MH_ORDER" val="2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9121427"/>
  <p:tag name="MH_LIBRARY" val="CONTENTS"/>
  <p:tag name="MH_TYPE" val="ENTRY"/>
  <p:tag name="ID" val="626773"/>
  <p:tag name="MH_ORDER" val="2"/>
  <p:tag name="PA" val="v3.2.0"/>
</p:tagLst>
</file>

<file path=ppt/theme/theme1.xml><?xml version="1.0" encoding="utf-8"?>
<a:theme xmlns:a="http://schemas.openxmlformats.org/drawingml/2006/main" name="Office 主题​​">
  <a:themeElements>
    <a:clrScheme name="mom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29C6D"/>
      </a:accent1>
      <a:accent2>
        <a:srgbClr val="FAF3AB"/>
      </a:accent2>
      <a:accent3>
        <a:srgbClr val="52603B"/>
      </a:accent3>
      <a:accent4>
        <a:srgbClr val="DDD582"/>
      </a:accent4>
      <a:accent5>
        <a:srgbClr val="929E5E"/>
      </a:accent5>
      <a:accent6>
        <a:srgbClr val="363636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方正启体简体"/>
        <a:cs typeface=""/>
      </a:majorFont>
      <a:minorFont>
        <a:latin typeface="Arial" panose="020F0502020204030204"/>
        <a:ea typeface="方正启体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5">
          <a:fgClr>
            <a:srgbClr val="E4E6EA"/>
          </a:fgClr>
          <a:bgClr>
            <a:srgbClr val="ADB5BF"/>
          </a:bgClr>
        </a:patt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momo">
    <a:dk1>
      <a:srgbClr val="000000"/>
    </a:dk1>
    <a:lt1>
      <a:srgbClr val="FFFFFF"/>
    </a:lt1>
    <a:dk2>
      <a:srgbClr val="44546A"/>
    </a:dk2>
    <a:lt2>
      <a:srgbClr val="E7E6E6"/>
    </a:lt2>
    <a:accent1>
      <a:srgbClr val="829C6D"/>
    </a:accent1>
    <a:accent2>
      <a:srgbClr val="FAF3AB"/>
    </a:accent2>
    <a:accent3>
      <a:srgbClr val="52603B"/>
    </a:accent3>
    <a:accent4>
      <a:srgbClr val="DDD582"/>
    </a:accent4>
    <a:accent5>
      <a:srgbClr val="929E5E"/>
    </a:accent5>
    <a:accent6>
      <a:srgbClr val="36363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2103</Words>
  <Application>Microsoft Office PowerPoint</Application>
  <PresentationFormat>宽屏</PresentationFormat>
  <Paragraphs>384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BatangChe</vt:lpstr>
      <vt:lpstr>Brush Script Std</vt:lpstr>
      <vt:lpstr>Meiryo</vt:lpstr>
      <vt:lpstr>等线</vt:lpstr>
      <vt:lpstr>方正静蕾简体</vt:lpstr>
      <vt:lpstr>方正启体简体</vt:lpstr>
      <vt:lpstr>思源黑体 CN Bold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kan</cp:lastModifiedBy>
  <cp:revision>3</cp:revision>
  <dcterms:created xsi:type="dcterms:W3CDTF">2017-05-12T01:42:55Z</dcterms:created>
  <dcterms:modified xsi:type="dcterms:W3CDTF">2020-10-14T15:36:22Z</dcterms:modified>
</cp:coreProperties>
</file>