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64" r:id="rId3"/>
  </p:sldMasterIdLst>
  <p:notesMasterIdLst>
    <p:notesMasterId r:id="rId29"/>
  </p:notesMasterIdLst>
  <p:sldIdLst>
    <p:sldId id="256" r:id="rId4"/>
    <p:sldId id="258" r:id="rId5"/>
    <p:sldId id="259" r:id="rId6"/>
    <p:sldId id="263" r:id="rId7"/>
    <p:sldId id="264" r:id="rId8"/>
    <p:sldId id="265" r:id="rId9"/>
    <p:sldId id="267" r:id="rId10"/>
    <p:sldId id="260" r:id="rId11"/>
    <p:sldId id="266" r:id="rId12"/>
    <p:sldId id="268" r:id="rId13"/>
    <p:sldId id="272" r:id="rId14"/>
    <p:sldId id="274" r:id="rId15"/>
    <p:sldId id="261" r:id="rId16"/>
    <p:sldId id="270" r:id="rId17"/>
    <p:sldId id="275" r:id="rId18"/>
    <p:sldId id="276" r:id="rId19"/>
    <p:sldId id="277" r:id="rId20"/>
    <p:sldId id="262" r:id="rId21"/>
    <p:sldId id="269" r:id="rId22"/>
    <p:sldId id="280" r:id="rId23"/>
    <p:sldId id="279" r:id="rId24"/>
    <p:sldId id="278" r:id="rId25"/>
    <p:sldId id="281" r:id="rId26"/>
    <p:sldId id="257" r:id="rId27"/>
    <p:sldId id="282" r:id="rId28"/>
  </p:sldIdLst>
  <p:sldSz cx="12192000" cy="6858000"/>
  <p:notesSz cx="6858000" cy="9144000"/>
  <p:custDataLst>
    <p:tags r:id="rId3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2DB1A3"/>
    <a:srgbClr val="92D54A"/>
    <a:srgbClr val="31738B"/>
    <a:srgbClr val="04C359"/>
    <a:srgbClr val="18826E"/>
    <a:srgbClr val="02AD4F"/>
    <a:srgbClr val="007600"/>
    <a:srgbClr val="68C723"/>
    <a:srgbClr val="63C6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80" autoAdjust="0"/>
    <p:restoredTop sz="96314" autoAdjust="0"/>
  </p:normalViewPr>
  <p:slideViewPr>
    <p:cSldViewPr snapToGrid="0" showGuides="1">
      <p:cViewPr varScale="1">
        <p:scale>
          <a:sx n="108" d="100"/>
          <a:sy n="108" d="100"/>
        </p:scale>
        <p:origin x="798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tags" Target="tags/tag1.xml"/><Relationship Id="rId8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42CC4D-A568-4C36-8F6B-A191B119C4DF}" type="datetimeFigureOut">
              <a:rPr lang="zh-CN" altLang="en-US" smtClean="0"/>
              <a:t>2021/4/14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1F511F-D6D0-4A6C-B4BD-18B0FA8A95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68147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1F511F-D6D0-4A6C-B4BD-18B0FA8A954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79415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1F511F-D6D0-4A6C-B4BD-18B0FA8A9544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58368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https://www.ypppt.com/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1F511F-D6D0-4A6C-B4BD-18B0FA8A9544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70627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1F511F-D6D0-4A6C-B4BD-18B0FA8A9544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43554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1F511F-D6D0-4A6C-B4BD-18B0FA8A9544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00554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1F511F-D6D0-4A6C-B4BD-18B0FA8A9544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93118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1F511F-D6D0-4A6C-B4BD-18B0FA8A9544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76039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dirty="0" smtClean="0"/>
              <a:t>模板来自于 优品</a:t>
            </a:r>
            <a:r>
              <a:rPr lang="en-US" altLang="zh-CN" dirty="0" smtClean="0"/>
              <a:t>PPT</a:t>
            </a:r>
            <a:r>
              <a:rPr lang="zh-CN" altLang="en-US" dirty="0" smtClean="0"/>
              <a:t> </a:t>
            </a:r>
            <a:r>
              <a:rPr lang="en-US" altLang="zh-CN" smtClean="0"/>
              <a:t>https://www.ypppt.com/</a:t>
            </a:r>
            <a:endParaRPr lang="zh-CN" altLang="en-US" dirty="0" smtClean="0"/>
          </a:p>
        </p:txBody>
      </p:sp>
      <p:sp>
        <p:nvSpPr>
          <p:cNvPr id="61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5ED1824-6DB2-4029-B0DF-1D3CDCF11CDA}" type="slidenum">
              <a:rPr lang="zh-CN" altLang="en-US" smtClean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25</a:t>
            </a:fld>
            <a:endParaRPr lang="zh-CN" altLang="en-US" smtClean="0">
              <a:solidFill>
                <a:prstClr val="black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000803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1F511F-D6D0-4A6C-B4BD-18B0FA8A954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66432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1F511F-D6D0-4A6C-B4BD-18B0FA8A954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85712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1F511F-D6D0-4A6C-B4BD-18B0FA8A954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81412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1F511F-D6D0-4A6C-B4BD-18B0FA8A9544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00056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1F511F-D6D0-4A6C-B4BD-18B0FA8A9544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52058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1F511F-D6D0-4A6C-B4BD-18B0FA8A9544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35614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1F511F-D6D0-4A6C-B4BD-18B0FA8A9544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20824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1F511F-D6D0-4A6C-B4BD-18B0FA8A9544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81590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24AFC7AF-0F6C-41CD-B3B9-53808D18C4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5CD72BCD-087E-4971-86B1-8B2FC5D555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0BA4D879-EE72-4406-9988-920AE7D548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AF6E65-B46C-49A5-AAE7-3611A1D2F4BD}" type="datetimeFigureOut">
              <a:rPr lang="zh-CN" altLang="en-US" smtClean="0"/>
              <a:t>2021/4/14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818912FB-810D-4B78-B0F6-23838D230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630BF38C-BF8E-4507-9BF4-9977122DD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F5B0147-39D4-46AD-8998-74330C89AF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1235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3B638D2-91D8-4DE9-9E07-691A75873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3B744533-EEFD-4FFB-BAD3-CC07F45CB3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AE5F4AA8-5016-43D2-BEC9-3359087EAA4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AF6E65-B46C-49A5-AAE7-3611A1D2F4BD}" type="datetimeFigureOut">
              <a:rPr lang="zh-CN" altLang="en-US" smtClean="0"/>
              <a:t>2021/4/14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B1E48295-51B5-4C73-A1E0-F2B2E48F7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041F7FD7-5406-4403-BCCB-3BE0BF0E7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F5B0147-39D4-46AD-8998-74330C89AF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0379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xmlns="" id="{ED92F7AA-B227-417B-9CE3-F8AA71821A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3598255A-5899-41AC-8E8D-10DA0A2FA7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DDE9408E-401E-43D5-9241-414D45EA8F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AF6E65-B46C-49A5-AAE7-3611A1D2F4BD}" type="datetimeFigureOut">
              <a:rPr lang="zh-CN" altLang="en-US" smtClean="0"/>
              <a:t>2021/4/14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B1C14FF9-03F7-4AD2-BC16-55A989E6E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A288CC7B-3F46-4EDD-82B8-F93D9D166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F5B0147-39D4-46AD-8998-74330C89AF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7272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2021/4/14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74202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2021/4/14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47991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875138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2021/4/14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04442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2021/4/14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41729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2021/4/14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73268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2021/4/14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28804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2021/4/14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1517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27A86436-EB27-4A05-BCB0-87F49339C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85884016-3309-4420-B3AB-B6CE2B1C5F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D078DE53-F51D-4C7D-9692-7A5308D5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AF6E65-B46C-49A5-AAE7-3611A1D2F4BD}" type="datetimeFigureOut">
              <a:rPr lang="zh-CN" altLang="en-US" smtClean="0"/>
              <a:t>2021/4/14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289210D2-0E70-4716-9419-AEA6B0EA2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4205214B-46FB-42DE-89B0-A9E5522BF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F5B0147-39D4-46AD-8998-74330C89AF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9357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2021/4/14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99998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2021/4/14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058650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2021/4/14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084190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2021/4/14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062952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2021/4/14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401926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2021/4/14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1190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AB32CDD4-471B-4FE0-B51C-10AA1D7A6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03791935-3057-48D7-A3A2-1B4E271A08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C4201BF2-6128-4F8E-AA14-92C6E5D360C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AF6E65-B46C-49A5-AAE7-3611A1D2F4BD}" type="datetimeFigureOut">
              <a:rPr lang="zh-CN" altLang="en-US" smtClean="0"/>
              <a:t>2021/4/14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2CED9FB9-78E2-4088-BD0A-7EDF5523D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60029462-793D-4C2A-96A8-DCCFB4D76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F5B0147-39D4-46AD-8998-74330C89AF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9464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59A554D0-922F-4BAF-8C20-41CCF5B5C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0B6DE4DA-105D-42CA-B40B-A8D3D8B019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12F3B5C3-C4E0-4E65-B0D7-944FC4DCFC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B63D9863-78F0-4074-BD0A-AC6C4A27F1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AF6E65-B46C-49A5-AAE7-3611A1D2F4BD}" type="datetimeFigureOut">
              <a:rPr lang="zh-CN" altLang="en-US" smtClean="0"/>
              <a:t>2021/4/14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53CD8973-4985-4A93-B6FC-09CF9769C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B11500FD-EC83-46C1-9BC4-1DF157C5F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F5B0147-39D4-46AD-8998-74330C89AFF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1907705" y="6205690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http://www.1ppt.com/moban/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593803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C22E32B1-E281-4C3D-BAAC-FFBC472DC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49275AA9-4C26-445D-AF64-20F14DB00E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D8ACB28D-282F-4D5A-A50D-D31955073F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xmlns="" id="{0334B23A-1541-4A8D-9F3C-F755F6697F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xmlns="" id="{0D0D8DA6-D78F-4A48-A815-00B38061D6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xmlns="" id="{10C903AB-2507-4C1A-9E38-792D0B2207D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AF6E65-B46C-49A5-AAE7-3611A1D2F4BD}" type="datetimeFigureOut">
              <a:rPr lang="zh-CN" altLang="en-US" smtClean="0"/>
              <a:t>2021/4/14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xmlns="" id="{41D904B7-A274-43D3-BE4F-E3DE39A54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xmlns="" id="{A07F6DEC-92B0-4339-95A6-850374D1C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F5B0147-39D4-46AD-8998-74330C89AF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4495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EC907493-66DA-4F06-A2A5-1FDC6D065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49961F52-E9E4-4570-BADD-9B5E761E6A6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AF6E65-B46C-49A5-AAE7-3611A1D2F4BD}" type="datetimeFigureOut">
              <a:rPr lang="zh-CN" altLang="en-US" smtClean="0"/>
              <a:t>2021/4/14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993BA9CB-5462-40C4-B5A6-FD80534C4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6A75162C-A57D-4E96-9F36-851024DA6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F5B0147-39D4-46AD-8998-74330C89AF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5099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xmlns="" id="{A6E080E7-B2DA-4511-BC50-2335BB867D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AF6E65-B46C-49A5-AAE7-3611A1D2F4BD}" type="datetimeFigureOut">
              <a:rPr lang="zh-CN" altLang="en-US" smtClean="0"/>
              <a:t>2021/4/14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xmlns="" id="{37E987D6-CF47-471A-A517-3BA238AB4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4F14FFA0-2610-4FA4-827D-249C07610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F5B0147-39D4-46AD-8998-74330C89AF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1132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622691DC-319B-48BB-A7BB-B50E368A5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BC51DBC9-7372-4880-BDFF-CFBBB2949C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13DCF2B9-9E18-47B2-B928-EB78FE3D67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C01D5BE0-5528-4957-B51A-71214BE392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AF6E65-B46C-49A5-AAE7-3611A1D2F4BD}" type="datetimeFigureOut">
              <a:rPr lang="zh-CN" altLang="en-US" smtClean="0"/>
              <a:t>2021/4/14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888D8517-81EC-4A13-887E-66A1756AB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47B8E582-5C2F-4BC3-A70B-D05A5EE96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F5B0147-39D4-46AD-8998-74330C89AF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9574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696A5713-4894-41A6-897F-B14617BD0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xmlns="" id="{53E08A2F-BD1E-4B5E-B879-9F77E174EA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3FF08813-6478-44D0-B7AF-E383788C79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96702A66-4A72-437E-8F3D-AF9F3ABB276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AF6E65-B46C-49A5-AAE7-3611A1D2F4BD}" type="datetimeFigureOut">
              <a:rPr lang="zh-CN" altLang="en-US" smtClean="0"/>
              <a:t>2021/4/14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77AA876B-0E3E-40E1-893E-A6815279C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DA637BD1-CC36-48A6-B772-2F2E108EE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F5B0147-39D4-46AD-8998-74330C89AF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0135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B1A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xmlns="" id="{ACB1FE48-A874-44EE-9D4F-EA5C4B053839}"/>
              </a:ext>
            </a:extLst>
          </p:cNvPr>
          <p:cNvSpPr/>
          <p:nvPr userDrawn="1"/>
        </p:nvSpPr>
        <p:spPr>
          <a:xfrm>
            <a:off x="0" y="0"/>
            <a:ext cx="2317072" cy="1997476"/>
          </a:xfrm>
          <a:prstGeom prst="rect">
            <a:avLst/>
          </a:prstGeom>
          <a:solidFill>
            <a:srgbClr val="3173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xmlns="" id="{02C3E375-6E91-4BC4-A039-F0ACB7C778D6}"/>
              </a:ext>
            </a:extLst>
          </p:cNvPr>
          <p:cNvSpPr/>
          <p:nvPr userDrawn="1"/>
        </p:nvSpPr>
        <p:spPr>
          <a:xfrm>
            <a:off x="9874928" y="4860524"/>
            <a:ext cx="2317072" cy="1997476"/>
          </a:xfrm>
          <a:prstGeom prst="rect">
            <a:avLst/>
          </a:prstGeom>
          <a:solidFill>
            <a:srgbClr val="3173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b="1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xmlns="" id="{218921B7-E796-4F42-A9C7-90B9E2D70137}"/>
              </a:ext>
            </a:extLst>
          </p:cNvPr>
          <p:cNvSpPr/>
          <p:nvPr userDrawn="1"/>
        </p:nvSpPr>
        <p:spPr>
          <a:xfrm>
            <a:off x="474955" y="534879"/>
            <a:ext cx="11242090" cy="5788241"/>
          </a:xfrm>
          <a:prstGeom prst="rect">
            <a:avLst/>
          </a:prstGeom>
          <a:solidFill>
            <a:schemeClr val="bg1"/>
          </a:solidFill>
          <a:ln w="31750" cmpd="thickThin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968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50650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2021/4/14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3530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pppt.com/jiaocheng/" TargetMode="External"/><Relationship Id="rId3" Type="http://schemas.openxmlformats.org/officeDocument/2006/relationships/hyperlink" Target="https://www.ypppt.com/moban/" TargetMode="External"/><Relationship Id="rId7" Type="http://schemas.openxmlformats.org/officeDocument/2006/relationships/hyperlink" Target="http://www.ypppt.com/sucai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1.xml"/><Relationship Id="rId6" Type="http://schemas.openxmlformats.org/officeDocument/2006/relationships/hyperlink" Target="https://www.ypppt.com/tubiao/" TargetMode="External"/><Relationship Id="rId11" Type="http://schemas.openxmlformats.org/officeDocument/2006/relationships/hyperlink" Target="https://www.ypppt.com/kejian/" TargetMode="External"/><Relationship Id="rId5" Type="http://schemas.openxmlformats.org/officeDocument/2006/relationships/hyperlink" Target="https://www.ypppt.com/beijing/" TargetMode="External"/><Relationship Id="rId10" Type="http://schemas.openxmlformats.org/officeDocument/2006/relationships/hyperlink" Target="http://www.ypppt.com/gushi/" TargetMode="External"/><Relationship Id="rId4" Type="http://schemas.openxmlformats.org/officeDocument/2006/relationships/hyperlink" Target="https://www.ypppt.com/jieri/" TargetMode="External"/><Relationship Id="rId9" Type="http://schemas.openxmlformats.org/officeDocument/2006/relationships/hyperlink" Target="http://www.ypppt.com/ziti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xmlns="" id="{CEEDEC47-37E4-4BF7-A79A-8B730D04BCB2}"/>
              </a:ext>
            </a:extLst>
          </p:cNvPr>
          <p:cNvGrpSpPr/>
          <p:nvPr/>
        </p:nvGrpSpPr>
        <p:grpSpPr>
          <a:xfrm>
            <a:off x="3712870" y="1412101"/>
            <a:ext cx="4552241" cy="1608525"/>
            <a:chOff x="1928458" y="-68802"/>
            <a:chExt cx="9899032" cy="3497802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xmlns="" id="{DA59C09A-D54F-4896-9253-6D2D54254F6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2071"/>
            <a:stretch/>
          </p:blipFill>
          <p:spPr>
            <a:xfrm>
              <a:off x="1928458" y="142043"/>
              <a:ext cx="4340131" cy="3286957"/>
            </a:xfrm>
            <a:prstGeom prst="rect">
              <a:avLst/>
            </a:prstGeom>
          </p:spPr>
        </p:pic>
        <p:pic>
          <p:nvPicPr>
            <p:cNvPr id="3" name="图片 2">
              <a:extLst>
                <a:ext uri="{FF2B5EF4-FFF2-40B4-BE49-F238E27FC236}">
                  <a16:creationId xmlns:a16="http://schemas.microsoft.com/office/drawing/2014/main" xmlns="" id="{83B4EDE6-7F04-4F91-9D2C-C1973BDA8D0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/>
            <a:stretch/>
          </p:blipFill>
          <p:spPr>
            <a:xfrm>
              <a:off x="7487359" y="-68802"/>
              <a:ext cx="4340131" cy="3429000"/>
            </a:xfrm>
            <a:prstGeom prst="rect">
              <a:avLst/>
            </a:prstGeom>
          </p:spPr>
        </p:pic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FD666C5E-E20B-40A1-B746-335BACEE80DF}"/>
              </a:ext>
            </a:extLst>
          </p:cNvPr>
          <p:cNvSpPr txBox="1"/>
          <p:nvPr/>
        </p:nvSpPr>
        <p:spPr>
          <a:xfrm>
            <a:off x="3934287" y="3292264"/>
            <a:ext cx="4323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600" dirty="0">
                <a:cs typeface="+mn-ea"/>
                <a:sym typeface="+mn-lt"/>
              </a:rPr>
              <a:t>清新の盆栽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xmlns="" id="{9B935F19-089D-4AE9-ABED-F9351C78CCD2}"/>
              </a:ext>
            </a:extLst>
          </p:cNvPr>
          <p:cNvSpPr/>
          <p:nvPr/>
        </p:nvSpPr>
        <p:spPr>
          <a:xfrm>
            <a:off x="3048000" y="3993915"/>
            <a:ext cx="6096000" cy="771173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zh-CN" sz="1200" dirty="0">
                <a:cs typeface="+mn-ea"/>
                <a:sym typeface="+mn-lt"/>
              </a:rPr>
              <a:t>Just for today I will try to live through this day only and not tackle my whole life problem at once Just for today I will try to live through this</a:t>
            </a:r>
          </a:p>
        </p:txBody>
      </p:sp>
    </p:spTree>
    <p:extLst>
      <p:ext uri="{BB962C8B-B14F-4D97-AF65-F5344CB8AC3E}">
        <p14:creationId xmlns:p14="http://schemas.microsoft.com/office/powerpoint/2010/main" val="4276345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xmlns="" id="{7A6FF586-FFEC-4F3D-A0EA-6B333BB8B408}"/>
              </a:ext>
            </a:extLst>
          </p:cNvPr>
          <p:cNvSpPr/>
          <p:nvPr/>
        </p:nvSpPr>
        <p:spPr>
          <a:xfrm>
            <a:off x="1327248" y="1757978"/>
            <a:ext cx="9448764" cy="1671022"/>
          </a:xfrm>
          <a:prstGeom prst="rect">
            <a:avLst/>
          </a:prstGeom>
          <a:solidFill>
            <a:srgbClr val="2DB1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6A08624B-B55A-4D40-BF4D-33645C50FE3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08467" y="1757978"/>
            <a:ext cx="1253757" cy="1671022"/>
          </a:xfrm>
          <a:prstGeom prst="rect">
            <a:avLst/>
          </a:prstGeom>
          <a:solidFill>
            <a:srgbClr val="92D54A"/>
          </a:solidFill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5446E2FF-327C-4C61-93B7-DFAF85D84360}"/>
              </a:ext>
            </a:extLst>
          </p:cNvPr>
          <p:cNvSpPr txBox="1"/>
          <p:nvPr/>
        </p:nvSpPr>
        <p:spPr>
          <a:xfrm>
            <a:off x="3007204" y="2135099"/>
            <a:ext cx="1222901" cy="369332"/>
          </a:xfrm>
          <a:prstGeom prst="rect">
            <a:avLst/>
          </a:prstGeom>
          <a:solidFill>
            <a:srgbClr val="2DB1A3"/>
          </a:solidFill>
        </p:spPr>
        <p:txBody>
          <a:bodyPr wrap="square" rtlCol="0">
            <a:spAutoFit/>
          </a:bodyPr>
          <a:lstStyle/>
          <a:p>
            <a:pPr algn="dist"/>
            <a:r>
              <a:rPr lang="zh-CN" altLang="en-US" b="1" dirty="0">
                <a:solidFill>
                  <a:schemeClr val="bg1"/>
                </a:solidFill>
                <a:cs typeface="+mn-ea"/>
                <a:sym typeface="+mn-lt"/>
              </a:rPr>
              <a:t>标题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xmlns="" id="{6046800E-BA9C-4EB1-8DD6-91D2CAB253AB}"/>
              </a:ext>
            </a:extLst>
          </p:cNvPr>
          <p:cNvSpPr/>
          <p:nvPr/>
        </p:nvSpPr>
        <p:spPr>
          <a:xfrm>
            <a:off x="3007204" y="2429720"/>
            <a:ext cx="7237236" cy="613694"/>
          </a:xfrm>
          <a:prstGeom prst="rect">
            <a:avLst/>
          </a:prstGeom>
          <a:solidFill>
            <a:srgbClr val="2DB1A3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bg1"/>
                </a:solidFill>
                <a:cs typeface="+mn-ea"/>
                <a:sym typeface="+mn-lt"/>
              </a:rPr>
              <a:t>Just for today I will try to live through this day only and not tackle my whole life problem at once Just for today I will try to live through this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xmlns="" id="{54689EF3-5155-4032-ACDC-63193FEB0B53}"/>
              </a:ext>
            </a:extLst>
          </p:cNvPr>
          <p:cNvSpPr/>
          <p:nvPr/>
        </p:nvSpPr>
        <p:spPr>
          <a:xfrm>
            <a:off x="1327248" y="3606013"/>
            <a:ext cx="9448764" cy="1671022"/>
          </a:xfrm>
          <a:prstGeom prst="rect">
            <a:avLst/>
          </a:prstGeom>
          <a:solidFill>
            <a:srgbClr val="2DB1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xmlns="" id="{173FC8DC-25D9-458D-B7ED-54F1DEFD942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08467" y="3606013"/>
            <a:ext cx="1253757" cy="1671022"/>
          </a:xfrm>
          <a:prstGeom prst="rect">
            <a:avLst/>
          </a:prstGeom>
          <a:solidFill>
            <a:srgbClr val="92D54A"/>
          </a:solidFill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xmlns="" id="{0E9458F1-A48E-44E7-9103-812CD042FE07}"/>
              </a:ext>
            </a:extLst>
          </p:cNvPr>
          <p:cNvSpPr txBox="1"/>
          <p:nvPr/>
        </p:nvSpPr>
        <p:spPr>
          <a:xfrm>
            <a:off x="3007204" y="3983134"/>
            <a:ext cx="1222901" cy="369332"/>
          </a:xfrm>
          <a:prstGeom prst="rect">
            <a:avLst/>
          </a:prstGeom>
          <a:solidFill>
            <a:srgbClr val="2DB1A3"/>
          </a:solidFill>
        </p:spPr>
        <p:txBody>
          <a:bodyPr wrap="square" rtlCol="0">
            <a:spAutoFit/>
          </a:bodyPr>
          <a:lstStyle/>
          <a:p>
            <a:pPr algn="dist"/>
            <a:r>
              <a:rPr lang="zh-CN" altLang="en-US" b="1" dirty="0">
                <a:solidFill>
                  <a:schemeClr val="bg1"/>
                </a:solidFill>
                <a:cs typeface="+mn-ea"/>
                <a:sym typeface="+mn-lt"/>
              </a:rPr>
              <a:t>标题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510E9A7E-E497-4865-B4D7-53933A5F0729}"/>
              </a:ext>
            </a:extLst>
          </p:cNvPr>
          <p:cNvSpPr/>
          <p:nvPr/>
        </p:nvSpPr>
        <p:spPr>
          <a:xfrm>
            <a:off x="3007204" y="4277755"/>
            <a:ext cx="7237236" cy="613694"/>
          </a:xfrm>
          <a:prstGeom prst="rect">
            <a:avLst/>
          </a:prstGeom>
          <a:solidFill>
            <a:srgbClr val="2DB1A3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bg1"/>
                </a:solidFill>
                <a:cs typeface="+mn-ea"/>
                <a:sym typeface="+mn-lt"/>
              </a:rPr>
              <a:t>Just for today I will try to live through this day only and not tackle my whole life problem at once Just for today I will try to live through this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xmlns="" id="{6C94E1C0-7A80-40BF-B39C-D93E5A8A139F}"/>
              </a:ext>
            </a:extLst>
          </p:cNvPr>
          <p:cNvSpPr txBox="1"/>
          <p:nvPr/>
        </p:nvSpPr>
        <p:spPr>
          <a:xfrm>
            <a:off x="4939313" y="1194066"/>
            <a:ext cx="2313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b="1" dirty="0">
                <a:cs typeface="+mn-ea"/>
                <a:sym typeface="+mn-lt"/>
              </a:rPr>
              <a:t>点击添加标题</a:t>
            </a:r>
          </a:p>
        </p:txBody>
      </p:sp>
    </p:spTree>
    <p:extLst>
      <p:ext uri="{BB962C8B-B14F-4D97-AF65-F5344CB8AC3E}">
        <p14:creationId xmlns:p14="http://schemas.microsoft.com/office/powerpoint/2010/main" val="1747347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 animBg="1"/>
      <p:bldP spid="11" grpId="0" animBg="1"/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730467" y="4141634"/>
            <a:ext cx="0" cy="128270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730467" y="3336588"/>
            <a:ext cx="2429933" cy="482600"/>
            <a:chOff x="760404" y="3742038"/>
            <a:chExt cx="2429933" cy="482600"/>
          </a:xfrm>
        </p:grpSpPr>
        <p:sp>
          <p:nvSpPr>
            <p:cNvPr id="6" name="矩形 5"/>
            <p:cNvSpPr/>
            <p:nvPr/>
          </p:nvSpPr>
          <p:spPr>
            <a:xfrm>
              <a:off x="760404" y="3742038"/>
              <a:ext cx="2429933" cy="482600"/>
            </a:xfrm>
            <a:prstGeom prst="rect">
              <a:avLst/>
            </a:prstGeom>
            <a:solidFill>
              <a:srgbClr val="2F72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>
                <a:latin typeface="+mn-ea"/>
              </a:endParaRPr>
            </a:p>
          </p:txBody>
        </p:sp>
        <p:sp>
          <p:nvSpPr>
            <p:cNvPr id="7" name="文本框 67"/>
            <p:cNvSpPr txBox="1"/>
            <p:nvPr/>
          </p:nvSpPr>
          <p:spPr>
            <a:xfrm>
              <a:off x="1764750" y="3795497"/>
              <a:ext cx="574687" cy="3756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chemeClr val="bg1"/>
                  </a:solidFill>
                  <a:latin typeface="+mn-ea"/>
                </a:rPr>
                <a:t>01</a:t>
              </a:r>
              <a:endParaRPr lang="zh-CN" altLang="en-US" b="1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3160400" y="3336588"/>
            <a:ext cx="3369734" cy="482600"/>
            <a:chOff x="3190337" y="3742038"/>
            <a:chExt cx="3369734" cy="482600"/>
          </a:xfrm>
        </p:grpSpPr>
        <p:sp>
          <p:nvSpPr>
            <p:cNvPr id="9" name="矩形 8"/>
            <p:cNvSpPr/>
            <p:nvPr/>
          </p:nvSpPr>
          <p:spPr>
            <a:xfrm>
              <a:off x="3190337" y="3742038"/>
              <a:ext cx="3369734" cy="482600"/>
            </a:xfrm>
            <a:prstGeom prst="rect">
              <a:avLst/>
            </a:prstGeom>
            <a:solidFill>
              <a:srgbClr val="2EB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dirty="0">
                <a:latin typeface="+mn-ea"/>
              </a:endParaRPr>
            </a:p>
          </p:txBody>
        </p:sp>
        <p:sp>
          <p:nvSpPr>
            <p:cNvPr id="10" name="文本框 70"/>
            <p:cNvSpPr txBox="1"/>
            <p:nvPr/>
          </p:nvSpPr>
          <p:spPr>
            <a:xfrm>
              <a:off x="4587860" y="3815951"/>
              <a:ext cx="574687" cy="3756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chemeClr val="bg1"/>
                  </a:solidFill>
                  <a:latin typeface="+mn-ea"/>
                </a:rPr>
                <a:t>02</a:t>
              </a:r>
              <a:endParaRPr lang="zh-CN" altLang="en-US" b="1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6530134" y="3336588"/>
            <a:ext cx="2429933" cy="482600"/>
            <a:chOff x="6560071" y="3742038"/>
            <a:chExt cx="2429933" cy="482600"/>
          </a:xfrm>
        </p:grpSpPr>
        <p:sp>
          <p:nvSpPr>
            <p:cNvPr id="12" name="矩形 11"/>
            <p:cNvSpPr/>
            <p:nvPr/>
          </p:nvSpPr>
          <p:spPr>
            <a:xfrm>
              <a:off x="6560071" y="3742038"/>
              <a:ext cx="2429933" cy="482600"/>
            </a:xfrm>
            <a:prstGeom prst="rect">
              <a:avLst/>
            </a:prstGeom>
            <a:solidFill>
              <a:srgbClr val="2F72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dirty="0">
                <a:latin typeface="+mn-ea"/>
              </a:endParaRPr>
            </a:p>
          </p:txBody>
        </p:sp>
        <p:sp>
          <p:nvSpPr>
            <p:cNvPr id="13" name="文本框 73"/>
            <p:cNvSpPr txBox="1"/>
            <p:nvPr/>
          </p:nvSpPr>
          <p:spPr>
            <a:xfrm>
              <a:off x="7660202" y="3815951"/>
              <a:ext cx="574687" cy="3756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chemeClr val="bg1"/>
                  </a:solidFill>
                  <a:latin typeface="+mn-ea"/>
                </a:rPr>
                <a:t>03</a:t>
              </a:r>
              <a:endParaRPr lang="zh-CN" altLang="en-US" b="1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8960067" y="3336588"/>
            <a:ext cx="2692400" cy="482600"/>
            <a:chOff x="8990004" y="3742038"/>
            <a:chExt cx="2692400" cy="482600"/>
          </a:xfrm>
        </p:grpSpPr>
        <p:sp>
          <p:nvSpPr>
            <p:cNvPr id="15" name="矩形 14"/>
            <p:cNvSpPr/>
            <p:nvPr/>
          </p:nvSpPr>
          <p:spPr>
            <a:xfrm>
              <a:off x="8990004" y="3742038"/>
              <a:ext cx="2692400" cy="482600"/>
            </a:xfrm>
            <a:prstGeom prst="rect">
              <a:avLst/>
            </a:prstGeom>
            <a:solidFill>
              <a:srgbClr val="2EB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dirty="0">
                <a:latin typeface="+mn-ea"/>
              </a:endParaRPr>
            </a:p>
          </p:txBody>
        </p:sp>
        <p:sp>
          <p:nvSpPr>
            <p:cNvPr id="16" name="文本框 76"/>
            <p:cNvSpPr txBox="1"/>
            <p:nvPr/>
          </p:nvSpPr>
          <p:spPr>
            <a:xfrm>
              <a:off x="10100184" y="3795497"/>
              <a:ext cx="574687" cy="3756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chemeClr val="bg1"/>
                  </a:solidFill>
                  <a:latin typeface="+mn-ea"/>
                </a:rPr>
                <a:t>04</a:t>
              </a:r>
              <a:endParaRPr lang="zh-CN" altLang="en-US" b="1" dirty="0">
                <a:solidFill>
                  <a:schemeClr val="bg1"/>
                </a:solidFill>
                <a:latin typeface="+mn-ea"/>
              </a:endParaRPr>
            </a:p>
          </p:txBody>
        </p:sp>
      </p:grpSp>
      <p:sp>
        <p:nvSpPr>
          <p:cNvPr id="17" name="TextBox 119"/>
          <p:cNvSpPr txBox="1"/>
          <p:nvPr/>
        </p:nvSpPr>
        <p:spPr>
          <a:xfrm>
            <a:off x="853985" y="4435987"/>
            <a:ext cx="2468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+mn-ea"/>
                <a:cs typeface="+mn-ea"/>
                <a:sym typeface="+mn-lt"/>
              </a:rPr>
              <a:t>标题</a:t>
            </a:r>
          </a:p>
        </p:txBody>
      </p:sp>
      <p:sp>
        <p:nvSpPr>
          <p:cNvPr id="18" name="Rectangle 120"/>
          <p:cNvSpPr/>
          <p:nvPr/>
        </p:nvSpPr>
        <p:spPr>
          <a:xfrm>
            <a:off x="853984" y="4778003"/>
            <a:ext cx="370393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It is not difficult to imagine a world short of ambition. It would probably be a kinder world: with out demands, without abrasions, without disappointments. </a:t>
            </a:r>
            <a:endParaRPr lang="zh-CN" altLang="en-US" sz="1200" dirty="0">
              <a:solidFill>
                <a:prstClr val="black">
                  <a:lumMod val="65000"/>
                  <a:lumOff val="35000"/>
                </a:prstClr>
              </a:solidFill>
              <a:latin typeface="+mn-ea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3175217" y="1741334"/>
            <a:ext cx="0" cy="128270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19"/>
          <p:cNvSpPr txBox="1"/>
          <p:nvPr/>
        </p:nvSpPr>
        <p:spPr>
          <a:xfrm>
            <a:off x="3175218" y="1635050"/>
            <a:ext cx="2468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+mn-ea"/>
                <a:cs typeface="+mn-ea"/>
                <a:sym typeface="+mn-lt"/>
              </a:rPr>
              <a:t>标题</a:t>
            </a:r>
          </a:p>
        </p:txBody>
      </p:sp>
      <p:sp>
        <p:nvSpPr>
          <p:cNvPr id="21" name="Rectangle 120"/>
          <p:cNvSpPr/>
          <p:nvPr/>
        </p:nvSpPr>
        <p:spPr>
          <a:xfrm>
            <a:off x="3175217" y="1977066"/>
            <a:ext cx="370393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It is not difficult to imagine a world short of ambition. It would probably be a kinder world: with out demands, without abrasions, without disappointments. </a:t>
            </a:r>
            <a:endParaRPr lang="zh-CN" altLang="en-US" sz="1200" dirty="0">
              <a:solidFill>
                <a:prstClr val="black">
                  <a:lumMod val="65000"/>
                  <a:lumOff val="35000"/>
                </a:prstClr>
              </a:solidFill>
              <a:latin typeface="+mn-ea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6591517" y="4136653"/>
            <a:ext cx="0" cy="128270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119"/>
          <p:cNvSpPr txBox="1"/>
          <p:nvPr/>
        </p:nvSpPr>
        <p:spPr>
          <a:xfrm>
            <a:off x="6715035" y="4431006"/>
            <a:ext cx="2468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+mn-ea"/>
                <a:cs typeface="+mn-ea"/>
                <a:sym typeface="+mn-lt"/>
              </a:rPr>
              <a:t>标题</a:t>
            </a:r>
          </a:p>
        </p:txBody>
      </p:sp>
      <p:sp>
        <p:nvSpPr>
          <p:cNvPr id="24" name="Rectangle 120"/>
          <p:cNvSpPr/>
          <p:nvPr/>
        </p:nvSpPr>
        <p:spPr>
          <a:xfrm>
            <a:off x="6715034" y="4773022"/>
            <a:ext cx="370393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It is not difficult to imagine a world short of ambition. It would probably be a kinder world: with out demands, without abrasions, without disappointments. </a:t>
            </a:r>
            <a:endParaRPr lang="zh-CN" altLang="en-US" sz="1200" dirty="0">
              <a:solidFill>
                <a:prstClr val="black">
                  <a:lumMod val="65000"/>
                  <a:lumOff val="35000"/>
                </a:prstClr>
              </a:solidFill>
              <a:latin typeface="+mn-ea"/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8960066" y="1737432"/>
            <a:ext cx="0" cy="128270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119"/>
          <p:cNvSpPr txBox="1"/>
          <p:nvPr/>
        </p:nvSpPr>
        <p:spPr>
          <a:xfrm>
            <a:off x="8960067" y="1631148"/>
            <a:ext cx="2468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+mn-ea"/>
                <a:cs typeface="+mn-ea"/>
                <a:sym typeface="+mn-lt"/>
              </a:rPr>
              <a:t>标题</a:t>
            </a:r>
          </a:p>
        </p:txBody>
      </p:sp>
      <p:sp>
        <p:nvSpPr>
          <p:cNvPr id="27" name="Rectangle 120"/>
          <p:cNvSpPr/>
          <p:nvPr/>
        </p:nvSpPr>
        <p:spPr>
          <a:xfrm>
            <a:off x="8960067" y="1973164"/>
            <a:ext cx="277350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It is not difficult to imagine a world short of ambition. It would probably be a kinder world: with out demands, without abrasions, without disappointments. </a:t>
            </a:r>
            <a:endParaRPr lang="zh-CN" altLang="en-US" sz="1200" dirty="0">
              <a:solidFill>
                <a:prstClr val="black">
                  <a:lumMod val="65000"/>
                  <a:lumOff val="35000"/>
                </a:prst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58008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500"/>
                            </p:stCondLst>
                            <p:childTnLst>
                              <p:par>
                                <p:cTn id="4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0"/>
                            </p:stCondLst>
                            <p:childTnLst>
                              <p:par>
                                <p:cTn id="5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500"/>
                            </p:stCondLst>
                            <p:childTnLst>
                              <p:par>
                                <p:cTn id="5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000"/>
                            </p:stCondLst>
                            <p:childTnLst>
                              <p:par>
                                <p:cTn id="6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500"/>
                            </p:stCondLst>
                            <p:childTnLst>
                              <p:par>
                                <p:cTn id="6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7000"/>
                            </p:stCondLst>
                            <p:childTnLst>
                              <p:par>
                                <p:cTn id="6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7500"/>
                            </p:stCondLst>
                            <p:childTnLst>
                              <p:par>
                                <p:cTn id="7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20" grpId="0"/>
      <p:bldP spid="21" grpId="0"/>
      <p:bldP spid="23" grpId="0"/>
      <p:bldP spid="24" grpId="0"/>
      <p:bldP spid="26" grpId="0"/>
      <p:bldP spid="2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图片占位符 40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940849" y="1895044"/>
            <a:ext cx="2257552" cy="2257552"/>
          </a:xfrm>
          <a:prstGeom prst="ellipse">
            <a:avLst/>
          </a:prstGeom>
        </p:spPr>
      </p:pic>
      <p:pic>
        <p:nvPicPr>
          <p:cNvPr id="44" name="图片占位符 4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3621697" y="1895044"/>
            <a:ext cx="2257552" cy="2257552"/>
          </a:xfrm>
          <a:prstGeom prst="ellipse">
            <a:avLst/>
          </a:prstGeom>
        </p:spPr>
      </p:pic>
      <p:pic>
        <p:nvPicPr>
          <p:cNvPr id="45" name="图片占位符 42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6302545" y="1895044"/>
            <a:ext cx="2257552" cy="2257552"/>
          </a:xfrm>
          <a:prstGeom prst="ellipse">
            <a:avLst/>
          </a:prstGeom>
        </p:spPr>
      </p:pic>
      <p:pic>
        <p:nvPicPr>
          <p:cNvPr id="46" name="图片占位符 43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8983395" y="1895044"/>
            <a:ext cx="2257552" cy="2257552"/>
          </a:xfrm>
          <a:prstGeom prst="ellipse">
            <a:avLst/>
          </a:prstGeom>
        </p:spPr>
      </p:pic>
      <p:grpSp>
        <p:nvGrpSpPr>
          <p:cNvPr id="47" name="组合 46"/>
          <p:cNvGrpSpPr/>
          <p:nvPr/>
        </p:nvGrpSpPr>
        <p:grpSpPr>
          <a:xfrm>
            <a:off x="7708512" y="3524595"/>
            <a:ext cx="810521" cy="757813"/>
            <a:chOff x="7708512" y="3851175"/>
            <a:chExt cx="810521" cy="757813"/>
          </a:xfrm>
        </p:grpSpPr>
        <p:grpSp>
          <p:nvGrpSpPr>
            <p:cNvPr id="48" name="Group 13"/>
            <p:cNvGrpSpPr/>
            <p:nvPr/>
          </p:nvGrpSpPr>
          <p:grpSpPr>
            <a:xfrm>
              <a:off x="7708512" y="3851175"/>
              <a:ext cx="810521" cy="757813"/>
              <a:chOff x="3031990" y="3644898"/>
              <a:chExt cx="815928" cy="762868"/>
            </a:xfrm>
          </p:grpSpPr>
          <p:sp>
            <p:nvSpPr>
              <p:cNvPr id="52" name="Rectangular Callout 14"/>
              <p:cNvSpPr/>
              <p:nvPr/>
            </p:nvSpPr>
            <p:spPr bwMode="auto">
              <a:xfrm flipH="1">
                <a:off x="3031990" y="3644898"/>
                <a:ext cx="815928" cy="762868"/>
              </a:xfrm>
              <a:prstGeom prst="wedgeRectCallout">
                <a:avLst/>
              </a:prstGeom>
              <a:solidFill>
                <a:srgbClr val="2EB0A2"/>
              </a:solidFill>
              <a:ln w="19050">
                <a:noFill/>
                <a:round/>
                <a:headEnd/>
                <a:tailEnd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none" lIns="121920" tIns="60960" rIns="121920" bIns="6096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262626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Agency FB" panose="020B0503020202020204" pitchFamily="34" charset="0"/>
                  <a:sym typeface="+mn-lt"/>
                </a:endParaRPr>
              </a:p>
            </p:txBody>
          </p:sp>
          <p:sp>
            <p:nvSpPr>
              <p:cNvPr id="53" name="Oval 15"/>
              <p:cNvSpPr/>
              <p:nvPr/>
            </p:nvSpPr>
            <p:spPr bwMode="auto">
              <a:xfrm>
                <a:off x="3163020" y="3749397"/>
                <a:ext cx="553870" cy="553870"/>
              </a:xfrm>
              <a:prstGeom prst="ellipse">
                <a:avLst/>
              </a:prstGeom>
              <a:noFill/>
              <a:ln w="28575">
                <a:solidFill>
                  <a:sysClr val="window" lastClr="FFFFFF"/>
                </a:solidFill>
                <a:round/>
                <a:headEnd/>
                <a:tailEnd/>
              </a:ln>
            </p:spPr>
            <p:txBody>
              <a:bodyPr vert="horz" wrap="none" lIns="121920" tIns="60960" rIns="121920" bIns="6096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262626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Agency FB" panose="020B0503020202020204" pitchFamily="34" charset="0"/>
                  <a:sym typeface="+mn-lt"/>
                </a:endParaRPr>
              </a:p>
            </p:txBody>
          </p:sp>
        </p:grpSp>
        <p:grpSp>
          <p:nvGrpSpPr>
            <p:cNvPr id="49" name="Group 51"/>
            <p:cNvGrpSpPr/>
            <p:nvPr/>
          </p:nvGrpSpPr>
          <p:grpSpPr>
            <a:xfrm>
              <a:off x="7954619" y="4061989"/>
              <a:ext cx="318304" cy="321928"/>
              <a:chOff x="542925" y="992188"/>
              <a:chExt cx="836613" cy="846138"/>
            </a:xfrm>
            <a:solidFill>
              <a:sysClr val="window" lastClr="FFFFFF"/>
            </a:solidFill>
          </p:grpSpPr>
          <p:sp>
            <p:nvSpPr>
              <p:cNvPr id="50" name="Freeform 5"/>
              <p:cNvSpPr>
                <a:spLocks/>
              </p:cNvSpPr>
              <p:nvPr/>
            </p:nvSpPr>
            <p:spPr bwMode="auto">
              <a:xfrm>
                <a:off x="784225" y="1231900"/>
                <a:ext cx="122238" cy="146050"/>
              </a:xfrm>
              <a:custGeom>
                <a:avLst/>
                <a:gdLst/>
                <a:ahLst/>
                <a:cxnLst>
                  <a:cxn ang="0">
                    <a:pos x="13" y="0"/>
                  </a:cxn>
                  <a:cxn ang="0">
                    <a:pos x="0" y="2"/>
                  </a:cxn>
                  <a:cxn ang="0">
                    <a:pos x="0" y="44"/>
                  </a:cxn>
                  <a:cxn ang="0">
                    <a:pos x="11" y="45"/>
                  </a:cxn>
                  <a:cxn ang="0">
                    <a:pos x="38" y="22"/>
                  </a:cxn>
                  <a:cxn ang="0">
                    <a:pos x="13" y="0"/>
                  </a:cxn>
                </a:cxnLst>
                <a:rect l="0" t="0" r="r" b="b"/>
                <a:pathLst>
                  <a:path w="38" h="45">
                    <a:moveTo>
                      <a:pt x="13" y="0"/>
                    </a:moveTo>
                    <a:cubicBezTo>
                      <a:pt x="7" y="0"/>
                      <a:pt x="2" y="1"/>
                      <a:pt x="0" y="2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3" y="45"/>
                      <a:pt x="6" y="45"/>
                      <a:pt x="11" y="45"/>
                    </a:cubicBezTo>
                    <a:cubicBezTo>
                      <a:pt x="28" y="45"/>
                      <a:pt x="38" y="36"/>
                      <a:pt x="38" y="22"/>
                    </a:cubicBezTo>
                    <a:cubicBezTo>
                      <a:pt x="38" y="8"/>
                      <a:pt x="29" y="0"/>
                      <a:pt x="13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gency FB" panose="020B0503020202020204" pitchFamily="34" charset="0"/>
                  <a:sym typeface="+mn-lt"/>
                </a:endParaRPr>
              </a:p>
            </p:txBody>
          </p:sp>
          <p:sp>
            <p:nvSpPr>
              <p:cNvPr id="51" name="Freeform 6"/>
              <p:cNvSpPr>
                <a:spLocks noEditPoints="1"/>
              </p:cNvSpPr>
              <p:nvPr/>
            </p:nvSpPr>
            <p:spPr bwMode="auto">
              <a:xfrm>
                <a:off x="542925" y="992188"/>
                <a:ext cx="836613" cy="846138"/>
              </a:xfrm>
              <a:custGeom>
                <a:avLst/>
                <a:gdLst/>
                <a:ahLst/>
                <a:cxnLst>
                  <a:cxn ang="0">
                    <a:pos x="244" y="0"/>
                  </a:cxn>
                  <a:cxn ang="0">
                    <a:pos x="16" y="0"/>
                  </a:cxn>
                  <a:cxn ang="0">
                    <a:pos x="0" y="16"/>
                  </a:cxn>
                  <a:cxn ang="0">
                    <a:pos x="0" y="245"/>
                  </a:cxn>
                  <a:cxn ang="0">
                    <a:pos x="16" y="261"/>
                  </a:cxn>
                  <a:cxn ang="0">
                    <a:pos x="244" y="261"/>
                  </a:cxn>
                  <a:cxn ang="0">
                    <a:pos x="260" y="245"/>
                  </a:cxn>
                  <a:cxn ang="0">
                    <a:pos x="260" y="16"/>
                  </a:cxn>
                  <a:cxn ang="0">
                    <a:pos x="244" y="0"/>
                  </a:cxn>
                  <a:cxn ang="0">
                    <a:pos x="132" y="129"/>
                  </a:cxn>
                  <a:cxn ang="0">
                    <a:pos x="86" y="144"/>
                  </a:cxn>
                  <a:cxn ang="0">
                    <a:pos x="75" y="143"/>
                  </a:cxn>
                  <a:cxn ang="0">
                    <a:pos x="75" y="195"/>
                  </a:cxn>
                  <a:cxn ang="0">
                    <a:pos x="43" y="195"/>
                  </a:cxn>
                  <a:cxn ang="0">
                    <a:pos x="43" y="53"/>
                  </a:cxn>
                  <a:cxn ang="0">
                    <a:pos x="86" y="50"/>
                  </a:cxn>
                  <a:cxn ang="0">
                    <a:pos x="130" y="61"/>
                  </a:cxn>
                  <a:cxn ang="0">
                    <a:pos x="146" y="95"/>
                  </a:cxn>
                  <a:cxn ang="0">
                    <a:pos x="132" y="129"/>
                  </a:cxn>
                  <a:cxn ang="0">
                    <a:pos x="181" y="197"/>
                  </a:cxn>
                  <a:cxn ang="0">
                    <a:pos x="147" y="189"/>
                  </a:cxn>
                  <a:cxn ang="0">
                    <a:pos x="153" y="166"/>
                  </a:cxn>
                  <a:cxn ang="0">
                    <a:pos x="181" y="174"/>
                  </a:cxn>
                  <a:cxn ang="0">
                    <a:pos x="195" y="165"/>
                  </a:cxn>
                  <a:cxn ang="0">
                    <a:pos x="179" y="153"/>
                  </a:cxn>
                  <a:cxn ang="0">
                    <a:pos x="150" y="122"/>
                  </a:cxn>
                  <a:cxn ang="0">
                    <a:pos x="192" y="88"/>
                  </a:cxn>
                  <a:cxn ang="0">
                    <a:pos x="222" y="94"/>
                  </a:cxn>
                  <a:cxn ang="0">
                    <a:pos x="216" y="116"/>
                  </a:cxn>
                  <a:cxn ang="0">
                    <a:pos x="193" y="110"/>
                  </a:cxn>
                  <a:cxn ang="0">
                    <a:pos x="181" y="119"/>
                  </a:cxn>
                  <a:cxn ang="0">
                    <a:pos x="198" y="131"/>
                  </a:cxn>
                  <a:cxn ang="0">
                    <a:pos x="226" y="163"/>
                  </a:cxn>
                  <a:cxn ang="0">
                    <a:pos x="181" y="197"/>
                  </a:cxn>
                </a:cxnLst>
                <a:rect l="0" t="0" r="r" b="b"/>
                <a:pathLst>
                  <a:path w="260" h="261">
                    <a:moveTo>
                      <a:pt x="244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245"/>
                      <a:pt x="0" y="245"/>
                      <a:pt x="0" y="245"/>
                    </a:cubicBezTo>
                    <a:cubicBezTo>
                      <a:pt x="0" y="254"/>
                      <a:pt x="7" y="261"/>
                      <a:pt x="16" y="261"/>
                    </a:cubicBezTo>
                    <a:cubicBezTo>
                      <a:pt x="244" y="261"/>
                      <a:pt x="244" y="261"/>
                      <a:pt x="244" y="261"/>
                    </a:cubicBezTo>
                    <a:cubicBezTo>
                      <a:pt x="253" y="261"/>
                      <a:pt x="260" y="254"/>
                      <a:pt x="260" y="245"/>
                    </a:cubicBezTo>
                    <a:cubicBezTo>
                      <a:pt x="260" y="16"/>
                      <a:pt x="260" y="16"/>
                      <a:pt x="260" y="16"/>
                    </a:cubicBezTo>
                    <a:cubicBezTo>
                      <a:pt x="260" y="7"/>
                      <a:pt x="253" y="0"/>
                      <a:pt x="244" y="0"/>
                    </a:cubicBezTo>
                    <a:close/>
                    <a:moveTo>
                      <a:pt x="132" y="129"/>
                    </a:moveTo>
                    <a:cubicBezTo>
                      <a:pt x="121" y="139"/>
                      <a:pt x="105" y="144"/>
                      <a:pt x="86" y="144"/>
                    </a:cubicBezTo>
                    <a:cubicBezTo>
                      <a:pt x="82" y="144"/>
                      <a:pt x="78" y="144"/>
                      <a:pt x="75" y="143"/>
                    </a:cubicBezTo>
                    <a:cubicBezTo>
                      <a:pt x="75" y="195"/>
                      <a:pt x="75" y="195"/>
                      <a:pt x="75" y="195"/>
                    </a:cubicBezTo>
                    <a:cubicBezTo>
                      <a:pt x="43" y="195"/>
                      <a:pt x="43" y="195"/>
                      <a:pt x="43" y="195"/>
                    </a:cubicBezTo>
                    <a:cubicBezTo>
                      <a:pt x="43" y="53"/>
                      <a:pt x="43" y="53"/>
                      <a:pt x="43" y="53"/>
                    </a:cubicBezTo>
                    <a:cubicBezTo>
                      <a:pt x="53" y="51"/>
                      <a:pt x="67" y="50"/>
                      <a:pt x="86" y="50"/>
                    </a:cubicBezTo>
                    <a:cubicBezTo>
                      <a:pt x="106" y="50"/>
                      <a:pt x="121" y="54"/>
                      <a:pt x="130" y="61"/>
                    </a:cubicBezTo>
                    <a:cubicBezTo>
                      <a:pt x="139" y="69"/>
                      <a:pt x="146" y="81"/>
                      <a:pt x="146" y="95"/>
                    </a:cubicBezTo>
                    <a:cubicBezTo>
                      <a:pt x="146" y="109"/>
                      <a:pt x="141" y="121"/>
                      <a:pt x="132" y="129"/>
                    </a:cubicBezTo>
                    <a:close/>
                    <a:moveTo>
                      <a:pt x="181" y="197"/>
                    </a:moveTo>
                    <a:cubicBezTo>
                      <a:pt x="167" y="197"/>
                      <a:pt x="155" y="194"/>
                      <a:pt x="147" y="189"/>
                    </a:cubicBezTo>
                    <a:cubicBezTo>
                      <a:pt x="153" y="166"/>
                      <a:pt x="153" y="166"/>
                      <a:pt x="153" y="166"/>
                    </a:cubicBezTo>
                    <a:cubicBezTo>
                      <a:pt x="159" y="170"/>
                      <a:pt x="171" y="174"/>
                      <a:pt x="181" y="174"/>
                    </a:cubicBezTo>
                    <a:cubicBezTo>
                      <a:pt x="191" y="174"/>
                      <a:pt x="195" y="171"/>
                      <a:pt x="195" y="165"/>
                    </a:cubicBezTo>
                    <a:cubicBezTo>
                      <a:pt x="195" y="160"/>
                      <a:pt x="192" y="158"/>
                      <a:pt x="179" y="153"/>
                    </a:cubicBezTo>
                    <a:cubicBezTo>
                      <a:pt x="158" y="146"/>
                      <a:pt x="150" y="134"/>
                      <a:pt x="150" y="122"/>
                    </a:cubicBezTo>
                    <a:cubicBezTo>
                      <a:pt x="150" y="103"/>
                      <a:pt x="166" y="88"/>
                      <a:pt x="192" y="88"/>
                    </a:cubicBezTo>
                    <a:cubicBezTo>
                      <a:pt x="204" y="88"/>
                      <a:pt x="215" y="91"/>
                      <a:pt x="222" y="94"/>
                    </a:cubicBezTo>
                    <a:cubicBezTo>
                      <a:pt x="216" y="116"/>
                      <a:pt x="216" y="116"/>
                      <a:pt x="216" y="116"/>
                    </a:cubicBezTo>
                    <a:cubicBezTo>
                      <a:pt x="211" y="114"/>
                      <a:pt x="202" y="110"/>
                      <a:pt x="193" y="110"/>
                    </a:cubicBezTo>
                    <a:cubicBezTo>
                      <a:pt x="185" y="110"/>
                      <a:pt x="181" y="114"/>
                      <a:pt x="181" y="119"/>
                    </a:cubicBezTo>
                    <a:cubicBezTo>
                      <a:pt x="181" y="124"/>
                      <a:pt x="185" y="126"/>
                      <a:pt x="198" y="131"/>
                    </a:cubicBezTo>
                    <a:cubicBezTo>
                      <a:pt x="218" y="138"/>
                      <a:pt x="226" y="148"/>
                      <a:pt x="226" y="163"/>
                    </a:cubicBezTo>
                    <a:cubicBezTo>
                      <a:pt x="226" y="182"/>
                      <a:pt x="211" y="197"/>
                      <a:pt x="181" y="197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gency FB" panose="020B0503020202020204" pitchFamily="34" charset="0"/>
                  <a:sym typeface="+mn-lt"/>
                </a:endParaRPr>
              </a:p>
            </p:txBody>
          </p:sp>
        </p:grpSp>
      </p:grpSp>
      <p:grpSp>
        <p:nvGrpSpPr>
          <p:cNvPr id="54" name="组合 53"/>
          <p:cNvGrpSpPr/>
          <p:nvPr/>
        </p:nvGrpSpPr>
        <p:grpSpPr>
          <a:xfrm>
            <a:off x="5028029" y="3524595"/>
            <a:ext cx="810521" cy="757813"/>
            <a:chOff x="5028029" y="3851175"/>
            <a:chExt cx="810521" cy="757813"/>
          </a:xfrm>
        </p:grpSpPr>
        <p:grpSp>
          <p:nvGrpSpPr>
            <p:cNvPr id="55" name="Group 10"/>
            <p:cNvGrpSpPr/>
            <p:nvPr/>
          </p:nvGrpSpPr>
          <p:grpSpPr>
            <a:xfrm>
              <a:off x="5028029" y="3851175"/>
              <a:ext cx="810521" cy="757813"/>
              <a:chOff x="3031990" y="3644898"/>
              <a:chExt cx="815928" cy="762868"/>
            </a:xfrm>
          </p:grpSpPr>
          <p:sp>
            <p:nvSpPr>
              <p:cNvPr id="60" name="Rectangular Callout 11"/>
              <p:cNvSpPr/>
              <p:nvPr/>
            </p:nvSpPr>
            <p:spPr bwMode="auto">
              <a:xfrm flipH="1">
                <a:off x="3031990" y="3644898"/>
                <a:ext cx="815928" cy="762868"/>
              </a:xfrm>
              <a:prstGeom prst="wedgeRectCallout">
                <a:avLst/>
              </a:prstGeom>
              <a:solidFill>
                <a:srgbClr val="2EB0A2"/>
              </a:solidFill>
              <a:ln w="19050">
                <a:noFill/>
                <a:round/>
                <a:headEnd/>
                <a:tailEnd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none" lIns="121920" tIns="60960" rIns="121920" bIns="6096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262626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Agency FB" panose="020B0503020202020204" pitchFamily="34" charset="0"/>
                  <a:sym typeface="+mn-lt"/>
                </a:endParaRPr>
              </a:p>
            </p:txBody>
          </p:sp>
          <p:sp>
            <p:nvSpPr>
              <p:cNvPr id="61" name="Oval 12"/>
              <p:cNvSpPr/>
              <p:nvPr/>
            </p:nvSpPr>
            <p:spPr bwMode="auto">
              <a:xfrm>
                <a:off x="3163020" y="3749397"/>
                <a:ext cx="553870" cy="553870"/>
              </a:xfrm>
              <a:prstGeom prst="ellipse">
                <a:avLst/>
              </a:prstGeom>
              <a:noFill/>
              <a:ln w="28575">
                <a:solidFill>
                  <a:sysClr val="window" lastClr="FFFFFF"/>
                </a:solidFill>
                <a:round/>
                <a:headEnd/>
                <a:tailEnd/>
              </a:ln>
            </p:spPr>
            <p:txBody>
              <a:bodyPr vert="horz" wrap="none" lIns="121920" tIns="60960" rIns="121920" bIns="6096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262626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Agency FB" panose="020B0503020202020204" pitchFamily="34" charset="0"/>
                  <a:sym typeface="+mn-lt"/>
                </a:endParaRPr>
              </a:p>
            </p:txBody>
          </p:sp>
        </p:grpSp>
        <p:grpSp>
          <p:nvGrpSpPr>
            <p:cNvPr id="56" name="Group 54"/>
            <p:cNvGrpSpPr/>
            <p:nvPr/>
          </p:nvGrpSpPr>
          <p:grpSpPr>
            <a:xfrm>
              <a:off x="5231821" y="4032475"/>
              <a:ext cx="402935" cy="405472"/>
              <a:chOff x="1724025" y="908050"/>
              <a:chExt cx="1008063" cy="1014413"/>
            </a:xfrm>
            <a:solidFill>
              <a:sysClr val="window" lastClr="FFFFFF"/>
            </a:solidFill>
          </p:grpSpPr>
          <p:sp>
            <p:nvSpPr>
              <p:cNvPr id="57" name="Freeform 7"/>
              <p:cNvSpPr>
                <a:spLocks noEditPoints="1"/>
              </p:cNvSpPr>
              <p:nvPr/>
            </p:nvSpPr>
            <p:spPr bwMode="auto">
              <a:xfrm>
                <a:off x="1724025" y="908050"/>
                <a:ext cx="1008063" cy="1014413"/>
              </a:xfrm>
              <a:custGeom>
                <a:avLst/>
                <a:gdLst/>
                <a:ahLst/>
                <a:cxnLst>
                  <a:cxn ang="0">
                    <a:pos x="305" y="136"/>
                  </a:cxn>
                  <a:cxn ang="0">
                    <a:pos x="280" y="102"/>
                  </a:cxn>
                  <a:cxn ang="0">
                    <a:pos x="273" y="61"/>
                  </a:cxn>
                  <a:cxn ang="0">
                    <a:pos x="247" y="37"/>
                  </a:cxn>
                  <a:cxn ang="0">
                    <a:pos x="206" y="31"/>
                  </a:cxn>
                  <a:cxn ang="0">
                    <a:pos x="171" y="7"/>
                  </a:cxn>
                  <a:cxn ang="0">
                    <a:pos x="142" y="4"/>
                  </a:cxn>
                  <a:cxn ang="0">
                    <a:pos x="136" y="8"/>
                  </a:cxn>
                  <a:cxn ang="0">
                    <a:pos x="103" y="33"/>
                  </a:cxn>
                  <a:cxn ang="0">
                    <a:pos x="62" y="40"/>
                  </a:cxn>
                  <a:cxn ang="0">
                    <a:pos x="55" y="43"/>
                  </a:cxn>
                  <a:cxn ang="0">
                    <a:pos x="37" y="66"/>
                  </a:cxn>
                  <a:cxn ang="0">
                    <a:pos x="31" y="107"/>
                  </a:cxn>
                  <a:cxn ang="0">
                    <a:pos x="7" y="142"/>
                  </a:cxn>
                  <a:cxn ang="0">
                    <a:pos x="8" y="177"/>
                  </a:cxn>
                  <a:cxn ang="0">
                    <a:pos x="33" y="210"/>
                  </a:cxn>
                  <a:cxn ang="0">
                    <a:pos x="41" y="252"/>
                  </a:cxn>
                  <a:cxn ang="0">
                    <a:pos x="66" y="276"/>
                  </a:cxn>
                  <a:cxn ang="0">
                    <a:pos x="108" y="282"/>
                  </a:cxn>
                  <a:cxn ang="0">
                    <a:pos x="142" y="306"/>
                  </a:cxn>
                  <a:cxn ang="0">
                    <a:pos x="171" y="309"/>
                  </a:cxn>
                  <a:cxn ang="0">
                    <a:pos x="177" y="305"/>
                  </a:cxn>
                  <a:cxn ang="0">
                    <a:pos x="211" y="280"/>
                  </a:cxn>
                  <a:cxn ang="0">
                    <a:pos x="252" y="272"/>
                  </a:cxn>
                  <a:cxn ang="0">
                    <a:pos x="259" y="270"/>
                  </a:cxn>
                  <a:cxn ang="0">
                    <a:pos x="276" y="247"/>
                  </a:cxn>
                  <a:cxn ang="0">
                    <a:pos x="282" y="206"/>
                  </a:cxn>
                  <a:cxn ang="0">
                    <a:pos x="306" y="171"/>
                  </a:cxn>
                  <a:cxn ang="0">
                    <a:pos x="305" y="136"/>
                  </a:cxn>
                  <a:cxn ang="0">
                    <a:pos x="157" y="266"/>
                  </a:cxn>
                  <a:cxn ang="0">
                    <a:pos x="47" y="156"/>
                  </a:cxn>
                  <a:cxn ang="0">
                    <a:pos x="157" y="46"/>
                  </a:cxn>
                  <a:cxn ang="0">
                    <a:pos x="267" y="156"/>
                  </a:cxn>
                  <a:cxn ang="0">
                    <a:pos x="157" y="266"/>
                  </a:cxn>
                </a:cxnLst>
                <a:rect l="0" t="0" r="r" b="b"/>
                <a:pathLst>
                  <a:path w="313" h="313">
                    <a:moveTo>
                      <a:pt x="305" y="136"/>
                    </a:moveTo>
                    <a:cubicBezTo>
                      <a:pt x="280" y="102"/>
                      <a:pt x="280" y="102"/>
                      <a:pt x="280" y="102"/>
                    </a:cubicBezTo>
                    <a:cubicBezTo>
                      <a:pt x="273" y="61"/>
                      <a:pt x="273" y="61"/>
                      <a:pt x="273" y="61"/>
                    </a:cubicBezTo>
                    <a:cubicBezTo>
                      <a:pt x="270" y="49"/>
                      <a:pt x="260" y="39"/>
                      <a:pt x="247" y="37"/>
                    </a:cubicBezTo>
                    <a:cubicBezTo>
                      <a:pt x="206" y="31"/>
                      <a:pt x="206" y="31"/>
                      <a:pt x="206" y="31"/>
                    </a:cubicBezTo>
                    <a:cubicBezTo>
                      <a:pt x="171" y="7"/>
                      <a:pt x="171" y="7"/>
                      <a:pt x="171" y="7"/>
                    </a:cubicBezTo>
                    <a:cubicBezTo>
                      <a:pt x="163" y="1"/>
                      <a:pt x="152" y="0"/>
                      <a:pt x="142" y="4"/>
                    </a:cubicBezTo>
                    <a:cubicBezTo>
                      <a:pt x="140" y="5"/>
                      <a:pt x="138" y="6"/>
                      <a:pt x="136" y="8"/>
                    </a:cubicBezTo>
                    <a:cubicBezTo>
                      <a:pt x="103" y="33"/>
                      <a:pt x="103" y="33"/>
                      <a:pt x="103" y="33"/>
                    </a:cubicBezTo>
                    <a:cubicBezTo>
                      <a:pt x="62" y="40"/>
                      <a:pt x="62" y="40"/>
                      <a:pt x="62" y="40"/>
                    </a:cubicBezTo>
                    <a:cubicBezTo>
                      <a:pt x="59" y="41"/>
                      <a:pt x="57" y="42"/>
                      <a:pt x="55" y="43"/>
                    </a:cubicBezTo>
                    <a:cubicBezTo>
                      <a:pt x="45" y="47"/>
                      <a:pt x="39" y="56"/>
                      <a:pt x="37" y="66"/>
                    </a:cubicBezTo>
                    <a:cubicBezTo>
                      <a:pt x="31" y="107"/>
                      <a:pt x="31" y="107"/>
                      <a:pt x="31" y="107"/>
                    </a:cubicBezTo>
                    <a:cubicBezTo>
                      <a:pt x="7" y="142"/>
                      <a:pt x="7" y="142"/>
                      <a:pt x="7" y="142"/>
                    </a:cubicBezTo>
                    <a:cubicBezTo>
                      <a:pt x="0" y="152"/>
                      <a:pt x="0" y="167"/>
                      <a:pt x="8" y="177"/>
                    </a:cubicBezTo>
                    <a:cubicBezTo>
                      <a:pt x="33" y="210"/>
                      <a:pt x="33" y="210"/>
                      <a:pt x="33" y="210"/>
                    </a:cubicBezTo>
                    <a:cubicBezTo>
                      <a:pt x="41" y="252"/>
                      <a:pt x="41" y="252"/>
                      <a:pt x="41" y="252"/>
                    </a:cubicBezTo>
                    <a:cubicBezTo>
                      <a:pt x="43" y="264"/>
                      <a:pt x="53" y="274"/>
                      <a:pt x="66" y="276"/>
                    </a:cubicBezTo>
                    <a:cubicBezTo>
                      <a:pt x="108" y="282"/>
                      <a:pt x="108" y="282"/>
                      <a:pt x="108" y="282"/>
                    </a:cubicBezTo>
                    <a:cubicBezTo>
                      <a:pt x="142" y="306"/>
                      <a:pt x="142" y="306"/>
                      <a:pt x="142" y="306"/>
                    </a:cubicBezTo>
                    <a:cubicBezTo>
                      <a:pt x="150" y="312"/>
                      <a:pt x="162" y="313"/>
                      <a:pt x="171" y="309"/>
                    </a:cubicBezTo>
                    <a:cubicBezTo>
                      <a:pt x="173" y="308"/>
                      <a:pt x="175" y="306"/>
                      <a:pt x="177" y="305"/>
                    </a:cubicBezTo>
                    <a:cubicBezTo>
                      <a:pt x="211" y="280"/>
                      <a:pt x="211" y="280"/>
                      <a:pt x="211" y="280"/>
                    </a:cubicBezTo>
                    <a:cubicBezTo>
                      <a:pt x="252" y="272"/>
                      <a:pt x="252" y="272"/>
                      <a:pt x="252" y="272"/>
                    </a:cubicBezTo>
                    <a:cubicBezTo>
                      <a:pt x="254" y="272"/>
                      <a:pt x="256" y="271"/>
                      <a:pt x="259" y="270"/>
                    </a:cubicBezTo>
                    <a:cubicBezTo>
                      <a:pt x="268" y="266"/>
                      <a:pt x="275" y="257"/>
                      <a:pt x="276" y="247"/>
                    </a:cubicBezTo>
                    <a:cubicBezTo>
                      <a:pt x="282" y="206"/>
                      <a:pt x="282" y="206"/>
                      <a:pt x="282" y="206"/>
                    </a:cubicBezTo>
                    <a:cubicBezTo>
                      <a:pt x="306" y="171"/>
                      <a:pt x="306" y="171"/>
                      <a:pt x="306" y="171"/>
                    </a:cubicBezTo>
                    <a:cubicBezTo>
                      <a:pt x="313" y="160"/>
                      <a:pt x="313" y="146"/>
                      <a:pt x="305" y="136"/>
                    </a:cubicBezTo>
                    <a:close/>
                    <a:moveTo>
                      <a:pt x="157" y="266"/>
                    </a:moveTo>
                    <a:cubicBezTo>
                      <a:pt x="96" y="266"/>
                      <a:pt x="47" y="217"/>
                      <a:pt x="47" y="156"/>
                    </a:cubicBezTo>
                    <a:cubicBezTo>
                      <a:pt x="47" y="96"/>
                      <a:pt x="96" y="46"/>
                      <a:pt x="157" y="46"/>
                    </a:cubicBezTo>
                    <a:cubicBezTo>
                      <a:pt x="217" y="46"/>
                      <a:pt x="267" y="96"/>
                      <a:pt x="267" y="156"/>
                    </a:cubicBezTo>
                    <a:cubicBezTo>
                      <a:pt x="267" y="217"/>
                      <a:pt x="217" y="266"/>
                      <a:pt x="157" y="26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gency FB" panose="020B0503020202020204" pitchFamily="34" charset="0"/>
                  <a:sym typeface="+mn-lt"/>
                </a:endParaRPr>
              </a:p>
            </p:txBody>
          </p:sp>
          <p:sp>
            <p:nvSpPr>
              <p:cNvPr id="58" name="Freeform 8"/>
              <p:cNvSpPr>
                <a:spLocks/>
              </p:cNvSpPr>
              <p:nvPr/>
            </p:nvSpPr>
            <p:spPr bwMode="auto">
              <a:xfrm>
                <a:off x="2127250" y="1343025"/>
                <a:ext cx="204788" cy="233363"/>
              </a:xfrm>
              <a:custGeom>
                <a:avLst/>
                <a:gdLst/>
                <a:ahLst/>
                <a:cxnLst>
                  <a:cxn ang="0">
                    <a:pos x="65" y="79"/>
                  </a:cxn>
                  <a:cxn ang="0">
                    <a:pos x="95" y="79"/>
                  </a:cxn>
                  <a:cxn ang="0">
                    <a:pos x="93" y="112"/>
                  </a:cxn>
                  <a:cxn ang="0">
                    <a:pos x="65" y="120"/>
                  </a:cxn>
                  <a:cxn ang="0">
                    <a:pos x="65" y="120"/>
                  </a:cxn>
                  <a:cxn ang="0">
                    <a:pos x="34" y="112"/>
                  </a:cxn>
                  <a:cxn ang="0">
                    <a:pos x="32" y="89"/>
                  </a:cxn>
                  <a:cxn ang="0">
                    <a:pos x="8" y="89"/>
                  </a:cxn>
                  <a:cxn ang="0">
                    <a:pos x="10" y="132"/>
                  </a:cxn>
                  <a:cxn ang="0">
                    <a:pos x="65" y="147"/>
                  </a:cxn>
                  <a:cxn ang="0">
                    <a:pos x="65" y="147"/>
                  </a:cxn>
                  <a:cxn ang="0">
                    <a:pos x="117" y="132"/>
                  </a:cxn>
                  <a:cxn ang="0">
                    <a:pos x="125" y="53"/>
                  </a:cxn>
                  <a:cxn ang="0">
                    <a:pos x="65" y="53"/>
                  </a:cxn>
                  <a:cxn ang="0">
                    <a:pos x="30" y="53"/>
                  </a:cxn>
                  <a:cxn ang="0">
                    <a:pos x="28" y="26"/>
                  </a:cxn>
                  <a:cxn ang="0">
                    <a:pos x="65" y="26"/>
                  </a:cxn>
                  <a:cxn ang="0">
                    <a:pos x="127" y="26"/>
                  </a:cxn>
                  <a:cxn ang="0">
                    <a:pos x="129" y="0"/>
                  </a:cxn>
                  <a:cxn ang="0">
                    <a:pos x="65" y="0"/>
                  </a:cxn>
                  <a:cxn ang="0">
                    <a:pos x="0" y="0"/>
                  </a:cxn>
                  <a:cxn ang="0">
                    <a:pos x="6" y="79"/>
                  </a:cxn>
                  <a:cxn ang="0">
                    <a:pos x="65" y="79"/>
                  </a:cxn>
                </a:cxnLst>
                <a:rect l="0" t="0" r="r" b="b"/>
                <a:pathLst>
                  <a:path w="129" h="147">
                    <a:moveTo>
                      <a:pt x="65" y="79"/>
                    </a:moveTo>
                    <a:lnTo>
                      <a:pt x="95" y="79"/>
                    </a:lnTo>
                    <a:lnTo>
                      <a:pt x="93" y="112"/>
                    </a:lnTo>
                    <a:lnTo>
                      <a:pt x="65" y="120"/>
                    </a:lnTo>
                    <a:lnTo>
                      <a:pt x="65" y="120"/>
                    </a:lnTo>
                    <a:lnTo>
                      <a:pt x="34" y="112"/>
                    </a:lnTo>
                    <a:lnTo>
                      <a:pt x="32" y="89"/>
                    </a:lnTo>
                    <a:lnTo>
                      <a:pt x="8" y="89"/>
                    </a:lnTo>
                    <a:lnTo>
                      <a:pt x="10" y="132"/>
                    </a:lnTo>
                    <a:lnTo>
                      <a:pt x="65" y="147"/>
                    </a:lnTo>
                    <a:lnTo>
                      <a:pt x="65" y="147"/>
                    </a:lnTo>
                    <a:lnTo>
                      <a:pt x="117" y="132"/>
                    </a:lnTo>
                    <a:lnTo>
                      <a:pt x="125" y="53"/>
                    </a:lnTo>
                    <a:lnTo>
                      <a:pt x="65" y="53"/>
                    </a:lnTo>
                    <a:lnTo>
                      <a:pt x="30" y="53"/>
                    </a:lnTo>
                    <a:lnTo>
                      <a:pt x="28" y="26"/>
                    </a:lnTo>
                    <a:lnTo>
                      <a:pt x="65" y="26"/>
                    </a:lnTo>
                    <a:lnTo>
                      <a:pt x="127" y="26"/>
                    </a:lnTo>
                    <a:lnTo>
                      <a:pt x="129" y="0"/>
                    </a:lnTo>
                    <a:lnTo>
                      <a:pt x="65" y="0"/>
                    </a:lnTo>
                    <a:lnTo>
                      <a:pt x="0" y="0"/>
                    </a:lnTo>
                    <a:lnTo>
                      <a:pt x="6" y="79"/>
                    </a:lnTo>
                    <a:lnTo>
                      <a:pt x="65" y="79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gency FB" panose="020B0503020202020204" pitchFamily="34" charset="0"/>
                  <a:sym typeface="+mn-lt"/>
                </a:endParaRPr>
              </a:p>
            </p:txBody>
          </p:sp>
          <p:sp>
            <p:nvSpPr>
              <p:cNvPr id="59" name="Freeform 9"/>
              <p:cNvSpPr>
                <a:spLocks noEditPoints="1"/>
              </p:cNvSpPr>
              <p:nvPr/>
            </p:nvSpPr>
            <p:spPr bwMode="auto">
              <a:xfrm>
                <a:off x="1908175" y="1092200"/>
                <a:ext cx="639763" cy="646113"/>
              </a:xfrm>
              <a:custGeom>
                <a:avLst/>
                <a:gdLst/>
                <a:ahLst/>
                <a:cxnLst>
                  <a:cxn ang="0">
                    <a:pos x="100" y="0"/>
                  </a:cxn>
                  <a:cxn ang="0">
                    <a:pos x="0" y="99"/>
                  </a:cxn>
                  <a:cxn ang="0">
                    <a:pos x="100" y="199"/>
                  </a:cxn>
                  <a:cxn ang="0">
                    <a:pos x="199" y="99"/>
                  </a:cxn>
                  <a:cxn ang="0">
                    <a:pos x="100" y="0"/>
                  </a:cxn>
                  <a:cxn ang="0">
                    <a:pos x="126" y="27"/>
                  </a:cxn>
                  <a:cxn ang="0">
                    <a:pos x="132" y="27"/>
                  </a:cxn>
                  <a:cxn ang="0">
                    <a:pos x="132" y="40"/>
                  </a:cxn>
                  <a:cxn ang="0">
                    <a:pos x="141" y="40"/>
                  </a:cxn>
                  <a:cxn ang="0">
                    <a:pos x="141" y="47"/>
                  </a:cxn>
                  <a:cxn ang="0">
                    <a:pos x="126" y="47"/>
                  </a:cxn>
                  <a:cxn ang="0">
                    <a:pos x="126" y="27"/>
                  </a:cxn>
                  <a:cxn ang="0">
                    <a:pos x="101" y="27"/>
                  </a:cxn>
                  <a:cxn ang="0">
                    <a:pos x="107" y="27"/>
                  </a:cxn>
                  <a:cxn ang="0">
                    <a:pos x="112" y="34"/>
                  </a:cxn>
                  <a:cxn ang="0">
                    <a:pos x="116" y="27"/>
                  </a:cxn>
                  <a:cxn ang="0">
                    <a:pos x="123" y="27"/>
                  </a:cxn>
                  <a:cxn ang="0">
                    <a:pos x="123" y="47"/>
                  </a:cxn>
                  <a:cxn ang="0">
                    <a:pos x="116" y="47"/>
                  </a:cxn>
                  <a:cxn ang="0">
                    <a:pos x="116" y="37"/>
                  </a:cxn>
                  <a:cxn ang="0">
                    <a:pos x="112" y="44"/>
                  </a:cxn>
                  <a:cxn ang="0">
                    <a:pos x="111" y="44"/>
                  </a:cxn>
                  <a:cxn ang="0">
                    <a:pos x="107" y="37"/>
                  </a:cxn>
                  <a:cxn ang="0">
                    <a:pos x="107" y="47"/>
                  </a:cxn>
                  <a:cxn ang="0">
                    <a:pos x="101" y="47"/>
                  </a:cxn>
                  <a:cxn ang="0">
                    <a:pos x="101" y="27"/>
                  </a:cxn>
                  <a:cxn ang="0">
                    <a:pos x="80" y="27"/>
                  </a:cxn>
                  <a:cxn ang="0">
                    <a:pos x="98" y="27"/>
                  </a:cxn>
                  <a:cxn ang="0">
                    <a:pos x="98" y="34"/>
                  </a:cxn>
                  <a:cxn ang="0">
                    <a:pos x="92" y="34"/>
                  </a:cxn>
                  <a:cxn ang="0">
                    <a:pos x="92" y="47"/>
                  </a:cxn>
                  <a:cxn ang="0">
                    <a:pos x="85" y="47"/>
                  </a:cxn>
                  <a:cxn ang="0">
                    <a:pos x="85" y="34"/>
                  </a:cxn>
                  <a:cxn ang="0">
                    <a:pos x="80" y="34"/>
                  </a:cxn>
                  <a:cxn ang="0">
                    <a:pos x="80" y="27"/>
                  </a:cxn>
                  <a:cxn ang="0">
                    <a:pos x="58" y="27"/>
                  </a:cxn>
                  <a:cxn ang="0">
                    <a:pos x="64" y="27"/>
                  </a:cxn>
                  <a:cxn ang="0">
                    <a:pos x="64" y="34"/>
                  </a:cxn>
                  <a:cxn ang="0">
                    <a:pos x="70" y="34"/>
                  </a:cxn>
                  <a:cxn ang="0">
                    <a:pos x="70" y="27"/>
                  </a:cxn>
                  <a:cxn ang="0">
                    <a:pos x="77" y="27"/>
                  </a:cxn>
                  <a:cxn ang="0">
                    <a:pos x="77" y="47"/>
                  </a:cxn>
                  <a:cxn ang="0">
                    <a:pos x="70" y="47"/>
                  </a:cxn>
                  <a:cxn ang="0">
                    <a:pos x="70" y="40"/>
                  </a:cxn>
                  <a:cxn ang="0">
                    <a:pos x="64" y="40"/>
                  </a:cxn>
                  <a:cxn ang="0">
                    <a:pos x="64" y="47"/>
                  </a:cxn>
                  <a:cxn ang="0">
                    <a:pos x="58" y="47"/>
                  </a:cxn>
                  <a:cxn ang="0">
                    <a:pos x="58" y="27"/>
                  </a:cxn>
                  <a:cxn ang="0">
                    <a:pos x="142" y="160"/>
                  </a:cxn>
                  <a:cxn ang="0">
                    <a:pos x="100" y="172"/>
                  </a:cxn>
                  <a:cxn ang="0">
                    <a:pos x="58" y="160"/>
                  </a:cxn>
                  <a:cxn ang="0">
                    <a:pos x="48" y="55"/>
                  </a:cxn>
                  <a:cxn ang="0">
                    <a:pos x="151" y="55"/>
                  </a:cxn>
                  <a:cxn ang="0">
                    <a:pos x="142" y="160"/>
                  </a:cxn>
                </a:cxnLst>
                <a:rect l="0" t="0" r="r" b="b"/>
                <a:pathLst>
                  <a:path w="199" h="199">
                    <a:moveTo>
                      <a:pt x="100" y="0"/>
                    </a:moveTo>
                    <a:cubicBezTo>
                      <a:pt x="45" y="0"/>
                      <a:pt x="0" y="44"/>
                      <a:pt x="0" y="99"/>
                    </a:cubicBezTo>
                    <a:cubicBezTo>
                      <a:pt x="0" y="154"/>
                      <a:pt x="45" y="199"/>
                      <a:pt x="100" y="199"/>
                    </a:cubicBezTo>
                    <a:cubicBezTo>
                      <a:pt x="155" y="199"/>
                      <a:pt x="199" y="154"/>
                      <a:pt x="199" y="99"/>
                    </a:cubicBezTo>
                    <a:cubicBezTo>
                      <a:pt x="199" y="44"/>
                      <a:pt x="155" y="0"/>
                      <a:pt x="100" y="0"/>
                    </a:cubicBezTo>
                    <a:close/>
                    <a:moveTo>
                      <a:pt x="126" y="27"/>
                    </a:moveTo>
                    <a:cubicBezTo>
                      <a:pt x="132" y="27"/>
                      <a:pt x="132" y="27"/>
                      <a:pt x="132" y="27"/>
                    </a:cubicBezTo>
                    <a:cubicBezTo>
                      <a:pt x="132" y="40"/>
                      <a:pt x="132" y="40"/>
                      <a:pt x="132" y="40"/>
                    </a:cubicBezTo>
                    <a:cubicBezTo>
                      <a:pt x="141" y="40"/>
                      <a:pt x="141" y="40"/>
                      <a:pt x="141" y="40"/>
                    </a:cubicBezTo>
                    <a:cubicBezTo>
                      <a:pt x="141" y="47"/>
                      <a:pt x="141" y="47"/>
                      <a:pt x="141" y="47"/>
                    </a:cubicBezTo>
                    <a:cubicBezTo>
                      <a:pt x="126" y="47"/>
                      <a:pt x="126" y="47"/>
                      <a:pt x="126" y="47"/>
                    </a:cubicBezTo>
                    <a:lnTo>
                      <a:pt x="126" y="27"/>
                    </a:lnTo>
                    <a:close/>
                    <a:moveTo>
                      <a:pt x="101" y="27"/>
                    </a:moveTo>
                    <a:cubicBezTo>
                      <a:pt x="107" y="27"/>
                      <a:pt x="107" y="27"/>
                      <a:pt x="107" y="27"/>
                    </a:cubicBezTo>
                    <a:cubicBezTo>
                      <a:pt x="112" y="34"/>
                      <a:pt x="112" y="34"/>
                      <a:pt x="112" y="34"/>
                    </a:cubicBezTo>
                    <a:cubicBezTo>
                      <a:pt x="116" y="27"/>
                      <a:pt x="116" y="27"/>
                      <a:pt x="116" y="27"/>
                    </a:cubicBezTo>
                    <a:cubicBezTo>
                      <a:pt x="123" y="27"/>
                      <a:pt x="123" y="27"/>
                      <a:pt x="123" y="27"/>
                    </a:cubicBezTo>
                    <a:cubicBezTo>
                      <a:pt x="123" y="47"/>
                      <a:pt x="123" y="47"/>
                      <a:pt x="123" y="47"/>
                    </a:cubicBezTo>
                    <a:cubicBezTo>
                      <a:pt x="116" y="47"/>
                      <a:pt x="116" y="47"/>
                      <a:pt x="116" y="47"/>
                    </a:cubicBezTo>
                    <a:cubicBezTo>
                      <a:pt x="116" y="37"/>
                      <a:pt x="116" y="37"/>
                      <a:pt x="116" y="37"/>
                    </a:cubicBezTo>
                    <a:cubicBezTo>
                      <a:pt x="112" y="44"/>
                      <a:pt x="112" y="44"/>
                      <a:pt x="112" y="44"/>
                    </a:cubicBezTo>
                    <a:cubicBezTo>
                      <a:pt x="111" y="44"/>
                      <a:pt x="111" y="44"/>
                      <a:pt x="111" y="44"/>
                    </a:cubicBezTo>
                    <a:cubicBezTo>
                      <a:pt x="107" y="37"/>
                      <a:pt x="107" y="37"/>
                      <a:pt x="107" y="37"/>
                    </a:cubicBezTo>
                    <a:cubicBezTo>
                      <a:pt x="107" y="47"/>
                      <a:pt x="107" y="47"/>
                      <a:pt x="107" y="47"/>
                    </a:cubicBezTo>
                    <a:cubicBezTo>
                      <a:pt x="101" y="47"/>
                      <a:pt x="101" y="47"/>
                      <a:pt x="101" y="47"/>
                    </a:cubicBezTo>
                    <a:cubicBezTo>
                      <a:pt x="101" y="27"/>
                      <a:pt x="101" y="27"/>
                      <a:pt x="101" y="27"/>
                    </a:cubicBezTo>
                    <a:close/>
                    <a:moveTo>
                      <a:pt x="80" y="27"/>
                    </a:moveTo>
                    <a:cubicBezTo>
                      <a:pt x="98" y="27"/>
                      <a:pt x="98" y="27"/>
                      <a:pt x="98" y="27"/>
                    </a:cubicBezTo>
                    <a:cubicBezTo>
                      <a:pt x="98" y="34"/>
                      <a:pt x="98" y="34"/>
                      <a:pt x="98" y="34"/>
                    </a:cubicBezTo>
                    <a:cubicBezTo>
                      <a:pt x="92" y="34"/>
                      <a:pt x="92" y="34"/>
                      <a:pt x="92" y="34"/>
                    </a:cubicBezTo>
                    <a:cubicBezTo>
                      <a:pt x="92" y="47"/>
                      <a:pt x="92" y="47"/>
                      <a:pt x="92" y="47"/>
                    </a:cubicBezTo>
                    <a:cubicBezTo>
                      <a:pt x="85" y="47"/>
                      <a:pt x="85" y="47"/>
                      <a:pt x="85" y="47"/>
                    </a:cubicBezTo>
                    <a:cubicBezTo>
                      <a:pt x="85" y="34"/>
                      <a:pt x="85" y="34"/>
                      <a:pt x="85" y="34"/>
                    </a:cubicBezTo>
                    <a:cubicBezTo>
                      <a:pt x="80" y="34"/>
                      <a:pt x="80" y="34"/>
                      <a:pt x="80" y="34"/>
                    </a:cubicBezTo>
                    <a:cubicBezTo>
                      <a:pt x="80" y="27"/>
                      <a:pt x="80" y="27"/>
                      <a:pt x="80" y="27"/>
                    </a:cubicBezTo>
                    <a:close/>
                    <a:moveTo>
                      <a:pt x="58" y="27"/>
                    </a:moveTo>
                    <a:cubicBezTo>
                      <a:pt x="64" y="27"/>
                      <a:pt x="64" y="27"/>
                      <a:pt x="64" y="27"/>
                    </a:cubicBezTo>
                    <a:cubicBezTo>
                      <a:pt x="64" y="34"/>
                      <a:pt x="64" y="34"/>
                      <a:pt x="64" y="34"/>
                    </a:cubicBezTo>
                    <a:cubicBezTo>
                      <a:pt x="70" y="34"/>
                      <a:pt x="70" y="34"/>
                      <a:pt x="70" y="34"/>
                    </a:cubicBezTo>
                    <a:cubicBezTo>
                      <a:pt x="70" y="27"/>
                      <a:pt x="70" y="27"/>
                      <a:pt x="70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47"/>
                      <a:pt x="77" y="47"/>
                      <a:pt x="77" y="47"/>
                    </a:cubicBezTo>
                    <a:cubicBezTo>
                      <a:pt x="70" y="47"/>
                      <a:pt x="70" y="47"/>
                      <a:pt x="70" y="47"/>
                    </a:cubicBezTo>
                    <a:cubicBezTo>
                      <a:pt x="70" y="40"/>
                      <a:pt x="70" y="40"/>
                      <a:pt x="70" y="40"/>
                    </a:cubicBezTo>
                    <a:cubicBezTo>
                      <a:pt x="64" y="40"/>
                      <a:pt x="64" y="40"/>
                      <a:pt x="64" y="40"/>
                    </a:cubicBezTo>
                    <a:cubicBezTo>
                      <a:pt x="64" y="47"/>
                      <a:pt x="64" y="47"/>
                      <a:pt x="64" y="47"/>
                    </a:cubicBezTo>
                    <a:cubicBezTo>
                      <a:pt x="58" y="47"/>
                      <a:pt x="58" y="47"/>
                      <a:pt x="58" y="47"/>
                    </a:cubicBezTo>
                    <a:lnTo>
                      <a:pt x="58" y="27"/>
                    </a:lnTo>
                    <a:close/>
                    <a:moveTo>
                      <a:pt x="142" y="160"/>
                    </a:moveTo>
                    <a:cubicBezTo>
                      <a:pt x="100" y="172"/>
                      <a:pt x="100" y="172"/>
                      <a:pt x="100" y="172"/>
                    </a:cubicBezTo>
                    <a:cubicBezTo>
                      <a:pt x="58" y="160"/>
                      <a:pt x="58" y="160"/>
                      <a:pt x="58" y="160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151" y="55"/>
                      <a:pt x="151" y="55"/>
                      <a:pt x="151" y="55"/>
                    </a:cubicBezTo>
                    <a:lnTo>
                      <a:pt x="142" y="16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gency FB" panose="020B0503020202020204" pitchFamily="34" charset="0"/>
                  <a:sym typeface="+mn-lt"/>
                </a:endParaRPr>
              </a:p>
            </p:txBody>
          </p:sp>
        </p:grpSp>
      </p:grpSp>
      <p:grpSp>
        <p:nvGrpSpPr>
          <p:cNvPr id="62" name="组合 61"/>
          <p:cNvGrpSpPr/>
          <p:nvPr/>
        </p:nvGrpSpPr>
        <p:grpSpPr>
          <a:xfrm>
            <a:off x="10388994" y="3524595"/>
            <a:ext cx="810521" cy="757813"/>
            <a:chOff x="10388994" y="3851175"/>
            <a:chExt cx="810521" cy="757813"/>
          </a:xfrm>
        </p:grpSpPr>
        <p:grpSp>
          <p:nvGrpSpPr>
            <p:cNvPr id="63" name="Group 16"/>
            <p:cNvGrpSpPr/>
            <p:nvPr/>
          </p:nvGrpSpPr>
          <p:grpSpPr>
            <a:xfrm>
              <a:off x="10388994" y="3851175"/>
              <a:ext cx="810521" cy="757813"/>
              <a:chOff x="3031990" y="3644898"/>
              <a:chExt cx="815928" cy="762868"/>
            </a:xfrm>
          </p:grpSpPr>
          <p:sp>
            <p:nvSpPr>
              <p:cNvPr id="69" name="Rectangular Callout 17"/>
              <p:cNvSpPr/>
              <p:nvPr/>
            </p:nvSpPr>
            <p:spPr bwMode="auto">
              <a:xfrm flipH="1">
                <a:off x="3031990" y="3644898"/>
                <a:ext cx="815928" cy="762868"/>
              </a:xfrm>
              <a:prstGeom prst="wedgeRectCallout">
                <a:avLst/>
              </a:prstGeom>
              <a:solidFill>
                <a:srgbClr val="2EB0A2"/>
              </a:solidFill>
              <a:ln w="19050">
                <a:noFill/>
                <a:round/>
                <a:headEnd/>
                <a:tailEnd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none" lIns="121920" tIns="60960" rIns="121920" bIns="6096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262626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Agency FB" panose="020B0503020202020204" pitchFamily="34" charset="0"/>
                  <a:sym typeface="+mn-lt"/>
                </a:endParaRPr>
              </a:p>
            </p:txBody>
          </p:sp>
          <p:sp>
            <p:nvSpPr>
              <p:cNvPr id="70" name="Oval 18"/>
              <p:cNvSpPr/>
              <p:nvPr/>
            </p:nvSpPr>
            <p:spPr bwMode="auto">
              <a:xfrm>
                <a:off x="3163020" y="3749397"/>
                <a:ext cx="553870" cy="553870"/>
              </a:xfrm>
              <a:prstGeom prst="ellipse">
                <a:avLst/>
              </a:prstGeom>
              <a:noFill/>
              <a:ln w="28575">
                <a:solidFill>
                  <a:sysClr val="window" lastClr="FFFFFF"/>
                </a:solidFill>
                <a:round/>
                <a:headEnd/>
                <a:tailEnd/>
              </a:ln>
            </p:spPr>
            <p:txBody>
              <a:bodyPr vert="horz" wrap="none" lIns="121920" tIns="60960" rIns="121920" bIns="6096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262626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Agency FB" panose="020B0503020202020204" pitchFamily="34" charset="0"/>
                  <a:sym typeface="+mn-lt"/>
                </a:endParaRPr>
              </a:p>
            </p:txBody>
          </p:sp>
        </p:grpSp>
        <p:grpSp>
          <p:nvGrpSpPr>
            <p:cNvPr id="64" name="Group 58"/>
            <p:cNvGrpSpPr/>
            <p:nvPr/>
          </p:nvGrpSpPr>
          <p:grpSpPr>
            <a:xfrm>
              <a:off x="10654854" y="4087583"/>
              <a:ext cx="278799" cy="270087"/>
              <a:chOff x="2873375" y="930275"/>
              <a:chExt cx="914400" cy="885825"/>
            </a:xfrm>
            <a:solidFill>
              <a:sysClr val="window" lastClr="FFFFFF"/>
            </a:solidFill>
          </p:grpSpPr>
          <p:sp>
            <p:nvSpPr>
              <p:cNvPr id="65" name="Freeform 10"/>
              <p:cNvSpPr>
                <a:spLocks/>
              </p:cNvSpPr>
              <p:nvPr/>
            </p:nvSpPr>
            <p:spPr bwMode="auto">
              <a:xfrm>
                <a:off x="3182938" y="1720850"/>
                <a:ext cx="295275" cy="95250"/>
              </a:xfrm>
              <a:custGeom>
                <a:avLst/>
                <a:gdLst/>
                <a:ahLst/>
                <a:cxnLst>
                  <a:cxn ang="0">
                    <a:pos x="83" y="21"/>
                  </a:cxn>
                  <a:cxn ang="0">
                    <a:pos x="77" y="12"/>
                  </a:cxn>
                  <a:cxn ang="0">
                    <a:pos x="75" y="0"/>
                  </a:cxn>
                  <a:cxn ang="0">
                    <a:pos x="17" y="0"/>
                  </a:cxn>
                  <a:cxn ang="0">
                    <a:pos x="15" y="12"/>
                  </a:cxn>
                  <a:cxn ang="0">
                    <a:pos x="9" y="21"/>
                  </a:cxn>
                  <a:cxn ang="0">
                    <a:pos x="4" y="28"/>
                  </a:cxn>
                  <a:cxn ang="0">
                    <a:pos x="46" y="28"/>
                  </a:cxn>
                  <a:cxn ang="0">
                    <a:pos x="88" y="28"/>
                  </a:cxn>
                  <a:cxn ang="0">
                    <a:pos x="83" y="21"/>
                  </a:cxn>
                </a:cxnLst>
                <a:rect l="0" t="0" r="r" b="b"/>
                <a:pathLst>
                  <a:path w="92" h="29">
                    <a:moveTo>
                      <a:pt x="83" y="21"/>
                    </a:moveTo>
                    <a:cubicBezTo>
                      <a:pt x="78" y="17"/>
                      <a:pt x="77" y="12"/>
                      <a:pt x="77" y="12"/>
                    </a:cubicBezTo>
                    <a:cubicBezTo>
                      <a:pt x="75" y="0"/>
                      <a:pt x="75" y="0"/>
                      <a:pt x="75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5" y="12"/>
                      <a:pt x="15" y="12"/>
                      <a:pt x="15" y="12"/>
                    </a:cubicBezTo>
                    <a:cubicBezTo>
                      <a:pt x="15" y="12"/>
                      <a:pt x="14" y="17"/>
                      <a:pt x="9" y="21"/>
                    </a:cubicBezTo>
                    <a:cubicBezTo>
                      <a:pt x="4" y="25"/>
                      <a:pt x="0" y="28"/>
                      <a:pt x="4" y="28"/>
                    </a:cubicBezTo>
                    <a:cubicBezTo>
                      <a:pt x="8" y="29"/>
                      <a:pt x="43" y="28"/>
                      <a:pt x="46" y="28"/>
                    </a:cubicBezTo>
                    <a:cubicBezTo>
                      <a:pt x="49" y="28"/>
                      <a:pt x="84" y="29"/>
                      <a:pt x="88" y="28"/>
                    </a:cubicBezTo>
                    <a:cubicBezTo>
                      <a:pt x="92" y="28"/>
                      <a:pt x="88" y="25"/>
                      <a:pt x="83" y="2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gency FB" panose="020B0503020202020204" pitchFamily="34" charset="0"/>
                  <a:sym typeface="+mn-lt"/>
                </a:endParaRPr>
              </a:p>
            </p:txBody>
          </p:sp>
          <p:sp>
            <p:nvSpPr>
              <p:cNvPr id="66" name="Freeform 11"/>
              <p:cNvSpPr>
                <a:spLocks/>
              </p:cNvSpPr>
              <p:nvPr/>
            </p:nvSpPr>
            <p:spPr bwMode="auto">
              <a:xfrm>
                <a:off x="3067050" y="1339850"/>
                <a:ext cx="292100" cy="171450"/>
              </a:xfrm>
              <a:custGeom>
                <a:avLst/>
                <a:gdLst/>
                <a:ahLst/>
                <a:cxnLst>
                  <a:cxn ang="0">
                    <a:pos x="16" y="45"/>
                  </a:cxn>
                  <a:cxn ang="0">
                    <a:pos x="38" y="25"/>
                  </a:cxn>
                  <a:cxn ang="0">
                    <a:pos x="64" y="42"/>
                  </a:cxn>
                  <a:cxn ang="0">
                    <a:pos x="16" y="45"/>
                  </a:cxn>
                </a:cxnLst>
                <a:rect l="0" t="0" r="r" b="b"/>
                <a:pathLst>
                  <a:path w="91" h="53">
                    <a:moveTo>
                      <a:pt x="16" y="45"/>
                    </a:moveTo>
                    <a:cubicBezTo>
                      <a:pt x="31" y="45"/>
                      <a:pt x="33" y="41"/>
                      <a:pt x="38" y="25"/>
                    </a:cubicBezTo>
                    <a:cubicBezTo>
                      <a:pt x="48" y="0"/>
                      <a:pt x="91" y="31"/>
                      <a:pt x="64" y="42"/>
                    </a:cubicBezTo>
                    <a:cubicBezTo>
                      <a:pt x="38" y="53"/>
                      <a:pt x="0" y="45"/>
                      <a:pt x="16" y="4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gency FB" panose="020B0503020202020204" pitchFamily="34" charset="0"/>
                  <a:sym typeface="+mn-lt"/>
                </a:endParaRPr>
              </a:p>
            </p:txBody>
          </p:sp>
          <p:sp>
            <p:nvSpPr>
              <p:cNvPr id="67" name="Freeform 12"/>
              <p:cNvSpPr>
                <a:spLocks noEditPoints="1"/>
              </p:cNvSpPr>
              <p:nvPr/>
            </p:nvSpPr>
            <p:spPr bwMode="auto">
              <a:xfrm>
                <a:off x="3259138" y="930275"/>
                <a:ext cx="403225" cy="484188"/>
              </a:xfrm>
              <a:custGeom>
                <a:avLst/>
                <a:gdLst/>
                <a:ahLst/>
                <a:cxnLst>
                  <a:cxn ang="0">
                    <a:pos x="117" y="6"/>
                  </a:cxn>
                  <a:cxn ang="0">
                    <a:pos x="89" y="13"/>
                  </a:cxn>
                  <a:cxn ang="0">
                    <a:pos x="8" y="128"/>
                  </a:cxn>
                  <a:cxn ang="0">
                    <a:pos x="8" y="142"/>
                  </a:cxn>
                  <a:cxn ang="0">
                    <a:pos x="21" y="139"/>
                  </a:cxn>
                  <a:cxn ang="0">
                    <a:pos x="116" y="35"/>
                  </a:cxn>
                  <a:cxn ang="0">
                    <a:pos x="117" y="6"/>
                  </a:cxn>
                  <a:cxn ang="0">
                    <a:pos x="96" y="20"/>
                  </a:cxn>
                  <a:cxn ang="0">
                    <a:pos x="91" y="15"/>
                  </a:cxn>
                  <a:cxn ang="0">
                    <a:pos x="109" y="8"/>
                  </a:cxn>
                  <a:cxn ang="0">
                    <a:pos x="96" y="20"/>
                  </a:cxn>
                </a:cxnLst>
                <a:rect l="0" t="0" r="r" b="b"/>
                <a:pathLst>
                  <a:path w="125" h="149">
                    <a:moveTo>
                      <a:pt x="117" y="6"/>
                    </a:moveTo>
                    <a:cubicBezTo>
                      <a:pt x="109" y="0"/>
                      <a:pt x="97" y="3"/>
                      <a:pt x="89" y="13"/>
                    </a:cubicBezTo>
                    <a:cubicBezTo>
                      <a:pt x="8" y="128"/>
                      <a:pt x="8" y="128"/>
                      <a:pt x="8" y="128"/>
                    </a:cubicBezTo>
                    <a:cubicBezTo>
                      <a:pt x="0" y="138"/>
                      <a:pt x="0" y="136"/>
                      <a:pt x="8" y="142"/>
                    </a:cubicBezTo>
                    <a:cubicBezTo>
                      <a:pt x="15" y="148"/>
                      <a:pt x="14" y="149"/>
                      <a:pt x="21" y="139"/>
                    </a:cubicBezTo>
                    <a:cubicBezTo>
                      <a:pt x="116" y="35"/>
                      <a:pt x="116" y="35"/>
                      <a:pt x="116" y="35"/>
                    </a:cubicBezTo>
                    <a:cubicBezTo>
                      <a:pt x="124" y="25"/>
                      <a:pt x="125" y="12"/>
                      <a:pt x="117" y="6"/>
                    </a:cubicBezTo>
                    <a:close/>
                    <a:moveTo>
                      <a:pt x="96" y="20"/>
                    </a:moveTo>
                    <a:cubicBezTo>
                      <a:pt x="96" y="20"/>
                      <a:pt x="95" y="19"/>
                      <a:pt x="91" y="15"/>
                    </a:cubicBezTo>
                    <a:cubicBezTo>
                      <a:pt x="97" y="6"/>
                      <a:pt x="109" y="8"/>
                      <a:pt x="109" y="8"/>
                    </a:cubicBezTo>
                    <a:cubicBezTo>
                      <a:pt x="98" y="14"/>
                      <a:pt x="96" y="20"/>
                      <a:pt x="96" y="2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gency FB" panose="020B0503020202020204" pitchFamily="34" charset="0"/>
                  <a:sym typeface="+mn-lt"/>
                </a:endParaRPr>
              </a:p>
            </p:txBody>
          </p:sp>
          <p:sp>
            <p:nvSpPr>
              <p:cNvPr id="68" name="Freeform 13"/>
              <p:cNvSpPr>
                <a:spLocks/>
              </p:cNvSpPr>
              <p:nvPr/>
            </p:nvSpPr>
            <p:spPr bwMode="auto">
              <a:xfrm>
                <a:off x="2873375" y="1076325"/>
                <a:ext cx="914400" cy="609600"/>
              </a:xfrm>
              <a:custGeom>
                <a:avLst/>
                <a:gdLst/>
                <a:ahLst/>
                <a:cxnLst>
                  <a:cxn ang="0">
                    <a:pos x="273" y="0"/>
                  </a:cxn>
                  <a:cxn ang="0">
                    <a:pos x="237" y="0"/>
                  </a:cxn>
                  <a:cxn ang="0">
                    <a:pos x="222" y="17"/>
                  </a:cxn>
                  <a:cxn ang="0">
                    <a:pos x="267" y="17"/>
                  </a:cxn>
                  <a:cxn ang="0">
                    <a:pos x="267" y="154"/>
                  </a:cxn>
                  <a:cxn ang="0">
                    <a:pos x="17" y="154"/>
                  </a:cxn>
                  <a:cxn ang="0">
                    <a:pos x="17" y="17"/>
                  </a:cxn>
                  <a:cxn ang="0">
                    <a:pos x="162" y="17"/>
                  </a:cxn>
                  <a:cxn ang="0">
                    <a:pos x="174" y="0"/>
                  </a:cxn>
                  <a:cxn ang="0">
                    <a:pos x="11" y="0"/>
                  </a:cxn>
                  <a:cxn ang="0">
                    <a:pos x="0" y="11"/>
                  </a:cxn>
                  <a:cxn ang="0">
                    <a:pos x="0" y="176"/>
                  </a:cxn>
                  <a:cxn ang="0">
                    <a:pos x="11" y="188"/>
                  </a:cxn>
                  <a:cxn ang="0">
                    <a:pos x="273" y="188"/>
                  </a:cxn>
                  <a:cxn ang="0">
                    <a:pos x="284" y="176"/>
                  </a:cxn>
                  <a:cxn ang="0">
                    <a:pos x="284" y="11"/>
                  </a:cxn>
                  <a:cxn ang="0">
                    <a:pos x="273" y="0"/>
                  </a:cxn>
                </a:cxnLst>
                <a:rect l="0" t="0" r="r" b="b"/>
                <a:pathLst>
                  <a:path w="284" h="188">
                    <a:moveTo>
                      <a:pt x="273" y="0"/>
                    </a:moveTo>
                    <a:cubicBezTo>
                      <a:pt x="237" y="0"/>
                      <a:pt x="237" y="0"/>
                      <a:pt x="237" y="0"/>
                    </a:cubicBezTo>
                    <a:cubicBezTo>
                      <a:pt x="222" y="17"/>
                      <a:pt x="222" y="17"/>
                      <a:pt x="222" y="17"/>
                    </a:cubicBezTo>
                    <a:cubicBezTo>
                      <a:pt x="267" y="17"/>
                      <a:pt x="267" y="17"/>
                      <a:pt x="267" y="17"/>
                    </a:cubicBezTo>
                    <a:cubicBezTo>
                      <a:pt x="267" y="154"/>
                      <a:pt x="267" y="154"/>
                      <a:pt x="267" y="154"/>
                    </a:cubicBezTo>
                    <a:cubicBezTo>
                      <a:pt x="17" y="154"/>
                      <a:pt x="17" y="154"/>
                      <a:pt x="17" y="154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162" y="17"/>
                      <a:pt x="162" y="17"/>
                      <a:pt x="162" y="17"/>
                    </a:cubicBezTo>
                    <a:cubicBezTo>
                      <a:pt x="174" y="0"/>
                      <a:pt x="174" y="0"/>
                      <a:pt x="174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5" y="0"/>
                      <a:pt x="0" y="5"/>
                      <a:pt x="0" y="11"/>
                    </a:cubicBezTo>
                    <a:cubicBezTo>
                      <a:pt x="0" y="176"/>
                      <a:pt x="0" y="176"/>
                      <a:pt x="0" y="176"/>
                    </a:cubicBezTo>
                    <a:cubicBezTo>
                      <a:pt x="0" y="183"/>
                      <a:pt x="5" y="188"/>
                      <a:pt x="11" y="188"/>
                    </a:cubicBezTo>
                    <a:cubicBezTo>
                      <a:pt x="273" y="188"/>
                      <a:pt x="273" y="188"/>
                      <a:pt x="273" y="188"/>
                    </a:cubicBezTo>
                    <a:cubicBezTo>
                      <a:pt x="279" y="188"/>
                      <a:pt x="284" y="183"/>
                      <a:pt x="284" y="176"/>
                    </a:cubicBezTo>
                    <a:cubicBezTo>
                      <a:pt x="284" y="11"/>
                      <a:pt x="284" y="11"/>
                      <a:pt x="284" y="11"/>
                    </a:cubicBezTo>
                    <a:cubicBezTo>
                      <a:pt x="284" y="5"/>
                      <a:pt x="279" y="0"/>
                      <a:pt x="273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gency FB" panose="020B0503020202020204" pitchFamily="34" charset="0"/>
                  <a:sym typeface="+mn-lt"/>
                </a:endParaRPr>
              </a:p>
            </p:txBody>
          </p:sp>
        </p:grpSp>
      </p:grpSp>
      <p:sp>
        <p:nvSpPr>
          <p:cNvPr id="71" name="Text Placeholder 15"/>
          <p:cNvSpPr txBox="1">
            <a:spLocks/>
          </p:cNvSpPr>
          <p:nvPr/>
        </p:nvSpPr>
        <p:spPr>
          <a:xfrm>
            <a:off x="1002825" y="5031504"/>
            <a:ext cx="2133600" cy="25704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rgbClr val="262626">
                    <a:lumMod val="65000"/>
                    <a:lumOff val="35000"/>
                  </a:srgbClr>
                </a:solidFill>
                <a:latin typeface="Agency FB" panose="020B0503020202020204" pitchFamily="34" charset="0"/>
                <a:sym typeface="+mn-lt"/>
              </a:rPr>
              <a:t>Manager</a:t>
            </a:r>
          </a:p>
        </p:txBody>
      </p:sp>
      <p:sp>
        <p:nvSpPr>
          <p:cNvPr id="72" name="Text Placeholder 17"/>
          <p:cNvSpPr txBox="1">
            <a:spLocks/>
          </p:cNvSpPr>
          <p:nvPr/>
        </p:nvSpPr>
        <p:spPr>
          <a:xfrm>
            <a:off x="1002825" y="4690588"/>
            <a:ext cx="2133600" cy="25704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133" dirty="0" smtClean="0">
                <a:solidFill>
                  <a:srgbClr val="262626">
                    <a:lumMod val="75000"/>
                    <a:lumOff val="25000"/>
                  </a:srgbClr>
                </a:solidFill>
                <a:latin typeface="Agency FB" panose="020B0503020202020204" pitchFamily="34" charset="0"/>
                <a:sym typeface="+mn-lt"/>
              </a:rPr>
              <a:t>标题</a:t>
            </a:r>
            <a:endParaRPr lang="en-US" sz="2133" dirty="0">
              <a:solidFill>
                <a:srgbClr val="262626">
                  <a:lumMod val="75000"/>
                  <a:lumOff val="25000"/>
                </a:srgbClr>
              </a:solidFill>
              <a:latin typeface="Agency FB" panose="020B0503020202020204" pitchFamily="34" charset="0"/>
              <a:sym typeface="+mn-lt"/>
            </a:endParaRPr>
          </a:p>
        </p:txBody>
      </p:sp>
      <p:sp>
        <p:nvSpPr>
          <p:cNvPr id="73" name="Text Placeholder 20"/>
          <p:cNvSpPr txBox="1">
            <a:spLocks/>
          </p:cNvSpPr>
          <p:nvPr/>
        </p:nvSpPr>
        <p:spPr>
          <a:xfrm>
            <a:off x="3683673" y="5031504"/>
            <a:ext cx="2133600" cy="25704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rgbClr val="262626">
                    <a:lumMod val="65000"/>
                    <a:lumOff val="35000"/>
                  </a:srgbClr>
                </a:solidFill>
                <a:latin typeface="Agency FB" panose="020B0503020202020204" pitchFamily="34" charset="0"/>
                <a:sym typeface="+mn-lt"/>
              </a:rPr>
              <a:t>Programmer</a:t>
            </a:r>
          </a:p>
        </p:txBody>
      </p:sp>
      <p:sp>
        <p:nvSpPr>
          <p:cNvPr id="74" name="Text Placeholder 22"/>
          <p:cNvSpPr txBox="1">
            <a:spLocks/>
          </p:cNvSpPr>
          <p:nvPr/>
        </p:nvSpPr>
        <p:spPr>
          <a:xfrm>
            <a:off x="3683673" y="4690588"/>
            <a:ext cx="2133600" cy="25704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133" dirty="0">
                <a:solidFill>
                  <a:srgbClr val="262626">
                    <a:lumMod val="75000"/>
                    <a:lumOff val="25000"/>
                  </a:srgbClr>
                </a:solidFill>
                <a:latin typeface="Agency FB" panose="020B0503020202020204" pitchFamily="34" charset="0"/>
                <a:sym typeface="+mn-lt"/>
              </a:rPr>
              <a:t>标题</a:t>
            </a:r>
            <a:endParaRPr lang="en-US" altLang="zh-CN" sz="2133" dirty="0">
              <a:solidFill>
                <a:srgbClr val="262626">
                  <a:lumMod val="75000"/>
                  <a:lumOff val="25000"/>
                </a:srgbClr>
              </a:solidFill>
              <a:latin typeface="Agency FB" panose="020B0503020202020204" pitchFamily="34" charset="0"/>
              <a:sym typeface="+mn-lt"/>
            </a:endParaRPr>
          </a:p>
        </p:txBody>
      </p:sp>
      <p:sp>
        <p:nvSpPr>
          <p:cNvPr id="75" name="Text Placeholder 24"/>
          <p:cNvSpPr txBox="1">
            <a:spLocks/>
          </p:cNvSpPr>
          <p:nvPr/>
        </p:nvSpPr>
        <p:spPr>
          <a:xfrm>
            <a:off x="6364521" y="5031504"/>
            <a:ext cx="2133600" cy="25704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rgbClr val="262626">
                    <a:lumMod val="65000"/>
                    <a:lumOff val="35000"/>
                  </a:srgbClr>
                </a:solidFill>
                <a:latin typeface="Agency FB" panose="020B0503020202020204" pitchFamily="34" charset="0"/>
                <a:sym typeface="+mn-lt"/>
              </a:rPr>
              <a:t>Designer</a:t>
            </a:r>
          </a:p>
        </p:txBody>
      </p:sp>
      <p:sp>
        <p:nvSpPr>
          <p:cNvPr id="76" name="Text Placeholder 26"/>
          <p:cNvSpPr txBox="1">
            <a:spLocks/>
          </p:cNvSpPr>
          <p:nvPr/>
        </p:nvSpPr>
        <p:spPr>
          <a:xfrm>
            <a:off x="6364521" y="4690588"/>
            <a:ext cx="2133600" cy="25704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133" dirty="0">
                <a:solidFill>
                  <a:srgbClr val="262626">
                    <a:lumMod val="75000"/>
                    <a:lumOff val="25000"/>
                  </a:srgbClr>
                </a:solidFill>
                <a:latin typeface="Agency FB" panose="020B0503020202020204" pitchFamily="34" charset="0"/>
                <a:sym typeface="+mn-lt"/>
              </a:rPr>
              <a:t>标题</a:t>
            </a:r>
            <a:endParaRPr lang="en-US" altLang="zh-CN" sz="2133" dirty="0">
              <a:solidFill>
                <a:srgbClr val="262626">
                  <a:lumMod val="75000"/>
                  <a:lumOff val="25000"/>
                </a:srgbClr>
              </a:solidFill>
              <a:latin typeface="Agency FB" panose="020B0503020202020204" pitchFamily="34" charset="0"/>
              <a:sym typeface="+mn-lt"/>
            </a:endParaRPr>
          </a:p>
        </p:txBody>
      </p:sp>
      <p:sp>
        <p:nvSpPr>
          <p:cNvPr id="77" name="Text Placeholder 28"/>
          <p:cNvSpPr txBox="1">
            <a:spLocks/>
          </p:cNvSpPr>
          <p:nvPr/>
        </p:nvSpPr>
        <p:spPr>
          <a:xfrm>
            <a:off x="9045371" y="5031504"/>
            <a:ext cx="2133600" cy="25704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rgbClr val="262626">
                    <a:lumMod val="65000"/>
                    <a:lumOff val="35000"/>
                  </a:srgbClr>
                </a:solidFill>
                <a:latin typeface="Agency FB" panose="020B0503020202020204" pitchFamily="34" charset="0"/>
                <a:sym typeface="+mn-lt"/>
              </a:rPr>
              <a:t>Web Designer</a:t>
            </a:r>
          </a:p>
        </p:txBody>
      </p:sp>
      <p:sp>
        <p:nvSpPr>
          <p:cNvPr id="78" name="Text Placeholder 30"/>
          <p:cNvSpPr txBox="1">
            <a:spLocks/>
          </p:cNvSpPr>
          <p:nvPr/>
        </p:nvSpPr>
        <p:spPr>
          <a:xfrm>
            <a:off x="9045371" y="4690588"/>
            <a:ext cx="2133600" cy="25704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133" dirty="0">
                <a:solidFill>
                  <a:srgbClr val="262626">
                    <a:lumMod val="75000"/>
                    <a:lumOff val="25000"/>
                  </a:srgbClr>
                </a:solidFill>
                <a:latin typeface="Agency FB" panose="020B0503020202020204" pitchFamily="34" charset="0"/>
                <a:sym typeface="+mn-lt"/>
              </a:rPr>
              <a:t>标题</a:t>
            </a:r>
            <a:endParaRPr lang="en-US" altLang="zh-CN" sz="2133" dirty="0">
              <a:solidFill>
                <a:srgbClr val="262626">
                  <a:lumMod val="75000"/>
                  <a:lumOff val="25000"/>
                </a:srgbClr>
              </a:solidFill>
              <a:latin typeface="Agency FB" panose="020B0503020202020204" pitchFamily="34" charset="0"/>
              <a:sym typeface="+mn-lt"/>
            </a:endParaRPr>
          </a:p>
        </p:txBody>
      </p:sp>
      <p:grpSp>
        <p:nvGrpSpPr>
          <p:cNvPr id="79" name="组合 78"/>
          <p:cNvGrpSpPr/>
          <p:nvPr/>
        </p:nvGrpSpPr>
        <p:grpSpPr>
          <a:xfrm>
            <a:off x="2347546" y="3524595"/>
            <a:ext cx="810521" cy="757813"/>
            <a:chOff x="2347546" y="3851175"/>
            <a:chExt cx="810521" cy="757813"/>
          </a:xfrm>
        </p:grpSpPr>
        <p:grpSp>
          <p:nvGrpSpPr>
            <p:cNvPr id="80" name="Group 7"/>
            <p:cNvGrpSpPr/>
            <p:nvPr/>
          </p:nvGrpSpPr>
          <p:grpSpPr>
            <a:xfrm>
              <a:off x="2347546" y="3851175"/>
              <a:ext cx="810521" cy="757813"/>
              <a:chOff x="3031990" y="3644898"/>
              <a:chExt cx="815928" cy="762868"/>
            </a:xfrm>
          </p:grpSpPr>
          <p:sp>
            <p:nvSpPr>
              <p:cNvPr id="82" name="Rectangular Callout 8"/>
              <p:cNvSpPr/>
              <p:nvPr/>
            </p:nvSpPr>
            <p:spPr bwMode="auto">
              <a:xfrm flipH="1">
                <a:off x="3031990" y="3644898"/>
                <a:ext cx="815928" cy="762868"/>
              </a:xfrm>
              <a:prstGeom prst="wedgeRectCallout">
                <a:avLst/>
              </a:prstGeom>
              <a:solidFill>
                <a:srgbClr val="2EB0A2"/>
              </a:solidFill>
              <a:ln w="19050">
                <a:noFill/>
                <a:round/>
                <a:headEnd/>
                <a:tailEnd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none" lIns="121920" tIns="60960" rIns="121920" bIns="6096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262626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Agency FB" panose="020B0503020202020204" pitchFamily="34" charset="0"/>
                  <a:sym typeface="+mn-lt"/>
                </a:endParaRPr>
              </a:p>
            </p:txBody>
          </p:sp>
          <p:sp>
            <p:nvSpPr>
              <p:cNvPr id="83" name="Oval 9"/>
              <p:cNvSpPr/>
              <p:nvPr/>
            </p:nvSpPr>
            <p:spPr bwMode="auto">
              <a:xfrm>
                <a:off x="3163020" y="3749397"/>
                <a:ext cx="553870" cy="553870"/>
              </a:xfrm>
              <a:prstGeom prst="ellipse">
                <a:avLst/>
              </a:prstGeom>
              <a:noFill/>
              <a:ln w="28575">
                <a:solidFill>
                  <a:sysClr val="window" lastClr="FFFFFF"/>
                </a:solidFill>
                <a:round/>
                <a:headEnd/>
                <a:tailEnd/>
              </a:ln>
            </p:spPr>
            <p:txBody>
              <a:bodyPr vert="horz" wrap="none" lIns="121920" tIns="60960" rIns="121920" bIns="6096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262626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Agency FB" panose="020B0503020202020204" pitchFamily="34" charset="0"/>
                  <a:sym typeface="+mn-lt"/>
                </a:endParaRPr>
              </a:p>
            </p:txBody>
          </p:sp>
        </p:grpSp>
        <p:sp>
          <p:nvSpPr>
            <p:cNvPr id="81" name="Freeform 20"/>
            <p:cNvSpPr>
              <a:spLocks noEditPoints="1"/>
            </p:cNvSpPr>
            <p:nvPr/>
          </p:nvSpPr>
          <p:spPr bwMode="auto">
            <a:xfrm>
              <a:off x="2575931" y="4099813"/>
              <a:ext cx="344903" cy="260537"/>
            </a:xfrm>
            <a:custGeom>
              <a:avLst/>
              <a:gdLst/>
              <a:ahLst/>
              <a:cxnLst>
                <a:cxn ang="0">
                  <a:pos x="61" y="9"/>
                </a:cxn>
                <a:cxn ang="0">
                  <a:pos x="53" y="0"/>
                </a:cxn>
                <a:cxn ang="0">
                  <a:pos x="25" y="8"/>
                </a:cxn>
                <a:cxn ang="0">
                  <a:pos x="9" y="9"/>
                </a:cxn>
                <a:cxn ang="0">
                  <a:pos x="0" y="57"/>
                </a:cxn>
                <a:cxn ang="0">
                  <a:pos x="78" y="65"/>
                </a:cxn>
                <a:cxn ang="0">
                  <a:pos x="86" y="17"/>
                </a:cxn>
                <a:cxn ang="0">
                  <a:pos x="31" y="8"/>
                </a:cxn>
                <a:cxn ang="0">
                  <a:pos x="53" y="5"/>
                </a:cxn>
                <a:cxn ang="0">
                  <a:pos x="56" y="9"/>
                </a:cxn>
                <a:cxn ang="0">
                  <a:pos x="31" y="8"/>
                </a:cxn>
                <a:cxn ang="0">
                  <a:pos x="78" y="14"/>
                </a:cxn>
                <a:cxn ang="0">
                  <a:pos x="81" y="23"/>
                </a:cxn>
                <a:cxn ang="0">
                  <a:pos x="77" y="28"/>
                </a:cxn>
                <a:cxn ang="0">
                  <a:pos x="50" y="28"/>
                </a:cxn>
                <a:cxn ang="0">
                  <a:pos x="31" y="33"/>
                </a:cxn>
                <a:cxn ang="0">
                  <a:pos x="6" y="24"/>
                </a:cxn>
                <a:cxn ang="0">
                  <a:pos x="9" y="14"/>
                </a:cxn>
                <a:cxn ang="0">
                  <a:pos x="52" y="37"/>
                </a:cxn>
                <a:cxn ang="0">
                  <a:pos x="36" y="39"/>
                </a:cxn>
                <a:cxn ang="0">
                  <a:pos x="34" y="34"/>
                </a:cxn>
                <a:cxn ang="0">
                  <a:pos x="50" y="32"/>
                </a:cxn>
                <a:cxn ang="0">
                  <a:pos x="78" y="60"/>
                </a:cxn>
                <a:cxn ang="0">
                  <a:pos x="6" y="57"/>
                </a:cxn>
                <a:cxn ang="0">
                  <a:pos x="9" y="57"/>
                </a:cxn>
                <a:cxn ang="0">
                  <a:pos x="62" y="56"/>
                </a:cxn>
                <a:cxn ang="0">
                  <a:pos x="9" y="54"/>
                </a:cxn>
                <a:cxn ang="0">
                  <a:pos x="6" y="30"/>
                </a:cxn>
                <a:cxn ang="0">
                  <a:pos x="9" y="31"/>
                </a:cxn>
                <a:cxn ang="0">
                  <a:pos x="31" y="37"/>
                </a:cxn>
                <a:cxn ang="0">
                  <a:pos x="50" y="43"/>
                </a:cxn>
                <a:cxn ang="0">
                  <a:pos x="56" y="37"/>
                </a:cxn>
                <a:cxn ang="0">
                  <a:pos x="78" y="31"/>
                </a:cxn>
                <a:cxn ang="0">
                  <a:pos x="81" y="51"/>
                </a:cxn>
                <a:cxn ang="0">
                  <a:pos x="68" y="54"/>
                </a:cxn>
                <a:cxn ang="0">
                  <a:pos x="68" y="57"/>
                </a:cxn>
                <a:cxn ang="0">
                  <a:pos x="81" y="56"/>
                </a:cxn>
                <a:cxn ang="0">
                  <a:pos x="78" y="60"/>
                </a:cxn>
              </a:cxnLst>
              <a:rect l="0" t="0" r="r" b="b"/>
              <a:pathLst>
                <a:path w="86" h="65">
                  <a:moveTo>
                    <a:pt x="78" y="9"/>
                  </a:moveTo>
                  <a:cubicBezTo>
                    <a:pt x="61" y="9"/>
                    <a:pt x="61" y="9"/>
                    <a:pt x="61" y="9"/>
                  </a:cubicBezTo>
                  <a:cubicBezTo>
                    <a:pt x="61" y="8"/>
                    <a:pt x="61" y="8"/>
                    <a:pt x="61" y="8"/>
                  </a:cubicBezTo>
                  <a:cubicBezTo>
                    <a:pt x="61" y="4"/>
                    <a:pt x="57" y="0"/>
                    <a:pt x="53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29" y="0"/>
                    <a:pt x="25" y="4"/>
                    <a:pt x="25" y="8"/>
                  </a:cubicBezTo>
                  <a:cubicBezTo>
                    <a:pt x="25" y="9"/>
                    <a:pt x="25" y="9"/>
                    <a:pt x="25" y="9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4" y="9"/>
                    <a:pt x="0" y="13"/>
                    <a:pt x="0" y="17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0" y="62"/>
                    <a:pt x="4" y="65"/>
                    <a:pt x="9" y="65"/>
                  </a:cubicBezTo>
                  <a:cubicBezTo>
                    <a:pt x="78" y="65"/>
                    <a:pt x="78" y="65"/>
                    <a:pt x="78" y="65"/>
                  </a:cubicBezTo>
                  <a:cubicBezTo>
                    <a:pt x="82" y="65"/>
                    <a:pt x="86" y="62"/>
                    <a:pt x="86" y="57"/>
                  </a:cubicBezTo>
                  <a:cubicBezTo>
                    <a:pt x="86" y="17"/>
                    <a:pt x="86" y="17"/>
                    <a:pt x="86" y="17"/>
                  </a:cubicBezTo>
                  <a:cubicBezTo>
                    <a:pt x="86" y="13"/>
                    <a:pt x="82" y="9"/>
                    <a:pt x="78" y="9"/>
                  </a:cubicBezTo>
                  <a:close/>
                  <a:moveTo>
                    <a:pt x="31" y="8"/>
                  </a:moveTo>
                  <a:cubicBezTo>
                    <a:pt x="31" y="7"/>
                    <a:pt x="32" y="5"/>
                    <a:pt x="34" y="5"/>
                  </a:cubicBezTo>
                  <a:cubicBezTo>
                    <a:pt x="53" y="5"/>
                    <a:pt x="53" y="5"/>
                    <a:pt x="53" y="5"/>
                  </a:cubicBezTo>
                  <a:cubicBezTo>
                    <a:pt x="54" y="5"/>
                    <a:pt x="56" y="7"/>
                    <a:pt x="56" y="8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31" y="9"/>
                    <a:pt x="31" y="9"/>
                    <a:pt x="31" y="9"/>
                  </a:cubicBezTo>
                  <a:lnTo>
                    <a:pt x="31" y="8"/>
                  </a:lnTo>
                  <a:close/>
                  <a:moveTo>
                    <a:pt x="9" y="14"/>
                  </a:moveTo>
                  <a:cubicBezTo>
                    <a:pt x="78" y="14"/>
                    <a:pt x="78" y="14"/>
                    <a:pt x="78" y="14"/>
                  </a:cubicBezTo>
                  <a:cubicBezTo>
                    <a:pt x="79" y="14"/>
                    <a:pt x="81" y="16"/>
                    <a:pt x="81" y="17"/>
                  </a:cubicBezTo>
                  <a:cubicBezTo>
                    <a:pt x="81" y="23"/>
                    <a:pt x="81" y="23"/>
                    <a:pt x="81" y="23"/>
                  </a:cubicBezTo>
                  <a:cubicBezTo>
                    <a:pt x="81" y="23"/>
                    <a:pt x="81" y="23"/>
                    <a:pt x="81" y="23"/>
                  </a:cubicBezTo>
                  <a:cubicBezTo>
                    <a:pt x="81" y="25"/>
                    <a:pt x="80" y="27"/>
                    <a:pt x="77" y="28"/>
                  </a:cubicBezTo>
                  <a:cubicBezTo>
                    <a:pt x="56" y="33"/>
                    <a:pt x="56" y="33"/>
                    <a:pt x="56" y="33"/>
                  </a:cubicBezTo>
                  <a:cubicBezTo>
                    <a:pt x="56" y="31"/>
                    <a:pt x="53" y="28"/>
                    <a:pt x="50" y="28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3" y="28"/>
                    <a:pt x="31" y="31"/>
                    <a:pt x="31" y="33"/>
                  </a:cubicBezTo>
                  <a:cubicBezTo>
                    <a:pt x="10" y="28"/>
                    <a:pt x="10" y="28"/>
                    <a:pt x="10" y="28"/>
                  </a:cubicBezTo>
                  <a:cubicBezTo>
                    <a:pt x="7" y="27"/>
                    <a:pt x="6" y="25"/>
                    <a:pt x="6" y="24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6" y="16"/>
                    <a:pt x="7" y="14"/>
                    <a:pt x="9" y="14"/>
                  </a:cubicBezTo>
                  <a:close/>
                  <a:moveTo>
                    <a:pt x="52" y="34"/>
                  </a:moveTo>
                  <a:cubicBezTo>
                    <a:pt x="52" y="37"/>
                    <a:pt x="52" y="37"/>
                    <a:pt x="52" y="37"/>
                  </a:cubicBezTo>
                  <a:cubicBezTo>
                    <a:pt x="52" y="38"/>
                    <a:pt x="51" y="39"/>
                    <a:pt x="50" y="39"/>
                  </a:cubicBezTo>
                  <a:cubicBezTo>
                    <a:pt x="36" y="39"/>
                    <a:pt x="36" y="39"/>
                    <a:pt x="36" y="39"/>
                  </a:cubicBezTo>
                  <a:cubicBezTo>
                    <a:pt x="35" y="39"/>
                    <a:pt x="34" y="38"/>
                    <a:pt x="34" y="37"/>
                  </a:cubicBezTo>
                  <a:cubicBezTo>
                    <a:pt x="34" y="34"/>
                    <a:pt x="34" y="34"/>
                    <a:pt x="34" y="34"/>
                  </a:cubicBezTo>
                  <a:cubicBezTo>
                    <a:pt x="34" y="33"/>
                    <a:pt x="35" y="32"/>
                    <a:pt x="36" y="32"/>
                  </a:cubicBezTo>
                  <a:cubicBezTo>
                    <a:pt x="50" y="32"/>
                    <a:pt x="50" y="32"/>
                    <a:pt x="50" y="32"/>
                  </a:cubicBezTo>
                  <a:cubicBezTo>
                    <a:pt x="51" y="32"/>
                    <a:pt x="52" y="33"/>
                    <a:pt x="52" y="34"/>
                  </a:cubicBezTo>
                  <a:close/>
                  <a:moveTo>
                    <a:pt x="78" y="60"/>
                  </a:moveTo>
                  <a:cubicBezTo>
                    <a:pt x="9" y="60"/>
                    <a:pt x="9" y="60"/>
                    <a:pt x="9" y="60"/>
                  </a:cubicBezTo>
                  <a:cubicBezTo>
                    <a:pt x="7" y="60"/>
                    <a:pt x="6" y="59"/>
                    <a:pt x="6" y="57"/>
                  </a:cubicBezTo>
                  <a:cubicBezTo>
                    <a:pt x="6" y="56"/>
                    <a:pt x="6" y="56"/>
                    <a:pt x="6" y="56"/>
                  </a:cubicBezTo>
                  <a:cubicBezTo>
                    <a:pt x="7" y="57"/>
                    <a:pt x="8" y="57"/>
                    <a:pt x="9" y="57"/>
                  </a:cubicBezTo>
                  <a:cubicBezTo>
                    <a:pt x="60" y="57"/>
                    <a:pt x="60" y="57"/>
                    <a:pt x="60" y="57"/>
                  </a:cubicBezTo>
                  <a:cubicBezTo>
                    <a:pt x="61" y="57"/>
                    <a:pt x="62" y="57"/>
                    <a:pt x="62" y="56"/>
                  </a:cubicBezTo>
                  <a:cubicBezTo>
                    <a:pt x="62" y="55"/>
                    <a:pt x="61" y="54"/>
                    <a:pt x="60" y="54"/>
                  </a:cubicBezTo>
                  <a:cubicBezTo>
                    <a:pt x="9" y="54"/>
                    <a:pt x="9" y="54"/>
                    <a:pt x="9" y="54"/>
                  </a:cubicBezTo>
                  <a:cubicBezTo>
                    <a:pt x="8" y="54"/>
                    <a:pt x="6" y="53"/>
                    <a:pt x="6" y="51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7" y="31"/>
                    <a:pt x="8" y="31"/>
                    <a:pt x="9" y="31"/>
                  </a:cubicBezTo>
                  <a:cubicBezTo>
                    <a:pt x="9" y="31"/>
                    <a:pt x="9" y="31"/>
                    <a:pt x="9" y="31"/>
                  </a:cubicBezTo>
                  <a:cubicBezTo>
                    <a:pt x="31" y="37"/>
                    <a:pt x="31" y="37"/>
                    <a:pt x="31" y="37"/>
                  </a:cubicBezTo>
                  <a:cubicBezTo>
                    <a:pt x="31" y="37"/>
                    <a:pt x="31" y="37"/>
                    <a:pt x="31" y="37"/>
                  </a:cubicBezTo>
                  <a:cubicBezTo>
                    <a:pt x="31" y="40"/>
                    <a:pt x="33" y="43"/>
                    <a:pt x="36" y="43"/>
                  </a:cubicBezTo>
                  <a:cubicBezTo>
                    <a:pt x="50" y="43"/>
                    <a:pt x="50" y="43"/>
                    <a:pt x="50" y="43"/>
                  </a:cubicBezTo>
                  <a:cubicBezTo>
                    <a:pt x="53" y="43"/>
                    <a:pt x="56" y="40"/>
                    <a:pt x="56" y="37"/>
                  </a:cubicBezTo>
                  <a:cubicBezTo>
                    <a:pt x="56" y="37"/>
                    <a:pt x="56" y="37"/>
                    <a:pt x="56" y="37"/>
                  </a:cubicBezTo>
                  <a:cubicBezTo>
                    <a:pt x="77" y="31"/>
                    <a:pt x="77" y="31"/>
                    <a:pt x="77" y="31"/>
                  </a:cubicBezTo>
                  <a:cubicBezTo>
                    <a:pt x="78" y="31"/>
                    <a:pt x="78" y="31"/>
                    <a:pt x="78" y="31"/>
                  </a:cubicBezTo>
                  <a:cubicBezTo>
                    <a:pt x="79" y="31"/>
                    <a:pt x="80" y="31"/>
                    <a:pt x="81" y="30"/>
                  </a:cubicBezTo>
                  <a:cubicBezTo>
                    <a:pt x="81" y="51"/>
                    <a:pt x="81" y="51"/>
                    <a:pt x="81" y="51"/>
                  </a:cubicBezTo>
                  <a:cubicBezTo>
                    <a:pt x="80" y="53"/>
                    <a:pt x="79" y="54"/>
                    <a:pt x="77" y="54"/>
                  </a:cubicBezTo>
                  <a:cubicBezTo>
                    <a:pt x="68" y="54"/>
                    <a:pt x="68" y="54"/>
                    <a:pt x="68" y="54"/>
                  </a:cubicBezTo>
                  <a:cubicBezTo>
                    <a:pt x="67" y="54"/>
                    <a:pt x="67" y="55"/>
                    <a:pt x="67" y="56"/>
                  </a:cubicBezTo>
                  <a:cubicBezTo>
                    <a:pt x="67" y="57"/>
                    <a:pt x="67" y="57"/>
                    <a:pt x="68" y="57"/>
                  </a:cubicBezTo>
                  <a:cubicBezTo>
                    <a:pt x="77" y="57"/>
                    <a:pt x="77" y="57"/>
                    <a:pt x="77" y="57"/>
                  </a:cubicBezTo>
                  <a:cubicBezTo>
                    <a:pt x="78" y="57"/>
                    <a:pt x="80" y="57"/>
                    <a:pt x="81" y="56"/>
                  </a:cubicBezTo>
                  <a:cubicBezTo>
                    <a:pt x="81" y="57"/>
                    <a:pt x="81" y="57"/>
                    <a:pt x="81" y="57"/>
                  </a:cubicBezTo>
                  <a:cubicBezTo>
                    <a:pt x="81" y="59"/>
                    <a:pt x="79" y="60"/>
                    <a:pt x="78" y="60"/>
                  </a:cubicBezTo>
                  <a:close/>
                </a:path>
              </a:pathLst>
            </a:custGeom>
            <a:solidFill>
              <a:sysClr val="window" lastClr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gency FB" panose="020B0503020202020204" pitchFamily="34" charset="0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28678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500"/>
                            </p:stCondLst>
                            <p:childTnLst>
                              <p:par>
                                <p:cTn id="4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0"/>
                            </p:stCondLst>
                            <p:childTnLst>
                              <p:par>
                                <p:cTn id="5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500"/>
                            </p:stCondLst>
                            <p:childTnLst>
                              <p:par>
                                <p:cTn id="5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6000"/>
                            </p:stCondLst>
                            <p:childTnLst>
                              <p:par>
                                <p:cTn id="6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500"/>
                            </p:stCondLst>
                            <p:childTnLst>
                              <p:par>
                                <p:cTn id="68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7000"/>
                            </p:stCondLst>
                            <p:childTnLst>
                              <p:par>
                                <p:cTn id="7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7500"/>
                            </p:stCondLst>
                            <p:childTnLst>
                              <p:par>
                                <p:cTn id="7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  <p:bldP spid="72" grpId="0"/>
      <p:bldP spid="73" grpId="0"/>
      <p:bldP spid="74" grpId="0"/>
      <p:bldP spid="75" grpId="0"/>
      <p:bldP spid="76" grpId="0"/>
      <p:bldP spid="77" grpId="0"/>
      <p:bldP spid="7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xmlns="" id="{CEEDEC47-37E4-4BF7-A79A-8B730D04BCB2}"/>
              </a:ext>
            </a:extLst>
          </p:cNvPr>
          <p:cNvGrpSpPr/>
          <p:nvPr/>
        </p:nvGrpSpPr>
        <p:grpSpPr>
          <a:xfrm>
            <a:off x="3712870" y="1412101"/>
            <a:ext cx="4552241" cy="1608525"/>
            <a:chOff x="1928458" y="-68802"/>
            <a:chExt cx="9899032" cy="3497802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xmlns="" id="{DA59C09A-D54F-4896-9253-6D2D54254F6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2071"/>
            <a:stretch/>
          </p:blipFill>
          <p:spPr>
            <a:xfrm>
              <a:off x="1928458" y="142043"/>
              <a:ext cx="4340131" cy="3286957"/>
            </a:xfrm>
            <a:prstGeom prst="rect">
              <a:avLst/>
            </a:prstGeom>
          </p:spPr>
        </p:pic>
        <p:pic>
          <p:nvPicPr>
            <p:cNvPr id="3" name="图片 2">
              <a:extLst>
                <a:ext uri="{FF2B5EF4-FFF2-40B4-BE49-F238E27FC236}">
                  <a16:creationId xmlns:a16="http://schemas.microsoft.com/office/drawing/2014/main" xmlns="" id="{83B4EDE6-7F04-4F91-9D2C-C1973BDA8D0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/>
            <a:stretch/>
          </p:blipFill>
          <p:spPr>
            <a:xfrm>
              <a:off x="7487359" y="-68802"/>
              <a:ext cx="4340131" cy="3429000"/>
            </a:xfrm>
            <a:prstGeom prst="rect">
              <a:avLst/>
            </a:prstGeom>
          </p:spPr>
        </p:pic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FD666C5E-E20B-40A1-B746-335BACEE80DF}"/>
              </a:ext>
            </a:extLst>
          </p:cNvPr>
          <p:cNvSpPr txBox="1"/>
          <p:nvPr/>
        </p:nvSpPr>
        <p:spPr>
          <a:xfrm>
            <a:off x="3934287" y="3292264"/>
            <a:ext cx="4323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3600" dirty="0">
                <a:cs typeface="+mn-ea"/>
                <a:sym typeface="+mn-lt"/>
              </a:rPr>
              <a:t>Part 0 3</a:t>
            </a:r>
            <a:endParaRPr lang="zh-CN" altLang="en-US" sz="3600" dirty="0">
              <a:cs typeface="+mn-ea"/>
              <a:sym typeface="+mn-lt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xmlns="" id="{9B935F19-089D-4AE9-ABED-F9351C78CCD2}"/>
              </a:ext>
            </a:extLst>
          </p:cNvPr>
          <p:cNvSpPr/>
          <p:nvPr/>
        </p:nvSpPr>
        <p:spPr>
          <a:xfrm>
            <a:off x="3048000" y="3993915"/>
            <a:ext cx="6096000" cy="77527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zh-CN" sz="1200" dirty="0">
                <a:cs typeface="+mn-ea"/>
                <a:sym typeface="+mn-lt"/>
              </a:rPr>
              <a:t>Just for today I will try to live through this day only and not tackle my whole life problem at once Just for today I will try to live through this</a:t>
            </a:r>
          </a:p>
        </p:txBody>
      </p:sp>
    </p:spTree>
    <p:extLst>
      <p:ext uri="{BB962C8B-B14F-4D97-AF65-F5344CB8AC3E}">
        <p14:creationId xmlns:p14="http://schemas.microsoft.com/office/powerpoint/2010/main" val="2533820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3">
            <a:extLst>
              <a:ext uri="{FF2B5EF4-FFF2-40B4-BE49-F238E27FC236}">
                <a16:creationId xmlns:a16="http://schemas.microsoft.com/office/drawing/2014/main" xmlns="" id="{A9C3BF5D-8E7A-4F39-A270-196EA3D59A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1721" y="3554105"/>
            <a:ext cx="2387252" cy="188327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zh-CN" sz="1200" dirty="0">
                <a:cs typeface="+mn-ea"/>
                <a:sym typeface="+mn-lt"/>
              </a:rPr>
              <a:t>Just for today I will try to live through this day only and not tackle my whole life problem at once Just for today I will try to live through this</a:t>
            </a:r>
          </a:p>
        </p:txBody>
      </p:sp>
      <p:sp>
        <p:nvSpPr>
          <p:cNvPr id="5" name="矩形 23">
            <a:extLst>
              <a:ext uri="{FF2B5EF4-FFF2-40B4-BE49-F238E27FC236}">
                <a16:creationId xmlns:a16="http://schemas.microsoft.com/office/drawing/2014/main" xmlns="" id="{674F81CF-7B95-40EC-95B7-F930737013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19346" y="3554105"/>
            <a:ext cx="2387252" cy="188327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zh-CN" sz="1200" dirty="0">
                <a:cs typeface="+mn-ea"/>
                <a:sym typeface="+mn-lt"/>
              </a:rPr>
              <a:t>Just for today I will try to live through this day only and not tackle my whole life problem at once Just for today I will try to live through this</a:t>
            </a:r>
          </a:p>
        </p:txBody>
      </p:sp>
      <p:sp>
        <p:nvSpPr>
          <p:cNvPr id="6" name="矩形 23">
            <a:extLst>
              <a:ext uri="{FF2B5EF4-FFF2-40B4-BE49-F238E27FC236}">
                <a16:creationId xmlns:a16="http://schemas.microsoft.com/office/drawing/2014/main" xmlns="" id="{B3320558-8783-4F9D-A995-D415AB340F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4676" y="3554105"/>
            <a:ext cx="2387252" cy="188327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zh-CN" sz="1200" dirty="0">
                <a:cs typeface="+mn-ea"/>
                <a:sym typeface="+mn-lt"/>
              </a:rPr>
              <a:t>Just for today I will try to live through this day only and not tackle my whole life problem at once Just for today I will try to live through this</a:t>
            </a: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xmlns="" id="{0A65ECBE-2800-404E-85C2-61CCB25AAAA1}"/>
              </a:ext>
            </a:extLst>
          </p:cNvPr>
          <p:cNvSpPr/>
          <p:nvPr/>
        </p:nvSpPr>
        <p:spPr>
          <a:xfrm>
            <a:off x="1227466" y="1937022"/>
            <a:ext cx="1355765" cy="1355765"/>
          </a:xfrm>
          <a:prstGeom prst="ellipse">
            <a:avLst/>
          </a:prstGeom>
          <a:solidFill>
            <a:srgbClr val="2DB1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xmlns="" id="{5967D3B4-EADE-40AD-AE40-2FF47E75482A}"/>
              </a:ext>
            </a:extLst>
          </p:cNvPr>
          <p:cNvSpPr/>
          <p:nvPr/>
        </p:nvSpPr>
        <p:spPr>
          <a:xfrm>
            <a:off x="4035090" y="1937022"/>
            <a:ext cx="1355765" cy="1355765"/>
          </a:xfrm>
          <a:prstGeom prst="ellipse">
            <a:avLst/>
          </a:prstGeom>
          <a:solidFill>
            <a:srgbClr val="2DB1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xmlns="" id="{A9DF045B-B0EF-4AF0-B589-D39E680E5A79}"/>
              </a:ext>
            </a:extLst>
          </p:cNvPr>
          <p:cNvSpPr/>
          <p:nvPr/>
        </p:nvSpPr>
        <p:spPr>
          <a:xfrm>
            <a:off x="6780420" y="1937022"/>
            <a:ext cx="1355765" cy="1355765"/>
          </a:xfrm>
          <a:prstGeom prst="ellipse">
            <a:avLst/>
          </a:prstGeom>
          <a:solidFill>
            <a:srgbClr val="2DB1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xmlns="" id="{E404224C-DCAB-4AD5-BA22-0E8F4250BE5E}"/>
              </a:ext>
            </a:extLst>
          </p:cNvPr>
          <p:cNvSpPr txBox="1"/>
          <p:nvPr/>
        </p:nvSpPr>
        <p:spPr>
          <a:xfrm>
            <a:off x="1521332" y="2328234"/>
            <a:ext cx="768031" cy="584775"/>
          </a:xfrm>
          <a:prstGeom prst="rect">
            <a:avLst/>
          </a:prstGeom>
          <a:solidFill>
            <a:srgbClr val="2DB1A3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  <a:cs typeface="+mn-ea"/>
                <a:sym typeface="+mn-lt"/>
              </a:rPr>
              <a:t>01</a:t>
            </a:r>
            <a:endParaRPr lang="zh-CN" altLang="en-US" sz="32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xmlns="" id="{A5C42D75-5AA6-4733-A449-022AC949DABE}"/>
              </a:ext>
            </a:extLst>
          </p:cNvPr>
          <p:cNvSpPr txBox="1"/>
          <p:nvPr/>
        </p:nvSpPr>
        <p:spPr>
          <a:xfrm>
            <a:off x="4328957" y="2328234"/>
            <a:ext cx="768031" cy="584775"/>
          </a:xfrm>
          <a:prstGeom prst="rect">
            <a:avLst/>
          </a:prstGeom>
          <a:solidFill>
            <a:srgbClr val="2DB1A3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  <a:cs typeface="+mn-ea"/>
                <a:sym typeface="+mn-lt"/>
              </a:rPr>
              <a:t>02</a:t>
            </a:r>
            <a:endParaRPr lang="zh-CN" altLang="en-US" sz="32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xmlns="" id="{B08C8DEF-8BCC-427F-817B-FB2CAF9133A4}"/>
              </a:ext>
            </a:extLst>
          </p:cNvPr>
          <p:cNvSpPr txBox="1"/>
          <p:nvPr/>
        </p:nvSpPr>
        <p:spPr>
          <a:xfrm>
            <a:off x="7074288" y="2328233"/>
            <a:ext cx="768031" cy="584775"/>
          </a:xfrm>
          <a:prstGeom prst="rect">
            <a:avLst/>
          </a:prstGeom>
          <a:solidFill>
            <a:srgbClr val="2DB1A3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  <a:cs typeface="+mn-ea"/>
                <a:sym typeface="+mn-lt"/>
              </a:rPr>
              <a:t>03</a:t>
            </a:r>
            <a:endParaRPr lang="zh-CN" altLang="en-US" sz="32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xmlns="" id="{0CB6ABDA-6D9D-4744-9E41-D19708D8A37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071"/>
          <a:stretch/>
        </p:blipFill>
        <p:spPr>
          <a:xfrm>
            <a:off x="9341313" y="2614904"/>
            <a:ext cx="1995884" cy="1511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452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组合 37"/>
          <p:cNvGrpSpPr/>
          <p:nvPr/>
        </p:nvGrpSpPr>
        <p:grpSpPr>
          <a:xfrm>
            <a:off x="509377" y="2918560"/>
            <a:ext cx="2696414" cy="1691274"/>
            <a:chOff x="509377" y="3000205"/>
            <a:chExt cx="2696414" cy="1691274"/>
          </a:xfrm>
        </p:grpSpPr>
        <p:grpSp>
          <p:nvGrpSpPr>
            <p:cNvPr id="39" name="Group 11"/>
            <p:cNvGrpSpPr/>
            <p:nvPr/>
          </p:nvGrpSpPr>
          <p:grpSpPr>
            <a:xfrm rot="18991278">
              <a:off x="509377" y="3000205"/>
              <a:ext cx="2696414" cy="1528728"/>
              <a:chOff x="1114569" y="1941390"/>
              <a:chExt cx="2170279" cy="1230437"/>
            </a:xfrm>
          </p:grpSpPr>
          <p:sp>
            <p:nvSpPr>
              <p:cNvPr id="42" name="Round Same Side Corner Rectangle 5"/>
              <p:cNvSpPr/>
              <p:nvPr/>
            </p:nvSpPr>
            <p:spPr>
              <a:xfrm rot="5400000">
                <a:off x="1584490" y="1471469"/>
                <a:ext cx="1230437" cy="2170279"/>
              </a:xfrm>
              <a:prstGeom prst="round2SameRect">
                <a:avLst>
                  <a:gd name="adj1" fmla="val 8581"/>
                  <a:gd name="adj2" fmla="val 0"/>
                </a:avLst>
              </a:prstGeom>
              <a:solidFill>
                <a:srgbClr val="30748D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+mn-ea"/>
                  <a:cs typeface="+mn-cs"/>
                  <a:sym typeface="+mn-lt"/>
                </a:endParaRPr>
              </a:p>
            </p:txBody>
          </p:sp>
          <p:grpSp>
            <p:nvGrpSpPr>
              <p:cNvPr id="43" name="Group 10"/>
              <p:cNvGrpSpPr/>
              <p:nvPr/>
            </p:nvGrpSpPr>
            <p:grpSpPr>
              <a:xfrm>
                <a:off x="2734001" y="1995365"/>
                <a:ext cx="523220" cy="1122488"/>
                <a:chOff x="2734001" y="1995365"/>
                <a:chExt cx="523220" cy="1122488"/>
              </a:xfrm>
            </p:grpSpPr>
            <p:sp>
              <p:nvSpPr>
                <p:cNvPr id="44" name="Round Same Side Corner Rectangle 6"/>
                <p:cNvSpPr/>
                <p:nvPr/>
              </p:nvSpPr>
              <p:spPr>
                <a:xfrm rot="5400000">
                  <a:off x="2434366" y="2313721"/>
                  <a:ext cx="1122488" cy="485775"/>
                </a:xfrm>
                <a:prstGeom prst="round2SameRect">
                  <a:avLst>
                    <a:gd name="adj1" fmla="val 24431"/>
                    <a:gd name="adj2" fmla="val 0"/>
                  </a:avLst>
                </a:prstGeom>
                <a:solidFill>
                  <a:sysClr val="window" lastClr="FFFFFF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等线" panose="020F0502020204030204"/>
                    <a:ea typeface="+mn-ea"/>
                    <a:cs typeface="+mn-cs"/>
                    <a:sym typeface="+mn-lt"/>
                  </a:endParaRPr>
                </a:p>
              </p:txBody>
            </p:sp>
            <p:sp>
              <p:nvSpPr>
                <p:cNvPr id="45" name="Rectangle 8"/>
                <p:cNvSpPr/>
                <p:nvPr/>
              </p:nvSpPr>
              <p:spPr>
                <a:xfrm rot="5400000">
                  <a:off x="2682063" y="2294999"/>
                  <a:ext cx="627096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ar-SA" sz="2800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effectLst/>
                      <a:uLnTx/>
                      <a:uFillTx/>
                      <a:latin typeface="等线" panose="020F0502020204030204"/>
                      <a:sym typeface="+mn-lt"/>
                    </a:rPr>
                    <a:t>01</a:t>
                  </a:r>
                  <a:endParaRPr kumimoji="0" lang="en-US" sz="28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等线" panose="020F0502020204030204"/>
                    <a:sym typeface="+mn-lt"/>
                  </a:endParaRPr>
                </a:p>
              </p:txBody>
            </p:sp>
          </p:grpSp>
        </p:grpSp>
        <p:sp>
          <p:nvSpPr>
            <p:cNvPr id="40" name="TextBox 7"/>
            <p:cNvSpPr txBox="1"/>
            <p:nvPr/>
          </p:nvSpPr>
          <p:spPr>
            <a:xfrm rot="18991278" flipH="1">
              <a:off x="1182089" y="3439556"/>
              <a:ext cx="1350951" cy="650063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sym typeface="+mn-lt"/>
                </a:rPr>
                <a:t>Title Goes Here 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sym typeface="+mn-lt"/>
                </a:rPr>
                <a:t>There are many variations</a:t>
              </a:r>
              <a:b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sym typeface="+mn-lt"/>
                </a:rPr>
              </a:b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sym typeface="+mn-lt"/>
                </a:rPr>
                <a:t>of passages lorem</a:t>
              </a:r>
            </a:p>
          </p:txBody>
        </p:sp>
        <p:sp>
          <p:nvSpPr>
            <p:cNvPr id="41" name="Freeform 67"/>
            <p:cNvSpPr>
              <a:spLocks noChangeArrowheads="1"/>
            </p:cNvSpPr>
            <p:nvPr/>
          </p:nvSpPr>
          <p:spPr bwMode="auto">
            <a:xfrm rot="18991278">
              <a:off x="928269" y="4196876"/>
              <a:ext cx="425246" cy="494603"/>
            </a:xfrm>
            <a:custGeom>
              <a:avLst/>
              <a:gdLst>
                <a:gd name="T0" fmla="*/ 434 w 453"/>
                <a:gd name="T1" fmla="*/ 186 h 533"/>
                <a:gd name="T2" fmla="*/ 434 w 453"/>
                <a:gd name="T3" fmla="*/ 186 h 533"/>
                <a:gd name="T4" fmla="*/ 44 w 453"/>
                <a:gd name="T5" fmla="*/ 160 h 533"/>
                <a:gd name="T6" fmla="*/ 0 w 453"/>
                <a:gd name="T7" fmla="*/ 178 h 533"/>
                <a:gd name="T8" fmla="*/ 88 w 453"/>
                <a:gd name="T9" fmla="*/ 532 h 533"/>
                <a:gd name="T10" fmla="*/ 141 w 453"/>
                <a:gd name="T11" fmla="*/ 532 h 533"/>
                <a:gd name="T12" fmla="*/ 97 w 453"/>
                <a:gd name="T13" fmla="*/ 355 h 533"/>
                <a:gd name="T14" fmla="*/ 443 w 453"/>
                <a:gd name="T15" fmla="*/ 195 h 533"/>
                <a:gd name="T16" fmla="*/ 434 w 453"/>
                <a:gd name="T17" fmla="*/ 186 h 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3" h="533">
                  <a:moveTo>
                    <a:pt x="434" y="186"/>
                  </a:moveTo>
                  <a:lnTo>
                    <a:pt x="434" y="186"/>
                  </a:lnTo>
                  <a:cubicBezTo>
                    <a:pt x="151" y="301"/>
                    <a:pt x="266" y="0"/>
                    <a:pt x="44" y="160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88" y="532"/>
                    <a:pt x="88" y="532"/>
                    <a:pt x="88" y="532"/>
                  </a:cubicBezTo>
                  <a:cubicBezTo>
                    <a:pt x="141" y="532"/>
                    <a:pt x="141" y="532"/>
                    <a:pt x="141" y="532"/>
                  </a:cubicBezTo>
                  <a:cubicBezTo>
                    <a:pt x="97" y="355"/>
                    <a:pt x="97" y="355"/>
                    <a:pt x="97" y="355"/>
                  </a:cubicBezTo>
                  <a:cubicBezTo>
                    <a:pt x="293" y="195"/>
                    <a:pt x="213" y="532"/>
                    <a:pt x="443" y="195"/>
                  </a:cubicBezTo>
                  <a:cubicBezTo>
                    <a:pt x="452" y="195"/>
                    <a:pt x="443" y="186"/>
                    <a:pt x="434" y="186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/>
          </p:spPr>
          <p:txBody>
            <a:bodyPr wrap="none" lIns="91424" tIns="45712" rIns="91424" bIns="45712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sym typeface="+mn-lt"/>
              </a:endParaRP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2135436" y="2918560"/>
            <a:ext cx="2696414" cy="1716043"/>
            <a:chOff x="2135436" y="3000205"/>
            <a:chExt cx="2696414" cy="1716043"/>
          </a:xfrm>
        </p:grpSpPr>
        <p:grpSp>
          <p:nvGrpSpPr>
            <p:cNvPr id="47" name="Group 19"/>
            <p:cNvGrpSpPr/>
            <p:nvPr/>
          </p:nvGrpSpPr>
          <p:grpSpPr>
            <a:xfrm rot="19020000">
              <a:off x="2135436" y="3000205"/>
              <a:ext cx="2696414" cy="1528728"/>
              <a:chOff x="1114569" y="1941390"/>
              <a:chExt cx="2170279" cy="1230437"/>
            </a:xfrm>
          </p:grpSpPr>
          <p:sp>
            <p:nvSpPr>
              <p:cNvPr id="50" name="Round Same Side Corner Rectangle 22"/>
              <p:cNvSpPr/>
              <p:nvPr/>
            </p:nvSpPr>
            <p:spPr>
              <a:xfrm rot="5400000">
                <a:off x="1584490" y="1471469"/>
                <a:ext cx="1230437" cy="2170279"/>
              </a:xfrm>
              <a:prstGeom prst="round2SameRect">
                <a:avLst>
                  <a:gd name="adj1" fmla="val 8581"/>
                  <a:gd name="adj2" fmla="val 0"/>
                </a:avLst>
              </a:prstGeom>
              <a:solidFill>
                <a:srgbClr val="43698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+mn-ea"/>
                  <a:cs typeface="+mn-cs"/>
                  <a:sym typeface="+mn-lt"/>
                </a:endParaRPr>
              </a:p>
            </p:txBody>
          </p:sp>
          <p:grpSp>
            <p:nvGrpSpPr>
              <p:cNvPr id="51" name="Group 23"/>
              <p:cNvGrpSpPr/>
              <p:nvPr/>
            </p:nvGrpSpPr>
            <p:grpSpPr>
              <a:xfrm>
                <a:off x="2734001" y="1995365"/>
                <a:ext cx="523220" cy="1122488"/>
                <a:chOff x="2734001" y="1995365"/>
                <a:chExt cx="523220" cy="1122488"/>
              </a:xfrm>
            </p:grpSpPr>
            <p:sp>
              <p:nvSpPr>
                <p:cNvPr id="52" name="Round Same Side Corner Rectangle 24"/>
                <p:cNvSpPr/>
                <p:nvPr/>
              </p:nvSpPr>
              <p:spPr>
                <a:xfrm rot="5400000">
                  <a:off x="2434366" y="2313721"/>
                  <a:ext cx="1122488" cy="485775"/>
                </a:xfrm>
                <a:prstGeom prst="round2SameRect">
                  <a:avLst>
                    <a:gd name="adj1" fmla="val 24431"/>
                    <a:gd name="adj2" fmla="val 0"/>
                  </a:avLst>
                </a:prstGeom>
                <a:solidFill>
                  <a:sysClr val="window" lastClr="FFFFFF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等线" panose="020F0502020204030204"/>
                    <a:ea typeface="+mn-ea"/>
                    <a:cs typeface="+mn-cs"/>
                    <a:sym typeface="+mn-lt"/>
                  </a:endParaRPr>
                </a:p>
              </p:txBody>
            </p:sp>
            <p:sp>
              <p:nvSpPr>
                <p:cNvPr id="53" name="Rectangle 25"/>
                <p:cNvSpPr/>
                <p:nvPr/>
              </p:nvSpPr>
              <p:spPr>
                <a:xfrm rot="5400000">
                  <a:off x="2739771" y="2294999"/>
                  <a:ext cx="511679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800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effectLst/>
                      <a:uLnTx/>
                      <a:uFillTx/>
                      <a:latin typeface="等线" panose="020F0502020204030204"/>
                      <a:sym typeface="+mn-lt"/>
                    </a:rPr>
                    <a:t>02</a:t>
                  </a:r>
                </a:p>
              </p:txBody>
            </p:sp>
          </p:grpSp>
        </p:grpSp>
        <p:sp>
          <p:nvSpPr>
            <p:cNvPr id="48" name="TextBox 20"/>
            <p:cNvSpPr txBox="1"/>
            <p:nvPr/>
          </p:nvSpPr>
          <p:spPr>
            <a:xfrm rot="19020000" flipH="1">
              <a:off x="2880050" y="3612258"/>
              <a:ext cx="1350951" cy="458868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sym typeface="+mn-lt"/>
                </a:rPr>
                <a:t>Title Goes Here 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sym typeface="+mn-lt"/>
                </a:rPr>
                <a:t>There are many variations</a:t>
              </a:r>
            </a:p>
          </p:txBody>
        </p:sp>
        <p:sp>
          <p:nvSpPr>
            <p:cNvPr id="49" name="Freeform 76"/>
            <p:cNvSpPr>
              <a:spLocks noChangeArrowheads="1"/>
            </p:cNvSpPr>
            <p:nvPr/>
          </p:nvSpPr>
          <p:spPr bwMode="auto">
            <a:xfrm rot="19020000">
              <a:off x="2675737" y="4261216"/>
              <a:ext cx="263720" cy="455032"/>
            </a:xfrm>
            <a:custGeom>
              <a:avLst/>
              <a:gdLst>
                <a:gd name="T0" fmla="*/ 238 w 283"/>
                <a:gd name="T1" fmla="*/ 0 h 489"/>
                <a:gd name="T2" fmla="*/ 238 w 283"/>
                <a:gd name="T3" fmla="*/ 0 h 489"/>
                <a:gd name="T4" fmla="*/ 44 w 283"/>
                <a:gd name="T5" fmla="*/ 0 h 489"/>
                <a:gd name="T6" fmla="*/ 0 w 283"/>
                <a:gd name="T7" fmla="*/ 44 h 489"/>
                <a:gd name="T8" fmla="*/ 0 w 283"/>
                <a:gd name="T9" fmla="*/ 434 h 489"/>
                <a:gd name="T10" fmla="*/ 44 w 283"/>
                <a:gd name="T11" fmla="*/ 488 h 489"/>
                <a:gd name="T12" fmla="*/ 238 w 283"/>
                <a:gd name="T13" fmla="*/ 488 h 489"/>
                <a:gd name="T14" fmla="*/ 282 w 283"/>
                <a:gd name="T15" fmla="*/ 434 h 489"/>
                <a:gd name="T16" fmla="*/ 282 w 283"/>
                <a:gd name="T17" fmla="*/ 44 h 489"/>
                <a:gd name="T18" fmla="*/ 238 w 283"/>
                <a:gd name="T19" fmla="*/ 0 h 489"/>
                <a:gd name="T20" fmla="*/ 141 w 283"/>
                <a:gd name="T21" fmla="*/ 460 h 489"/>
                <a:gd name="T22" fmla="*/ 141 w 283"/>
                <a:gd name="T23" fmla="*/ 460 h 489"/>
                <a:gd name="T24" fmla="*/ 106 w 283"/>
                <a:gd name="T25" fmla="*/ 443 h 489"/>
                <a:gd name="T26" fmla="*/ 141 w 283"/>
                <a:gd name="T27" fmla="*/ 416 h 489"/>
                <a:gd name="T28" fmla="*/ 176 w 283"/>
                <a:gd name="T29" fmla="*/ 443 h 489"/>
                <a:gd name="T30" fmla="*/ 141 w 283"/>
                <a:gd name="T31" fmla="*/ 460 h 489"/>
                <a:gd name="T32" fmla="*/ 247 w 283"/>
                <a:gd name="T33" fmla="*/ 390 h 489"/>
                <a:gd name="T34" fmla="*/ 247 w 283"/>
                <a:gd name="T35" fmla="*/ 390 h 489"/>
                <a:gd name="T36" fmla="*/ 35 w 283"/>
                <a:gd name="T37" fmla="*/ 390 h 489"/>
                <a:gd name="T38" fmla="*/ 35 w 283"/>
                <a:gd name="T39" fmla="*/ 62 h 489"/>
                <a:gd name="T40" fmla="*/ 247 w 283"/>
                <a:gd name="T41" fmla="*/ 62 h 489"/>
                <a:gd name="T42" fmla="*/ 247 w 283"/>
                <a:gd name="T43" fmla="*/ 390 h 4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83" h="489">
                  <a:moveTo>
                    <a:pt x="238" y="0"/>
                  </a:moveTo>
                  <a:lnTo>
                    <a:pt x="238" y="0"/>
                  </a:lnTo>
                  <a:cubicBezTo>
                    <a:pt x="44" y="0"/>
                    <a:pt x="44" y="0"/>
                    <a:pt x="44" y="0"/>
                  </a:cubicBezTo>
                  <a:cubicBezTo>
                    <a:pt x="17" y="0"/>
                    <a:pt x="0" y="18"/>
                    <a:pt x="0" y="44"/>
                  </a:cubicBezTo>
                  <a:cubicBezTo>
                    <a:pt x="0" y="434"/>
                    <a:pt x="0" y="434"/>
                    <a:pt x="0" y="434"/>
                  </a:cubicBezTo>
                  <a:cubicBezTo>
                    <a:pt x="0" y="460"/>
                    <a:pt x="17" y="488"/>
                    <a:pt x="44" y="488"/>
                  </a:cubicBezTo>
                  <a:cubicBezTo>
                    <a:pt x="238" y="488"/>
                    <a:pt x="238" y="488"/>
                    <a:pt x="238" y="488"/>
                  </a:cubicBezTo>
                  <a:cubicBezTo>
                    <a:pt x="265" y="488"/>
                    <a:pt x="282" y="460"/>
                    <a:pt x="282" y="434"/>
                  </a:cubicBezTo>
                  <a:cubicBezTo>
                    <a:pt x="282" y="44"/>
                    <a:pt x="282" y="44"/>
                    <a:pt x="282" y="44"/>
                  </a:cubicBezTo>
                  <a:cubicBezTo>
                    <a:pt x="282" y="18"/>
                    <a:pt x="265" y="0"/>
                    <a:pt x="238" y="0"/>
                  </a:cubicBezTo>
                  <a:close/>
                  <a:moveTo>
                    <a:pt x="141" y="460"/>
                  </a:moveTo>
                  <a:lnTo>
                    <a:pt x="141" y="460"/>
                  </a:lnTo>
                  <a:cubicBezTo>
                    <a:pt x="123" y="460"/>
                    <a:pt x="106" y="451"/>
                    <a:pt x="106" y="443"/>
                  </a:cubicBezTo>
                  <a:cubicBezTo>
                    <a:pt x="106" y="425"/>
                    <a:pt x="123" y="416"/>
                    <a:pt x="141" y="416"/>
                  </a:cubicBezTo>
                  <a:cubicBezTo>
                    <a:pt x="159" y="416"/>
                    <a:pt x="176" y="425"/>
                    <a:pt x="176" y="443"/>
                  </a:cubicBezTo>
                  <a:cubicBezTo>
                    <a:pt x="176" y="451"/>
                    <a:pt x="159" y="460"/>
                    <a:pt x="141" y="460"/>
                  </a:cubicBezTo>
                  <a:close/>
                  <a:moveTo>
                    <a:pt x="247" y="390"/>
                  </a:moveTo>
                  <a:lnTo>
                    <a:pt x="247" y="390"/>
                  </a:lnTo>
                  <a:cubicBezTo>
                    <a:pt x="35" y="390"/>
                    <a:pt x="35" y="390"/>
                    <a:pt x="35" y="390"/>
                  </a:cubicBezTo>
                  <a:cubicBezTo>
                    <a:pt x="35" y="62"/>
                    <a:pt x="35" y="62"/>
                    <a:pt x="35" y="62"/>
                  </a:cubicBezTo>
                  <a:cubicBezTo>
                    <a:pt x="247" y="62"/>
                    <a:pt x="247" y="62"/>
                    <a:pt x="247" y="62"/>
                  </a:cubicBezTo>
                  <a:lnTo>
                    <a:pt x="247" y="390"/>
                  </a:ln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/>
          </p:spPr>
          <p:txBody>
            <a:bodyPr wrap="none" lIns="91424" tIns="45712" rIns="91424" bIns="45712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sym typeface="+mn-lt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3761495" y="2918560"/>
            <a:ext cx="2696414" cy="1702854"/>
            <a:chOff x="3761495" y="3000205"/>
            <a:chExt cx="2696414" cy="1702854"/>
          </a:xfrm>
        </p:grpSpPr>
        <p:grpSp>
          <p:nvGrpSpPr>
            <p:cNvPr id="55" name="Group 27"/>
            <p:cNvGrpSpPr/>
            <p:nvPr/>
          </p:nvGrpSpPr>
          <p:grpSpPr>
            <a:xfrm rot="19020000">
              <a:off x="3761495" y="3000205"/>
              <a:ext cx="2696414" cy="1528728"/>
              <a:chOff x="1114569" y="1941390"/>
              <a:chExt cx="2170279" cy="1230437"/>
            </a:xfrm>
          </p:grpSpPr>
          <p:sp>
            <p:nvSpPr>
              <p:cNvPr id="58" name="Round Same Side Corner Rectangle 30"/>
              <p:cNvSpPr/>
              <p:nvPr/>
            </p:nvSpPr>
            <p:spPr>
              <a:xfrm rot="5400000">
                <a:off x="1584490" y="1471469"/>
                <a:ext cx="1230437" cy="2170279"/>
              </a:xfrm>
              <a:prstGeom prst="round2SameRect">
                <a:avLst>
                  <a:gd name="adj1" fmla="val 8581"/>
                  <a:gd name="adj2" fmla="val 0"/>
                </a:avLst>
              </a:prstGeom>
              <a:solidFill>
                <a:srgbClr val="2EB0A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+mn-ea"/>
                  <a:cs typeface="+mn-cs"/>
                  <a:sym typeface="+mn-lt"/>
                </a:endParaRPr>
              </a:p>
            </p:txBody>
          </p:sp>
          <p:grpSp>
            <p:nvGrpSpPr>
              <p:cNvPr id="59" name="Group 31"/>
              <p:cNvGrpSpPr/>
              <p:nvPr/>
            </p:nvGrpSpPr>
            <p:grpSpPr>
              <a:xfrm>
                <a:off x="2734001" y="1995365"/>
                <a:ext cx="523220" cy="1122488"/>
                <a:chOff x="2734001" y="1995365"/>
                <a:chExt cx="523220" cy="1122488"/>
              </a:xfrm>
            </p:grpSpPr>
            <p:sp>
              <p:nvSpPr>
                <p:cNvPr id="60" name="Round Same Side Corner Rectangle 32"/>
                <p:cNvSpPr/>
                <p:nvPr/>
              </p:nvSpPr>
              <p:spPr>
                <a:xfrm rot="5400000">
                  <a:off x="2434366" y="2313721"/>
                  <a:ext cx="1122488" cy="485775"/>
                </a:xfrm>
                <a:prstGeom prst="round2SameRect">
                  <a:avLst>
                    <a:gd name="adj1" fmla="val 24431"/>
                    <a:gd name="adj2" fmla="val 0"/>
                  </a:avLst>
                </a:prstGeom>
                <a:solidFill>
                  <a:sysClr val="window" lastClr="FFFFFF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等线" panose="020F0502020204030204"/>
                    <a:ea typeface="+mn-ea"/>
                    <a:cs typeface="+mn-cs"/>
                    <a:sym typeface="+mn-lt"/>
                  </a:endParaRPr>
                </a:p>
              </p:txBody>
            </p:sp>
            <p:sp>
              <p:nvSpPr>
                <p:cNvPr id="61" name="Rectangle 33"/>
                <p:cNvSpPr/>
                <p:nvPr/>
              </p:nvSpPr>
              <p:spPr>
                <a:xfrm rot="5400000">
                  <a:off x="2736565" y="2294999"/>
                  <a:ext cx="518091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800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effectLst/>
                      <a:uLnTx/>
                      <a:uFillTx/>
                      <a:latin typeface="等线" panose="020F0502020204030204"/>
                      <a:sym typeface="+mn-lt"/>
                    </a:rPr>
                    <a:t>03</a:t>
                  </a:r>
                </a:p>
              </p:txBody>
            </p:sp>
          </p:grpSp>
        </p:grpSp>
        <p:sp>
          <p:nvSpPr>
            <p:cNvPr id="56" name="TextBox 28"/>
            <p:cNvSpPr txBox="1"/>
            <p:nvPr/>
          </p:nvSpPr>
          <p:spPr>
            <a:xfrm rot="19020000" flipH="1">
              <a:off x="4506109" y="3612258"/>
              <a:ext cx="1350951" cy="458868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sym typeface="+mn-lt"/>
                </a:rPr>
                <a:t>Title Goes Here 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sym typeface="+mn-lt"/>
                </a:rPr>
                <a:t>There are many variations</a:t>
              </a:r>
            </a:p>
          </p:txBody>
        </p:sp>
        <p:sp>
          <p:nvSpPr>
            <p:cNvPr id="57" name="Freeform 116"/>
            <p:cNvSpPr>
              <a:spLocks noChangeArrowheads="1"/>
            </p:cNvSpPr>
            <p:nvPr/>
          </p:nvSpPr>
          <p:spPr bwMode="auto">
            <a:xfrm rot="19020000">
              <a:off x="4233758" y="4274404"/>
              <a:ext cx="415358" cy="428655"/>
            </a:xfrm>
            <a:custGeom>
              <a:avLst/>
              <a:gdLst>
                <a:gd name="T0" fmla="*/ 400 w 445"/>
                <a:gd name="T1" fmla="*/ 159 h 462"/>
                <a:gd name="T2" fmla="*/ 400 w 445"/>
                <a:gd name="T3" fmla="*/ 159 h 462"/>
                <a:gd name="T4" fmla="*/ 266 w 445"/>
                <a:gd name="T5" fmla="*/ 8 h 462"/>
                <a:gd name="T6" fmla="*/ 36 w 445"/>
                <a:gd name="T7" fmla="*/ 248 h 462"/>
                <a:gd name="T8" fmla="*/ 9 w 445"/>
                <a:gd name="T9" fmla="*/ 319 h 462"/>
                <a:gd name="T10" fmla="*/ 81 w 445"/>
                <a:gd name="T11" fmla="*/ 355 h 462"/>
                <a:gd name="T12" fmla="*/ 98 w 445"/>
                <a:gd name="T13" fmla="*/ 346 h 462"/>
                <a:gd name="T14" fmla="*/ 134 w 445"/>
                <a:gd name="T15" fmla="*/ 372 h 462"/>
                <a:gd name="T16" fmla="*/ 160 w 445"/>
                <a:gd name="T17" fmla="*/ 434 h 462"/>
                <a:gd name="T18" fmla="*/ 187 w 445"/>
                <a:gd name="T19" fmla="*/ 452 h 462"/>
                <a:gd name="T20" fmla="*/ 240 w 445"/>
                <a:gd name="T21" fmla="*/ 434 h 462"/>
                <a:gd name="T22" fmla="*/ 249 w 445"/>
                <a:gd name="T23" fmla="*/ 416 h 462"/>
                <a:gd name="T24" fmla="*/ 231 w 445"/>
                <a:gd name="T25" fmla="*/ 390 h 462"/>
                <a:gd name="T26" fmla="*/ 204 w 445"/>
                <a:gd name="T27" fmla="*/ 337 h 462"/>
                <a:gd name="T28" fmla="*/ 231 w 445"/>
                <a:gd name="T29" fmla="*/ 310 h 462"/>
                <a:gd name="T30" fmla="*/ 417 w 445"/>
                <a:gd name="T31" fmla="*/ 355 h 462"/>
                <a:gd name="T32" fmla="*/ 400 w 445"/>
                <a:gd name="T33" fmla="*/ 159 h 462"/>
                <a:gd name="T34" fmla="*/ 390 w 445"/>
                <a:gd name="T35" fmla="*/ 310 h 462"/>
                <a:gd name="T36" fmla="*/ 390 w 445"/>
                <a:gd name="T37" fmla="*/ 310 h 462"/>
                <a:gd name="T38" fmla="*/ 302 w 445"/>
                <a:gd name="T39" fmla="*/ 204 h 462"/>
                <a:gd name="T40" fmla="*/ 284 w 445"/>
                <a:gd name="T41" fmla="*/ 62 h 462"/>
                <a:gd name="T42" fmla="*/ 364 w 445"/>
                <a:gd name="T43" fmla="*/ 177 h 462"/>
                <a:gd name="T44" fmla="*/ 390 w 445"/>
                <a:gd name="T45" fmla="*/ 310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45" h="462">
                  <a:moveTo>
                    <a:pt x="400" y="159"/>
                  </a:moveTo>
                  <a:lnTo>
                    <a:pt x="400" y="159"/>
                  </a:lnTo>
                  <a:cubicBezTo>
                    <a:pt x="364" y="71"/>
                    <a:pt x="302" y="0"/>
                    <a:pt x="266" y="8"/>
                  </a:cubicBezTo>
                  <a:cubicBezTo>
                    <a:pt x="213" y="36"/>
                    <a:pt x="302" y="142"/>
                    <a:pt x="36" y="248"/>
                  </a:cubicBezTo>
                  <a:cubicBezTo>
                    <a:pt x="9" y="257"/>
                    <a:pt x="0" y="292"/>
                    <a:pt x="9" y="319"/>
                  </a:cubicBezTo>
                  <a:cubicBezTo>
                    <a:pt x="18" y="337"/>
                    <a:pt x="53" y="363"/>
                    <a:pt x="81" y="355"/>
                  </a:cubicBezTo>
                  <a:lnTo>
                    <a:pt x="98" y="346"/>
                  </a:lnTo>
                  <a:cubicBezTo>
                    <a:pt x="116" y="372"/>
                    <a:pt x="134" y="355"/>
                    <a:pt x="134" y="372"/>
                  </a:cubicBezTo>
                  <a:cubicBezTo>
                    <a:pt x="143" y="390"/>
                    <a:pt x="160" y="425"/>
                    <a:pt x="160" y="434"/>
                  </a:cubicBezTo>
                  <a:cubicBezTo>
                    <a:pt x="169" y="443"/>
                    <a:pt x="178" y="461"/>
                    <a:pt x="187" y="452"/>
                  </a:cubicBezTo>
                  <a:cubicBezTo>
                    <a:pt x="196" y="452"/>
                    <a:pt x="231" y="443"/>
                    <a:pt x="240" y="434"/>
                  </a:cubicBezTo>
                  <a:cubicBezTo>
                    <a:pt x="257" y="434"/>
                    <a:pt x="257" y="425"/>
                    <a:pt x="249" y="416"/>
                  </a:cubicBezTo>
                  <a:cubicBezTo>
                    <a:pt x="249" y="408"/>
                    <a:pt x="231" y="399"/>
                    <a:pt x="231" y="390"/>
                  </a:cubicBezTo>
                  <a:cubicBezTo>
                    <a:pt x="222" y="381"/>
                    <a:pt x="213" y="346"/>
                    <a:pt x="204" y="337"/>
                  </a:cubicBezTo>
                  <a:cubicBezTo>
                    <a:pt x="196" y="328"/>
                    <a:pt x="213" y="310"/>
                    <a:pt x="231" y="310"/>
                  </a:cubicBezTo>
                  <a:cubicBezTo>
                    <a:pt x="355" y="302"/>
                    <a:pt x="373" y="372"/>
                    <a:pt x="417" y="355"/>
                  </a:cubicBezTo>
                  <a:cubicBezTo>
                    <a:pt x="444" y="346"/>
                    <a:pt x="444" y="248"/>
                    <a:pt x="400" y="159"/>
                  </a:cubicBezTo>
                  <a:close/>
                  <a:moveTo>
                    <a:pt x="390" y="310"/>
                  </a:moveTo>
                  <a:lnTo>
                    <a:pt x="390" y="310"/>
                  </a:lnTo>
                  <a:cubicBezTo>
                    <a:pt x="381" y="310"/>
                    <a:pt x="328" y="275"/>
                    <a:pt x="302" y="204"/>
                  </a:cubicBezTo>
                  <a:cubicBezTo>
                    <a:pt x="275" y="133"/>
                    <a:pt x="275" y="62"/>
                    <a:pt x="284" y="62"/>
                  </a:cubicBezTo>
                  <a:cubicBezTo>
                    <a:pt x="293" y="62"/>
                    <a:pt x="337" y="106"/>
                    <a:pt x="364" y="177"/>
                  </a:cubicBezTo>
                  <a:cubicBezTo>
                    <a:pt x="400" y="248"/>
                    <a:pt x="390" y="302"/>
                    <a:pt x="390" y="310"/>
                  </a:cubicBez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/>
          </p:spPr>
          <p:txBody>
            <a:bodyPr wrap="none" lIns="91424" tIns="45712" rIns="91424" bIns="45712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sym typeface="+mn-lt"/>
              </a:endParaRPr>
            </a:p>
          </p:txBody>
        </p:sp>
      </p:grpSp>
      <p:cxnSp>
        <p:nvCxnSpPr>
          <p:cNvPr id="63" name="直接连接符 62"/>
          <p:cNvCxnSpPr/>
          <p:nvPr/>
        </p:nvCxnSpPr>
        <p:spPr>
          <a:xfrm>
            <a:off x="6959600" y="1746174"/>
            <a:ext cx="0" cy="3873500"/>
          </a:xfrm>
          <a:prstGeom prst="line">
            <a:avLst/>
          </a:prstGeom>
          <a:noFill/>
          <a:ln w="6350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lgDash"/>
            <a:miter lim="800000"/>
          </a:ln>
          <a:effectLst/>
        </p:spPr>
      </p:cxnSp>
      <p:sp>
        <p:nvSpPr>
          <p:cNvPr id="64" name="文本框 109"/>
          <p:cNvSpPr txBox="1"/>
          <p:nvPr/>
        </p:nvSpPr>
        <p:spPr>
          <a:xfrm>
            <a:off x="7158003" y="149038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cs typeface="Arial" panose="020B0604020202020204" pitchFamily="34" charset="0"/>
              </a:rPr>
              <a:t>标题</a:t>
            </a:r>
            <a:endParaRPr lang="zh-CN" altLang="en-US" b="1" dirty="0">
              <a:solidFill>
                <a:prstClr val="black">
                  <a:lumMod val="65000"/>
                  <a:lumOff val="35000"/>
                </a:prstClr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65" name="矩形 64"/>
          <p:cNvSpPr>
            <a:spLocks noChangeArrowheads="1"/>
          </p:cNvSpPr>
          <p:nvPr/>
        </p:nvSpPr>
        <p:spPr bwMode="auto">
          <a:xfrm>
            <a:off x="7174332" y="1822012"/>
            <a:ext cx="4562585" cy="502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1600"/>
              </a:lnSpc>
            </a:pPr>
            <a:r>
              <a:rPr lang="en-US" altLang="zh-CN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cs typeface="Arial" panose="020B0604020202020204" pitchFamily="34" charset="0"/>
              </a:rPr>
              <a:t>Youth is not a time of life; it is a state of mind; it is not a matter of rosy cheeks, red lips and supple knees;</a:t>
            </a:r>
          </a:p>
        </p:txBody>
      </p:sp>
      <p:sp>
        <p:nvSpPr>
          <p:cNvPr id="66" name="文本框 111"/>
          <p:cNvSpPr txBox="1"/>
          <p:nvPr/>
        </p:nvSpPr>
        <p:spPr>
          <a:xfrm>
            <a:off x="7158003" y="269535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cs typeface="Arial" panose="020B0604020202020204" pitchFamily="34" charset="0"/>
              </a:rPr>
              <a:t>标题</a:t>
            </a:r>
            <a:endParaRPr lang="zh-CN" altLang="en-US" b="1" dirty="0">
              <a:solidFill>
                <a:prstClr val="black">
                  <a:lumMod val="65000"/>
                  <a:lumOff val="35000"/>
                </a:prstClr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67" name="矩形 66"/>
          <p:cNvSpPr>
            <a:spLocks noChangeArrowheads="1"/>
          </p:cNvSpPr>
          <p:nvPr/>
        </p:nvSpPr>
        <p:spPr bwMode="auto">
          <a:xfrm>
            <a:off x="7174332" y="3026987"/>
            <a:ext cx="4562585" cy="502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1600"/>
              </a:lnSpc>
            </a:pPr>
            <a:r>
              <a:rPr lang="en-US" altLang="zh-CN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cs typeface="Arial" panose="020B0604020202020204" pitchFamily="34" charset="0"/>
              </a:rPr>
              <a:t>Youth is not a time of life; it is a state of mind; it is not a matter of rosy cheeks, red lips and supple knees;</a:t>
            </a:r>
          </a:p>
        </p:txBody>
      </p:sp>
      <p:sp>
        <p:nvSpPr>
          <p:cNvPr id="68" name="文本框 113"/>
          <p:cNvSpPr txBox="1"/>
          <p:nvPr/>
        </p:nvSpPr>
        <p:spPr>
          <a:xfrm>
            <a:off x="7174332" y="390033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cs typeface="Arial" panose="020B0604020202020204" pitchFamily="34" charset="0"/>
              </a:rPr>
              <a:t>标题</a:t>
            </a:r>
            <a:endParaRPr lang="zh-CN" altLang="en-US" b="1" dirty="0">
              <a:solidFill>
                <a:prstClr val="black">
                  <a:lumMod val="65000"/>
                  <a:lumOff val="35000"/>
                </a:prstClr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69" name="矩形 68"/>
          <p:cNvSpPr>
            <a:spLocks noChangeArrowheads="1"/>
          </p:cNvSpPr>
          <p:nvPr/>
        </p:nvSpPr>
        <p:spPr bwMode="auto">
          <a:xfrm>
            <a:off x="7190661" y="4231962"/>
            <a:ext cx="4562585" cy="502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1600"/>
              </a:lnSpc>
            </a:pPr>
            <a:r>
              <a:rPr lang="en-US" altLang="zh-CN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cs typeface="Arial" panose="020B0604020202020204" pitchFamily="34" charset="0"/>
              </a:rPr>
              <a:t>Youth is not a time of life; it is a state of mind; it is not a matter of rosy cheeks, red lips and supple knees;</a:t>
            </a:r>
          </a:p>
        </p:txBody>
      </p:sp>
      <p:sp>
        <p:nvSpPr>
          <p:cNvPr id="70" name="文本框 115"/>
          <p:cNvSpPr txBox="1"/>
          <p:nvPr/>
        </p:nvSpPr>
        <p:spPr>
          <a:xfrm>
            <a:off x="7190661" y="492021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cs typeface="Arial" panose="020B0604020202020204" pitchFamily="34" charset="0"/>
              </a:rPr>
              <a:t>标题</a:t>
            </a:r>
            <a:endParaRPr lang="zh-CN" altLang="en-US" b="1" dirty="0">
              <a:solidFill>
                <a:prstClr val="black">
                  <a:lumMod val="65000"/>
                  <a:lumOff val="35000"/>
                </a:prstClr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71" name="矩形 70"/>
          <p:cNvSpPr>
            <a:spLocks noChangeArrowheads="1"/>
          </p:cNvSpPr>
          <p:nvPr/>
        </p:nvSpPr>
        <p:spPr bwMode="auto">
          <a:xfrm>
            <a:off x="7206990" y="5251843"/>
            <a:ext cx="4562585" cy="502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1600"/>
              </a:lnSpc>
            </a:pPr>
            <a:r>
              <a:rPr lang="en-US" altLang="zh-CN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cs typeface="Arial" panose="020B0604020202020204" pitchFamily="34" charset="0"/>
              </a:rPr>
              <a:t>Youth is not a time of life; it is a state of mind; it is not a matter of rosy cheeks, red lips and supple knees;</a:t>
            </a:r>
          </a:p>
        </p:txBody>
      </p:sp>
    </p:spTree>
    <p:extLst>
      <p:ext uri="{BB962C8B-B14F-4D97-AF65-F5344CB8AC3E}">
        <p14:creationId xmlns:p14="http://schemas.microsoft.com/office/powerpoint/2010/main" val="1771889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after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" dur="1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" dur="1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nodeType="withEffect" p14:presetBounceEnd="6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1" dur="1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2" dur="1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nodeType="withEffect" p14:presetBounceEnd="6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5" dur="1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6" dur="1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8" presetID="2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0" dur="500"/>
                                            <p:tgtEl>
                                              <p:spTgt spid="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22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4" dur="500"/>
                                            <p:tgtEl>
                                              <p:spTgt spid="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26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8" dur="500"/>
                                            <p:tgtEl>
                                              <p:spTgt spid="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30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2" dur="500"/>
                                            <p:tgtEl>
                                              <p:spTgt spid="6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34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6" dur="500"/>
                                            <p:tgtEl>
                                              <p:spTgt spid="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38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40" dur="500"/>
                                            <p:tgtEl>
                                              <p:spTgt spid="6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1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42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44" dur="500"/>
                                            <p:tgtEl>
                                              <p:spTgt spid="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5" fill="hold">
                                <p:stCondLst>
                                  <p:cond delay="5500"/>
                                </p:stCondLst>
                                <p:childTnLst>
                                  <p:par>
                                    <p:cTn id="46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48" dur="500"/>
                                            <p:tgtEl>
                                              <p:spTgt spid="7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9" fill="hold">
                                <p:stCondLst>
                                  <p:cond delay="6000"/>
                                </p:stCondLst>
                                <p:childTnLst>
                                  <p:par>
                                    <p:cTn id="50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52" dur="500"/>
                                            <p:tgtEl>
                                              <p:spTgt spid="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4" grpId="0"/>
          <p:bldP spid="65" grpId="0"/>
          <p:bldP spid="66" grpId="0"/>
          <p:bldP spid="67" grpId="0"/>
          <p:bldP spid="68" grpId="0"/>
          <p:bldP spid="69" grpId="0"/>
          <p:bldP spid="70" grpId="0"/>
          <p:bldP spid="71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8" presetID="2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0" dur="500"/>
                                            <p:tgtEl>
                                              <p:spTgt spid="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22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4" dur="500"/>
                                            <p:tgtEl>
                                              <p:spTgt spid="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26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8" dur="500"/>
                                            <p:tgtEl>
                                              <p:spTgt spid="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30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2" dur="500"/>
                                            <p:tgtEl>
                                              <p:spTgt spid="6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34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6" dur="500"/>
                                            <p:tgtEl>
                                              <p:spTgt spid="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38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40" dur="500"/>
                                            <p:tgtEl>
                                              <p:spTgt spid="6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1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42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44" dur="500"/>
                                            <p:tgtEl>
                                              <p:spTgt spid="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5" fill="hold">
                                <p:stCondLst>
                                  <p:cond delay="5500"/>
                                </p:stCondLst>
                                <p:childTnLst>
                                  <p:par>
                                    <p:cTn id="46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48" dur="500"/>
                                            <p:tgtEl>
                                              <p:spTgt spid="7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9" fill="hold">
                                <p:stCondLst>
                                  <p:cond delay="6000"/>
                                </p:stCondLst>
                                <p:childTnLst>
                                  <p:par>
                                    <p:cTn id="50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52" dur="500"/>
                                            <p:tgtEl>
                                              <p:spTgt spid="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4" grpId="0"/>
          <p:bldP spid="65" grpId="0"/>
          <p:bldP spid="66" grpId="0"/>
          <p:bldP spid="67" grpId="0"/>
          <p:bldP spid="68" grpId="0"/>
          <p:bldP spid="69" grpId="0"/>
          <p:bldP spid="70" grpId="0"/>
          <p:bldP spid="71" grpId="0"/>
        </p:bldLst>
      </p:timing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val 42"/>
          <p:cNvSpPr>
            <a:spLocks noChangeAspect="1"/>
          </p:cNvSpPr>
          <p:nvPr/>
        </p:nvSpPr>
        <p:spPr>
          <a:xfrm>
            <a:off x="7401759" y="2507140"/>
            <a:ext cx="1935595" cy="1935595"/>
          </a:xfrm>
          <a:prstGeom prst="ellipse">
            <a:avLst/>
          </a:prstGeom>
          <a:solidFill>
            <a:srgbClr val="2EB0A2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sz="1867" b="1" kern="0" dirty="0">
              <a:solidFill>
                <a:srgbClr val="FFFFFF"/>
              </a:solidFill>
              <a:latin typeface="+mn-ea"/>
              <a:sym typeface="+mn-lt"/>
            </a:endParaRPr>
          </a:p>
        </p:txBody>
      </p:sp>
      <p:sp>
        <p:nvSpPr>
          <p:cNvPr id="32" name="Oval 45"/>
          <p:cNvSpPr>
            <a:spLocks noChangeAspect="1"/>
          </p:cNvSpPr>
          <p:nvPr/>
        </p:nvSpPr>
        <p:spPr>
          <a:xfrm>
            <a:off x="2854647" y="2507140"/>
            <a:ext cx="1935595" cy="1935595"/>
          </a:xfrm>
          <a:prstGeom prst="ellipse">
            <a:avLst/>
          </a:prstGeom>
          <a:solidFill>
            <a:srgbClr val="30748D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sz="1600" b="1" kern="0" dirty="0">
              <a:solidFill>
                <a:srgbClr val="FFFFFF"/>
              </a:solidFill>
              <a:latin typeface="+mn-ea"/>
              <a:sym typeface="+mn-lt"/>
            </a:endParaRPr>
          </a:p>
        </p:txBody>
      </p:sp>
      <p:sp>
        <p:nvSpPr>
          <p:cNvPr id="33" name="Oval 50"/>
          <p:cNvSpPr>
            <a:spLocks noChangeAspect="1"/>
          </p:cNvSpPr>
          <p:nvPr/>
        </p:nvSpPr>
        <p:spPr>
          <a:xfrm>
            <a:off x="4370351" y="2507140"/>
            <a:ext cx="1935595" cy="1935595"/>
          </a:xfrm>
          <a:prstGeom prst="ellipse">
            <a:avLst/>
          </a:prstGeom>
          <a:solidFill>
            <a:srgbClr val="2EB0A2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sz="1867" b="1" kern="0" dirty="0">
              <a:solidFill>
                <a:srgbClr val="FFFFFF"/>
              </a:solidFill>
              <a:latin typeface="+mn-ea"/>
              <a:sym typeface="+mn-lt"/>
            </a:endParaRPr>
          </a:p>
        </p:txBody>
      </p:sp>
      <p:sp>
        <p:nvSpPr>
          <p:cNvPr id="34" name="Oval 52"/>
          <p:cNvSpPr>
            <a:spLocks noChangeAspect="1"/>
          </p:cNvSpPr>
          <p:nvPr/>
        </p:nvSpPr>
        <p:spPr>
          <a:xfrm>
            <a:off x="5886055" y="2507140"/>
            <a:ext cx="1935595" cy="1935595"/>
          </a:xfrm>
          <a:prstGeom prst="ellipse">
            <a:avLst/>
          </a:prstGeom>
          <a:solidFill>
            <a:srgbClr val="30748D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sz="1867" b="1" kern="0" dirty="0">
              <a:solidFill>
                <a:srgbClr val="FFFFFF"/>
              </a:solidFill>
              <a:latin typeface="+mn-ea"/>
              <a:sym typeface="+mn-lt"/>
            </a:endParaRPr>
          </a:p>
        </p:txBody>
      </p:sp>
      <p:cxnSp>
        <p:nvCxnSpPr>
          <p:cNvPr id="35" name="Elbow Connector 53"/>
          <p:cNvCxnSpPr/>
          <p:nvPr/>
        </p:nvCxnSpPr>
        <p:spPr>
          <a:xfrm flipV="1">
            <a:off x="8329012" y="1736371"/>
            <a:ext cx="1088824" cy="749961"/>
          </a:xfrm>
          <a:prstGeom prst="bentConnector3">
            <a:avLst>
              <a:gd name="adj1" fmla="val -1089"/>
            </a:avLst>
          </a:prstGeom>
          <a:noFill/>
          <a:ln w="19050" cap="flat" cmpd="sng" algn="ctr">
            <a:solidFill>
              <a:srgbClr val="262626">
                <a:lumMod val="75000"/>
                <a:lumOff val="25000"/>
              </a:srgbClr>
            </a:solidFill>
            <a:prstDash val="sysDot"/>
            <a:headEnd type="oval"/>
            <a:tailEnd type="triangle"/>
          </a:ln>
          <a:effectLst/>
        </p:spPr>
      </p:cxnSp>
      <p:cxnSp>
        <p:nvCxnSpPr>
          <p:cNvPr id="36" name="Elbow Connector 54"/>
          <p:cNvCxnSpPr/>
          <p:nvPr/>
        </p:nvCxnSpPr>
        <p:spPr>
          <a:xfrm flipH="1" flipV="1">
            <a:off x="2716389" y="1758994"/>
            <a:ext cx="1088824" cy="749961"/>
          </a:xfrm>
          <a:prstGeom prst="bentConnector3">
            <a:avLst>
              <a:gd name="adj1" fmla="val -505"/>
            </a:avLst>
          </a:prstGeom>
          <a:noFill/>
          <a:ln w="19050" cap="flat" cmpd="sng" algn="ctr">
            <a:solidFill>
              <a:srgbClr val="262626">
                <a:lumMod val="75000"/>
                <a:lumOff val="25000"/>
              </a:srgbClr>
            </a:solidFill>
            <a:prstDash val="sysDot"/>
            <a:headEnd type="oval"/>
            <a:tailEnd type="triangle"/>
          </a:ln>
          <a:effectLst/>
        </p:spPr>
      </p:cxnSp>
      <p:grpSp>
        <p:nvGrpSpPr>
          <p:cNvPr id="37" name="Group 55"/>
          <p:cNvGrpSpPr/>
          <p:nvPr/>
        </p:nvGrpSpPr>
        <p:grpSpPr>
          <a:xfrm>
            <a:off x="4980496" y="3090093"/>
            <a:ext cx="715304" cy="769688"/>
            <a:chOff x="1066800" y="2373312"/>
            <a:chExt cx="271462" cy="292100"/>
          </a:xfrm>
          <a:solidFill>
            <a:srgbClr val="FFFFFF"/>
          </a:solidFill>
        </p:grpSpPr>
        <p:sp>
          <p:nvSpPr>
            <p:cNvPr id="38" name="Oval 213"/>
            <p:cNvSpPr>
              <a:spLocks noChangeArrowheads="1"/>
            </p:cNvSpPr>
            <p:nvPr/>
          </p:nvSpPr>
          <p:spPr bwMode="auto">
            <a:xfrm>
              <a:off x="1152525" y="2373312"/>
              <a:ext cx="95250" cy="93663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2400" kern="0">
                <a:solidFill>
                  <a:srgbClr val="262626"/>
                </a:solidFill>
                <a:latin typeface="+mn-ea"/>
                <a:sym typeface="+mn-lt"/>
              </a:endParaRPr>
            </a:p>
          </p:txBody>
        </p:sp>
        <p:sp>
          <p:nvSpPr>
            <p:cNvPr id="39" name="Freeform 214"/>
            <p:cNvSpPr>
              <a:spLocks noEditPoints="1"/>
            </p:cNvSpPr>
            <p:nvPr/>
          </p:nvSpPr>
          <p:spPr bwMode="auto">
            <a:xfrm>
              <a:off x="1116013" y="2481262"/>
              <a:ext cx="165100" cy="109538"/>
            </a:xfrm>
            <a:custGeom>
              <a:avLst/>
              <a:gdLst/>
              <a:ahLst/>
              <a:cxnLst>
                <a:cxn ang="0">
                  <a:pos x="44" y="33"/>
                </a:cxn>
                <a:cxn ang="0">
                  <a:pos x="37" y="40"/>
                </a:cxn>
                <a:cxn ang="0">
                  <a:pos x="36" y="40"/>
                </a:cxn>
                <a:cxn ang="0">
                  <a:pos x="35" y="40"/>
                </a:cxn>
                <a:cxn ang="0">
                  <a:pos x="28" y="33"/>
                </a:cxn>
                <a:cxn ang="0">
                  <a:pos x="27" y="31"/>
                </a:cxn>
                <a:cxn ang="0">
                  <a:pos x="31" y="14"/>
                </a:cxn>
                <a:cxn ang="0">
                  <a:pos x="31" y="12"/>
                </a:cxn>
                <a:cxn ang="0">
                  <a:pos x="31" y="9"/>
                </a:cxn>
                <a:cxn ang="0">
                  <a:pos x="32" y="7"/>
                </a:cxn>
                <a:cxn ang="0">
                  <a:pos x="40" y="7"/>
                </a:cxn>
                <a:cxn ang="0">
                  <a:pos x="42" y="9"/>
                </a:cxn>
                <a:cxn ang="0">
                  <a:pos x="41" y="12"/>
                </a:cxn>
                <a:cxn ang="0">
                  <a:pos x="42" y="14"/>
                </a:cxn>
                <a:cxn ang="0">
                  <a:pos x="45" y="31"/>
                </a:cxn>
                <a:cxn ang="0">
                  <a:pos x="44" y="33"/>
                </a:cxn>
                <a:cxn ang="0">
                  <a:pos x="72" y="33"/>
                </a:cxn>
                <a:cxn ang="0">
                  <a:pos x="62" y="7"/>
                </a:cxn>
                <a:cxn ang="0">
                  <a:pos x="53" y="0"/>
                </a:cxn>
                <a:cxn ang="0">
                  <a:pos x="52" y="0"/>
                </a:cxn>
                <a:cxn ang="0">
                  <a:pos x="36" y="0"/>
                </a:cxn>
                <a:cxn ang="0">
                  <a:pos x="20" y="0"/>
                </a:cxn>
                <a:cxn ang="0">
                  <a:pos x="19" y="0"/>
                </a:cxn>
                <a:cxn ang="0">
                  <a:pos x="10" y="7"/>
                </a:cxn>
                <a:cxn ang="0">
                  <a:pos x="1" y="33"/>
                </a:cxn>
                <a:cxn ang="0">
                  <a:pos x="2" y="37"/>
                </a:cxn>
                <a:cxn ang="0">
                  <a:pos x="10" y="41"/>
                </a:cxn>
                <a:cxn ang="0">
                  <a:pos x="13" y="40"/>
                </a:cxn>
                <a:cxn ang="0">
                  <a:pos x="18" y="27"/>
                </a:cxn>
                <a:cxn ang="0">
                  <a:pos x="18" y="27"/>
                </a:cxn>
                <a:cxn ang="0">
                  <a:pos x="18" y="40"/>
                </a:cxn>
                <a:cxn ang="0">
                  <a:pos x="20" y="44"/>
                </a:cxn>
                <a:cxn ang="0">
                  <a:pos x="36" y="48"/>
                </a:cxn>
                <a:cxn ang="0">
                  <a:pos x="52" y="44"/>
                </a:cxn>
                <a:cxn ang="0">
                  <a:pos x="54" y="40"/>
                </a:cxn>
                <a:cxn ang="0">
                  <a:pos x="54" y="27"/>
                </a:cxn>
                <a:cxn ang="0">
                  <a:pos x="55" y="27"/>
                </a:cxn>
                <a:cxn ang="0">
                  <a:pos x="60" y="40"/>
                </a:cxn>
                <a:cxn ang="0">
                  <a:pos x="62" y="41"/>
                </a:cxn>
                <a:cxn ang="0">
                  <a:pos x="70" y="37"/>
                </a:cxn>
                <a:cxn ang="0">
                  <a:pos x="72" y="33"/>
                </a:cxn>
              </a:cxnLst>
              <a:rect l="0" t="0" r="r" b="b"/>
              <a:pathLst>
                <a:path w="72" h="48">
                  <a:moveTo>
                    <a:pt x="44" y="33"/>
                  </a:moveTo>
                  <a:cubicBezTo>
                    <a:pt x="37" y="40"/>
                    <a:pt x="37" y="40"/>
                    <a:pt x="37" y="40"/>
                  </a:cubicBezTo>
                  <a:cubicBezTo>
                    <a:pt x="37" y="40"/>
                    <a:pt x="37" y="40"/>
                    <a:pt x="36" y="40"/>
                  </a:cubicBezTo>
                  <a:cubicBezTo>
                    <a:pt x="36" y="40"/>
                    <a:pt x="35" y="40"/>
                    <a:pt x="35" y="40"/>
                  </a:cubicBezTo>
                  <a:cubicBezTo>
                    <a:pt x="28" y="33"/>
                    <a:pt x="28" y="33"/>
                    <a:pt x="28" y="33"/>
                  </a:cubicBezTo>
                  <a:cubicBezTo>
                    <a:pt x="27" y="33"/>
                    <a:pt x="27" y="32"/>
                    <a:pt x="27" y="31"/>
                  </a:cubicBezTo>
                  <a:cubicBezTo>
                    <a:pt x="31" y="14"/>
                    <a:pt x="31" y="14"/>
                    <a:pt x="31" y="14"/>
                  </a:cubicBezTo>
                  <a:cubicBezTo>
                    <a:pt x="31" y="13"/>
                    <a:pt x="31" y="12"/>
                    <a:pt x="31" y="12"/>
                  </a:cubicBezTo>
                  <a:cubicBezTo>
                    <a:pt x="31" y="11"/>
                    <a:pt x="31" y="9"/>
                    <a:pt x="31" y="9"/>
                  </a:cubicBezTo>
                  <a:cubicBezTo>
                    <a:pt x="31" y="8"/>
                    <a:pt x="31" y="7"/>
                    <a:pt x="32" y="7"/>
                  </a:cubicBezTo>
                  <a:cubicBezTo>
                    <a:pt x="40" y="7"/>
                    <a:pt x="40" y="7"/>
                    <a:pt x="40" y="7"/>
                  </a:cubicBezTo>
                  <a:cubicBezTo>
                    <a:pt x="41" y="7"/>
                    <a:pt x="42" y="8"/>
                    <a:pt x="42" y="9"/>
                  </a:cubicBezTo>
                  <a:cubicBezTo>
                    <a:pt x="42" y="9"/>
                    <a:pt x="42" y="11"/>
                    <a:pt x="41" y="12"/>
                  </a:cubicBezTo>
                  <a:cubicBezTo>
                    <a:pt x="41" y="12"/>
                    <a:pt x="42" y="13"/>
                    <a:pt x="42" y="14"/>
                  </a:cubicBezTo>
                  <a:cubicBezTo>
                    <a:pt x="45" y="31"/>
                    <a:pt x="45" y="31"/>
                    <a:pt x="45" y="31"/>
                  </a:cubicBezTo>
                  <a:cubicBezTo>
                    <a:pt x="45" y="32"/>
                    <a:pt x="45" y="33"/>
                    <a:pt x="44" y="33"/>
                  </a:cubicBezTo>
                  <a:moveTo>
                    <a:pt x="72" y="33"/>
                  </a:moveTo>
                  <a:cubicBezTo>
                    <a:pt x="62" y="7"/>
                    <a:pt x="62" y="7"/>
                    <a:pt x="62" y="7"/>
                  </a:cubicBezTo>
                  <a:cubicBezTo>
                    <a:pt x="62" y="7"/>
                    <a:pt x="60" y="0"/>
                    <a:pt x="53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2" y="0"/>
                    <a:pt x="44" y="0"/>
                    <a:pt x="36" y="0"/>
                  </a:cubicBezTo>
                  <a:cubicBezTo>
                    <a:pt x="28" y="0"/>
                    <a:pt x="21" y="0"/>
                    <a:pt x="20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3" y="0"/>
                    <a:pt x="11" y="7"/>
                    <a:pt x="10" y="7"/>
                  </a:cubicBezTo>
                  <a:cubicBezTo>
                    <a:pt x="1" y="33"/>
                    <a:pt x="1" y="33"/>
                    <a:pt x="1" y="33"/>
                  </a:cubicBezTo>
                  <a:cubicBezTo>
                    <a:pt x="0" y="34"/>
                    <a:pt x="1" y="36"/>
                    <a:pt x="2" y="37"/>
                  </a:cubicBezTo>
                  <a:cubicBezTo>
                    <a:pt x="4" y="39"/>
                    <a:pt x="7" y="41"/>
                    <a:pt x="10" y="41"/>
                  </a:cubicBezTo>
                  <a:cubicBezTo>
                    <a:pt x="12" y="41"/>
                    <a:pt x="13" y="40"/>
                    <a:pt x="13" y="40"/>
                  </a:cubicBezTo>
                  <a:cubicBezTo>
                    <a:pt x="18" y="27"/>
                    <a:pt x="18" y="27"/>
                    <a:pt x="18" y="27"/>
                  </a:cubicBezTo>
                  <a:cubicBezTo>
                    <a:pt x="18" y="27"/>
                    <a:pt x="18" y="24"/>
                    <a:pt x="18" y="27"/>
                  </a:cubicBezTo>
                  <a:cubicBezTo>
                    <a:pt x="18" y="30"/>
                    <a:pt x="18" y="36"/>
                    <a:pt x="18" y="40"/>
                  </a:cubicBezTo>
                  <a:cubicBezTo>
                    <a:pt x="18" y="42"/>
                    <a:pt x="19" y="43"/>
                    <a:pt x="20" y="44"/>
                  </a:cubicBezTo>
                  <a:cubicBezTo>
                    <a:pt x="26" y="48"/>
                    <a:pt x="30" y="48"/>
                    <a:pt x="36" y="48"/>
                  </a:cubicBezTo>
                  <a:cubicBezTo>
                    <a:pt x="42" y="48"/>
                    <a:pt x="47" y="48"/>
                    <a:pt x="52" y="44"/>
                  </a:cubicBezTo>
                  <a:cubicBezTo>
                    <a:pt x="54" y="43"/>
                    <a:pt x="54" y="42"/>
                    <a:pt x="54" y="40"/>
                  </a:cubicBezTo>
                  <a:cubicBezTo>
                    <a:pt x="54" y="36"/>
                    <a:pt x="54" y="30"/>
                    <a:pt x="54" y="27"/>
                  </a:cubicBezTo>
                  <a:cubicBezTo>
                    <a:pt x="54" y="24"/>
                    <a:pt x="55" y="27"/>
                    <a:pt x="55" y="27"/>
                  </a:cubicBezTo>
                  <a:cubicBezTo>
                    <a:pt x="60" y="40"/>
                    <a:pt x="60" y="40"/>
                    <a:pt x="60" y="40"/>
                  </a:cubicBezTo>
                  <a:cubicBezTo>
                    <a:pt x="60" y="40"/>
                    <a:pt x="60" y="41"/>
                    <a:pt x="62" y="41"/>
                  </a:cubicBezTo>
                  <a:cubicBezTo>
                    <a:pt x="65" y="41"/>
                    <a:pt x="68" y="39"/>
                    <a:pt x="70" y="37"/>
                  </a:cubicBezTo>
                  <a:cubicBezTo>
                    <a:pt x="72" y="36"/>
                    <a:pt x="72" y="34"/>
                    <a:pt x="72" y="33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2400" kern="0">
                <a:solidFill>
                  <a:srgbClr val="262626"/>
                </a:solidFill>
                <a:latin typeface="+mn-ea"/>
                <a:sym typeface="+mn-lt"/>
              </a:endParaRPr>
            </a:p>
          </p:txBody>
        </p:sp>
        <p:sp>
          <p:nvSpPr>
            <p:cNvPr id="40" name="Freeform 215"/>
            <p:cNvSpPr>
              <a:spLocks/>
            </p:cNvSpPr>
            <p:nvPr/>
          </p:nvSpPr>
          <p:spPr bwMode="auto">
            <a:xfrm>
              <a:off x="1066800" y="2562224"/>
              <a:ext cx="271462" cy="103188"/>
            </a:xfrm>
            <a:custGeom>
              <a:avLst/>
              <a:gdLst/>
              <a:ahLst/>
              <a:cxnLst>
                <a:cxn ang="0">
                  <a:pos x="113" y="9"/>
                </a:cxn>
                <a:cxn ang="0">
                  <a:pos x="112" y="9"/>
                </a:cxn>
                <a:cxn ang="0">
                  <a:pos x="111" y="9"/>
                </a:cxn>
                <a:cxn ang="0">
                  <a:pos x="105" y="2"/>
                </a:cxn>
                <a:cxn ang="0">
                  <a:pos x="100" y="0"/>
                </a:cxn>
                <a:cxn ang="0">
                  <a:pos x="98" y="3"/>
                </a:cxn>
                <a:cxn ang="0">
                  <a:pos x="58" y="20"/>
                </a:cxn>
                <a:cxn ang="0">
                  <a:pos x="19" y="4"/>
                </a:cxn>
                <a:cxn ang="0">
                  <a:pos x="18" y="2"/>
                </a:cxn>
                <a:cxn ang="0">
                  <a:pos x="14" y="2"/>
                </a:cxn>
                <a:cxn ang="0">
                  <a:pos x="7" y="9"/>
                </a:cxn>
                <a:cxn ang="0">
                  <a:pos x="6" y="9"/>
                </a:cxn>
                <a:cxn ang="0">
                  <a:pos x="5" y="9"/>
                </a:cxn>
                <a:cxn ang="0">
                  <a:pos x="0" y="15"/>
                </a:cxn>
                <a:cxn ang="0">
                  <a:pos x="5" y="20"/>
                </a:cxn>
                <a:cxn ang="0">
                  <a:pos x="11" y="15"/>
                </a:cxn>
                <a:cxn ang="0">
                  <a:pos x="11" y="15"/>
                </a:cxn>
                <a:cxn ang="0">
                  <a:pos x="11" y="13"/>
                </a:cxn>
                <a:cxn ang="0">
                  <a:pos x="14" y="10"/>
                </a:cxn>
                <a:cxn ang="0">
                  <a:pos x="16" y="10"/>
                </a:cxn>
                <a:cxn ang="0">
                  <a:pos x="54" y="26"/>
                </a:cxn>
                <a:cxn ang="0">
                  <a:pos x="56" y="27"/>
                </a:cxn>
                <a:cxn ang="0">
                  <a:pos x="56" y="34"/>
                </a:cxn>
                <a:cxn ang="0">
                  <a:pos x="55" y="35"/>
                </a:cxn>
                <a:cxn ang="0">
                  <a:pos x="53" y="39"/>
                </a:cxn>
                <a:cxn ang="0">
                  <a:pos x="59" y="45"/>
                </a:cxn>
                <a:cxn ang="0">
                  <a:pos x="64" y="39"/>
                </a:cxn>
                <a:cxn ang="0">
                  <a:pos x="62" y="35"/>
                </a:cxn>
                <a:cxn ang="0">
                  <a:pos x="62" y="34"/>
                </a:cxn>
                <a:cxn ang="0">
                  <a:pos x="62" y="27"/>
                </a:cxn>
                <a:cxn ang="0">
                  <a:pos x="63" y="26"/>
                </a:cxn>
                <a:cxn ang="0">
                  <a:pos x="101" y="9"/>
                </a:cxn>
                <a:cxn ang="0">
                  <a:pos x="103" y="9"/>
                </a:cxn>
                <a:cxn ang="0">
                  <a:pos x="107" y="13"/>
                </a:cxn>
                <a:cxn ang="0">
                  <a:pos x="108" y="15"/>
                </a:cxn>
                <a:cxn ang="0">
                  <a:pos x="108" y="15"/>
                </a:cxn>
                <a:cxn ang="0">
                  <a:pos x="113" y="20"/>
                </a:cxn>
                <a:cxn ang="0">
                  <a:pos x="119" y="15"/>
                </a:cxn>
                <a:cxn ang="0">
                  <a:pos x="113" y="9"/>
                </a:cxn>
              </a:cxnLst>
              <a:rect l="0" t="0" r="r" b="b"/>
              <a:pathLst>
                <a:path w="119" h="45">
                  <a:moveTo>
                    <a:pt x="113" y="9"/>
                  </a:moveTo>
                  <a:cubicBezTo>
                    <a:pt x="113" y="9"/>
                    <a:pt x="113" y="9"/>
                    <a:pt x="112" y="9"/>
                  </a:cubicBezTo>
                  <a:cubicBezTo>
                    <a:pt x="112" y="9"/>
                    <a:pt x="112" y="9"/>
                    <a:pt x="111" y="9"/>
                  </a:cubicBezTo>
                  <a:cubicBezTo>
                    <a:pt x="105" y="2"/>
                    <a:pt x="105" y="2"/>
                    <a:pt x="105" y="2"/>
                  </a:cubicBezTo>
                  <a:cubicBezTo>
                    <a:pt x="104" y="1"/>
                    <a:pt x="103" y="0"/>
                    <a:pt x="100" y="0"/>
                  </a:cubicBezTo>
                  <a:cubicBezTo>
                    <a:pt x="99" y="1"/>
                    <a:pt x="99" y="3"/>
                    <a:pt x="98" y="3"/>
                  </a:cubicBezTo>
                  <a:cubicBezTo>
                    <a:pt x="95" y="12"/>
                    <a:pt x="76" y="20"/>
                    <a:pt x="58" y="20"/>
                  </a:cubicBezTo>
                  <a:cubicBezTo>
                    <a:pt x="40" y="20"/>
                    <a:pt x="23" y="13"/>
                    <a:pt x="19" y="4"/>
                  </a:cubicBezTo>
                  <a:cubicBezTo>
                    <a:pt x="19" y="3"/>
                    <a:pt x="18" y="3"/>
                    <a:pt x="18" y="2"/>
                  </a:cubicBezTo>
                  <a:cubicBezTo>
                    <a:pt x="17" y="1"/>
                    <a:pt x="15" y="1"/>
                    <a:pt x="14" y="2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7" y="9"/>
                    <a:pt x="6" y="9"/>
                    <a:pt x="6" y="9"/>
                  </a:cubicBezTo>
                  <a:cubicBezTo>
                    <a:pt x="6" y="9"/>
                    <a:pt x="6" y="9"/>
                    <a:pt x="5" y="9"/>
                  </a:cubicBezTo>
                  <a:cubicBezTo>
                    <a:pt x="2" y="9"/>
                    <a:pt x="0" y="12"/>
                    <a:pt x="0" y="15"/>
                  </a:cubicBezTo>
                  <a:cubicBezTo>
                    <a:pt x="0" y="18"/>
                    <a:pt x="2" y="20"/>
                    <a:pt x="5" y="20"/>
                  </a:cubicBezTo>
                  <a:cubicBezTo>
                    <a:pt x="8" y="20"/>
                    <a:pt x="11" y="18"/>
                    <a:pt x="11" y="15"/>
                  </a:cubicBezTo>
                  <a:cubicBezTo>
                    <a:pt x="11" y="15"/>
                    <a:pt x="11" y="15"/>
                    <a:pt x="11" y="15"/>
                  </a:cubicBezTo>
                  <a:cubicBezTo>
                    <a:pt x="11" y="14"/>
                    <a:pt x="11" y="14"/>
                    <a:pt x="11" y="13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5" y="9"/>
                    <a:pt x="16" y="10"/>
                    <a:pt x="16" y="10"/>
                  </a:cubicBezTo>
                  <a:cubicBezTo>
                    <a:pt x="24" y="19"/>
                    <a:pt x="38" y="25"/>
                    <a:pt x="54" y="26"/>
                  </a:cubicBezTo>
                  <a:cubicBezTo>
                    <a:pt x="55" y="26"/>
                    <a:pt x="56" y="26"/>
                    <a:pt x="56" y="27"/>
                  </a:cubicBezTo>
                  <a:cubicBezTo>
                    <a:pt x="56" y="34"/>
                    <a:pt x="56" y="34"/>
                    <a:pt x="56" y="34"/>
                  </a:cubicBezTo>
                  <a:cubicBezTo>
                    <a:pt x="56" y="35"/>
                    <a:pt x="55" y="35"/>
                    <a:pt x="55" y="35"/>
                  </a:cubicBezTo>
                  <a:cubicBezTo>
                    <a:pt x="54" y="36"/>
                    <a:pt x="53" y="38"/>
                    <a:pt x="53" y="39"/>
                  </a:cubicBezTo>
                  <a:cubicBezTo>
                    <a:pt x="53" y="42"/>
                    <a:pt x="56" y="45"/>
                    <a:pt x="59" y="45"/>
                  </a:cubicBezTo>
                  <a:cubicBezTo>
                    <a:pt x="62" y="45"/>
                    <a:pt x="64" y="42"/>
                    <a:pt x="64" y="39"/>
                  </a:cubicBezTo>
                  <a:cubicBezTo>
                    <a:pt x="64" y="38"/>
                    <a:pt x="63" y="36"/>
                    <a:pt x="62" y="35"/>
                  </a:cubicBezTo>
                  <a:cubicBezTo>
                    <a:pt x="62" y="35"/>
                    <a:pt x="62" y="35"/>
                    <a:pt x="62" y="34"/>
                  </a:cubicBezTo>
                  <a:cubicBezTo>
                    <a:pt x="62" y="27"/>
                    <a:pt x="62" y="27"/>
                    <a:pt x="62" y="27"/>
                  </a:cubicBezTo>
                  <a:cubicBezTo>
                    <a:pt x="62" y="26"/>
                    <a:pt x="63" y="26"/>
                    <a:pt x="63" y="26"/>
                  </a:cubicBezTo>
                  <a:cubicBezTo>
                    <a:pt x="80" y="24"/>
                    <a:pt x="94" y="18"/>
                    <a:pt x="101" y="9"/>
                  </a:cubicBezTo>
                  <a:cubicBezTo>
                    <a:pt x="102" y="9"/>
                    <a:pt x="102" y="8"/>
                    <a:pt x="103" y="9"/>
                  </a:cubicBezTo>
                  <a:cubicBezTo>
                    <a:pt x="107" y="13"/>
                    <a:pt x="107" y="13"/>
                    <a:pt x="107" y="13"/>
                  </a:cubicBezTo>
                  <a:cubicBezTo>
                    <a:pt x="108" y="14"/>
                    <a:pt x="108" y="14"/>
                    <a:pt x="108" y="15"/>
                  </a:cubicBezTo>
                  <a:cubicBezTo>
                    <a:pt x="108" y="15"/>
                    <a:pt x="108" y="15"/>
                    <a:pt x="108" y="15"/>
                  </a:cubicBezTo>
                  <a:cubicBezTo>
                    <a:pt x="108" y="18"/>
                    <a:pt x="110" y="20"/>
                    <a:pt x="113" y="20"/>
                  </a:cubicBezTo>
                  <a:cubicBezTo>
                    <a:pt x="116" y="20"/>
                    <a:pt x="119" y="18"/>
                    <a:pt x="119" y="15"/>
                  </a:cubicBezTo>
                  <a:cubicBezTo>
                    <a:pt x="119" y="12"/>
                    <a:pt x="116" y="9"/>
                    <a:pt x="113" y="9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2400" kern="0">
                <a:solidFill>
                  <a:srgbClr val="262626"/>
                </a:solidFill>
                <a:latin typeface="+mn-ea"/>
                <a:sym typeface="+mn-lt"/>
              </a:endParaRPr>
            </a:p>
          </p:txBody>
        </p:sp>
      </p:grpSp>
      <p:sp>
        <p:nvSpPr>
          <p:cNvPr id="41" name="Freeform 144"/>
          <p:cNvSpPr>
            <a:spLocks noChangeAspect="1" noEditPoints="1"/>
          </p:cNvSpPr>
          <p:nvPr/>
        </p:nvSpPr>
        <p:spPr bwMode="auto">
          <a:xfrm>
            <a:off x="8035503" y="3185252"/>
            <a:ext cx="668107" cy="579371"/>
          </a:xfrm>
          <a:custGeom>
            <a:avLst/>
            <a:gdLst/>
            <a:ahLst/>
            <a:cxnLst>
              <a:cxn ang="0">
                <a:pos x="59" y="26"/>
              </a:cxn>
              <a:cxn ang="0">
                <a:pos x="57" y="28"/>
              </a:cxn>
              <a:cxn ang="0">
                <a:pos x="20" y="32"/>
              </a:cxn>
              <a:cxn ang="0">
                <a:pos x="20" y="35"/>
              </a:cxn>
              <a:cxn ang="0">
                <a:pos x="19" y="37"/>
              </a:cxn>
              <a:cxn ang="0">
                <a:pos x="52" y="37"/>
              </a:cxn>
              <a:cxn ang="0">
                <a:pos x="55" y="39"/>
              </a:cxn>
              <a:cxn ang="0">
                <a:pos x="52" y="42"/>
              </a:cxn>
              <a:cxn ang="0">
                <a:pos x="16" y="42"/>
              </a:cxn>
              <a:cxn ang="0">
                <a:pos x="13" y="39"/>
              </a:cxn>
              <a:cxn ang="0">
                <a:pos x="16" y="34"/>
              </a:cxn>
              <a:cxn ang="0">
                <a:pos x="9" y="5"/>
              </a:cxn>
              <a:cxn ang="0">
                <a:pos x="2" y="5"/>
              </a:cxn>
              <a:cxn ang="0">
                <a:pos x="0" y="3"/>
              </a:cxn>
              <a:cxn ang="0">
                <a:pos x="2" y="0"/>
              </a:cxn>
              <a:cxn ang="0">
                <a:pos x="11" y="0"/>
              </a:cxn>
              <a:cxn ang="0">
                <a:pos x="14" y="5"/>
              </a:cxn>
              <a:cxn ang="0">
                <a:pos x="57" y="5"/>
              </a:cxn>
              <a:cxn ang="0">
                <a:pos x="59" y="7"/>
              </a:cxn>
              <a:cxn ang="0">
                <a:pos x="59" y="26"/>
              </a:cxn>
              <a:cxn ang="0">
                <a:pos x="18" y="51"/>
              </a:cxn>
              <a:cxn ang="0">
                <a:pos x="13" y="46"/>
              </a:cxn>
              <a:cxn ang="0">
                <a:pos x="18" y="42"/>
              </a:cxn>
              <a:cxn ang="0">
                <a:pos x="23" y="46"/>
              </a:cxn>
              <a:cxn ang="0">
                <a:pos x="18" y="51"/>
              </a:cxn>
              <a:cxn ang="0">
                <a:pos x="50" y="51"/>
              </a:cxn>
              <a:cxn ang="0">
                <a:pos x="45" y="46"/>
              </a:cxn>
              <a:cxn ang="0">
                <a:pos x="50" y="42"/>
              </a:cxn>
              <a:cxn ang="0">
                <a:pos x="55" y="46"/>
              </a:cxn>
              <a:cxn ang="0">
                <a:pos x="50" y="51"/>
              </a:cxn>
            </a:cxnLst>
            <a:rect l="0" t="0" r="r" b="b"/>
            <a:pathLst>
              <a:path w="59" h="51">
                <a:moveTo>
                  <a:pt x="59" y="26"/>
                </a:moveTo>
                <a:cubicBezTo>
                  <a:pt x="59" y="27"/>
                  <a:pt x="58" y="28"/>
                  <a:pt x="57" y="28"/>
                </a:cubicBezTo>
                <a:cubicBezTo>
                  <a:pt x="20" y="32"/>
                  <a:pt x="20" y="32"/>
                  <a:pt x="20" y="32"/>
                </a:cubicBezTo>
                <a:cubicBezTo>
                  <a:pt x="20" y="33"/>
                  <a:pt x="20" y="34"/>
                  <a:pt x="20" y="35"/>
                </a:cubicBezTo>
                <a:cubicBezTo>
                  <a:pt x="20" y="36"/>
                  <a:pt x="20" y="36"/>
                  <a:pt x="19" y="37"/>
                </a:cubicBezTo>
                <a:cubicBezTo>
                  <a:pt x="52" y="37"/>
                  <a:pt x="52" y="37"/>
                  <a:pt x="52" y="37"/>
                </a:cubicBezTo>
                <a:cubicBezTo>
                  <a:pt x="54" y="37"/>
                  <a:pt x="55" y="38"/>
                  <a:pt x="55" y="39"/>
                </a:cubicBezTo>
                <a:cubicBezTo>
                  <a:pt x="55" y="41"/>
                  <a:pt x="54" y="42"/>
                  <a:pt x="52" y="42"/>
                </a:cubicBezTo>
                <a:cubicBezTo>
                  <a:pt x="16" y="42"/>
                  <a:pt x="16" y="42"/>
                  <a:pt x="16" y="42"/>
                </a:cubicBezTo>
                <a:cubicBezTo>
                  <a:pt x="15" y="42"/>
                  <a:pt x="13" y="41"/>
                  <a:pt x="13" y="39"/>
                </a:cubicBezTo>
                <a:cubicBezTo>
                  <a:pt x="13" y="38"/>
                  <a:pt x="15" y="35"/>
                  <a:pt x="16" y="34"/>
                </a:cubicBezTo>
                <a:cubicBezTo>
                  <a:pt x="9" y="5"/>
                  <a:pt x="9" y="5"/>
                  <a:pt x="9" y="5"/>
                </a:cubicBezTo>
                <a:cubicBezTo>
                  <a:pt x="2" y="5"/>
                  <a:pt x="2" y="5"/>
                  <a:pt x="2" y="5"/>
                </a:cubicBezTo>
                <a:cubicBezTo>
                  <a:pt x="1" y="5"/>
                  <a:pt x="0" y="4"/>
                  <a:pt x="0" y="3"/>
                </a:cubicBezTo>
                <a:cubicBezTo>
                  <a:pt x="0" y="2"/>
                  <a:pt x="1" y="0"/>
                  <a:pt x="2" y="0"/>
                </a:cubicBezTo>
                <a:cubicBezTo>
                  <a:pt x="11" y="0"/>
                  <a:pt x="11" y="0"/>
                  <a:pt x="11" y="0"/>
                </a:cubicBezTo>
                <a:cubicBezTo>
                  <a:pt x="14" y="0"/>
                  <a:pt x="14" y="3"/>
                  <a:pt x="14" y="5"/>
                </a:cubicBezTo>
                <a:cubicBezTo>
                  <a:pt x="57" y="5"/>
                  <a:pt x="57" y="5"/>
                  <a:pt x="57" y="5"/>
                </a:cubicBezTo>
                <a:cubicBezTo>
                  <a:pt x="58" y="5"/>
                  <a:pt x="59" y="6"/>
                  <a:pt x="59" y="7"/>
                </a:cubicBezTo>
                <a:lnTo>
                  <a:pt x="59" y="26"/>
                </a:lnTo>
                <a:close/>
                <a:moveTo>
                  <a:pt x="18" y="51"/>
                </a:moveTo>
                <a:cubicBezTo>
                  <a:pt x="16" y="51"/>
                  <a:pt x="13" y="49"/>
                  <a:pt x="13" y="46"/>
                </a:cubicBezTo>
                <a:cubicBezTo>
                  <a:pt x="13" y="44"/>
                  <a:pt x="16" y="42"/>
                  <a:pt x="18" y="42"/>
                </a:cubicBezTo>
                <a:cubicBezTo>
                  <a:pt x="21" y="42"/>
                  <a:pt x="23" y="44"/>
                  <a:pt x="23" y="46"/>
                </a:cubicBezTo>
                <a:cubicBezTo>
                  <a:pt x="23" y="49"/>
                  <a:pt x="21" y="51"/>
                  <a:pt x="18" y="51"/>
                </a:cubicBezTo>
                <a:close/>
                <a:moveTo>
                  <a:pt x="50" y="51"/>
                </a:moveTo>
                <a:cubicBezTo>
                  <a:pt x="47" y="51"/>
                  <a:pt x="45" y="49"/>
                  <a:pt x="45" y="46"/>
                </a:cubicBezTo>
                <a:cubicBezTo>
                  <a:pt x="45" y="44"/>
                  <a:pt x="47" y="42"/>
                  <a:pt x="50" y="42"/>
                </a:cubicBezTo>
                <a:cubicBezTo>
                  <a:pt x="53" y="42"/>
                  <a:pt x="55" y="44"/>
                  <a:pt x="55" y="46"/>
                </a:cubicBezTo>
                <a:cubicBezTo>
                  <a:pt x="55" y="49"/>
                  <a:pt x="53" y="51"/>
                  <a:pt x="50" y="51"/>
                </a:cubicBez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sz="2400" kern="0">
              <a:solidFill>
                <a:srgbClr val="262626"/>
              </a:solidFill>
              <a:latin typeface="+mn-ea"/>
              <a:sym typeface="+mn-lt"/>
            </a:endParaRPr>
          </a:p>
        </p:txBody>
      </p:sp>
      <p:grpSp>
        <p:nvGrpSpPr>
          <p:cNvPr id="42" name="Group 60"/>
          <p:cNvGrpSpPr/>
          <p:nvPr/>
        </p:nvGrpSpPr>
        <p:grpSpPr>
          <a:xfrm>
            <a:off x="6537834" y="3185252"/>
            <a:ext cx="632037" cy="579371"/>
            <a:chOff x="5147549" y="4340630"/>
            <a:chExt cx="232545" cy="213168"/>
          </a:xfrm>
          <a:solidFill>
            <a:srgbClr val="FFFFFF"/>
          </a:solidFill>
        </p:grpSpPr>
        <p:sp>
          <p:nvSpPr>
            <p:cNvPr id="43" name="Freeform 221"/>
            <p:cNvSpPr>
              <a:spLocks/>
            </p:cNvSpPr>
            <p:nvPr/>
          </p:nvSpPr>
          <p:spPr bwMode="auto">
            <a:xfrm>
              <a:off x="5201810" y="4476280"/>
              <a:ext cx="23255" cy="77515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0" y="20"/>
                </a:cxn>
                <a:cxn ang="0">
                  <a:pos x="6" y="20"/>
                </a:cxn>
                <a:cxn ang="0">
                  <a:pos x="6" y="2"/>
                </a:cxn>
                <a:cxn ang="0">
                  <a:pos x="4" y="0"/>
                </a:cxn>
                <a:cxn ang="0">
                  <a:pos x="0" y="4"/>
                </a:cxn>
              </a:cxnLst>
              <a:rect l="0" t="0" r="r" b="b"/>
              <a:pathLst>
                <a:path w="6" h="20">
                  <a:moveTo>
                    <a:pt x="0" y="4"/>
                  </a:moveTo>
                  <a:lnTo>
                    <a:pt x="0" y="20"/>
                  </a:lnTo>
                  <a:lnTo>
                    <a:pt x="6" y="20"/>
                  </a:lnTo>
                  <a:lnTo>
                    <a:pt x="6" y="2"/>
                  </a:lnTo>
                  <a:lnTo>
                    <a:pt x="4" y="0"/>
                  </a:lnTo>
                  <a:lnTo>
                    <a:pt x="0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2400" kern="0">
                <a:solidFill>
                  <a:srgbClr val="262626"/>
                </a:solidFill>
                <a:latin typeface="+mn-ea"/>
                <a:sym typeface="+mn-lt"/>
              </a:endParaRPr>
            </a:p>
          </p:txBody>
        </p:sp>
        <p:sp>
          <p:nvSpPr>
            <p:cNvPr id="44" name="Freeform 222"/>
            <p:cNvSpPr>
              <a:spLocks/>
            </p:cNvSpPr>
            <p:nvPr/>
          </p:nvSpPr>
          <p:spPr bwMode="auto">
            <a:xfrm>
              <a:off x="5178555" y="4499535"/>
              <a:ext cx="11628" cy="54261"/>
            </a:xfrm>
            <a:custGeom>
              <a:avLst/>
              <a:gdLst/>
              <a:ahLst/>
              <a:cxnLst>
                <a:cxn ang="0">
                  <a:pos x="0" y="14"/>
                </a:cxn>
                <a:cxn ang="0">
                  <a:pos x="3" y="14"/>
                </a:cxn>
                <a:cxn ang="0">
                  <a:pos x="3" y="0"/>
                </a:cxn>
                <a:cxn ang="0">
                  <a:pos x="0" y="4"/>
                </a:cxn>
                <a:cxn ang="0">
                  <a:pos x="0" y="14"/>
                </a:cxn>
              </a:cxnLst>
              <a:rect l="0" t="0" r="r" b="b"/>
              <a:pathLst>
                <a:path w="3" h="14">
                  <a:moveTo>
                    <a:pt x="0" y="14"/>
                  </a:moveTo>
                  <a:lnTo>
                    <a:pt x="3" y="14"/>
                  </a:lnTo>
                  <a:lnTo>
                    <a:pt x="3" y="0"/>
                  </a:lnTo>
                  <a:lnTo>
                    <a:pt x="0" y="4"/>
                  </a:lnTo>
                  <a:lnTo>
                    <a:pt x="0" y="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2400" kern="0">
                <a:solidFill>
                  <a:srgbClr val="262626"/>
                </a:solidFill>
                <a:latin typeface="+mn-ea"/>
                <a:sym typeface="+mn-lt"/>
              </a:endParaRPr>
            </a:p>
          </p:txBody>
        </p:sp>
        <p:sp>
          <p:nvSpPr>
            <p:cNvPr id="45" name="Freeform 223"/>
            <p:cNvSpPr>
              <a:spLocks/>
            </p:cNvSpPr>
            <p:nvPr/>
          </p:nvSpPr>
          <p:spPr bwMode="auto">
            <a:xfrm>
              <a:off x="5302579" y="4394891"/>
              <a:ext cx="50386" cy="158907"/>
            </a:xfrm>
            <a:custGeom>
              <a:avLst/>
              <a:gdLst/>
              <a:ahLst/>
              <a:cxnLst>
                <a:cxn ang="0">
                  <a:pos x="0" y="13"/>
                </a:cxn>
                <a:cxn ang="0">
                  <a:pos x="0" y="41"/>
                </a:cxn>
                <a:cxn ang="0">
                  <a:pos x="13" y="41"/>
                </a:cxn>
                <a:cxn ang="0">
                  <a:pos x="13" y="0"/>
                </a:cxn>
                <a:cxn ang="0">
                  <a:pos x="0" y="13"/>
                </a:cxn>
              </a:cxnLst>
              <a:rect l="0" t="0" r="r" b="b"/>
              <a:pathLst>
                <a:path w="13" h="41">
                  <a:moveTo>
                    <a:pt x="0" y="13"/>
                  </a:moveTo>
                  <a:lnTo>
                    <a:pt x="0" y="41"/>
                  </a:lnTo>
                  <a:lnTo>
                    <a:pt x="13" y="41"/>
                  </a:lnTo>
                  <a:lnTo>
                    <a:pt x="13" y="0"/>
                  </a:lnTo>
                  <a:lnTo>
                    <a:pt x="0" y="1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2400" kern="0">
                <a:solidFill>
                  <a:srgbClr val="262626"/>
                </a:solidFill>
                <a:latin typeface="+mn-ea"/>
                <a:sym typeface="+mn-lt"/>
              </a:endParaRPr>
            </a:p>
          </p:txBody>
        </p:sp>
        <p:sp>
          <p:nvSpPr>
            <p:cNvPr id="46" name="Freeform 224"/>
            <p:cNvSpPr>
              <a:spLocks/>
            </p:cNvSpPr>
            <p:nvPr/>
          </p:nvSpPr>
          <p:spPr bwMode="auto">
            <a:xfrm>
              <a:off x="5263822" y="4456903"/>
              <a:ext cx="27132" cy="96895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25"/>
                </a:cxn>
                <a:cxn ang="0">
                  <a:pos x="7" y="25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0" y="7"/>
                </a:cxn>
              </a:cxnLst>
              <a:rect l="0" t="0" r="r" b="b"/>
              <a:pathLst>
                <a:path w="7" h="25">
                  <a:moveTo>
                    <a:pt x="0" y="7"/>
                  </a:moveTo>
                  <a:lnTo>
                    <a:pt x="0" y="25"/>
                  </a:lnTo>
                  <a:lnTo>
                    <a:pt x="7" y="25"/>
                  </a:lnTo>
                  <a:lnTo>
                    <a:pt x="7" y="0"/>
                  </a:lnTo>
                  <a:lnTo>
                    <a:pt x="7" y="0"/>
                  </a:lnTo>
                  <a:lnTo>
                    <a:pt x="0" y="7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2400" kern="0">
                <a:solidFill>
                  <a:srgbClr val="262626"/>
                </a:solidFill>
                <a:latin typeface="+mn-ea"/>
                <a:sym typeface="+mn-lt"/>
              </a:endParaRPr>
            </a:p>
          </p:txBody>
        </p:sp>
        <p:sp>
          <p:nvSpPr>
            <p:cNvPr id="47" name="Freeform 225"/>
            <p:cNvSpPr>
              <a:spLocks/>
            </p:cNvSpPr>
            <p:nvPr/>
          </p:nvSpPr>
          <p:spPr bwMode="auto">
            <a:xfrm>
              <a:off x="5236693" y="4495660"/>
              <a:ext cx="15503" cy="58137"/>
            </a:xfrm>
            <a:custGeom>
              <a:avLst/>
              <a:gdLst/>
              <a:ahLst/>
              <a:cxnLst>
                <a:cxn ang="0">
                  <a:pos x="2" y="2"/>
                </a:cxn>
                <a:cxn ang="0">
                  <a:pos x="1" y="1"/>
                </a:cxn>
                <a:cxn ang="0">
                  <a:pos x="0" y="0"/>
                </a:cxn>
                <a:cxn ang="0">
                  <a:pos x="0" y="15"/>
                </a:cxn>
                <a:cxn ang="0">
                  <a:pos x="4" y="15"/>
                </a:cxn>
                <a:cxn ang="0">
                  <a:pos x="4" y="0"/>
                </a:cxn>
                <a:cxn ang="0">
                  <a:pos x="3" y="1"/>
                </a:cxn>
                <a:cxn ang="0">
                  <a:pos x="2" y="2"/>
                </a:cxn>
              </a:cxnLst>
              <a:rect l="0" t="0" r="r" b="b"/>
              <a:pathLst>
                <a:path w="4" h="15">
                  <a:moveTo>
                    <a:pt x="2" y="2"/>
                  </a:moveTo>
                  <a:lnTo>
                    <a:pt x="1" y="1"/>
                  </a:lnTo>
                  <a:lnTo>
                    <a:pt x="0" y="0"/>
                  </a:lnTo>
                  <a:lnTo>
                    <a:pt x="0" y="15"/>
                  </a:lnTo>
                  <a:lnTo>
                    <a:pt x="4" y="15"/>
                  </a:lnTo>
                  <a:lnTo>
                    <a:pt x="4" y="0"/>
                  </a:lnTo>
                  <a:lnTo>
                    <a:pt x="3" y="1"/>
                  </a:lnTo>
                  <a:lnTo>
                    <a:pt x="2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2400" kern="0">
                <a:solidFill>
                  <a:srgbClr val="262626"/>
                </a:solidFill>
                <a:latin typeface="+mn-ea"/>
                <a:sym typeface="+mn-lt"/>
              </a:endParaRPr>
            </a:p>
          </p:txBody>
        </p:sp>
        <p:sp>
          <p:nvSpPr>
            <p:cNvPr id="48" name="Freeform 226"/>
            <p:cNvSpPr>
              <a:spLocks/>
            </p:cNvSpPr>
            <p:nvPr/>
          </p:nvSpPr>
          <p:spPr bwMode="auto">
            <a:xfrm>
              <a:off x="5147549" y="4340630"/>
              <a:ext cx="232545" cy="178285"/>
            </a:xfrm>
            <a:custGeom>
              <a:avLst/>
              <a:gdLst/>
              <a:ahLst/>
              <a:cxnLst>
                <a:cxn ang="0">
                  <a:pos x="54" y="10"/>
                </a:cxn>
                <a:cxn ang="0">
                  <a:pos x="60" y="16"/>
                </a:cxn>
                <a:cxn ang="0">
                  <a:pos x="58" y="3"/>
                </a:cxn>
                <a:cxn ang="0">
                  <a:pos x="44" y="0"/>
                </a:cxn>
                <a:cxn ang="0">
                  <a:pos x="51" y="7"/>
                </a:cxn>
                <a:cxn ang="0">
                  <a:pos x="25" y="33"/>
                </a:cxn>
                <a:cxn ang="0">
                  <a:pos x="18" y="25"/>
                </a:cxn>
                <a:cxn ang="0">
                  <a:pos x="0" y="42"/>
                </a:cxn>
                <a:cxn ang="0">
                  <a:pos x="4" y="46"/>
                </a:cxn>
                <a:cxn ang="0">
                  <a:pos x="18" y="32"/>
                </a:cxn>
                <a:cxn ang="0">
                  <a:pos x="22" y="36"/>
                </a:cxn>
                <a:cxn ang="0">
                  <a:pos x="22" y="36"/>
                </a:cxn>
                <a:cxn ang="0">
                  <a:pos x="25" y="39"/>
                </a:cxn>
                <a:cxn ang="0">
                  <a:pos x="25" y="39"/>
                </a:cxn>
                <a:cxn ang="0">
                  <a:pos x="25" y="39"/>
                </a:cxn>
                <a:cxn ang="0">
                  <a:pos x="29" y="36"/>
                </a:cxn>
                <a:cxn ang="0">
                  <a:pos x="29" y="36"/>
                </a:cxn>
                <a:cxn ang="0">
                  <a:pos x="54" y="10"/>
                </a:cxn>
              </a:cxnLst>
              <a:rect l="0" t="0" r="r" b="b"/>
              <a:pathLst>
                <a:path w="60" h="46">
                  <a:moveTo>
                    <a:pt x="54" y="10"/>
                  </a:moveTo>
                  <a:lnTo>
                    <a:pt x="60" y="16"/>
                  </a:lnTo>
                  <a:lnTo>
                    <a:pt x="58" y="3"/>
                  </a:lnTo>
                  <a:lnTo>
                    <a:pt x="44" y="0"/>
                  </a:lnTo>
                  <a:lnTo>
                    <a:pt x="51" y="7"/>
                  </a:lnTo>
                  <a:lnTo>
                    <a:pt x="25" y="33"/>
                  </a:lnTo>
                  <a:lnTo>
                    <a:pt x="18" y="25"/>
                  </a:lnTo>
                  <a:lnTo>
                    <a:pt x="0" y="42"/>
                  </a:lnTo>
                  <a:lnTo>
                    <a:pt x="4" y="46"/>
                  </a:lnTo>
                  <a:lnTo>
                    <a:pt x="18" y="32"/>
                  </a:lnTo>
                  <a:lnTo>
                    <a:pt x="22" y="36"/>
                  </a:lnTo>
                  <a:lnTo>
                    <a:pt x="22" y="36"/>
                  </a:lnTo>
                  <a:lnTo>
                    <a:pt x="25" y="39"/>
                  </a:lnTo>
                  <a:lnTo>
                    <a:pt x="25" y="39"/>
                  </a:lnTo>
                  <a:lnTo>
                    <a:pt x="25" y="39"/>
                  </a:lnTo>
                  <a:lnTo>
                    <a:pt x="29" y="36"/>
                  </a:lnTo>
                  <a:lnTo>
                    <a:pt x="29" y="36"/>
                  </a:lnTo>
                  <a:lnTo>
                    <a:pt x="54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2400" kern="0">
                <a:solidFill>
                  <a:srgbClr val="262626"/>
                </a:solidFill>
                <a:latin typeface="+mn-ea"/>
                <a:sym typeface="+mn-lt"/>
              </a:endParaRPr>
            </a:p>
          </p:txBody>
        </p:sp>
      </p:grpSp>
      <p:grpSp>
        <p:nvGrpSpPr>
          <p:cNvPr id="49" name="Group 67"/>
          <p:cNvGrpSpPr/>
          <p:nvPr/>
        </p:nvGrpSpPr>
        <p:grpSpPr>
          <a:xfrm>
            <a:off x="3476965" y="3134192"/>
            <a:ext cx="706120" cy="666891"/>
            <a:chOff x="5530851" y="1866899"/>
            <a:chExt cx="285750" cy="269875"/>
          </a:xfrm>
          <a:solidFill>
            <a:srgbClr val="FFFFFF"/>
          </a:solidFill>
        </p:grpSpPr>
        <p:sp>
          <p:nvSpPr>
            <p:cNvPr id="50" name="Oval 190"/>
            <p:cNvSpPr>
              <a:spLocks noChangeArrowheads="1"/>
            </p:cNvSpPr>
            <p:nvPr/>
          </p:nvSpPr>
          <p:spPr bwMode="auto">
            <a:xfrm>
              <a:off x="5661026" y="1912936"/>
              <a:ext cx="68263" cy="68263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2400" kern="0">
                <a:solidFill>
                  <a:srgbClr val="262626"/>
                </a:solidFill>
                <a:latin typeface="+mn-ea"/>
                <a:sym typeface="+mn-lt"/>
              </a:endParaRPr>
            </a:p>
          </p:txBody>
        </p:sp>
        <p:sp>
          <p:nvSpPr>
            <p:cNvPr id="51" name="Freeform 191"/>
            <p:cNvSpPr>
              <a:spLocks noEditPoints="1"/>
            </p:cNvSpPr>
            <p:nvPr/>
          </p:nvSpPr>
          <p:spPr bwMode="auto">
            <a:xfrm>
              <a:off x="5530851" y="1866899"/>
              <a:ext cx="285750" cy="269875"/>
            </a:xfrm>
            <a:custGeom>
              <a:avLst/>
              <a:gdLst/>
              <a:ahLst/>
              <a:cxnLst>
                <a:cxn ang="0">
                  <a:pos x="100" y="75"/>
                </a:cxn>
                <a:cxn ang="0">
                  <a:pos x="97" y="77"/>
                </a:cxn>
                <a:cxn ang="0">
                  <a:pos x="96" y="77"/>
                </a:cxn>
                <a:cxn ang="0">
                  <a:pos x="90" y="57"/>
                </a:cxn>
                <a:cxn ang="0">
                  <a:pos x="84" y="53"/>
                </a:cxn>
                <a:cxn ang="0">
                  <a:pos x="82" y="53"/>
                </a:cxn>
                <a:cxn ang="0">
                  <a:pos x="60" y="53"/>
                </a:cxn>
                <a:cxn ang="0">
                  <a:pos x="55" y="57"/>
                </a:cxn>
                <a:cxn ang="0">
                  <a:pos x="48" y="76"/>
                </a:cxn>
                <a:cxn ang="0">
                  <a:pos x="47" y="76"/>
                </a:cxn>
                <a:cxn ang="0">
                  <a:pos x="46" y="75"/>
                </a:cxn>
                <a:cxn ang="0">
                  <a:pos x="46" y="20"/>
                </a:cxn>
                <a:cxn ang="0">
                  <a:pos x="73" y="9"/>
                </a:cxn>
                <a:cxn ang="0">
                  <a:pos x="100" y="20"/>
                </a:cxn>
                <a:cxn ang="0">
                  <a:pos x="111" y="48"/>
                </a:cxn>
                <a:cxn ang="0">
                  <a:pos x="100" y="75"/>
                </a:cxn>
                <a:cxn ang="0">
                  <a:pos x="78" y="78"/>
                </a:cxn>
                <a:cxn ang="0">
                  <a:pos x="73" y="83"/>
                </a:cxn>
                <a:cxn ang="0">
                  <a:pos x="71" y="83"/>
                </a:cxn>
                <a:cxn ang="0">
                  <a:pos x="66" y="78"/>
                </a:cxn>
                <a:cxn ang="0">
                  <a:pos x="66" y="76"/>
                </a:cxn>
                <a:cxn ang="0">
                  <a:pos x="68" y="63"/>
                </a:cxn>
                <a:cxn ang="0">
                  <a:pos x="68" y="60"/>
                </a:cxn>
                <a:cxn ang="0">
                  <a:pos x="69" y="59"/>
                </a:cxn>
                <a:cxn ang="0">
                  <a:pos x="75" y="59"/>
                </a:cxn>
                <a:cxn ang="0">
                  <a:pos x="76" y="60"/>
                </a:cxn>
                <a:cxn ang="0">
                  <a:pos x="76" y="63"/>
                </a:cxn>
                <a:cxn ang="0">
                  <a:pos x="79" y="76"/>
                </a:cxn>
                <a:cxn ang="0">
                  <a:pos x="78" y="78"/>
                </a:cxn>
                <a:cxn ang="0">
                  <a:pos x="106" y="14"/>
                </a:cxn>
                <a:cxn ang="0">
                  <a:pos x="73" y="0"/>
                </a:cxn>
                <a:cxn ang="0">
                  <a:pos x="39" y="14"/>
                </a:cxn>
                <a:cxn ang="0">
                  <a:pos x="25" y="42"/>
                </a:cxn>
                <a:cxn ang="0">
                  <a:pos x="32" y="71"/>
                </a:cxn>
                <a:cxn ang="0">
                  <a:pos x="31" y="76"/>
                </a:cxn>
                <a:cxn ang="0">
                  <a:pos x="6" y="101"/>
                </a:cxn>
                <a:cxn ang="0">
                  <a:pos x="4" y="115"/>
                </a:cxn>
                <a:cxn ang="0">
                  <a:pos x="5" y="116"/>
                </a:cxn>
                <a:cxn ang="0">
                  <a:pos x="10" y="118"/>
                </a:cxn>
                <a:cxn ang="0">
                  <a:pos x="19" y="114"/>
                </a:cxn>
                <a:cxn ang="0">
                  <a:pos x="44" y="89"/>
                </a:cxn>
                <a:cxn ang="0">
                  <a:pos x="44" y="89"/>
                </a:cxn>
                <a:cxn ang="0">
                  <a:pos x="47" y="88"/>
                </a:cxn>
                <a:cxn ang="0">
                  <a:pos x="49" y="88"/>
                </a:cxn>
                <a:cxn ang="0">
                  <a:pos x="54" y="91"/>
                </a:cxn>
                <a:cxn ang="0">
                  <a:pos x="57" y="92"/>
                </a:cxn>
                <a:cxn ang="0">
                  <a:pos x="61" y="94"/>
                </a:cxn>
                <a:cxn ang="0">
                  <a:pos x="73" y="95"/>
                </a:cxn>
                <a:cxn ang="0">
                  <a:pos x="88" y="93"/>
                </a:cxn>
                <a:cxn ang="0">
                  <a:pos x="90" y="92"/>
                </a:cxn>
                <a:cxn ang="0">
                  <a:pos x="100" y="87"/>
                </a:cxn>
                <a:cxn ang="0">
                  <a:pos x="106" y="81"/>
                </a:cxn>
                <a:cxn ang="0">
                  <a:pos x="106" y="14"/>
                </a:cxn>
              </a:cxnLst>
              <a:rect l="0" t="0" r="r" b="b"/>
              <a:pathLst>
                <a:path w="125" h="118">
                  <a:moveTo>
                    <a:pt x="100" y="75"/>
                  </a:moveTo>
                  <a:cubicBezTo>
                    <a:pt x="99" y="75"/>
                    <a:pt x="98" y="76"/>
                    <a:pt x="97" y="77"/>
                  </a:cubicBezTo>
                  <a:cubicBezTo>
                    <a:pt x="97" y="77"/>
                    <a:pt x="97" y="77"/>
                    <a:pt x="96" y="77"/>
                  </a:cubicBezTo>
                  <a:cubicBezTo>
                    <a:pt x="90" y="57"/>
                    <a:pt x="90" y="57"/>
                    <a:pt x="90" y="57"/>
                  </a:cubicBezTo>
                  <a:cubicBezTo>
                    <a:pt x="89" y="55"/>
                    <a:pt x="86" y="53"/>
                    <a:pt x="84" y="53"/>
                  </a:cubicBezTo>
                  <a:cubicBezTo>
                    <a:pt x="83" y="53"/>
                    <a:pt x="83" y="53"/>
                    <a:pt x="82" y="53"/>
                  </a:cubicBezTo>
                  <a:cubicBezTo>
                    <a:pt x="60" y="53"/>
                    <a:pt x="60" y="53"/>
                    <a:pt x="60" y="53"/>
                  </a:cubicBezTo>
                  <a:cubicBezTo>
                    <a:pt x="58" y="53"/>
                    <a:pt x="55" y="55"/>
                    <a:pt x="55" y="57"/>
                  </a:cubicBezTo>
                  <a:cubicBezTo>
                    <a:pt x="48" y="76"/>
                    <a:pt x="48" y="76"/>
                    <a:pt x="48" y="76"/>
                  </a:cubicBezTo>
                  <a:cubicBezTo>
                    <a:pt x="48" y="77"/>
                    <a:pt x="48" y="77"/>
                    <a:pt x="47" y="76"/>
                  </a:cubicBezTo>
                  <a:cubicBezTo>
                    <a:pt x="47" y="76"/>
                    <a:pt x="46" y="75"/>
                    <a:pt x="46" y="75"/>
                  </a:cubicBezTo>
                  <a:cubicBezTo>
                    <a:pt x="31" y="60"/>
                    <a:pt x="31" y="35"/>
                    <a:pt x="46" y="20"/>
                  </a:cubicBezTo>
                  <a:cubicBezTo>
                    <a:pt x="53" y="13"/>
                    <a:pt x="62" y="9"/>
                    <a:pt x="73" y="9"/>
                  </a:cubicBezTo>
                  <a:cubicBezTo>
                    <a:pt x="83" y="9"/>
                    <a:pt x="93" y="13"/>
                    <a:pt x="100" y="20"/>
                  </a:cubicBezTo>
                  <a:cubicBezTo>
                    <a:pt x="107" y="28"/>
                    <a:pt x="111" y="37"/>
                    <a:pt x="111" y="48"/>
                  </a:cubicBezTo>
                  <a:cubicBezTo>
                    <a:pt x="111" y="58"/>
                    <a:pt x="107" y="67"/>
                    <a:pt x="100" y="75"/>
                  </a:cubicBezTo>
                  <a:moveTo>
                    <a:pt x="78" y="78"/>
                  </a:moveTo>
                  <a:cubicBezTo>
                    <a:pt x="73" y="83"/>
                    <a:pt x="73" y="83"/>
                    <a:pt x="73" y="83"/>
                  </a:cubicBezTo>
                  <a:cubicBezTo>
                    <a:pt x="73" y="83"/>
                    <a:pt x="72" y="83"/>
                    <a:pt x="71" y="83"/>
                  </a:cubicBezTo>
                  <a:cubicBezTo>
                    <a:pt x="66" y="78"/>
                    <a:pt x="66" y="78"/>
                    <a:pt x="66" y="78"/>
                  </a:cubicBezTo>
                  <a:cubicBezTo>
                    <a:pt x="66" y="78"/>
                    <a:pt x="65" y="77"/>
                    <a:pt x="66" y="76"/>
                  </a:cubicBezTo>
                  <a:cubicBezTo>
                    <a:pt x="66" y="76"/>
                    <a:pt x="68" y="66"/>
                    <a:pt x="68" y="63"/>
                  </a:cubicBezTo>
                  <a:cubicBezTo>
                    <a:pt x="68" y="63"/>
                    <a:pt x="68" y="60"/>
                    <a:pt x="68" y="60"/>
                  </a:cubicBezTo>
                  <a:cubicBezTo>
                    <a:pt x="68" y="60"/>
                    <a:pt x="69" y="59"/>
                    <a:pt x="69" y="59"/>
                  </a:cubicBezTo>
                  <a:cubicBezTo>
                    <a:pt x="75" y="59"/>
                    <a:pt x="75" y="59"/>
                    <a:pt x="75" y="59"/>
                  </a:cubicBezTo>
                  <a:cubicBezTo>
                    <a:pt x="76" y="59"/>
                    <a:pt x="76" y="60"/>
                    <a:pt x="76" y="60"/>
                  </a:cubicBezTo>
                  <a:cubicBezTo>
                    <a:pt x="76" y="60"/>
                    <a:pt x="76" y="63"/>
                    <a:pt x="76" y="63"/>
                  </a:cubicBezTo>
                  <a:cubicBezTo>
                    <a:pt x="77" y="66"/>
                    <a:pt x="79" y="76"/>
                    <a:pt x="79" y="76"/>
                  </a:cubicBezTo>
                  <a:cubicBezTo>
                    <a:pt x="79" y="77"/>
                    <a:pt x="79" y="78"/>
                    <a:pt x="78" y="78"/>
                  </a:cubicBezTo>
                  <a:moveTo>
                    <a:pt x="106" y="14"/>
                  </a:moveTo>
                  <a:cubicBezTo>
                    <a:pt x="97" y="5"/>
                    <a:pt x="85" y="0"/>
                    <a:pt x="73" y="0"/>
                  </a:cubicBezTo>
                  <a:cubicBezTo>
                    <a:pt x="60" y="0"/>
                    <a:pt x="48" y="5"/>
                    <a:pt x="39" y="14"/>
                  </a:cubicBezTo>
                  <a:cubicBezTo>
                    <a:pt x="31" y="21"/>
                    <a:pt x="26" y="31"/>
                    <a:pt x="25" y="42"/>
                  </a:cubicBezTo>
                  <a:cubicBezTo>
                    <a:pt x="24" y="52"/>
                    <a:pt x="26" y="62"/>
                    <a:pt x="32" y="71"/>
                  </a:cubicBezTo>
                  <a:cubicBezTo>
                    <a:pt x="32" y="73"/>
                    <a:pt x="33" y="75"/>
                    <a:pt x="31" y="76"/>
                  </a:cubicBezTo>
                  <a:cubicBezTo>
                    <a:pt x="6" y="101"/>
                    <a:pt x="6" y="101"/>
                    <a:pt x="6" y="101"/>
                  </a:cubicBezTo>
                  <a:cubicBezTo>
                    <a:pt x="2" y="105"/>
                    <a:pt x="0" y="111"/>
                    <a:pt x="4" y="115"/>
                  </a:cubicBezTo>
                  <a:cubicBezTo>
                    <a:pt x="5" y="116"/>
                    <a:pt x="5" y="116"/>
                    <a:pt x="5" y="116"/>
                  </a:cubicBezTo>
                  <a:cubicBezTo>
                    <a:pt x="6" y="117"/>
                    <a:pt x="8" y="118"/>
                    <a:pt x="10" y="118"/>
                  </a:cubicBezTo>
                  <a:cubicBezTo>
                    <a:pt x="13" y="118"/>
                    <a:pt x="16" y="117"/>
                    <a:pt x="19" y="114"/>
                  </a:cubicBezTo>
                  <a:cubicBezTo>
                    <a:pt x="44" y="89"/>
                    <a:pt x="44" y="89"/>
                    <a:pt x="44" y="89"/>
                  </a:cubicBezTo>
                  <a:cubicBezTo>
                    <a:pt x="44" y="89"/>
                    <a:pt x="44" y="89"/>
                    <a:pt x="44" y="89"/>
                  </a:cubicBezTo>
                  <a:cubicBezTo>
                    <a:pt x="45" y="88"/>
                    <a:pt x="46" y="88"/>
                    <a:pt x="47" y="88"/>
                  </a:cubicBezTo>
                  <a:cubicBezTo>
                    <a:pt x="48" y="88"/>
                    <a:pt x="49" y="88"/>
                    <a:pt x="49" y="88"/>
                  </a:cubicBezTo>
                  <a:cubicBezTo>
                    <a:pt x="51" y="90"/>
                    <a:pt x="52" y="90"/>
                    <a:pt x="54" y="91"/>
                  </a:cubicBezTo>
                  <a:cubicBezTo>
                    <a:pt x="55" y="92"/>
                    <a:pt x="56" y="92"/>
                    <a:pt x="57" y="92"/>
                  </a:cubicBezTo>
                  <a:cubicBezTo>
                    <a:pt x="58" y="93"/>
                    <a:pt x="59" y="93"/>
                    <a:pt x="61" y="94"/>
                  </a:cubicBezTo>
                  <a:cubicBezTo>
                    <a:pt x="65" y="95"/>
                    <a:pt x="69" y="95"/>
                    <a:pt x="73" y="95"/>
                  </a:cubicBezTo>
                  <a:cubicBezTo>
                    <a:pt x="78" y="95"/>
                    <a:pt x="83" y="94"/>
                    <a:pt x="88" y="93"/>
                  </a:cubicBezTo>
                  <a:cubicBezTo>
                    <a:pt x="89" y="93"/>
                    <a:pt x="89" y="92"/>
                    <a:pt x="90" y="92"/>
                  </a:cubicBezTo>
                  <a:cubicBezTo>
                    <a:pt x="94" y="91"/>
                    <a:pt x="97" y="89"/>
                    <a:pt x="100" y="87"/>
                  </a:cubicBezTo>
                  <a:cubicBezTo>
                    <a:pt x="102" y="85"/>
                    <a:pt x="104" y="83"/>
                    <a:pt x="106" y="81"/>
                  </a:cubicBezTo>
                  <a:cubicBezTo>
                    <a:pt x="125" y="63"/>
                    <a:pt x="125" y="32"/>
                    <a:pt x="106" y="14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2400" kern="0">
                <a:solidFill>
                  <a:srgbClr val="262626"/>
                </a:solidFill>
                <a:latin typeface="+mn-ea"/>
                <a:sym typeface="+mn-lt"/>
              </a:endParaRPr>
            </a:p>
          </p:txBody>
        </p:sp>
      </p:grpSp>
      <p:cxnSp>
        <p:nvCxnSpPr>
          <p:cNvPr id="52" name="Elbow Connector 70"/>
          <p:cNvCxnSpPr/>
          <p:nvPr/>
        </p:nvCxnSpPr>
        <p:spPr>
          <a:xfrm>
            <a:off x="6796077" y="4445053"/>
            <a:ext cx="1088824" cy="749961"/>
          </a:xfrm>
          <a:prstGeom prst="bentConnector3">
            <a:avLst>
              <a:gd name="adj1" fmla="val 78"/>
            </a:avLst>
          </a:prstGeom>
          <a:noFill/>
          <a:ln w="19050" cap="flat" cmpd="sng" algn="ctr">
            <a:solidFill>
              <a:srgbClr val="262626">
                <a:lumMod val="75000"/>
                <a:lumOff val="25000"/>
              </a:srgbClr>
            </a:solidFill>
            <a:prstDash val="sysDot"/>
            <a:headEnd type="oval"/>
            <a:tailEnd type="triangle"/>
          </a:ln>
          <a:effectLst/>
        </p:spPr>
      </p:cxnSp>
      <p:cxnSp>
        <p:nvCxnSpPr>
          <p:cNvPr id="53" name="Elbow Connector 71"/>
          <p:cNvCxnSpPr/>
          <p:nvPr/>
        </p:nvCxnSpPr>
        <p:spPr>
          <a:xfrm flipH="1">
            <a:off x="4245829" y="4445053"/>
            <a:ext cx="1088824" cy="749961"/>
          </a:xfrm>
          <a:prstGeom prst="bentConnector3">
            <a:avLst>
              <a:gd name="adj1" fmla="val 467"/>
            </a:avLst>
          </a:prstGeom>
          <a:noFill/>
          <a:ln w="19050" cap="flat" cmpd="sng" algn="ctr">
            <a:solidFill>
              <a:srgbClr val="262626">
                <a:lumMod val="75000"/>
                <a:lumOff val="25000"/>
              </a:srgbClr>
            </a:solidFill>
            <a:prstDash val="sysDot"/>
            <a:headEnd type="oval"/>
            <a:tailEnd type="triangle"/>
          </a:ln>
          <a:effectLst/>
        </p:spPr>
      </p:cxnSp>
      <p:sp>
        <p:nvSpPr>
          <p:cNvPr id="54" name="TextBox 72"/>
          <p:cNvSpPr txBox="1"/>
          <p:nvPr/>
        </p:nvSpPr>
        <p:spPr>
          <a:xfrm flipH="1">
            <a:off x="9526159" y="1416328"/>
            <a:ext cx="1902760" cy="1107739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zh-CN" altLang="en-US" sz="1600" b="1" dirty="0" smtClean="0">
                <a:solidFill>
                  <a:srgbClr val="262626">
                    <a:lumMod val="75000"/>
                    <a:lumOff val="25000"/>
                  </a:srgbClr>
                </a:solidFill>
                <a:latin typeface="+mn-ea"/>
                <a:cs typeface="+mn-ea"/>
                <a:sym typeface="+mn-lt"/>
              </a:rPr>
              <a:t>标题</a:t>
            </a:r>
            <a:r>
              <a:rPr lang="en-US" altLang="zh-CN" sz="1600" b="1" dirty="0" smtClean="0">
                <a:solidFill>
                  <a:srgbClr val="262626">
                    <a:lumMod val="75000"/>
                    <a:lumOff val="25000"/>
                  </a:srgbClr>
                </a:solidFill>
                <a:latin typeface="+mn-ea"/>
                <a:cs typeface="+mn-ea"/>
                <a:sym typeface="+mn-lt"/>
              </a:rPr>
              <a:t> </a:t>
            </a:r>
            <a:endParaRPr lang="en-US" sz="1600" b="1" dirty="0" smtClean="0">
              <a:solidFill>
                <a:srgbClr val="262626">
                  <a:lumMod val="75000"/>
                  <a:lumOff val="25000"/>
                </a:srgbClr>
              </a:solidFill>
              <a:latin typeface="+mn-ea"/>
              <a:sym typeface="+mn-lt"/>
            </a:endParaRPr>
          </a:p>
          <a:p>
            <a:pPr>
              <a:spcBef>
                <a:spcPct val="20000"/>
              </a:spcBef>
              <a:defRPr/>
            </a:pPr>
            <a:r>
              <a:rPr lang="en-US" sz="1333" dirty="0" smtClean="0">
                <a:solidFill>
                  <a:srgbClr val="262626">
                    <a:lumMod val="75000"/>
                    <a:lumOff val="25000"/>
                  </a:srgbClr>
                </a:solidFill>
                <a:latin typeface="+mn-ea"/>
                <a:sym typeface="+mn-lt"/>
              </a:rPr>
              <a:t>There </a:t>
            </a:r>
            <a:r>
              <a:rPr lang="en-US" sz="1333" dirty="0">
                <a:solidFill>
                  <a:srgbClr val="262626">
                    <a:lumMod val="75000"/>
                    <a:lumOff val="25000"/>
                  </a:srgbClr>
                </a:solidFill>
                <a:latin typeface="+mn-ea"/>
                <a:sym typeface="+mn-lt"/>
              </a:rPr>
              <a:t>are many variations</a:t>
            </a:r>
            <a:br>
              <a:rPr lang="en-US" sz="1333" dirty="0">
                <a:solidFill>
                  <a:srgbClr val="262626">
                    <a:lumMod val="75000"/>
                    <a:lumOff val="25000"/>
                  </a:srgbClr>
                </a:solidFill>
                <a:latin typeface="+mn-ea"/>
                <a:sym typeface="+mn-lt"/>
              </a:rPr>
            </a:br>
            <a:r>
              <a:rPr lang="en-US" sz="1333" dirty="0">
                <a:solidFill>
                  <a:srgbClr val="262626">
                    <a:lumMod val="75000"/>
                    <a:lumOff val="25000"/>
                  </a:srgbClr>
                </a:solidFill>
                <a:latin typeface="+mn-ea"/>
                <a:sym typeface="+mn-lt"/>
              </a:rPr>
              <a:t>of passages lorem ipsum</a:t>
            </a:r>
          </a:p>
        </p:txBody>
      </p:sp>
      <p:sp>
        <p:nvSpPr>
          <p:cNvPr id="55" name="TextBox 73"/>
          <p:cNvSpPr txBox="1"/>
          <p:nvPr/>
        </p:nvSpPr>
        <p:spPr>
          <a:xfrm flipH="1">
            <a:off x="741071" y="1416328"/>
            <a:ext cx="1902760" cy="1107739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r">
              <a:spcBef>
                <a:spcPct val="20000"/>
              </a:spcBef>
              <a:defRPr/>
            </a:pPr>
            <a:r>
              <a:rPr lang="zh-CN" altLang="en-US" sz="1600" b="1" dirty="0" smtClean="0">
                <a:solidFill>
                  <a:srgbClr val="262626">
                    <a:lumMod val="75000"/>
                    <a:lumOff val="25000"/>
                  </a:srgbClr>
                </a:solidFill>
                <a:latin typeface="+mn-ea"/>
                <a:cs typeface="+mn-ea"/>
                <a:sym typeface="+mn-lt"/>
              </a:rPr>
              <a:t>标题</a:t>
            </a:r>
            <a:r>
              <a:rPr lang="en-US" altLang="zh-CN" sz="1600" b="1" dirty="0" smtClean="0">
                <a:solidFill>
                  <a:srgbClr val="262626">
                    <a:lumMod val="75000"/>
                    <a:lumOff val="25000"/>
                  </a:srgbClr>
                </a:solidFill>
                <a:latin typeface="+mn-ea"/>
                <a:cs typeface="+mn-ea"/>
                <a:sym typeface="+mn-lt"/>
              </a:rPr>
              <a:t> </a:t>
            </a:r>
            <a:r>
              <a:rPr lang="en-US" sz="1600" b="1" dirty="0" smtClean="0">
                <a:solidFill>
                  <a:srgbClr val="262626">
                    <a:lumMod val="75000"/>
                    <a:lumOff val="25000"/>
                  </a:srgbClr>
                </a:solidFill>
                <a:latin typeface="+mn-ea"/>
                <a:sym typeface="+mn-lt"/>
              </a:rPr>
              <a:t> </a:t>
            </a:r>
          </a:p>
          <a:p>
            <a:pPr algn="r">
              <a:spcBef>
                <a:spcPct val="20000"/>
              </a:spcBef>
              <a:defRPr/>
            </a:pPr>
            <a:r>
              <a:rPr lang="en-US" sz="1333" dirty="0" smtClean="0">
                <a:solidFill>
                  <a:srgbClr val="262626">
                    <a:lumMod val="75000"/>
                    <a:lumOff val="25000"/>
                  </a:srgbClr>
                </a:solidFill>
                <a:latin typeface="+mn-ea"/>
                <a:sym typeface="+mn-lt"/>
              </a:rPr>
              <a:t>There </a:t>
            </a:r>
            <a:r>
              <a:rPr lang="en-US" sz="1333" dirty="0">
                <a:solidFill>
                  <a:srgbClr val="262626">
                    <a:lumMod val="75000"/>
                    <a:lumOff val="25000"/>
                  </a:srgbClr>
                </a:solidFill>
                <a:latin typeface="+mn-ea"/>
                <a:sym typeface="+mn-lt"/>
              </a:rPr>
              <a:t>are many variations</a:t>
            </a:r>
            <a:br>
              <a:rPr lang="en-US" sz="1333" dirty="0">
                <a:solidFill>
                  <a:srgbClr val="262626">
                    <a:lumMod val="75000"/>
                    <a:lumOff val="25000"/>
                  </a:srgbClr>
                </a:solidFill>
                <a:latin typeface="+mn-ea"/>
                <a:sym typeface="+mn-lt"/>
              </a:rPr>
            </a:br>
            <a:r>
              <a:rPr lang="en-US" sz="1333" dirty="0">
                <a:solidFill>
                  <a:srgbClr val="262626">
                    <a:lumMod val="75000"/>
                    <a:lumOff val="25000"/>
                  </a:srgbClr>
                </a:solidFill>
                <a:latin typeface="+mn-ea"/>
                <a:sym typeface="+mn-lt"/>
              </a:rPr>
              <a:t>of passages lorem ipsum</a:t>
            </a:r>
          </a:p>
        </p:txBody>
      </p:sp>
      <p:sp>
        <p:nvSpPr>
          <p:cNvPr id="56" name="TextBox 74"/>
          <p:cNvSpPr txBox="1"/>
          <p:nvPr/>
        </p:nvSpPr>
        <p:spPr>
          <a:xfrm flipH="1">
            <a:off x="8020403" y="4836887"/>
            <a:ext cx="1902760" cy="1107739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en-US" sz="1600" b="1" dirty="0" smtClean="0">
                <a:solidFill>
                  <a:srgbClr val="262626">
                    <a:lumMod val="75000"/>
                    <a:lumOff val="25000"/>
                  </a:srgbClr>
                </a:solidFill>
                <a:latin typeface="+mn-ea"/>
                <a:sym typeface="+mn-lt"/>
              </a:rPr>
              <a:t> </a:t>
            </a:r>
            <a:r>
              <a:rPr lang="zh-CN" altLang="en-US" sz="1600" b="1" dirty="0">
                <a:solidFill>
                  <a:srgbClr val="262626">
                    <a:lumMod val="75000"/>
                    <a:lumOff val="25000"/>
                  </a:srgbClr>
                </a:solidFill>
                <a:latin typeface="+mn-ea"/>
                <a:cs typeface="+mn-ea"/>
                <a:sym typeface="+mn-lt"/>
              </a:rPr>
              <a:t>标题</a:t>
            </a:r>
            <a:r>
              <a:rPr lang="en-US" altLang="zh-CN" sz="1600" b="1" dirty="0" smtClean="0">
                <a:solidFill>
                  <a:srgbClr val="262626">
                    <a:lumMod val="75000"/>
                    <a:lumOff val="25000"/>
                  </a:srgbClr>
                </a:solidFill>
                <a:latin typeface="+mn-ea"/>
                <a:cs typeface="+mn-ea"/>
                <a:sym typeface="+mn-lt"/>
              </a:rPr>
              <a:t> </a:t>
            </a:r>
            <a:endParaRPr lang="en-US" sz="1600" b="1" dirty="0">
              <a:solidFill>
                <a:srgbClr val="262626">
                  <a:lumMod val="75000"/>
                  <a:lumOff val="25000"/>
                </a:srgbClr>
              </a:solidFill>
              <a:latin typeface="+mn-ea"/>
              <a:sym typeface="+mn-lt"/>
            </a:endParaRPr>
          </a:p>
          <a:p>
            <a:pPr>
              <a:spcBef>
                <a:spcPct val="20000"/>
              </a:spcBef>
              <a:defRPr/>
            </a:pPr>
            <a:r>
              <a:rPr lang="en-US" sz="1333" dirty="0">
                <a:solidFill>
                  <a:srgbClr val="262626">
                    <a:lumMod val="75000"/>
                    <a:lumOff val="25000"/>
                  </a:srgbClr>
                </a:solidFill>
                <a:latin typeface="+mn-ea"/>
                <a:sym typeface="+mn-lt"/>
              </a:rPr>
              <a:t>There are many variations</a:t>
            </a:r>
            <a:br>
              <a:rPr lang="en-US" sz="1333" dirty="0">
                <a:solidFill>
                  <a:srgbClr val="262626">
                    <a:lumMod val="75000"/>
                    <a:lumOff val="25000"/>
                  </a:srgbClr>
                </a:solidFill>
                <a:latin typeface="+mn-ea"/>
                <a:sym typeface="+mn-lt"/>
              </a:rPr>
            </a:br>
            <a:r>
              <a:rPr lang="en-US" sz="1333" dirty="0">
                <a:solidFill>
                  <a:srgbClr val="262626">
                    <a:lumMod val="75000"/>
                    <a:lumOff val="25000"/>
                  </a:srgbClr>
                </a:solidFill>
                <a:latin typeface="+mn-ea"/>
                <a:sym typeface="+mn-lt"/>
              </a:rPr>
              <a:t>of passages lorem ipsum</a:t>
            </a:r>
          </a:p>
        </p:txBody>
      </p:sp>
      <p:sp>
        <p:nvSpPr>
          <p:cNvPr id="57" name="TextBox 75"/>
          <p:cNvSpPr txBox="1"/>
          <p:nvPr/>
        </p:nvSpPr>
        <p:spPr>
          <a:xfrm flipH="1">
            <a:off x="2207568" y="4836887"/>
            <a:ext cx="1902760" cy="1107739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r">
              <a:spcBef>
                <a:spcPct val="20000"/>
              </a:spcBef>
              <a:defRPr/>
            </a:pPr>
            <a:r>
              <a:rPr lang="zh-CN" altLang="en-US" sz="1600" b="1" dirty="0" smtClean="0">
                <a:solidFill>
                  <a:srgbClr val="262626">
                    <a:lumMod val="75000"/>
                    <a:lumOff val="25000"/>
                  </a:srgbClr>
                </a:solidFill>
                <a:latin typeface="+mn-ea"/>
                <a:cs typeface="+mn-ea"/>
                <a:sym typeface="+mn-lt"/>
              </a:rPr>
              <a:t>标题</a:t>
            </a:r>
            <a:r>
              <a:rPr lang="en-US" altLang="zh-CN" sz="1600" b="1" dirty="0" smtClean="0">
                <a:solidFill>
                  <a:srgbClr val="262626">
                    <a:lumMod val="75000"/>
                    <a:lumOff val="25000"/>
                  </a:srgbClr>
                </a:solidFill>
                <a:latin typeface="+mn-ea"/>
                <a:cs typeface="+mn-ea"/>
                <a:sym typeface="+mn-lt"/>
              </a:rPr>
              <a:t> </a:t>
            </a:r>
            <a:r>
              <a:rPr lang="en-US" sz="1600" b="1" dirty="0" smtClean="0">
                <a:solidFill>
                  <a:srgbClr val="262626">
                    <a:lumMod val="75000"/>
                    <a:lumOff val="25000"/>
                  </a:srgbClr>
                </a:solidFill>
                <a:latin typeface="+mn-ea"/>
                <a:sym typeface="+mn-lt"/>
              </a:rPr>
              <a:t> </a:t>
            </a:r>
            <a:endParaRPr lang="en-US" sz="1600" b="1" dirty="0">
              <a:solidFill>
                <a:srgbClr val="262626">
                  <a:lumMod val="75000"/>
                  <a:lumOff val="25000"/>
                </a:srgbClr>
              </a:solidFill>
              <a:latin typeface="+mn-ea"/>
              <a:sym typeface="+mn-lt"/>
            </a:endParaRPr>
          </a:p>
          <a:p>
            <a:pPr algn="r">
              <a:spcBef>
                <a:spcPct val="20000"/>
              </a:spcBef>
              <a:defRPr/>
            </a:pPr>
            <a:r>
              <a:rPr lang="en-US" sz="1333" dirty="0">
                <a:solidFill>
                  <a:srgbClr val="262626">
                    <a:lumMod val="75000"/>
                    <a:lumOff val="25000"/>
                  </a:srgbClr>
                </a:solidFill>
                <a:latin typeface="+mn-ea"/>
                <a:sym typeface="+mn-lt"/>
              </a:rPr>
              <a:t>There are many variations</a:t>
            </a:r>
            <a:br>
              <a:rPr lang="en-US" sz="1333" dirty="0">
                <a:solidFill>
                  <a:srgbClr val="262626">
                    <a:lumMod val="75000"/>
                    <a:lumOff val="25000"/>
                  </a:srgbClr>
                </a:solidFill>
                <a:latin typeface="+mn-ea"/>
                <a:sym typeface="+mn-lt"/>
              </a:rPr>
            </a:br>
            <a:r>
              <a:rPr lang="en-US" sz="1333" dirty="0">
                <a:solidFill>
                  <a:srgbClr val="262626">
                    <a:lumMod val="75000"/>
                    <a:lumOff val="25000"/>
                  </a:srgbClr>
                </a:solidFill>
                <a:latin typeface="+mn-ea"/>
                <a:sym typeface="+mn-lt"/>
              </a:rPr>
              <a:t>of passages lorem ipsum</a:t>
            </a:r>
          </a:p>
        </p:txBody>
      </p:sp>
    </p:spTree>
    <p:extLst>
      <p:ext uri="{BB962C8B-B14F-4D97-AF65-F5344CB8AC3E}">
        <p14:creationId xmlns:p14="http://schemas.microsoft.com/office/powerpoint/2010/main" val="2275292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8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500"/>
                            </p:stCondLst>
                            <p:childTnLst>
                              <p:par>
                                <p:cTn id="51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0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500"/>
                            </p:stCondLst>
                            <p:childTnLst>
                              <p:par>
                                <p:cTn id="59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1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1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0"/>
                            </p:stCondLst>
                            <p:childTnLst>
                              <p:par>
                                <p:cTn id="64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6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5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build="allAtOnce" animBg="1"/>
      <p:bldP spid="32" grpId="0" animBg="1"/>
      <p:bldP spid="33" grpId="0" animBg="1"/>
      <p:bldP spid="34" grpId="0" animBg="1"/>
      <p:bldP spid="41" grpId="0" animBg="1"/>
      <p:bldP spid="54" grpId="0"/>
      <p:bldP spid="55" grpId="0"/>
      <p:bldP spid="56" grpId="0"/>
      <p:bldP spid="5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10" descr="001e90bc453a118d6b4237"/>
          <p:cNvSpPr>
            <a:spLocks noChangeArrowheads="1"/>
          </p:cNvSpPr>
          <p:nvPr/>
        </p:nvSpPr>
        <p:spPr bwMode="auto">
          <a:xfrm>
            <a:off x="3177121" y="1369018"/>
            <a:ext cx="2484967" cy="2489200"/>
          </a:xfrm>
          <a:prstGeom prst="rect">
            <a:avLst/>
          </a:prstGeom>
          <a:blipFill dpi="0"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lang="zh-CN" altLang="en-US" sz="2400" ker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6" name="Rectangle 15" descr="160621-20121008053110-8"/>
          <p:cNvSpPr>
            <a:spLocks noChangeArrowheads="1"/>
          </p:cNvSpPr>
          <p:nvPr/>
        </p:nvSpPr>
        <p:spPr bwMode="auto">
          <a:xfrm>
            <a:off x="5820836" y="3134318"/>
            <a:ext cx="3412067" cy="2525184"/>
          </a:xfrm>
          <a:prstGeom prst="rect">
            <a:avLst/>
          </a:prstGeom>
          <a:blipFill dpi="0"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lang="zh-CN" altLang="en-US" sz="2400" kern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9381071" y="3134318"/>
            <a:ext cx="1640417" cy="1608667"/>
            <a:chOff x="9266768" y="3607859"/>
            <a:chExt cx="1640417" cy="1608667"/>
          </a:xfrm>
        </p:grpSpPr>
        <p:sp>
          <p:nvSpPr>
            <p:cNvPr id="38" name="Rectangle 13"/>
            <p:cNvSpPr>
              <a:spLocks noChangeArrowheads="1"/>
            </p:cNvSpPr>
            <p:nvPr/>
          </p:nvSpPr>
          <p:spPr bwMode="auto">
            <a:xfrm>
              <a:off x="9266768" y="3607859"/>
              <a:ext cx="1640417" cy="1608667"/>
            </a:xfrm>
            <a:prstGeom prst="rect">
              <a:avLst/>
            </a:prstGeom>
            <a:solidFill>
              <a:srgbClr val="2EB0A2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 sz="2400" kern="0" dirty="0">
                <a:solidFill>
                  <a:schemeClr val="bg1"/>
                </a:solidFill>
                <a:latin typeface="+mn-ea"/>
              </a:endParaRPr>
            </a:p>
          </p:txBody>
        </p:sp>
        <p:grpSp>
          <p:nvGrpSpPr>
            <p:cNvPr id="39" name="Group 17"/>
            <p:cNvGrpSpPr>
              <a:grpSpLocks/>
            </p:cNvGrpSpPr>
            <p:nvPr/>
          </p:nvGrpSpPr>
          <p:grpSpPr bwMode="auto">
            <a:xfrm>
              <a:off x="9846733" y="4107393"/>
              <a:ext cx="476251" cy="613833"/>
              <a:chOff x="0" y="0"/>
              <a:chExt cx="225" cy="290"/>
            </a:xfrm>
          </p:grpSpPr>
          <p:sp>
            <p:nvSpPr>
              <p:cNvPr id="40" name="Freeform 18"/>
              <p:cNvSpPr>
                <a:spLocks/>
              </p:cNvSpPr>
              <p:nvPr/>
            </p:nvSpPr>
            <p:spPr bwMode="auto">
              <a:xfrm>
                <a:off x="0" y="0"/>
                <a:ext cx="225" cy="290"/>
              </a:xfrm>
              <a:custGeom>
                <a:avLst/>
                <a:gdLst>
                  <a:gd name="T0" fmla="*/ 21 w 95"/>
                  <a:gd name="T1" fmla="*/ 112 h 123"/>
                  <a:gd name="T2" fmla="*/ 11 w 95"/>
                  <a:gd name="T3" fmla="*/ 112 h 123"/>
                  <a:gd name="T4" fmla="*/ 11 w 95"/>
                  <a:gd name="T5" fmla="*/ 10 h 123"/>
                  <a:gd name="T6" fmla="*/ 90 w 95"/>
                  <a:gd name="T7" fmla="*/ 10 h 123"/>
                  <a:gd name="T8" fmla="*/ 95 w 95"/>
                  <a:gd name="T9" fmla="*/ 5 h 123"/>
                  <a:gd name="T10" fmla="*/ 90 w 95"/>
                  <a:gd name="T11" fmla="*/ 0 h 123"/>
                  <a:gd name="T12" fmla="*/ 5 w 95"/>
                  <a:gd name="T13" fmla="*/ 0 h 123"/>
                  <a:gd name="T14" fmla="*/ 0 w 95"/>
                  <a:gd name="T15" fmla="*/ 5 h 123"/>
                  <a:gd name="T16" fmla="*/ 0 w 95"/>
                  <a:gd name="T17" fmla="*/ 118 h 123"/>
                  <a:gd name="T18" fmla="*/ 5 w 95"/>
                  <a:gd name="T19" fmla="*/ 123 h 123"/>
                  <a:gd name="T20" fmla="*/ 21 w 95"/>
                  <a:gd name="T21" fmla="*/ 123 h 123"/>
                  <a:gd name="T22" fmla="*/ 26 w 95"/>
                  <a:gd name="T23" fmla="*/ 118 h 123"/>
                  <a:gd name="T24" fmla="*/ 21 w 95"/>
                  <a:gd name="T25" fmla="*/ 112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95" h="123">
                    <a:moveTo>
                      <a:pt x="21" y="112"/>
                    </a:moveTo>
                    <a:cubicBezTo>
                      <a:pt x="11" y="112"/>
                      <a:pt x="11" y="112"/>
                      <a:pt x="11" y="112"/>
                    </a:cubicBezTo>
                    <a:cubicBezTo>
                      <a:pt x="11" y="10"/>
                      <a:pt x="11" y="10"/>
                      <a:pt x="11" y="10"/>
                    </a:cubicBezTo>
                    <a:cubicBezTo>
                      <a:pt x="90" y="10"/>
                      <a:pt x="90" y="10"/>
                      <a:pt x="90" y="10"/>
                    </a:cubicBezTo>
                    <a:cubicBezTo>
                      <a:pt x="93" y="10"/>
                      <a:pt x="95" y="8"/>
                      <a:pt x="95" y="5"/>
                    </a:cubicBezTo>
                    <a:cubicBezTo>
                      <a:pt x="95" y="2"/>
                      <a:pt x="93" y="0"/>
                      <a:pt x="90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2" y="0"/>
                      <a:pt x="0" y="2"/>
                      <a:pt x="0" y="5"/>
                    </a:cubicBezTo>
                    <a:cubicBezTo>
                      <a:pt x="0" y="118"/>
                      <a:pt x="0" y="118"/>
                      <a:pt x="0" y="118"/>
                    </a:cubicBezTo>
                    <a:cubicBezTo>
                      <a:pt x="0" y="121"/>
                      <a:pt x="2" y="123"/>
                      <a:pt x="5" y="123"/>
                    </a:cubicBezTo>
                    <a:cubicBezTo>
                      <a:pt x="21" y="123"/>
                      <a:pt x="21" y="123"/>
                      <a:pt x="21" y="123"/>
                    </a:cubicBezTo>
                    <a:cubicBezTo>
                      <a:pt x="24" y="123"/>
                      <a:pt x="26" y="121"/>
                      <a:pt x="26" y="118"/>
                    </a:cubicBezTo>
                    <a:cubicBezTo>
                      <a:pt x="26" y="115"/>
                      <a:pt x="24" y="112"/>
                      <a:pt x="21" y="11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sz="2400" kern="0">
                  <a:solidFill>
                    <a:schemeClr val="bg1"/>
                  </a:solidFill>
                  <a:latin typeface="+mn-ea"/>
                </a:endParaRPr>
              </a:p>
            </p:txBody>
          </p:sp>
          <p:sp>
            <p:nvSpPr>
              <p:cNvPr id="41" name="Freeform 19"/>
              <p:cNvSpPr>
                <a:spLocks/>
              </p:cNvSpPr>
              <p:nvPr/>
            </p:nvSpPr>
            <p:spPr bwMode="auto">
              <a:xfrm>
                <a:off x="142" y="170"/>
                <a:ext cx="83" cy="120"/>
              </a:xfrm>
              <a:custGeom>
                <a:avLst/>
                <a:gdLst>
                  <a:gd name="T0" fmla="*/ 30 w 35"/>
                  <a:gd name="T1" fmla="*/ 0 h 51"/>
                  <a:gd name="T2" fmla="*/ 25 w 35"/>
                  <a:gd name="T3" fmla="*/ 5 h 51"/>
                  <a:gd name="T4" fmla="*/ 25 w 35"/>
                  <a:gd name="T5" fmla="*/ 40 h 51"/>
                  <a:gd name="T6" fmla="*/ 5 w 35"/>
                  <a:gd name="T7" fmla="*/ 40 h 51"/>
                  <a:gd name="T8" fmla="*/ 0 w 35"/>
                  <a:gd name="T9" fmla="*/ 46 h 51"/>
                  <a:gd name="T10" fmla="*/ 5 w 35"/>
                  <a:gd name="T11" fmla="*/ 51 h 51"/>
                  <a:gd name="T12" fmla="*/ 30 w 35"/>
                  <a:gd name="T13" fmla="*/ 51 h 51"/>
                  <a:gd name="T14" fmla="*/ 34 w 35"/>
                  <a:gd name="T15" fmla="*/ 49 h 51"/>
                  <a:gd name="T16" fmla="*/ 35 w 35"/>
                  <a:gd name="T17" fmla="*/ 46 h 51"/>
                  <a:gd name="T18" fmla="*/ 35 w 35"/>
                  <a:gd name="T19" fmla="*/ 5 h 51"/>
                  <a:gd name="T20" fmla="*/ 30 w 35"/>
                  <a:gd name="T21" fmla="*/ 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5" h="51">
                    <a:moveTo>
                      <a:pt x="30" y="0"/>
                    </a:moveTo>
                    <a:cubicBezTo>
                      <a:pt x="27" y="0"/>
                      <a:pt x="25" y="2"/>
                      <a:pt x="25" y="5"/>
                    </a:cubicBezTo>
                    <a:cubicBezTo>
                      <a:pt x="25" y="40"/>
                      <a:pt x="25" y="40"/>
                      <a:pt x="25" y="40"/>
                    </a:cubicBezTo>
                    <a:cubicBezTo>
                      <a:pt x="5" y="40"/>
                      <a:pt x="5" y="40"/>
                      <a:pt x="5" y="40"/>
                    </a:cubicBezTo>
                    <a:cubicBezTo>
                      <a:pt x="2" y="40"/>
                      <a:pt x="0" y="43"/>
                      <a:pt x="0" y="46"/>
                    </a:cubicBezTo>
                    <a:cubicBezTo>
                      <a:pt x="0" y="49"/>
                      <a:pt x="2" y="51"/>
                      <a:pt x="5" y="51"/>
                    </a:cubicBezTo>
                    <a:cubicBezTo>
                      <a:pt x="30" y="51"/>
                      <a:pt x="30" y="51"/>
                      <a:pt x="30" y="51"/>
                    </a:cubicBezTo>
                    <a:cubicBezTo>
                      <a:pt x="32" y="51"/>
                      <a:pt x="33" y="50"/>
                      <a:pt x="34" y="49"/>
                    </a:cubicBezTo>
                    <a:cubicBezTo>
                      <a:pt x="35" y="48"/>
                      <a:pt x="35" y="47"/>
                      <a:pt x="35" y="46"/>
                    </a:cubicBezTo>
                    <a:cubicBezTo>
                      <a:pt x="35" y="5"/>
                      <a:pt x="35" y="5"/>
                      <a:pt x="35" y="5"/>
                    </a:cubicBezTo>
                    <a:cubicBezTo>
                      <a:pt x="35" y="2"/>
                      <a:pt x="33" y="0"/>
                      <a:pt x="3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sz="2400" kern="0">
                  <a:solidFill>
                    <a:schemeClr val="bg1"/>
                  </a:solidFill>
                  <a:latin typeface="+mn-ea"/>
                </a:endParaRPr>
              </a:p>
            </p:txBody>
          </p:sp>
          <p:sp>
            <p:nvSpPr>
              <p:cNvPr id="42" name="Freeform 20"/>
              <p:cNvSpPr>
                <a:spLocks noEditPoints="1"/>
              </p:cNvSpPr>
              <p:nvPr/>
            </p:nvSpPr>
            <p:spPr bwMode="auto">
              <a:xfrm>
                <a:off x="81" y="59"/>
                <a:ext cx="141" cy="205"/>
              </a:xfrm>
              <a:custGeom>
                <a:avLst/>
                <a:gdLst>
                  <a:gd name="T0" fmla="*/ 52 w 60"/>
                  <a:gd name="T1" fmla="*/ 2 h 87"/>
                  <a:gd name="T2" fmla="*/ 46 w 60"/>
                  <a:gd name="T3" fmla="*/ 0 h 87"/>
                  <a:gd name="T4" fmla="*/ 35 w 60"/>
                  <a:gd name="T5" fmla="*/ 7 h 87"/>
                  <a:gd name="T6" fmla="*/ 1 w 60"/>
                  <a:gd name="T7" fmla="*/ 66 h 87"/>
                  <a:gd name="T8" fmla="*/ 0 w 60"/>
                  <a:gd name="T9" fmla="*/ 69 h 87"/>
                  <a:gd name="T10" fmla="*/ 0 w 60"/>
                  <a:gd name="T11" fmla="*/ 82 h 87"/>
                  <a:gd name="T12" fmla="*/ 3 w 60"/>
                  <a:gd name="T13" fmla="*/ 87 h 87"/>
                  <a:gd name="T14" fmla="*/ 6 w 60"/>
                  <a:gd name="T15" fmla="*/ 87 h 87"/>
                  <a:gd name="T16" fmla="*/ 8 w 60"/>
                  <a:gd name="T17" fmla="*/ 87 h 87"/>
                  <a:gd name="T18" fmla="*/ 20 w 60"/>
                  <a:gd name="T19" fmla="*/ 80 h 87"/>
                  <a:gd name="T20" fmla="*/ 22 w 60"/>
                  <a:gd name="T21" fmla="*/ 78 h 87"/>
                  <a:gd name="T22" fmla="*/ 56 w 60"/>
                  <a:gd name="T23" fmla="*/ 19 h 87"/>
                  <a:gd name="T24" fmla="*/ 52 w 60"/>
                  <a:gd name="T25" fmla="*/ 2 h 87"/>
                  <a:gd name="T26" fmla="*/ 47 w 60"/>
                  <a:gd name="T27" fmla="*/ 14 h 87"/>
                  <a:gd name="T28" fmla="*/ 14 w 60"/>
                  <a:gd name="T29" fmla="*/ 72 h 87"/>
                  <a:gd name="T30" fmla="*/ 11 w 60"/>
                  <a:gd name="T31" fmla="*/ 73 h 87"/>
                  <a:gd name="T32" fmla="*/ 11 w 60"/>
                  <a:gd name="T33" fmla="*/ 70 h 87"/>
                  <a:gd name="T34" fmla="*/ 44 w 60"/>
                  <a:gd name="T35" fmla="*/ 12 h 87"/>
                  <a:gd name="T36" fmla="*/ 47 w 60"/>
                  <a:gd name="T37" fmla="*/ 11 h 87"/>
                  <a:gd name="T38" fmla="*/ 47 w 60"/>
                  <a:gd name="T39" fmla="*/ 14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0" h="87">
                    <a:moveTo>
                      <a:pt x="52" y="2"/>
                    </a:moveTo>
                    <a:cubicBezTo>
                      <a:pt x="50" y="1"/>
                      <a:pt x="48" y="0"/>
                      <a:pt x="46" y="0"/>
                    </a:cubicBezTo>
                    <a:cubicBezTo>
                      <a:pt x="41" y="0"/>
                      <a:pt x="37" y="3"/>
                      <a:pt x="35" y="7"/>
                    </a:cubicBezTo>
                    <a:cubicBezTo>
                      <a:pt x="1" y="66"/>
                      <a:pt x="1" y="66"/>
                      <a:pt x="1" y="66"/>
                    </a:cubicBezTo>
                    <a:cubicBezTo>
                      <a:pt x="0" y="67"/>
                      <a:pt x="0" y="68"/>
                      <a:pt x="0" y="69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4"/>
                      <a:pt x="1" y="86"/>
                      <a:pt x="3" y="87"/>
                    </a:cubicBezTo>
                    <a:cubicBezTo>
                      <a:pt x="4" y="87"/>
                      <a:pt x="5" y="87"/>
                      <a:pt x="6" y="87"/>
                    </a:cubicBezTo>
                    <a:cubicBezTo>
                      <a:pt x="7" y="87"/>
                      <a:pt x="7" y="87"/>
                      <a:pt x="8" y="87"/>
                    </a:cubicBezTo>
                    <a:cubicBezTo>
                      <a:pt x="20" y="80"/>
                      <a:pt x="20" y="80"/>
                      <a:pt x="20" y="80"/>
                    </a:cubicBezTo>
                    <a:cubicBezTo>
                      <a:pt x="21" y="80"/>
                      <a:pt x="22" y="79"/>
                      <a:pt x="22" y="78"/>
                    </a:cubicBezTo>
                    <a:cubicBezTo>
                      <a:pt x="56" y="19"/>
                      <a:pt x="56" y="19"/>
                      <a:pt x="56" y="19"/>
                    </a:cubicBezTo>
                    <a:cubicBezTo>
                      <a:pt x="60" y="13"/>
                      <a:pt x="58" y="6"/>
                      <a:pt x="52" y="2"/>
                    </a:cubicBezTo>
                    <a:close/>
                    <a:moveTo>
                      <a:pt x="47" y="14"/>
                    </a:moveTo>
                    <a:cubicBezTo>
                      <a:pt x="14" y="72"/>
                      <a:pt x="14" y="72"/>
                      <a:pt x="14" y="72"/>
                    </a:cubicBezTo>
                    <a:cubicBezTo>
                      <a:pt x="11" y="73"/>
                      <a:pt x="11" y="73"/>
                      <a:pt x="11" y="73"/>
                    </a:cubicBezTo>
                    <a:cubicBezTo>
                      <a:pt x="11" y="70"/>
                      <a:pt x="11" y="70"/>
                      <a:pt x="11" y="70"/>
                    </a:cubicBezTo>
                    <a:cubicBezTo>
                      <a:pt x="44" y="12"/>
                      <a:pt x="44" y="12"/>
                      <a:pt x="44" y="12"/>
                    </a:cubicBezTo>
                    <a:cubicBezTo>
                      <a:pt x="44" y="11"/>
                      <a:pt x="46" y="11"/>
                      <a:pt x="47" y="11"/>
                    </a:cubicBezTo>
                    <a:cubicBezTo>
                      <a:pt x="47" y="12"/>
                      <a:pt x="48" y="13"/>
                      <a:pt x="47" y="1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sz="2400" kern="0">
                  <a:solidFill>
                    <a:schemeClr val="bg1"/>
                  </a:solidFill>
                  <a:latin typeface="+mn-ea"/>
                </a:endParaRPr>
              </a:p>
            </p:txBody>
          </p:sp>
          <p:sp>
            <p:nvSpPr>
              <p:cNvPr id="43" name="Freeform 21"/>
              <p:cNvSpPr>
                <a:spLocks/>
              </p:cNvSpPr>
              <p:nvPr/>
            </p:nvSpPr>
            <p:spPr bwMode="auto">
              <a:xfrm>
                <a:off x="41" y="83"/>
                <a:ext cx="89" cy="23"/>
              </a:xfrm>
              <a:custGeom>
                <a:avLst/>
                <a:gdLst>
                  <a:gd name="T0" fmla="*/ 38 w 38"/>
                  <a:gd name="T1" fmla="*/ 5 h 10"/>
                  <a:gd name="T2" fmla="*/ 32 w 38"/>
                  <a:gd name="T3" fmla="*/ 0 h 10"/>
                  <a:gd name="T4" fmla="*/ 6 w 38"/>
                  <a:gd name="T5" fmla="*/ 0 h 10"/>
                  <a:gd name="T6" fmla="*/ 0 w 38"/>
                  <a:gd name="T7" fmla="*/ 5 h 10"/>
                  <a:gd name="T8" fmla="*/ 6 w 38"/>
                  <a:gd name="T9" fmla="*/ 10 h 10"/>
                  <a:gd name="T10" fmla="*/ 32 w 38"/>
                  <a:gd name="T11" fmla="*/ 10 h 10"/>
                  <a:gd name="T12" fmla="*/ 38 w 38"/>
                  <a:gd name="T13" fmla="*/ 5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8" h="10">
                    <a:moveTo>
                      <a:pt x="38" y="5"/>
                    </a:moveTo>
                    <a:cubicBezTo>
                      <a:pt x="38" y="2"/>
                      <a:pt x="35" y="0"/>
                      <a:pt x="32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3" y="0"/>
                      <a:pt x="0" y="2"/>
                      <a:pt x="0" y="5"/>
                    </a:cubicBezTo>
                    <a:cubicBezTo>
                      <a:pt x="0" y="8"/>
                      <a:pt x="3" y="10"/>
                      <a:pt x="6" y="10"/>
                    </a:cubicBezTo>
                    <a:cubicBezTo>
                      <a:pt x="32" y="10"/>
                      <a:pt x="32" y="10"/>
                      <a:pt x="32" y="10"/>
                    </a:cubicBezTo>
                    <a:cubicBezTo>
                      <a:pt x="35" y="10"/>
                      <a:pt x="38" y="8"/>
                      <a:pt x="38" y="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sz="2400" kern="0">
                  <a:solidFill>
                    <a:schemeClr val="bg1"/>
                  </a:solidFill>
                  <a:latin typeface="+mn-ea"/>
                </a:endParaRPr>
              </a:p>
            </p:txBody>
          </p:sp>
          <p:sp>
            <p:nvSpPr>
              <p:cNvPr id="44" name="Freeform 22"/>
              <p:cNvSpPr>
                <a:spLocks/>
              </p:cNvSpPr>
              <p:nvPr/>
            </p:nvSpPr>
            <p:spPr bwMode="auto">
              <a:xfrm>
                <a:off x="41" y="132"/>
                <a:ext cx="56" cy="24"/>
              </a:xfrm>
              <a:custGeom>
                <a:avLst/>
                <a:gdLst>
                  <a:gd name="T0" fmla="*/ 6 w 24"/>
                  <a:gd name="T1" fmla="*/ 0 h 10"/>
                  <a:gd name="T2" fmla="*/ 0 w 24"/>
                  <a:gd name="T3" fmla="*/ 5 h 10"/>
                  <a:gd name="T4" fmla="*/ 6 w 24"/>
                  <a:gd name="T5" fmla="*/ 10 h 10"/>
                  <a:gd name="T6" fmla="*/ 19 w 24"/>
                  <a:gd name="T7" fmla="*/ 10 h 10"/>
                  <a:gd name="T8" fmla="*/ 24 w 24"/>
                  <a:gd name="T9" fmla="*/ 5 h 10"/>
                  <a:gd name="T10" fmla="*/ 19 w 24"/>
                  <a:gd name="T11" fmla="*/ 0 h 10"/>
                  <a:gd name="T12" fmla="*/ 6 w 24"/>
                  <a:gd name="T13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" h="10">
                    <a:moveTo>
                      <a:pt x="6" y="0"/>
                    </a:moveTo>
                    <a:cubicBezTo>
                      <a:pt x="3" y="0"/>
                      <a:pt x="0" y="2"/>
                      <a:pt x="0" y="5"/>
                    </a:cubicBezTo>
                    <a:cubicBezTo>
                      <a:pt x="0" y="8"/>
                      <a:pt x="3" y="10"/>
                      <a:pt x="6" y="10"/>
                    </a:cubicBezTo>
                    <a:cubicBezTo>
                      <a:pt x="19" y="10"/>
                      <a:pt x="19" y="10"/>
                      <a:pt x="19" y="10"/>
                    </a:cubicBezTo>
                    <a:cubicBezTo>
                      <a:pt x="22" y="10"/>
                      <a:pt x="24" y="8"/>
                      <a:pt x="24" y="5"/>
                    </a:cubicBezTo>
                    <a:cubicBezTo>
                      <a:pt x="24" y="2"/>
                      <a:pt x="22" y="0"/>
                      <a:pt x="19" y="0"/>
                    </a:cubicBez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sz="2400" kern="0">
                  <a:solidFill>
                    <a:schemeClr val="bg1"/>
                  </a:solidFill>
                  <a:latin typeface="+mn-ea"/>
                </a:endParaRPr>
              </a:p>
            </p:txBody>
          </p:sp>
        </p:grpSp>
      </p:grpSp>
      <p:grpSp>
        <p:nvGrpSpPr>
          <p:cNvPr id="45" name="组合 44"/>
          <p:cNvGrpSpPr/>
          <p:nvPr/>
        </p:nvGrpSpPr>
        <p:grpSpPr>
          <a:xfrm>
            <a:off x="8477254" y="1369018"/>
            <a:ext cx="1634067" cy="1608667"/>
            <a:chOff x="8362951" y="1842559"/>
            <a:chExt cx="1634067" cy="1608667"/>
          </a:xfrm>
        </p:grpSpPr>
        <p:sp>
          <p:nvSpPr>
            <p:cNvPr id="46" name="Rectangle 12"/>
            <p:cNvSpPr>
              <a:spLocks noChangeArrowheads="1"/>
            </p:cNvSpPr>
            <p:nvPr/>
          </p:nvSpPr>
          <p:spPr bwMode="auto">
            <a:xfrm>
              <a:off x="8362951" y="1842559"/>
              <a:ext cx="1634067" cy="1608667"/>
            </a:xfrm>
            <a:prstGeom prst="rect">
              <a:avLst/>
            </a:prstGeom>
            <a:solidFill>
              <a:srgbClr val="9BD4CC"/>
            </a:solidFill>
            <a:ln>
              <a:noFill/>
            </a:ln>
          </p:spPr>
          <p:txBody>
            <a:bodyPr/>
            <a:lstStyle/>
            <a:p>
              <a:pPr>
                <a:buFont typeface="Arial" charset="0"/>
                <a:buNone/>
                <a:defRPr/>
              </a:pPr>
              <a:endParaRPr lang="zh-CN" altLang="zh-CN" sz="2400" kern="0" dirty="0">
                <a:solidFill>
                  <a:schemeClr val="bg1"/>
                </a:solidFill>
                <a:latin typeface="+mn-ea"/>
              </a:endParaRPr>
            </a:p>
          </p:txBody>
        </p:sp>
        <p:grpSp>
          <p:nvGrpSpPr>
            <p:cNvPr id="47" name="Group 23"/>
            <p:cNvGrpSpPr>
              <a:grpSpLocks/>
            </p:cNvGrpSpPr>
            <p:nvPr/>
          </p:nvGrpSpPr>
          <p:grpSpPr bwMode="auto">
            <a:xfrm>
              <a:off x="8881534" y="2301876"/>
              <a:ext cx="590551" cy="590549"/>
              <a:chOff x="0" y="0"/>
              <a:chExt cx="279" cy="279"/>
            </a:xfrm>
          </p:grpSpPr>
          <p:sp>
            <p:nvSpPr>
              <p:cNvPr id="48" name="Freeform 24"/>
              <p:cNvSpPr>
                <a:spLocks noEditPoints="1"/>
              </p:cNvSpPr>
              <p:nvPr/>
            </p:nvSpPr>
            <p:spPr bwMode="auto">
              <a:xfrm>
                <a:off x="0" y="0"/>
                <a:ext cx="279" cy="279"/>
              </a:xfrm>
              <a:custGeom>
                <a:avLst/>
                <a:gdLst>
                  <a:gd name="T0" fmla="*/ 114 w 118"/>
                  <a:gd name="T1" fmla="*/ 46 h 118"/>
                  <a:gd name="T2" fmla="*/ 103 w 118"/>
                  <a:gd name="T3" fmla="*/ 38 h 118"/>
                  <a:gd name="T4" fmla="*/ 107 w 118"/>
                  <a:gd name="T5" fmla="*/ 24 h 118"/>
                  <a:gd name="T6" fmla="*/ 89 w 118"/>
                  <a:gd name="T7" fmla="*/ 11 h 118"/>
                  <a:gd name="T8" fmla="*/ 76 w 118"/>
                  <a:gd name="T9" fmla="*/ 13 h 118"/>
                  <a:gd name="T10" fmla="*/ 68 w 118"/>
                  <a:gd name="T11" fmla="*/ 1 h 118"/>
                  <a:gd name="T12" fmla="*/ 46 w 118"/>
                  <a:gd name="T13" fmla="*/ 4 h 118"/>
                  <a:gd name="T14" fmla="*/ 39 w 118"/>
                  <a:gd name="T15" fmla="*/ 15 h 118"/>
                  <a:gd name="T16" fmla="*/ 24 w 118"/>
                  <a:gd name="T17" fmla="*/ 11 h 118"/>
                  <a:gd name="T18" fmla="*/ 11 w 118"/>
                  <a:gd name="T19" fmla="*/ 29 h 118"/>
                  <a:gd name="T20" fmla="*/ 14 w 118"/>
                  <a:gd name="T21" fmla="*/ 43 h 118"/>
                  <a:gd name="T22" fmla="*/ 1 w 118"/>
                  <a:gd name="T23" fmla="*/ 50 h 118"/>
                  <a:gd name="T24" fmla="*/ 1 w 118"/>
                  <a:gd name="T25" fmla="*/ 68 h 118"/>
                  <a:gd name="T26" fmla="*/ 14 w 118"/>
                  <a:gd name="T27" fmla="*/ 75 h 118"/>
                  <a:gd name="T28" fmla="*/ 11 w 118"/>
                  <a:gd name="T29" fmla="*/ 89 h 118"/>
                  <a:gd name="T30" fmla="*/ 24 w 118"/>
                  <a:gd name="T31" fmla="*/ 106 h 118"/>
                  <a:gd name="T32" fmla="*/ 39 w 118"/>
                  <a:gd name="T33" fmla="*/ 103 h 118"/>
                  <a:gd name="T34" fmla="*/ 46 w 118"/>
                  <a:gd name="T35" fmla="*/ 114 h 118"/>
                  <a:gd name="T36" fmla="*/ 59 w 118"/>
                  <a:gd name="T37" fmla="*/ 118 h 118"/>
                  <a:gd name="T38" fmla="*/ 72 w 118"/>
                  <a:gd name="T39" fmla="*/ 114 h 118"/>
                  <a:gd name="T40" fmla="*/ 80 w 118"/>
                  <a:gd name="T41" fmla="*/ 103 h 118"/>
                  <a:gd name="T42" fmla="*/ 94 w 118"/>
                  <a:gd name="T43" fmla="*/ 106 h 118"/>
                  <a:gd name="T44" fmla="*/ 107 w 118"/>
                  <a:gd name="T45" fmla="*/ 89 h 118"/>
                  <a:gd name="T46" fmla="*/ 105 w 118"/>
                  <a:gd name="T47" fmla="*/ 75 h 118"/>
                  <a:gd name="T48" fmla="*/ 118 w 118"/>
                  <a:gd name="T49" fmla="*/ 68 h 118"/>
                  <a:gd name="T50" fmla="*/ 118 w 118"/>
                  <a:gd name="T51" fmla="*/ 50 h 118"/>
                  <a:gd name="T52" fmla="*/ 99 w 118"/>
                  <a:gd name="T53" fmla="*/ 66 h 118"/>
                  <a:gd name="T54" fmla="*/ 93 w 118"/>
                  <a:gd name="T55" fmla="*/ 77 h 118"/>
                  <a:gd name="T56" fmla="*/ 97 w 118"/>
                  <a:gd name="T57" fmla="*/ 90 h 118"/>
                  <a:gd name="T58" fmla="*/ 82 w 118"/>
                  <a:gd name="T59" fmla="*/ 92 h 118"/>
                  <a:gd name="T60" fmla="*/ 70 w 118"/>
                  <a:gd name="T61" fmla="*/ 96 h 118"/>
                  <a:gd name="T62" fmla="*/ 64 w 118"/>
                  <a:gd name="T63" fmla="*/ 107 h 118"/>
                  <a:gd name="T64" fmla="*/ 52 w 118"/>
                  <a:gd name="T65" fmla="*/ 99 h 118"/>
                  <a:gd name="T66" fmla="*/ 41 w 118"/>
                  <a:gd name="T67" fmla="*/ 93 h 118"/>
                  <a:gd name="T68" fmla="*/ 28 w 118"/>
                  <a:gd name="T69" fmla="*/ 96 h 118"/>
                  <a:gd name="T70" fmla="*/ 26 w 118"/>
                  <a:gd name="T71" fmla="*/ 82 h 118"/>
                  <a:gd name="T72" fmla="*/ 23 w 118"/>
                  <a:gd name="T73" fmla="*/ 70 h 118"/>
                  <a:gd name="T74" fmla="*/ 11 w 118"/>
                  <a:gd name="T75" fmla="*/ 63 h 118"/>
                  <a:gd name="T76" fmla="*/ 11 w 118"/>
                  <a:gd name="T77" fmla="*/ 54 h 118"/>
                  <a:gd name="T78" fmla="*/ 23 w 118"/>
                  <a:gd name="T79" fmla="*/ 48 h 118"/>
                  <a:gd name="T80" fmla="*/ 26 w 118"/>
                  <a:gd name="T81" fmla="*/ 36 h 118"/>
                  <a:gd name="T82" fmla="*/ 28 w 118"/>
                  <a:gd name="T83" fmla="*/ 21 h 118"/>
                  <a:gd name="T84" fmla="*/ 41 w 118"/>
                  <a:gd name="T85" fmla="*/ 25 h 118"/>
                  <a:gd name="T86" fmla="*/ 52 w 118"/>
                  <a:gd name="T87" fmla="*/ 19 h 118"/>
                  <a:gd name="T88" fmla="*/ 64 w 118"/>
                  <a:gd name="T89" fmla="*/ 10 h 118"/>
                  <a:gd name="T90" fmla="*/ 70 w 118"/>
                  <a:gd name="T91" fmla="*/ 22 h 118"/>
                  <a:gd name="T92" fmla="*/ 82 w 118"/>
                  <a:gd name="T93" fmla="*/ 25 h 118"/>
                  <a:gd name="T94" fmla="*/ 97 w 118"/>
                  <a:gd name="T95" fmla="*/ 28 h 118"/>
                  <a:gd name="T96" fmla="*/ 93 w 118"/>
                  <a:gd name="T97" fmla="*/ 41 h 118"/>
                  <a:gd name="T98" fmla="*/ 99 w 118"/>
                  <a:gd name="T99" fmla="*/ 51 h 118"/>
                  <a:gd name="T100" fmla="*/ 108 w 118"/>
                  <a:gd name="T101" fmla="*/ 59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18" h="118">
                    <a:moveTo>
                      <a:pt x="118" y="50"/>
                    </a:moveTo>
                    <a:cubicBezTo>
                      <a:pt x="117" y="48"/>
                      <a:pt x="116" y="46"/>
                      <a:pt x="114" y="46"/>
                    </a:cubicBezTo>
                    <a:cubicBezTo>
                      <a:pt x="105" y="43"/>
                      <a:pt x="105" y="43"/>
                      <a:pt x="105" y="43"/>
                    </a:cubicBezTo>
                    <a:cubicBezTo>
                      <a:pt x="104" y="41"/>
                      <a:pt x="104" y="39"/>
                      <a:pt x="103" y="38"/>
                    </a:cubicBezTo>
                    <a:cubicBezTo>
                      <a:pt x="107" y="29"/>
                      <a:pt x="107" y="29"/>
                      <a:pt x="107" y="29"/>
                    </a:cubicBezTo>
                    <a:cubicBezTo>
                      <a:pt x="108" y="27"/>
                      <a:pt x="108" y="25"/>
                      <a:pt x="107" y="24"/>
                    </a:cubicBezTo>
                    <a:cubicBezTo>
                      <a:pt x="103" y="19"/>
                      <a:pt x="99" y="15"/>
                      <a:pt x="94" y="11"/>
                    </a:cubicBezTo>
                    <a:cubicBezTo>
                      <a:pt x="93" y="10"/>
                      <a:pt x="91" y="10"/>
                      <a:pt x="89" y="11"/>
                    </a:cubicBezTo>
                    <a:cubicBezTo>
                      <a:pt x="80" y="15"/>
                      <a:pt x="80" y="15"/>
                      <a:pt x="80" y="15"/>
                    </a:cubicBezTo>
                    <a:cubicBezTo>
                      <a:pt x="79" y="14"/>
                      <a:pt x="77" y="14"/>
                      <a:pt x="76" y="13"/>
                    </a:cubicBezTo>
                    <a:cubicBezTo>
                      <a:pt x="72" y="4"/>
                      <a:pt x="72" y="4"/>
                      <a:pt x="72" y="4"/>
                    </a:cubicBezTo>
                    <a:cubicBezTo>
                      <a:pt x="72" y="2"/>
                      <a:pt x="70" y="1"/>
                      <a:pt x="68" y="1"/>
                    </a:cubicBezTo>
                    <a:cubicBezTo>
                      <a:pt x="62" y="0"/>
                      <a:pt x="57" y="0"/>
                      <a:pt x="50" y="1"/>
                    </a:cubicBezTo>
                    <a:cubicBezTo>
                      <a:pt x="49" y="1"/>
                      <a:pt x="47" y="2"/>
                      <a:pt x="46" y="4"/>
                    </a:cubicBezTo>
                    <a:cubicBezTo>
                      <a:pt x="43" y="13"/>
                      <a:pt x="43" y="13"/>
                      <a:pt x="43" y="13"/>
                    </a:cubicBezTo>
                    <a:cubicBezTo>
                      <a:pt x="42" y="14"/>
                      <a:pt x="40" y="14"/>
                      <a:pt x="39" y="15"/>
                    </a:cubicBezTo>
                    <a:cubicBezTo>
                      <a:pt x="30" y="11"/>
                      <a:pt x="30" y="11"/>
                      <a:pt x="30" y="11"/>
                    </a:cubicBezTo>
                    <a:cubicBezTo>
                      <a:pt x="28" y="10"/>
                      <a:pt x="26" y="10"/>
                      <a:pt x="24" y="11"/>
                    </a:cubicBezTo>
                    <a:cubicBezTo>
                      <a:pt x="20" y="15"/>
                      <a:pt x="15" y="19"/>
                      <a:pt x="12" y="24"/>
                    </a:cubicBezTo>
                    <a:cubicBezTo>
                      <a:pt x="11" y="25"/>
                      <a:pt x="11" y="27"/>
                      <a:pt x="11" y="29"/>
                    </a:cubicBezTo>
                    <a:cubicBezTo>
                      <a:pt x="16" y="38"/>
                      <a:pt x="16" y="38"/>
                      <a:pt x="16" y="38"/>
                    </a:cubicBezTo>
                    <a:cubicBezTo>
                      <a:pt x="15" y="39"/>
                      <a:pt x="14" y="41"/>
                      <a:pt x="14" y="43"/>
                    </a:cubicBezTo>
                    <a:cubicBezTo>
                      <a:pt x="4" y="46"/>
                      <a:pt x="4" y="46"/>
                      <a:pt x="4" y="46"/>
                    </a:cubicBezTo>
                    <a:cubicBezTo>
                      <a:pt x="3" y="46"/>
                      <a:pt x="1" y="48"/>
                      <a:pt x="1" y="50"/>
                    </a:cubicBezTo>
                    <a:cubicBezTo>
                      <a:pt x="1" y="53"/>
                      <a:pt x="0" y="56"/>
                      <a:pt x="0" y="59"/>
                    </a:cubicBezTo>
                    <a:cubicBezTo>
                      <a:pt x="0" y="62"/>
                      <a:pt x="1" y="64"/>
                      <a:pt x="1" y="68"/>
                    </a:cubicBezTo>
                    <a:cubicBezTo>
                      <a:pt x="1" y="70"/>
                      <a:pt x="3" y="71"/>
                      <a:pt x="4" y="72"/>
                    </a:cubicBezTo>
                    <a:cubicBezTo>
                      <a:pt x="14" y="75"/>
                      <a:pt x="14" y="75"/>
                      <a:pt x="14" y="75"/>
                    </a:cubicBezTo>
                    <a:cubicBezTo>
                      <a:pt x="14" y="77"/>
                      <a:pt x="15" y="78"/>
                      <a:pt x="16" y="80"/>
                    </a:cubicBezTo>
                    <a:cubicBezTo>
                      <a:pt x="11" y="89"/>
                      <a:pt x="11" y="89"/>
                      <a:pt x="11" y="89"/>
                    </a:cubicBezTo>
                    <a:cubicBezTo>
                      <a:pt x="11" y="90"/>
                      <a:pt x="11" y="92"/>
                      <a:pt x="12" y="94"/>
                    </a:cubicBezTo>
                    <a:cubicBezTo>
                      <a:pt x="15" y="99"/>
                      <a:pt x="20" y="103"/>
                      <a:pt x="24" y="106"/>
                    </a:cubicBezTo>
                    <a:cubicBezTo>
                      <a:pt x="26" y="107"/>
                      <a:pt x="28" y="108"/>
                      <a:pt x="30" y="107"/>
                    </a:cubicBezTo>
                    <a:cubicBezTo>
                      <a:pt x="39" y="103"/>
                      <a:pt x="39" y="103"/>
                      <a:pt x="39" y="103"/>
                    </a:cubicBezTo>
                    <a:cubicBezTo>
                      <a:pt x="40" y="103"/>
                      <a:pt x="42" y="104"/>
                      <a:pt x="43" y="104"/>
                    </a:cubicBezTo>
                    <a:cubicBezTo>
                      <a:pt x="46" y="114"/>
                      <a:pt x="46" y="114"/>
                      <a:pt x="46" y="114"/>
                    </a:cubicBezTo>
                    <a:cubicBezTo>
                      <a:pt x="47" y="116"/>
                      <a:pt x="49" y="117"/>
                      <a:pt x="50" y="117"/>
                    </a:cubicBezTo>
                    <a:cubicBezTo>
                      <a:pt x="54" y="118"/>
                      <a:pt x="57" y="118"/>
                      <a:pt x="59" y="118"/>
                    </a:cubicBezTo>
                    <a:cubicBezTo>
                      <a:pt x="62" y="118"/>
                      <a:pt x="65" y="118"/>
                      <a:pt x="68" y="117"/>
                    </a:cubicBezTo>
                    <a:cubicBezTo>
                      <a:pt x="70" y="117"/>
                      <a:pt x="72" y="116"/>
                      <a:pt x="72" y="114"/>
                    </a:cubicBezTo>
                    <a:cubicBezTo>
                      <a:pt x="76" y="104"/>
                      <a:pt x="76" y="104"/>
                      <a:pt x="76" y="104"/>
                    </a:cubicBezTo>
                    <a:cubicBezTo>
                      <a:pt x="77" y="104"/>
                      <a:pt x="79" y="103"/>
                      <a:pt x="80" y="103"/>
                    </a:cubicBezTo>
                    <a:cubicBezTo>
                      <a:pt x="89" y="107"/>
                      <a:pt x="89" y="107"/>
                      <a:pt x="89" y="107"/>
                    </a:cubicBezTo>
                    <a:cubicBezTo>
                      <a:pt x="91" y="108"/>
                      <a:pt x="93" y="107"/>
                      <a:pt x="94" y="106"/>
                    </a:cubicBezTo>
                    <a:cubicBezTo>
                      <a:pt x="99" y="103"/>
                      <a:pt x="103" y="99"/>
                      <a:pt x="107" y="94"/>
                    </a:cubicBezTo>
                    <a:cubicBezTo>
                      <a:pt x="108" y="92"/>
                      <a:pt x="108" y="90"/>
                      <a:pt x="107" y="89"/>
                    </a:cubicBezTo>
                    <a:cubicBezTo>
                      <a:pt x="103" y="80"/>
                      <a:pt x="103" y="80"/>
                      <a:pt x="103" y="80"/>
                    </a:cubicBezTo>
                    <a:cubicBezTo>
                      <a:pt x="104" y="78"/>
                      <a:pt x="104" y="77"/>
                      <a:pt x="105" y="75"/>
                    </a:cubicBezTo>
                    <a:cubicBezTo>
                      <a:pt x="114" y="72"/>
                      <a:pt x="114" y="72"/>
                      <a:pt x="114" y="72"/>
                    </a:cubicBezTo>
                    <a:cubicBezTo>
                      <a:pt x="116" y="71"/>
                      <a:pt x="117" y="70"/>
                      <a:pt x="118" y="68"/>
                    </a:cubicBezTo>
                    <a:cubicBezTo>
                      <a:pt x="118" y="64"/>
                      <a:pt x="118" y="62"/>
                      <a:pt x="118" y="59"/>
                    </a:cubicBezTo>
                    <a:cubicBezTo>
                      <a:pt x="118" y="56"/>
                      <a:pt x="118" y="53"/>
                      <a:pt x="118" y="50"/>
                    </a:cubicBezTo>
                    <a:close/>
                    <a:moveTo>
                      <a:pt x="108" y="63"/>
                    </a:moveTo>
                    <a:cubicBezTo>
                      <a:pt x="99" y="66"/>
                      <a:pt x="99" y="66"/>
                      <a:pt x="99" y="66"/>
                    </a:cubicBezTo>
                    <a:cubicBezTo>
                      <a:pt x="98" y="67"/>
                      <a:pt x="97" y="68"/>
                      <a:pt x="96" y="70"/>
                    </a:cubicBezTo>
                    <a:cubicBezTo>
                      <a:pt x="95" y="72"/>
                      <a:pt x="94" y="75"/>
                      <a:pt x="93" y="77"/>
                    </a:cubicBezTo>
                    <a:cubicBezTo>
                      <a:pt x="92" y="79"/>
                      <a:pt x="92" y="80"/>
                      <a:pt x="93" y="82"/>
                    </a:cubicBezTo>
                    <a:cubicBezTo>
                      <a:pt x="97" y="90"/>
                      <a:pt x="97" y="90"/>
                      <a:pt x="97" y="90"/>
                    </a:cubicBezTo>
                    <a:cubicBezTo>
                      <a:pt x="95" y="92"/>
                      <a:pt x="93" y="94"/>
                      <a:pt x="91" y="96"/>
                    </a:cubicBezTo>
                    <a:cubicBezTo>
                      <a:pt x="82" y="92"/>
                      <a:pt x="82" y="92"/>
                      <a:pt x="82" y="92"/>
                    </a:cubicBezTo>
                    <a:cubicBezTo>
                      <a:pt x="81" y="92"/>
                      <a:pt x="79" y="92"/>
                      <a:pt x="78" y="93"/>
                    </a:cubicBezTo>
                    <a:cubicBezTo>
                      <a:pt x="75" y="94"/>
                      <a:pt x="73" y="95"/>
                      <a:pt x="70" y="96"/>
                    </a:cubicBezTo>
                    <a:cubicBezTo>
                      <a:pt x="69" y="96"/>
                      <a:pt x="67" y="97"/>
                      <a:pt x="67" y="99"/>
                    </a:cubicBezTo>
                    <a:cubicBezTo>
                      <a:pt x="64" y="107"/>
                      <a:pt x="64" y="107"/>
                      <a:pt x="64" y="107"/>
                    </a:cubicBezTo>
                    <a:cubicBezTo>
                      <a:pt x="61" y="108"/>
                      <a:pt x="58" y="108"/>
                      <a:pt x="55" y="107"/>
                    </a:cubicBezTo>
                    <a:cubicBezTo>
                      <a:pt x="52" y="99"/>
                      <a:pt x="52" y="99"/>
                      <a:pt x="52" y="99"/>
                    </a:cubicBezTo>
                    <a:cubicBezTo>
                      <a:pt x="51" y="97"/>
                      <a:pt x="50" y="96"/>
                      <a:pt x="48" y="96"/>
                    </a:cubicBezTo>
                    <a:cubicBezTo>
                      <a:pt x="46" y="95"/>
                      <a:pt x="43" y="94"/>
                      <a:pt x="41" y="93"/>
                    </a:cubicBezTo>
                    <a:cubicBezTo>
                      <a:pt x="40" y="92"/>
                      <a:pt x="38" y="92"/>
                      <a:pt x="36" y="92"/>
                    </a:cubicBezTo>
                    <a:cubicBezTo>
                      <a:pt x="28" y="96"/>
                      <a:pt x="28" y="96"/>
                      <a:pt x="28" y="96"/>
                    </a:cubicBezTo>
                    <a:cubicBezTo>
                      <a:pt x="26" y="94"/>
                      <a:pt x="24" y="92"/>
                      <a:pt x="22" y="90"/>
                    </a:cubicBezTo>
                    <a:cubicBezTo>
                      <a:pt x="26" y="82"/>
                      <a:pt x="26" y="82"/>
                      <a:pt x="26" y="82"/>
                    </a:cubicBezTo>
                    <a:cubicBezTo>
                      <a:pt x="26" y="80"/>
                      <a:pt x="26" y="79"/>
                      <a:pt x="26" y="77"/>
                    </a:cubicBezTo>
                    <a:cubicBezTo>
                      <a:pt x="24" y="75"/>
                      <a:pt x="23" y="72"/>
                      <a:pt x="23" y="70"/>
                    </a:cubicBezTo>
                    <a:cubicBezTo>
                      <a:pt x="22" y="68"/>
                      <a:pt x="21" y="67"/>
                      <a:pt x="19" y="66"/>
                    </a:cubicBezTo>
                    <a:cubicBezTo>
                      <a:pt x="11" y="63"/>
                      <a:pt x="11" y="63"/>
                      <a:pt x="11" y="63"/>
                    </a:cubicBezTo>
                    <a:cubicBezTo>
                      <a:pt x="11" y="62"/>
                      <a:pt x="10" y="60"/>
                      <a:pt x="10" y="59"/>
                    </a:cubicBezTo>
                    <a:cubicBezTo>
                      <a:pt x="10" y="57"/>
                      <a:pt x="11" y="56"/>
                      <a:pt x="11" y="54"/>
                    </a:cubicBezTo>
                    <a:cubicBezTo>
                      <a:pt x="19" y="51"/>
                      <a:pt x="19" y="51"/>
                      <a:pt x="19" y="51"/>
                    </a:cubicBezTo>
                    <a:cubicBezTo>
                      <a:pt x="21" y="51"/>
                      <a:pt x="22" y="49"/>
                      <a:pt x="23" y="48"/>
                    </a:cubicBezTo>
                    <a:cubicBezTo>
                      <a:pt x="23" y="45"/>
                      <a:pt x="24" y="43"/>
                      <a:pt x="26" y="41"/>
                    </a:cubicBezTo>
                    <a:cubicBezTo>
                      <a:pt x="26" y="39"/>
                      <a:pt x="26" y="37"/>
                      <a:pt x="26" y="36"/>
                    </a:cubicBezTo>
                    <a:cubicBezTo>
                      <a:pt x="22" y="28"/>
                      <a:pt x="22" y="28"/>
                      <a:pt x="22" y="28"/>
                    </a:cubicBezTo>
                    <a:cubicBezTo>
                      <a:pt x="24" y="25"/>
                      <a:pt x="26" y="23"/>
                      <a:pt x="28" y="21"/>
                    </a:cubicBezTo>
                    <a:cubicBezTo>
                      <a:pt x="36" y="25"/>
                      <a:pt x="36" y="25"/>
                      <a:pt x="36" y="25"/>
                    </a:cubicBezTo>
                    <a:cubicBezTo>
                      <a:pt x="38" y="26"/>
                      <a:pt x="40" y="26"/>
                      <a:pt x="41" y="25"/>
                    </a:cubicBezTo>
                    <a:cubicBezTo>
                      <a:pt x="43" y="24"/>
                      <a:pt x="46" y="23"/>
                      <a:pt x="48" y="22"/>
                    </a:cubicBezTo>
                    <a:cubicBezTo>
                      <a:pt x="50" y="22"/>
                      <a:pt x="51" y="20"/>
                      <a:pt x="52" y="19"/>
                    </a:cubicBezTo>
                    <a:cubicBezTo>
                      <a:pt x="55" y="10"/>
                      <a:pt x="55" y="10"/>
                      <a:pt x="55" y="10"/>
                    </a:cubicBezTo>
                    <a:cubicBezTo>
                      <a:pt x="58" y="10"/>
                      <a:pt x="61" y="10"/>
                      <a:pt x="64" y="10"/>
                    </a:cubicBezTo>
                    <a:cubicBezTo>
                      <a:pt x="67" y="19"/>
                      <a:pt x="67" y="19"/>
                      <a:pt x="67" y="19"/>
                    </a:cubicBezTo>
                    <a:cubicBezTo>
                      <a:pt x="67" y="20"/>
                      <a:pt x="69" y="22"/>
                      <a:pt x="70" y="22"/>
                    </a:cubicBezTo>
                    <a:cubicBezTo>
                      <a:pt x="73" y="23"/>
                      <a:pt x="75" y="24"/>
                      <a:pt x="78" y="25"/>
                    </a:cubicBezTo>
                    <a:cubicBezTo>
                      <a:pt x="79" y="26"/>
                      <a:pt x="81" y="26"/>
                      <a:pt x="82" y="25"/>
                    </a:cubicBezTo>
                    <a:cubicBezTo>
                      <a:pt x="91" y="21"/>
                      <a:pt x="91" y="21"/>
                      <a:pt x="91" y="21"/>
                    </a:cubicBezTo>
                    <a:cubicBezTo>
                      <a:pt x="93" y="23"/>
                      <a:pt x="95" y="25"/>
                      <a:pt x="97" y="28"/>
                    </a:cubicBezTo>
                    <a:cubicBezTo>
                      <a:pt x="93" y="36"/>
                      <a:pt x="93" y="36"/>
                      <a:pt x="93" y="36"/>
                    </a:cubicBezTo>
                    <a:cubicBezTo>
                      <a:pt x="92" y="37"/>
                      <a:pt x="92" y="39"/>
                      <a:pt x="93" y="41"/>
                    </a:cubicBezTo>
                    <a:cubicBezTo>
                      <a:pt x="94" y="43"/>
                      <a:pt x="95" y="45"/>
                      <a:pt x="96" y="48"/>
                    </a:cubicBezTo>
                    <a:cubicBezTo>
                      <a:pt x="97" y="49"/>
                      <a:pt x="98" y="51"/>
                      <a:pt x="99" y="51"/>
                    </a:cubicBezTo>
                    <a:cubicBezTo>
                      <a:pt x="108" y="54"/>
                      <a:pt x="108" y="54"/>
                      <a:pt x="108" y="54"/>
                    </a:cubicBezTo>
                    <a:cubicBezTo>
                      <a:pt x="108" y="56"/>
                      <a:pt x="108" y="57"/>
                      <a:pt x="108" y="59"/>
                    </a:cubicBezTo>
                    <a:cubicBezTo>
                      <a:pt x="108" y="60"/>
                      <a:pt x="108" y="62"/>
                      <a:pt x="108" y="6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sz="2400" kern="0">
                  <a:solidFill>
                    <a:schemeClr val="bg1"/>
                  </a:solidFill>
                  <a:latin typeface="+mn-ea"/>
                </a:endParaRPr>
              </a:p>
            </p:txBody>
          </p:sp>
          <p:sp>
            <p:nvSpPr>
              <p:cNvPr id="49" name="Freeform 25"/>
              <p:cNvSpPr>
                <a:spLocks noEditPoints="1"/>
              </p:cNvSpPr>
              <p:nvPr/>
            </p:nvSpPr>
            <p:spPr bwMode="auto">
              <a:xfrm>
                <a:off x="86" y="80"/>
                <a:ext cx="111" cy="111"/>
              </a:xfrm>
              <a:custGeom>
                <a:avLst/>
                <a:gdLst>
                  <a:gd name="T0" fmla="*/ 23 w 47"/>
                  <a:gd name="T1" fmla="*/ 0 h 47"/>
                  <a:gd name="T2" fmla="*/ 0 w 47"/>
                  <a:gd name="T3" fmla="*/ 24 h 47"/>
                  <a:gd name="T4" fmla="*/ 23 w 47"/>
                  <a:gd name="T5" fmla="*/ 47 h 47"/>
                  <a:gd name="T6" fmla="*/ 47 w 47"/>
                  <a:gd name="T7" fmla="*/ 24 h 47"/>
                  <a:gd name="T8" fmla="*/ 23 w 47"/>
                  <a:gd name="T9" fmla="*/ 0 h 47"/>
                  <a:gd name="T10" fmla="*/ 23 w 47"/>
                  <a:gd name="T11" fmla="*/ 37 h 47"/>
                  <a:gd name="T12" fmla="*/ 10 w 47"/>
                  <a:gd name="T13" fmla="*/ 24 h 47"/>
                  <a:gd name="T14" fmla="*/ 23 w 47"/>
                  <a:gd name="T15" fmla="*/ 10 h 47"/>
                  <a:gd name="T16" fmla="*/ 37 w 47"/>
                  <a:gd name="T17" fmla="*/ 24 h 47"/>
                  <a:gd name="T18" fmla="*/ 23 w 47"/>
                  <a:gd name="T19" fmla="*/ 37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7" h="47">
                    <a:moveTo>
                      <a:pt x="23" y="0"/>
                    </a:moveTo>
                    <a:cubicBezTo>
                      <a:pt x="10" y="0"/>
                      <a:pt x="0" y="11"/>
                      <a:pt x="0" y="24"/>
                    </a:cubicBezTo>
                    <a:cubicBezTo>
                      <a:pt x="0" y="37"/>
                      <a:pt x="10" y="47"/>
                      <a:pt x="23" y="47"/>
                    </a:cubicBezTo>
                    <a:cubicBezTo>
                      <a:pt x="36" y="47"/>
                      <a:pt x="47" y="37"/>
                      <a:pt x="47" y="24"/>
                    </a:cubicBezTo>
                    <a:cubicBezTo>
                      <a:pt x="47" y="11"/>
                      <a:pt x="36" y="0"/>
                      <a:pt x="23" y="0"/>
                    </a:cubicBezTo>
                    <a:close/>
                    <a:moveTo>
                      <a:pt x="23" y="37"/>
                    </a:moveTo>
                    <a:cubicBezTo>
                      <a:pt x="16" y="37"/>
                      <a:pt x="10" y="31"/>
                      <a:pt x="10" y="24"/>
                    </a:cubicBezTo>
                    <a:cubicBezTo>
                      <a:pt x="10" y="16"/>
                      <a:pt x="16" y="10"/>
                      <a:pt x="23" y="10"/>
                    </a:cubicBezTo>
                    <a:cubicBezTo>
                      <a:pt x="31" y="10"/>
                      <a:pt x="37" y="16"/>
                      <a:pt x="37" y="24"/>
                    </a:cubicBezTo>
                    <a:cubicBezTo>
                      <a:pt x="37" y="31"/>
                      <a:pt x="31" y="37"/>
                      <a:pt x="23" y="3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sz="2400" kern="0">
                  <a:solidFill>
                    <a:schemeClr val="bg1"/>
                  </a:solidFill>
                  <a:latin typeface="+mn-ea"/>
                </a:endParaRPr>
              </a:p>
            </p:txBody>
          </p:sp>
        </p:grpSp>
      </p:grpSp>
      <p:grpSp>
        <p:nvGrpSpPr>
          <p:cNvPr id="50" name="组合 49"/>
          <p:cNvGrpSpPr/>
          <p:nvPr/>
        </p:nvGrpSpPr>
        <p:grpSpPr>
          <a:xfrm>
            <a:off x="1397003" y="3134318"/>
            <a:ext cx="1608667" cy="1608667"/>
            <a:chOff x="1282700" y="3607859"/>
            <a:chExt cx="1608667" cy="1608667"/>
          </a:xfrm>
        </p:grpSpPr>
        <p:sp>
          <p:nvSpPr>
            <p:cNvPr id="51" name="Rectangle 16"/>
            <p:cNvSpPr>
              <a:spLocks noChangeArrowheads="1"/>
            </p:cNvSpPr>
            <p:nvPr/>
          </p:nvSpPr>
          <p:spPr bwMode="auto">
            <a:xfrm>
              <a:off x="1282700" y="3607859"/>
              <a:ext cx="1608667" cy="1608667"/>
            </a:xfrm>
            <a:prstGeom prst="rect">
              <a:avLst/>
            </a:prstGeom>
            <a:solidFill>
              <a:srgbClr val="9BD4CC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 sz="2400" kern="0" dirty="0">
                <a:solidFill>
                  <a:prstClr val="black"/>
                </a:solidFill>
                <a:latin typeface="+mn-ea"/>
              </a:endParaRPr>
            </a:p>
          </p:txBody>
        </p:sp>
        <p:grpSp>
          <p:nvGrpSpPr>
            <p:cNvPr id="52" name="Group 26"/>
            <p:cNvGrpSpPr>
              <a:grpSpLocks/>
            </p:cNvGrpSpPr>
            <p:nvPr/>
          </p:nvGrpSpPr>
          <p:grpSpPr bwMode="auto">
            <a:xfrm>
              <a:off x="1792818" y="4111626"/>
              <a:ext cx="594783" cy="601133"/>
              <a:chOff x="0" y="0"/>
              <a:chExt cx="281" cy="284"/>
            </a:xfrm>
          </p:grpSpPr>
          <p:sp>
            <p:nvSpPr>
              <p:cNvPr id="53" name="Freeform 27"/>
              <p:cNvSpPr>
                <a:spLocks/>
              </p:cNvSpPr>
              <p:nvPr/>
            </p:nvSpPr>
            <p:spPr bwMode="auto">
              <a:xfrm>
                <a:off x="0" y="0"/>
                <a:ext cx="281" cy="206"/>
              </a:xfrm>
              <a:custGeom>
                <a:avLst/>
                <a:gdLst>
                  <a:gd name="T0" fmla="*/ 91 w 119"/>
                  <a:gd name="T1" fmla="*/ 32 h 87"/>
                  <a:gd name="T2" fmla="*/ 86 w 119"/>
                  <a:gd name="T3" fmla="*/ 32 h 87"/>
                  <a:gd name="T4" fmla="*/ 86 w 119"/>
                  <a:gd name="T5" fmla="*/ 30 h 87"/>
                  <a:gd name="T6" fmla="*/ 56 w 119"/>
                  <a:gd name="T7" fmla="*/ 0 h 87"/>
                  <a:gd name="T8" fmla="*/ 27 w 119"/>
                  <a:gd name="T9" fmla="*/ 25 h 87"/>
                  <a:gd name="T10" fmla="*/ 19 w 119"/>
                  <a:gd name="T11" fmla="*/ 26 h 87"/>
                  <a:gd name="T12" fmla="*/ 19 w 119"/>
                  <a:gd name="T13" fmla="*/ 26 h 87"/>
                  <a:gd name="T14" fmla="*/ 7 w 119"/>
                  <a:gd name="T15" fmla="*/ 43 h 87"/>
                  <a:gd name="T16" fmla="*/ 9 w 119"/>
                  <a:gd name="T17" fmla="*/ 52 h 87"/>
                  <a:gd name="T18" fmla="*/ 0 w 119"/>
                  <a:gd name="T19" fmla="*/ 68 h 87"/>
                  <a:gd name="T20" fmla="*/ 19 w 119"/>
                  <a:gd name="T21" fmla="*/ 87 h 87"/>
                  <a:gd name="T22" fmla="*/ 39 w 119"/>
                  <a:gd name="T23" fmla="*/ 87 h 87"/>
                  <a:gd name="T24" fmla="*/ 44 w 119"/>
                  <a:gd name="T25" fmla="*/ 81 h 87"/>
                  <a:gd name="T26" fmla="*/ 39 w 119"/>
                  <a:gd name="T27" fmla="*/ 76 h 87"/>
                  <a:gd name="T28" fmla="*/ 19 w 119"/>
                  <a:gd name="T29" fmla="*/ 76 h 87"/>
                  <a:gd name="T30" fmla="*/ 10 w 119"/>
                  <a:gd name="T31" fmla="*/ 68 h 87"/>
                  <a:gd name="T32" fmla="*/ 18 w 119"/>
                  <a:gd name="T33" fmla="*/ 59 h 87"/>
                  <a:gd name="T34" fmla="*/ 22 w 119"/>
                  <a:gd name="T35" fmla="*/ 55 h 87"/>
                  <a:gd name="T36" fmla="*/ 20 w 119"/>
                  <a:gd name="T37" fmla="*/ 50 h 87"/>
                  <a:gd name="T38" fmla="*/ 17 w 119"/>
                  <a:gd name="T39" fmla="*/ 43 h 87"/>
                  <a:gd name="T40" fmla="*/ 22 w 119"/>
                  <a:gd name="T41" fmla="*/ 35 h 87"/>
                  <a:gd name="T42" fmla="*/ 22 w 119"/>
                  <a:gd name="T43" fmla="*/ 35 h 87"/>
                  <a:gd name="T44" fmla="*/ 30 w 119"/>
                  <a:gd name="T45" fmla="*/ 36 h 87"/>
                  <a:gd name="T46" fmla="*/ 35 w 119"/>
                  <a:gd name="T47" fmla="*/ 36 h 87"/>
                  <a:gd name="T48" fmla="*/ 37 w 119"/>
                  <a:gd name="T49" fmla="*/ 31 h 87"/>
                  <a:gd name="T50" fmla="*/ 37 w 119"/>
                  <a:gd name="T51" fmla="*/ 30 h 87"/>
                  <a:gd name="T52" fmla="*/ 37 w 119"/>
                  <a:gd name="T53" fmla="*/ 30 h 87"/>
                  <a:gd name="T54" fmla="*/ 56 w 119"/>
                  <a:gd name="T55" fmla="*/ 11 h 87"/>
                  <a:gd name="T56" fmla="*/ 75 w 119"/>
                  <a:gd name="T57" fmla="*/ 30 h 87"/>
                  <a:gd name="T58" fmla="*/ 73 w 119"/>
                  <a:gd name="T59" fmla="*/ 40 h 87"/>
                  <a:gd name="T60" fmla="*/ 74 w 119"/>
                  <a:gd name="T61" fmla="*/ 46 h 87"/>
                  <a:gd name="T62" fmla="*/ 80 w 119"/>
                  <a:gd name="T63" fmla="*/ 46 h 87"/>
                  <a:gd name="T64" fmla="*/ 91 w 119"/>
                  <a:gd name="T65" fmla="*/ 42 h 87"/>
                  <a:gd name="T66" fmla="*/ 108 w 119"/>
                  <a:gd name="T67" fmla="*/ 59 h 87"/>
                  <a:gd name="T68" fmla="*/ 91 w 119"/>
                  <a:gd name="T69" fmla="*/ 76 h 87"/>
                  <a:gd name="T70" fmla="*/ 80 w 119"/>
                  <a:gd name="T71" fmla="*/ 76 h 87"/>
                  <a:gd name="T72" fmla="*/ 75 w 119"/>
                  <a:gd name="T73" fmla="*/ 81 h 87"/>
                  <a:gd name="T74" fmla="*/ 80 w 119"/>
                  <a:gd name="T75" fmla="*/ 87 h 87"/>
                  <a:gd name="T76" fmla="*/ 91 w 119"/>
                  <a:gd name="T77" fmla="*/ 87 h 87"/>
                  <a:gd name="T78" fmla="*/ 119 w 119"/>
                  <a:gd name="T79" fmla="*/ 59 h 87"/>
                  <a:gd name="T80" fmla="*/ 91 w 119"/>
                  <a:gd name="T81" fmla="*/ 32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19" h="87">
                    <a:moveTo>
                      <a:pt x="91" y="32"/>
                    </a:moveTo>
                    <a:cubicBezTo>
                      <a:pt x="89" y="32"/>
                      <a:pt x="87" y="32"/>
                      <a:pt x="86" y="32"/>
                    </a:cubicBezTo>
                    <a:cubicBezTo>
                      <a:pt x="86" y="31"/>
                      <a:pt x="86" y="31"/>
                      <a:pt x="86" y="30"/>
                    </a:cubicBezTo>
                    <a:cubicBezTo>
                      <a:pt x="86" y="13"/>
                      <a:pt x="72" y="0"/>
                      <a:pt x="56" y="0"/>
                    </a:cubicBezTo>
                    <a:cubicBezTo>
                      <a:pt x="42" y="0"/>
                      <a:pt x="30" y="11"/>
                      <a:pt x="27" y="25"/>
                    </a:cubicBezTo>
                    <a:cubicBezTo>
                      <a:pt x="24" y="24"/>
                      <a:pt x="21" y="25"/>
                      <a:pt x="19" y="26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1" y="29"/>
                      <a:pt x="7" y="36"/>
                      <a:pt x="7" y="43"/>
                    </a:cubicBezTo>
                    <a:cubicBezTo>
                      <a:pt x="7" y="46"/>
                      <a:pt x="7" y="49"/>
                      <a:pt x="9" y="52"/>
                    </a:cubicBezTo>
                    <a:cubicBezTo>
                      <a:pt x="3" y="55"/>
                      <a:pt x="0" y="61"/>
                      <a:pt x="0" y="68"/>
                    </a:cubicBezTo>
                    <a:cubicBezTo>
                      <a:pt x="0" y="78"/>
                      <a:pt x="8" y="87"/>
                      <a:pt x="19" y="87"/>
                    </a:cubicBezTo>
                    <a:cubicBezTo>
                      <a:pt x="39" y="87"/>
                      <a:pt x="39" y="87"/>
                      <a:pt x="39" y="87"/>
                    </a:cubicBezTo>
                    <a:cubicBezTo>
                      <a:pt x="41" y="87"/>
                      <a:pt x="44" y="84"/>
                      <a:pt x="44" y="81"/>
                    </a:cubicBezTo>
                    <a:cubicBezTo>
                      <a:pt x="44" y="79"/>
                      <a:pt x="41" y="76"/>
                      <a:pt x="39" y="76"/>
                    </a:cubicBezTo>
                    <a:cubicBezTo>
                      <a:pt x="19" y="76"/>
                      <a:pt x="19" y="76"/>
                      <a:pt x="19" y="76"/>
                    </a:cubicBezTo>
                    <a:cubicBezTo>
                      <a:pt x="14" y="76"/>
                      <a:pt x="10" y="72"/>
                      <a:pt x="10" y="68"/>
                    </a:cubicBezTo>
                    <a:cubicBezTo>
                      <a:pt x="10" y="63"/>
                      <a:pt x="13" y="60"/>
                      <a:pt x="18" y="59"/>
                    </a:cubicBezTo>
                    <a:cubicBezTo>
                      <a:pt x="20" y="59"/>
                      <a:pt x="21" y="57"/>
                      <a:pt x="22" y="55"/>
                    </a:cubicBezTo>
                    <a:cubicBezTo>
                      <a:pt x="22" y="53"/>
                      <a:pt x="22" y="51"/>
                      <a:pt x="20" y="50"/>
                    </a:cubicBezTo>
                    <a:cubicBezTo>
                      <a:pt x="18" y="48"/>
                      <a:pt x="17" y="46"/>
                      <a:pt x="17" y="43"/>
                    </a:cubicBezTo>
                    <a:cubicBezTo>
                      <a:pt x="17" y="40"/>
                      <a:pt x="19" y="37"/>
                      <a:pt x="22" y="35"/>
                    </a:cubicBezTo>
                    <a:cubicBezTo>
                      <a:pt x="22" y="35"/>
                      <a:pt x="22" y="35"/>
                      <a:pt x="22" y="35"/>
                    </a:cubicBezTo>
                    <a:cubicBezTo>
                      <a:pt x="25" y="34"/>
                      <a:pt x="27" y="35"/>
                      <a:pt x="30" y="36"/>
                    </a:cubicBezTo>
                    <a:cubicBezTo>
                      <a:pt x="31" y="37"/>
                      <a:pt x="33" y="37"/>
                      <a:pt x="35" y="36"/>
                    </a:cubicBezTo>
                    <a:cubicBezTo>
                      <a:pt x="37" y="35"/>
                      <a:pt x="37" y="33"/>
                      <a:pt x="37" y="31"/>
                    </a:cubicBezTo>
                    <a:cubicBezTo>
                      <a:pt x="37" y="31"/>
                      <a:pt x="37" y="30"/>
                      <a:pt x="37" y="30"/>
                    </a:cubicBezTo>
                    <a:cubicBezTo>
                      <a:pt x="37" y="30"/>
                      <a:pt x="37" y="30"/>
                      <a:pt x="37" y="30"/>
                    </a:cubicBezTo>
                    <a:cubicBezTo>
                      <a:pt x="37" y="19"/>
                      <a:pt x="46" y="11"/>
                      <a:pt x="56" y="11"/>
                    </a:cubicBezTo>
                    <a:cubicBezTo>
                      <a:pt x="67" y="11"/>
                      <a:pt x="75" y="19"/>
                      <a:pt x="75" y="30"/>
                    </a:cubicBezTo>
                    <a:cubicBezTo>
                      <a:pt x="75" y="33"/>
                      <a:pt x="74" y="36"/>
                      <a:pt x="73" y="40"/>
                    </a:cubicBezTo>
                    <a:cubicBezTo>
                      <a:pt x="71" y="42"/>
                      <a:pt x="72" y="44"/>
                      <a:pt x="74" y="46"/>
                    </a:cubicBezTo>
                    <a:cubicBezTo>
                      <a:pt x="75" y="48"/>
                      <a:pt x="78" y="48"/>
                      <a:pt x="80" y="46"/>
                    </a:cubicBezTo>
                    <a:cubicBezTo>
                      <a:pt x="82" y="44"/>
                      <a:pt x="86" y="42"/>
                      <a:pt x="91" y="42"/>
                    </a:cubicBezTo>
                    <a:cubicBezTo>
                      <a:pt x="101" y="42"/>
                      <a:pt x="108" y="50"/>
                      <a:pt x="108" y="59"/>
                    </a:cubicBezTo>
                    <a:cubicBezTo>
                      <a:pt x="108" y="69"/>
                      <a:pt x="101" y="76"/>
                      <a:pt x="91" y="76"/>
                    </a:cubicBezTo>
                    <a:cubicBezTo>
                      <a:pt x="80" y="76"/>
                      <a:pt x="80" y="76"/>
                      <a:pt x="80" y="76"/>
                    </a:cubicBezTo>
                    <a:cubicBezTo>
                      <a:pt x="77" y="76"/>
                      <a:pt x="75" y="79"/>
                      <a:pt x="75" y="81"/>
                    </a:cubicBezTo>
                    <a:cubicBezTo>
                      <a:pt x="75" y="84"/>
                      <a:pt x="77" y="87"/>
                      <a:pt x="80" y="87"/>
                    </a:cubicBezTo>
                    <a:cubicBezTo>
                      <a:pt x="91" y="87"/>
                      <a:pt x="91" y="87"/>
                      <a:pt x="91" y="87"/>
                    </a:cubicBezTo>
                    <a:cubicBezTo>
                      <a:pt x="106" y="87"/>
                      <a:pt x="119" y="74"/>
                      <a:pt x="119" y="59"/>
                    </a:cubicBezTo>
                    <a:cubicBezTo>
                      <a:pt x="119" y="44"/>
                      <a:pt x="106" y="32"/>
                      <a:pt x="91" y="3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sz="2400" kern="0">
                  <a:solidFill>
                    <a:prstClr val="black"/>
                  </a:solidFill>
                  <a:latin typeface="+mn-ea"/>
                </a:endParaRPr>
              </a:p>
            </p:txBody>
          </p:sp>
          <p:sp>
            <p:nvSpPr>
              <p:cNvPr id="54" name="Freeform 28"/>
              <p:cNvSpPr>
                <a:spLocks/>
              </p:cNvSpPr>
              <p:nvPr/>
            </p:nvSpPr>
            <p:spPr bwMode="auto">
              <a:xfrm>
                <a:off x="85" y="116"/>
                <a:ext cx="108" cy="168"/>
              </a:xfrm>
              <a:custGeom>
                <a:avLst/>
                <a:gdLst>
                  <a:gd name="T0" fmla="*/ 37 w 46"/>
                  <a:gd name="T1" fmla="*/ 45 h 71"/>
                  <a:gd name="T2" fmla="*/ 28 w 46"/>
                  <a:gd name="T3" fmla="*/ 54 h 71"/>
                  <a:gd name="T4" fmla="*/ 28 w 46"/>
                  <a:gd name="T5" fmla="*/ 5 h 71"/>
                  <a:gd name="T6" fmla="*/ 23 w 46"/>
                  <a:gd name="T7" fmla="*/ 0 h 71"/>
                  <a:gd name="T8" fmla="*/ 18 w 46"/>
                  <a:gd name="T9" fmla="*/ 5 h 71"/>
                  <a:gd name="T10" fmla="*/ 18 w 46"/>
                  <a:gd name="T11" fmla="*/ 54 h 71"/>
                  <a:gd name="T12" fmla="*/ 9 w 46"/>
                  <a:gd name="T13" fmla="*/ 45 h 71"/>
                  <a:gd name="T14" fmla="*/ 2 w 46"/>
                  <a:gd name="T15" fmla="*/ 45 h 71"/>
                  <a:gd name="T16" fmla="*/ 2 w 46"/>
                  <a:gd name="T17" fmla="*/ 52 h 71"/>
                  <a:gd name="T18" fmla="*/ 20 w 46"/>
                  <a:gd name="T19" fmla="*/ 70 h 71"/>
                  <a:gd name="T20" fmla="*/ 23 w 46"/>
                  <a:gd name="T21" fmla="*/ 71 h 71"/>
                  <a:gd name="T22" fmla="*/ 27 w 46"/>
                  <a:gd name="T23" fmla="*/ 70 h 71"/>
                  <a:gd name="T24" fmla="*/ 44 w 46"/>
                  <a:gd name="T25" fmla="*/ 52 h 71"/>
                  <a:gd name="T26" fmla="*/ 44 w 46"/>
                  <a:gd name="T27" fmla="*/ 45 h 71"/>
                  <a:gd name="T28" fmla="*/ 37 w 46"/>
                  <a:gd name="T29" fmla="*/ 45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6" h="71">
                    <a:moveTo>
                      <a:pt x="37" y="45"/>
                    </a:moveTo>
                    <a:cubicBezTo>
                      <a:pt x="28" y="54"/>
                      <a:pt x="28" y="54"/>
                      <a:pt x="28" y="54"/>
                    </a:cubicBezTo>
                    <a:cubicBezTo>
                      <a:pt x="28" y="5"/>
                      <a:pt x="28" y="5"/>
                      <a:pt x="28" y="5"/>
                    </a:cubicBezTo>
                    <a:cubicBezTo>
                      <a:pt x="28" y="2"/>
                      <a:pt x="26" y="0"/>
                      <a:pt x="23" y="0"/>
                    </a:cubicBezTo>
                    <a:cubicBezTo>
                      <a:pt x="20" y="0"/>
                      <a:pt x="18" y="2"/>
                      <a:pt x="18" y="5"/>
                    </a:cubicBezTo>
                    <a:cubicBezTo>
                      <a:pt x="18" y="54"/>
                      <a:pt x="18" y="54"/>
                      <a:pt x="18" y="54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7" y="43"/>
                      <a:pt x="4" y="43"/>
                      <a:pt x="2" y="45"/>
                    </a:cubicBezTo>
                    <a:cubicBezTo>
                      <a:pt x="0" y="47"/>
                      <a:pt x="0" y="50"/>
                      <a:pt x="2" y="52"/>
                    </a:cubicBezTo>
                    <a:cubicBezTo>
                      <a:pt x="20" y="70"/>
                      <a:pt x="20" y="70"/>
                      <a:pt x="20" y="70"/>
                    </a:cubicBezTo>
                    <a:cubicBezTo>
                      <a:pt x="20" y="71"/>
                      <a:pt x="22" y="71"/>
                      <a:pt x="23" y="71"/>
                    </a:cubicBezTo>
                    <a:cubicBezTo>
                      <a:pt x="25" y="71"/>
                      <a:pt x="26" y="71"/>
                      <a:pt x="27" y="70"/>
                    </a:cubicBezTo>
                    <a:cubicBezTo>
                      <a:pt x="44" y="52"/>
                      <a:pt x="44" y="52"/>
                      <a:pt x="44" y="52"/>
                    </a:cubicBezTo>
                    <a:cubicBezTo>
                      <a:pt x="46" y="50"/>
                      <a:pt x="46" y="47"/>
                      <a:pt x="44" y="45"/>
                    </a:cubicBezTo>
                    <a:cubicBezTo>
                      <a:pt x="42" y="43"/>
                      <a:pt x="39" y="43"/>
                      <a:pt x="37" y="4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sz="2400" kern="0">
                  <a:solidFill>
                    <a:prstClr val="black"/>
                  </a:solidFill>
                  <a:latin typeface="+mn-ea"/>
                </a:endParaRPr>
              </a:p>
            </p:txBody>
          </p:sp>
        </p:grpSp>
      </p:grpSp>
      <p:grpSp>
        <p:nvGrpSpPr>
          <p:cNvPr id="55" name="组合 54"/>
          <p:cNvGrpSpPr/>
          <p:nvPr/>
        </p:nvGrpSpPr>
        <p:grpSpPr>
          <a:xfrm>
            <a:off x="1397003" y="1369018"/>
            <a:ext cx="1608667" cy="1608667"/>
            <a:chOff x="1282700" y="1842559"/>
            <a:chExt cx="1608667" cy="1608667"/>
          </a:xfrm>
        </p:grpSpPr>
        <p:sp>
          <p:nvSpPr>
            <p:cNvPr id="56" name="Rectangle 9"/>
            <p:cNvSpPr>
              <a:spLocks noChangeArrowheads="1"/>
            </p:cNvSpPr>
            <p:nvPr/>
          </p:nvSpPr>
          <p:spPr bwMode="auto">
            <a:xfrm>
              <a:off x="1282700" y="1842559"/>
              <a:ext cx="1608667" cy="1608667"/>
            </a:xfrm>
            <a:prstGeom prst="rect">
              <a:avLst/>
            </a:prstGeom>
            <a:solidFill>
              <a:srgbClr val="2C6A80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 sz="2400" kern="0">
                <a:solidFill>
                  <a:prstClr val="black"/>
                </a:solidFill>
                <a:latin typeface="+mn-ea"/>
              </a:endParaRPr>
            </a:p>
          </p:txBody>
        </p:sp>
        <p:grpSp>
          <p:nvGrpSpPr>
            <p:cNvPr id="57" name="Group 29"/>
            <p:cNvGrpSpPr>
              <a:grpSpLocks/>
            </p:cNvGrpSpPr>
            <p:nvPr/>
          </p:nvGrpSpPr>
          <p:grpSpPr bwMode="auto">
            <a:xfrm>
              <a:off x="1816100" y="2367492"/>
              <a:ext cx="541867" cy="533400"/>
              <a:chOff x="0" y="0"/>
              <a:chExt cx="256" cy="252"/>
            </a:xfrm>
          </p:grpSpPr>
          <p:sp>
            <p:nvSpPr>
              <p:cNvPr id="58" name="Freeform 30"/>
              <p:cNvSpPr>
                <a:spLocks noEditPoints="1"/>
              </p:cNvSpPr>
              <p:nvPr/>
            </p:nvSpPr>
            <p:spPr bwMode="auto">
              <a:xfrm>
                <a:off x="0" y="0"/>
                <a:ext cx="256" cy="252"/>
              </a:xfrm>
              <a:custGeom>
                <a:avLst/>
                <a:gdLst>
                  <a:gd name="T0" fmla="*/ 234 w 256"/>
                  <a:gd name="T1" fmla="*/ 186 h 252"/>
                  <a:gd name="T2" fmla="*/ 69 w 256"/>
                  <a:gd name="T3" fmla="*/ 186 h 252"/>
                  <a:gd name="T4" fmla="*/ 69 w 256"/>
                  <a:gd name="T5" fmla="*/ 21 h 252"/>
                  <a:gd name="T6" fmla="*/ 126 w 256"/>
                  <a:gd name="T7" fmla="*/ 21 h 252"/>
                  <a:gd name="T8" fmla="*/ 126 w 256"/>
                  <a:gd name="T9" fmla="*/ 0 h 252"/>
                  <a:gd name="T10" fmla="*/ 48 w 256"/>
                  <a:gd name="T11" fmla="*/ 0 h 252"/>
                  <a:gd name="T12" fmla="*/ 48 w 256"/>
                  <a:gd name="T13" fmla="*/ 45 h 252"/>
                  <a:gd name="T14" fmla="*/ 0 w 256"/>
                  <a:gd name="T15" fmla="*/ 45 h 252"/>
                  <a:gd name="T16" fmla="*/ 0 w 256"/>
                  <a:gd name="T17" fmla="*/ 252 h 252"/>
                  <a:gd name="T18" fmla="*/ 208 w 256"/>
                  <a:gd name="T19" fmla="*/ 252 h 252"/>
                  <a:gd name="T20" fmla="*/ 208 w 256"/>
                  <a:gd name="T21" fmla="*/ 208 h 252"/>
                  <a:gd name="T22" fmla="*/ 256 w 256"/>
                  <a:gd name="T23" fmla="*/ 208 h 252"/>
                  <a:gd name="T24" fmla="*/ 256 w 256"/>
                  <a:gd name="T25" fmla="*/ 130 h 252"/>
                  <a:gd name="T26" fmla="*/ 234 w 256"/>
                  <a:gd name="T27" fmla="*/ 130 h 252"/>
                  <a:gd name="T28" fmla="*/ 234 w 256"/>
                  <a:gd name="T29" fmla="*/ 186 h 252"/>
                  <a:gd name="T30" fmla="*/ 187 w 256"/>
                  <a:gd name="T31" fmla="*/ 231 h 252"/>
                  <a:gd name="T32" fmla="*/ 24 w 256"/>
                  <a:gd name="T33" fmla="*/ 231 h 252"/>
                  <a:gd name="T34" fmla="*/ 24 w 256"/>
                  <a:gd name="T35" fmla="*/ 68 h 252"/>
                  <a:gd name="T36" fmla="*/ 48 w 256"/>
                  <a:gd name="T37" fmla="*/ 68 h 252"/>
                  <a:gd name="T38" fmla="*/ 48 w 256"/>
                  <a:gd name="T39" fmla="*/ 208 h 252"/>
                  <a:gd name="T40" fmla="*/ 187 w 256"/>
                  <a:gd name="T41" fmla="*/ 208 h 252"/>
                  <a:gd name="T42" fmla="*/ 187 w 256"/>
                  <a:gd name="T43" fmla="*/ 231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56" h="252">
                    <a:moveTo>
                      <a:pt x="234" y="186"/>
                    </a:moveTo>
                    <a:lnTo>
                      <a:pt x="69" y="186"/>
                    </a:lnTo>
                    <a:lnTo>
                      <a:pt x="69" y="21"/>
                    </a:lnTo>
                    <a:lnTo>
                      <a:pt x="126" y="21"/>
                    </a:lnTo>
                    <a:lnTo>
                      <a:pt x="126" y="0"/>
                    </a:lnTo>
                    <a:lnTo>
                      <a:pt x="48" y="0"/>
                    </a:lnTo>
                    <a:lnTo>
                      <a:pt x="48" y="45"/>
                    </a:lnTo>
                    <a:lnTo>
                      <a:pt x="0" y="45"/>
                    </a:lnTo>
                    <a:lnTo>
                      <a:pt x="0" y="252"/>
                    </a:lnTo>
                    <a:lnTo>
                      <a:pt x="208" y="252"/>
                    </a:lnTo>
                    <a:lnTo>
                      <a:pt x="208" y="208"/>
                    </a:lnTo>
                    <a:lnTo>
                      <a:pt x="256" y="208"/>
                    </a:lnTo>
                    <a:lnTo>
                      <a:pt x="256" y="130"/>
                    </a:lnTo>
                    <a:lnTo>
                      <a:pt x="234" y="130"/>
                    </a:lnTo>
                    <a:lnTo>
                      <a:pt x="234" y="186"/>
                    </a:lnTo>
                    <a:close/>
                    <a:moveTo>
                      <a:pt x="187" y="231"/>
                    </a:moveTo>
                    <a:lnTo>
                      <a:pt x="24" y="231"/>
                    </a:lnTo>
                    <a:lnTo>
                      <a:pt x="24" y="68"/>
                    </a:lnTo>
                    <a:lnTo>
                      <a:pt x="48" y="68"/>
                    </a:lnTo>
                    <a:lnTo>
                      <a:pt x="48" y="208"/>
                    </a:lnTo>
                    <a:lnTo>
                      <a:pt x="187" y="208"/>
                    </a:lnTo>
                    <a:lnTo>
                      <a:pt x="187" y="23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sz="2400" kern="0">
                  <a:solidFill>
                    <a:prstClr val="black"/>
                  </a:solidFill>
                  <a:latin typeface="+mn-ea"/>
                </a:endParaRPr>
              </a:p>
            </p:txBody>
          </p:sp>
          <p:sp>
            <p:nvSpPr>
              <p:cNvPr id="59" name="Freeform 31"/>
              <p:cNvSpPr>
                <a:spLocks/>
              </p:cNvSpPr>
              <p:nvPr/>
            </p:nvSpPr>
            <p:spPr bwMode="auto">
              <a:xfrm>
                <a:off x="145" y="0"/>
                <a:ext cx="111" cy="111"/>
              </a:xfrm>
              <a:custGeom>
                <a:avLst/>
                <a:gdLst>
                  <a:gd name="T0" fmla="*/ 18 w 111"/>
                  <a:gd name="T1" fmla="*/ 0 h 111"/>
                  <a:gd name="T2" fmla="*/ 18 w 111"/>
                  <a:gd name="T3" fmla="*/ 21 h 111"/>
                  <a:gd name="T4" fmla="*/ 73 w 111"/>
                  <a:gd name="T5" fmla="*/ 21 h 111"/>
                  <a:gd name="T6" fmla="*/ 0 w 111"/>
                  <a:gd name="T7" fmla="*/ 94 h 111"/>
                  <a:gd name="T8" fmla="*/ 14 w 111"/>
                  <a:gd name="T9" fmla="*/ 111 h 111"/>
                  <a:gd name="T10" fmla="*/ 89 w 111"/>
                  <a:gd name="T11" fmla="*/ 37 h 111"/>
                  <a:gd name="T12" fmla="*/ 89 w 111"/>
                  <a:gd name="T13" fmla="*/ 92 h 111"/>
                  <a:gd name="T14" fmla="*/ 111 w 111"/>
                  <a:gd name="T15" fmla="*/ 92 h 111"/>
                  <a:gd name="T16" fmla="*/ 111 w 111"/>
                  <a:gd name="T17" fmla="*/ 0 h 111"/>
                  <a:gd name="T18" fmla="*/ 18 w 111"/>
                  <a:gd name="T19" fmla="*/ 0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1" h="111">
                    <a:moveTo>
                      <a:pt x="18" y="0"/>
                    </a:moveTo>
                    <a:lnTo>
                      <a:pt x="18" y="21"/>
                    </a:lnTo>
                    <a:lnTo>
                      <a:pt x="73" y="21"/>
                    </a:lnTo>
                    <a:lnTo>
                      <a:pt x="0" y="94"/>
                    </a:lnTo>
                    <a:lnTo>
                      <a:pt x="14" y="111"/>
                    </a:lnTo>
                    <a:lnTo>
                      <a:pt x="89" y="37"/>
                    </a:lnTo>
                    <a:lnTo>
                      <a:pt x="89" y="92"/>
                    </a:lnTo>
                    <a:lnTo>
                      <a:pt x="111" y="92"/>
                    </a:lnTo>
                    <a:lnTo>
                      <a:pt x="111" y="0"/>
                    </a:lnTo>
                    <a:lnTo>
                      <a:pt x="1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sz="2400" kern="0">
                  <a:solidFill>
                    <a:prstClr val="black"/>
                  </a:solidFill>
                  <a:latin typeface="+mn-ea"/>
                </a:endParaRPr>
              </a:p>
            </p:txBody>
          </p:sp>
        </p:grpSp>
      </p:grpSp>
      <p:grpSp>
        <p:nvGrpSpPr>
          <p:cNvPr id="60" name="组合 59"/>
          <p:cNvGrpSpPr/>
          <p:nvPr/>
        </p:nvGrpSpPr>
        <p:grpSpPr>
          <a:xfrm>
            <a:off x="5820837" y="1369018"/>
            <a:ext cx="2491317" cy="1608667"/>
            <a:chOff x="5706534" y="1842559"/>
            <a:chExt cx="2491317" cy="1608667"/>
          </a:xfrm>
        </p:grpSpPr>
        <p:sp>
          <p:nvSpPr>
            <p:cNvPr id="61" name="Rectangle 11"/>
            <p:cNvSpPr>
              <a:spLocks noChangeArrowheads="1"/>
            </p:cNvSpPr>
            <p:nvPr/>
          </p:nvSpPr>
          <p:spPr bwMode="auto">
            <a:xfrm>
              <a:off x="5706534" y="1842559"/>
              <a:ext cx="2491317" cy="1608667"/>
            </a:xfrm>
            <a:prstGeom prst="rect">
              <a:avLst/>
            </a:prstGeom>
            <a:solidFill>
              <a:srgbClr val="2C6A80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 sz="2400" kern="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62" name="Rectangle 32"/>
            <p:cNvSpPr>
              <a:spLocks noChangeArrowheads="1"/>
            </p:cNvSpPr>
            <p:nvPr/>
          </p:nvSpPr>
          <p:spPr bwMode="auto">
            <a:xfrm>
              <a:off x="6096001" y="2232026"/>
              <a:ext cx="1824567" cy="837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120000"/>
                </a:lnSpc>
                <a:buFont typeface="Arial" charset="0"/>
                <a:buNone/>
                <a:defRPr/>
              </a:pPr>
              <a:r>
                <a:rPr lang="zh-CN" altLang="en-US" sz="1333" b="1" kern="0">
                  <a:solidFill>
                    <a:schemeClr val="bg1"/>
                  </a:solidFill>
                  <a:latin typeface="+mn-ea"/>
                </a:rPr>
                <a:t>TOPIC HEADER ONE</a:t>
              </a:r>
              <a:endParaRPr lang="zh-CN" altLang="en-US" sz="1333" kern="0">
                <a:solidFill>
                  <a:schemeClr val="bg1"/>
                </a:solidFill>
                <a:latin typeface="+mn-ea"/>
              </a:endParaRPr>
            </a:p>
            <a:p>
              <a:pPr>
                <a:lnSpc>
                  <a:spcPct val="120000"/>
                </a:lnSpc>
                <a:buFont typeface="Arial" charset="0"/>
                <a:buNone/>
                <a:defRPr/>
              </a:pPr>
              <a:r>
                <a:rPr lang="en-US" altLang="zh-CN" sz="1067" kern="0">
                  <a:solidFill>
                    <a:schemeClr val="bg1"/>
                  </a:solidFill>
                  <a:latin typeface="+mn-ea"/>
                </a:rPr>
                <a:t>We have many PowerPoint </a:t>
              </a:r>
              <a:r>
                <a:rPr lang="zh-CN" altLang="en-US" sz="1067" kern="0">
                  <a:solidFill>
                    <a:schemeClr val="bg1"/>
                  </a:solidFill>
                  <a:latin typeface="+mn-ea"/>
                </a:rPr>
                <a:t>templates</a:t>
              </a:r>
              <a:r>
                <a:rPr lang="en-US" altLang="zh-CN" sz="1067" kern="0">
                  <a:solidFill>
                    <a:schemeClr val="bg1"/>
                  </a:solidFill>
                  <a:latin typeface="+mn-ea"/>
                </a:rPr>
                <a:t> that has been specifically designed</a:t>
              </a:r>
              <a:r>
                <a:rPr lang="zh-CN" altLang="en-US" sz="1067" kern="0">
                  <a:solidFill>
                    <a:schemeClr val="bg1"/>
                  </a:solidFill>
                  <a:latin typeface="+mn-ea"/>
                </a:rPr>
                <a:t>.</a:t>
              </a:r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3177121" y="4027552"/>
            <a:ext cx="2484967" cy="1631951"/>
            <a:chOff x="3062818" y="4501093"/>
            <a:chExt cx="2484967" cy="1631951"/>
          </a:xfrm>
        </p:grpSpPr>
        <p:sp>
          <p:nvSpPr>
            <p:cNvPr id="64" name="Rectangle 14"/>
            <p:cNvSpPr>
              <a:spLocks noChangeArrowheads="1"/>
            </p:cNvSpPr>
            <p:nvPr/>
          </p:nvSpPr>
          <p:spPr bwMode="auto">
            <a:xfrm>
              <a:off x="3062818" y="4501093"/>
              <a:ext cx="2484967" cy="1631951"/>
            </a:xfrm>
            <a:prstGeom prst="rect">
              <a:avLst/>
            </a:prstGeom>
            <a:solidFill>
              <a:srgbClr val="2EB0A2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 sz="2400" kern="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65" name="Rectangle 33"/>
            <p:cNvSpPr>
              <a:spLocks noChangeArrowheads="1"/>
            </p:cNvSpPr>
            <p:nvPr/>
          </p:nvSpPr>
          <p:spPr bwMode="auto">
            <a:xfrm>
              <a:off x="3407834" y="4920193"/>
              <a:ext cx="1824567" cy="837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120000"/>
                </a:lnSpc>
                <a:buFont typeface="Arial" charset="0"/>
                <a:buNone/>
                <a:defRPr/>
              </a:pPr>
              <a:r>
                <a:rPr lang="zh-CN" altLang="en-US" sz="1333" b="1" kern="0" dirty="0">
                  <a:solidFill>
                    <a:schemeClr val="bg1"/>
                  </a:solidFill>
                  <a:latin typeface="+mn-ea"/>
                </a:rPr>
                <a:t>TOPIC HEADER TWO</a:t>
              </a:r>
              <a:endParaRPr lang="zh-CN" altLang="en-US" sz="1333" kern="0" dirty="0">
                <a:solidFill>
                  <a:schemeClr val="bg1"/>
                </a:solidFill>
                <a:latin typeface="+mn-ea"/>
              </a:endParaRPr>
            </a:p>
            <a:p>
              <a:pPr>
                <a:lnSpc>
                  <a:spcPct val="120000"/>
                </a:lnSpc>
                <a:buFont typeface="Arial" charset="0"/>
                <a:buNone/>
                <a:defRPr/>
              </a:pPr>
              <a:r>
                <a:rPr lang="en-US" altLang="zh-CN" sz="1067" kern="0" dirty="0">
                  <a:solidFill>
                    <a:schemeClr val="bg1"/>
                  </a:solidFill>
                  <a:latin typeface="+mn-ea"/>
                </a:rPr>
                <a:t>We have many PowerPoint </a:t>
              </a:r>
              <a:r>
                <a:rPr lang="zh-CN" altLang="en-US" sz="1067" kern="0" dirty="0">
                  <a:solidFill>
                    <a:schemeClr val="bg1"/>
                  </a:solidFill>
                  <a:latin typeface="+mn-ea"/>
                </a:rPr>
                <a:t>templates</a:t>
              </a:r>
              <a:r>
                <a:rPr lang="en-US" altLang="zh-CN" sz="1067" kern="0" dirty="0">
                  <a:solidFill>
                    <a:schemeClr val="bg1"/>
                  </a:solidFill>
                  <a:latin typeface="+mn-ea"/>
                </a:rPr>
                <a:t> that has been specifically designed</a:t>
              </a:r>
              <a:r>
                <a:rPr lang="zh-CN" altLang="en-US" sz="1067" kern="0" dirty="0">
                  <a:solidFill>
                    <a:schemeClr val="bg1"/>
                  </a:solidFill>
                  <a:latin typeface="+mn-ea"/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89978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500"/>
                            </p:stCondLst>
                            <p:childTnLst>
                              <p:par>
                                <p:cTn id="4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xmlns="" id="{CEEDEC47-37E4-4BF7-A79A-8B730D04BCB2}"/>
              </a:ext>
            </a:extLst>
          </p:cNvPr>
          <p:cNvGrpSpPr/>
          <p:nvPr/>
        </p:nvGrpSpPr>
        <p:grpSpPr>
          <a:xfrm>
            <a:off x="3712870" y="1412101"/>
            <a:ext cx="4552241" cy="1608525"/>
            <a:chOff x="1928458" y="-68802"/>
            <a:chExt cx="9899032" cy="3497802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xmlns="" id="{DA59C09A-D54F-4896-9253-6D2D54254F6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2071"/>
            <a:stretch/>
          </p:blipFill>
          <p:spPr>
            <a:xfrm>
              <a:off x="1928458" y="142043"/>
              <a:ext cx="4340131" cy="3286957"/>
            </a:xfrm>
            <a:prstGeom prst="rect">
              <a:avLst/>
            </a:prstGeom>
          </p:spPr>
        </p:pic>
        <p:pic>
          <p:nvPicPr>
            <p:cNvPr id="3" name="图片 2">
              <a:extLst>
                <a:ext uri="{FF2B5EF4-FFF2-40B4-BE49-F238E27FC236}">
                  <a16:creationId xmlns:a16="http://schemas.microsoft.com/office/drawing/2014/main" xmlns="" id="{83B4EDE6-7F04-4F91-9D2C-C1973BDA8D0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/>
            <a:stretch/>
          </p:blipFill>
          <p:spPr>
            <a:xfrm>
              <a:off x="7487359" y="-68802"/>
              <a:ext cx="4340131" cy="3429000"/>
            </a:xfrm>
            <a:prstGeom prst="rect">
              <a:avLst/>
            </a:prstGeom>
          </p:spPr>
        </p:pic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FD666C5E-E20B-40A1-B746-335BACEE80DF}"/>
              </a:ext>
            </a:extLst>
          </p:cNvPr>
          <p:cNvSpPr txBox="1"/>
          <p:nvPr/>
        </p:nvSpPr>
        <p:spPr>
          <a:xfrm>
            <a:off x="3934287" y="3292264"/>
            <a:ext cx="4323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3600" dirty="0">
                <a:cs typeface="+mn-ea"/>
                <a:sym typeface="+mn-lt"/>
              </a:rPr>
              <a:t>Part 0 4</a:t>
            </a:r>
            <a:endParaRPr lang="zh-CN" altLang="en-US" sz="3600" dirty="0">
              <a:cs typeface="+mn-ea"/>
              <a:sym typeface="+mn-lt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xmlns="" id="{9B935F19-089D-4AE9-ABED-F9351C78CCD2}"/>
              </a:ext>
            </a:extLst>
          </p:cNvPr>
          <p:cNvSpPr/>
          <p:nvPr/>
        </p:nvSpPr>
        <p:spPr>
          <a:xfrm>
            <a:off x="3048000" y="3993915"/>
            <a:ext cx="6096000" cy="77527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zh-CN" sz="1200" dirty="0">
                <a:cs typeface="+mn-ea"/>
                <a:sym typeface="+mn-lt"/>
              </a:rPr>
              <a:t>Just for today I will try to live through this day only and not tackle my whole life problem at once Just for today I will try to live through this</a:t>
            </a:r>
          </a:p>
        </p:txBody>
      </p:sp>
    </p:spTree>
    <p:extLst>
      <p:ext uri="{BB962C8B-B14F-4D97-AF65-F5344CB8AC3E}">
        <p14:creationId xmlns:p14="http://schemas.microsoft.com/office/powerpoint/2010/main" val="1048467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90D6C163-C4C9-4662-BE30-0D8126BB519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893" b="52071"/>
          <a:stretch/>
        </p:blipFill>
        <p:spPr>
          <a:xfrm>
            <a:off x="5664296" y="1320041"/>
            <a:ext cx="863408" cy="2036597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21699128-6B4F-4B4C-B00C-0921794CEDC0}"/>
              </a:ext>
            </a:extLst>
          </p:cNvPr>
          <p:cNvSpPr txBox="1"/>
          <p:nvPr/>
        </p:nvSpPr>
        <p:spPr>
          <a:xfrm>
            <a:off x="5484549" y="3880311"/>
            <a:ext cx="1222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b="1" dirty="0">
                <a:cs typeface="+mn-ea"/>
                <a:sym typeface="+mn-lt"/>
              </a:rPr>
              <a:t>标题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9ABDF73F-3DAE-487C-AF83-466BE5B64582}"/>
              </a:ext>
            </a:extLst>
          </p:cNvPr>
          <p:cNvSpPr/>
          <p:nvPr/>
        </p:nvSpPr>
        <p:spPr>
          <a:xfrm>
            <a:off x="3048000" y="4249643"/>
            <a:ext cx="6096000" cy="613694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200" dirty="0">
                <a:cs typeface="+mn-ea"/>
                <a:sym typeface="+mn-lt"/>
              </a:rPr>
              <a:t>Just for today I will try to live through this day only and not tackle my whole life problem at once Just for today I will try to live through this</a:t>
            </a:r>
          </a:p>
        </p:txBody>
      </p:sp>
    </p:spTree>
    <p:extLst>
      <p:ext uri="{BB962C8B-B14F-4D97-AF65-F5344CB8AC3E}">
        <p14:creationId xmlns:p14="http://schemas.microsoft.com/office/powerpoint/2010/main" val="3441319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xmlns="" id="{7C6860FE-A332-4349-8F01-02590D41302D}"/>
              </a:ext>
            </a:extLst>
          </p:cNvPr>
          <p:cNvSpPr/>
          <p:nvPr/>
        </p:nvSpPr>
        <p:spPr>
          <a:xfrm>
            <a:off x="2015970" y="1907218"/>
            <a:ext cx="931416" cy="3043561"/>
          </a:xfrm>
          <a:prstGeom prst="rect">
            <a:avLst/>
          </a:prstGeom>
          <a:solidFill>
            <a:srgbClr val="2DB1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55D45EAD-19E3-4EC9-886C-CE4BE4B5C2B9}"/>
              </a:ext>
            </a:extLst>
          </p:cNvPr>
          <p:cNvSpPr txBox="1"/>
          <p:nvPr/>
        </p:nvSpPr>
        <p:spPr>
          <a:xfrm>
            <a:off x="2150645" y="2785738"/>
            <a:ext cx="738664" cy="116815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dist"/>
            <a:r>
              <a:rPr lang="zh-CN" altLang="en-US" sz="3600" b="1" dirty="0">
                <a:solidFill>
                  <a:schemeClr val="bg1"/>
                </a:solidFill>
                <a:cs typeface="+mn-ea"/>
                <a:sym typeface="+mn-lt"/>
              </a:rPr>
              <a:t>目录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xmlns="" id="{A136E189-4346-4D1B-84B9-98BCC91420E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316" b="52071"/>
          <a:stretch/>
        </p:blipFill>
        <p:spPr>
          <a:xfrm>
            <a:off x="4732061" y="1113919"/>
            <a:ext cx="502802" cy="984358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xmlns="" id="{25EEEA24-6A21-4FE2-805B-457DA7C72867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396" t="50000"/>
          <a:stretch/>
        </p:blipFill>
        <p:spPr>
          <a:xfrm>
            <a:off x="4784574" y="2279830"/>
            <a:ext cx="397776" cy="1026896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xmlns="" id="{E82ECA56-58FF-4012-8C11-A14A6F309EF1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893" b="52071"/>
          <a:stretch/>
        </p:blipFill>
        <p:spPr>
          <a:xfrm>
            <a:off x="4765035" y="4600575"/>
            <a:ext cx="417315" cy="984358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xmlns="" id="{FD6277F7-B63E-4457-AA09-7223742415E5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 r="56227"/>
          <a:stretch/>
        </p:blipFill>
        <p:spPr>
          <a:xfrm>
            <a:off x="4732061" y="3328157"/>
            <a:ext cx="568941" cy="1026896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xmlns="" id="{0FF98073-22D0-4DC8-A557-BDD467C885C5}"/>
              </a:ext>
            </a:extLst>
          </p:cNvPr>
          <p:cNvSpPr txBox="1"/>
          <p:nvPr/>
        </p:nvSpPr>
        <p:spPr>
          <a:xfrm>
            <a:off x="5427954" y="1194066"/>
            <a:ext cx="1222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b="1" dirty="0">
                <a:cs typeface="+mn-ea"/>
                <a:sym typeface="+mn-lt"/>
              </a:rPr>
              <a:t>标题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xmlns="" id="{C15ED289-2B7A-41B8-B514-739FE443E878}"/>
              </a:ext>
            </a:extLst>
          </p:cNvPr>
          <p:cNvSpPr/>
          <p:nvPr/>
        </p:nvSpPr>
        <p:spPr>
          <a:xfrm>
            <a:off x="5427954" y="1488687"/>
            <a:ext cx="6096000" cy="61369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cs typeface="+mn-ea"/>
                <a:sym typeface="+mn-lt"/>
              </a:rPr>
              <a:t>Just for today I will try to live through this day only and not tackle my whole life problem at once Just for today I will try to live through this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xmlns="" id="{2BBA266A-92A4-454C-B117-BFBA0C8C1297}"/>
              </a:ext>
            </a:extLst>
          </p:cNvPr>
          <p:cNvSpPr txBox="1"/>
          <p:nvPr/>
        </p:nvSpPr>
        <p:spPr>
          <a:xfrm>
            <a:off x="5427954" y="2416406"/>
            <a:ext cx="1222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b="1" dirty="0">
                <a:cs typeface="+mn-ea"/>
                <a:sym typeface="+mn-lt"/>
              </a:rPr>
              <a:t>标题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xmlns="" id="{9B226BAD-CCE5-4AE6-930B-8AFEAFFE1287}"/>
              </a:ext>
            </a:extLst>
          </p:cNvPr>
          <p:cNvSpPr/>
          <p:nvPr/>
        </p:nvSpPr>
        <p:spPr>
          <a:xfrm>
            <a:off x="5427954" y="2711027"/>
            <a:ext cx="6096000" cy="61369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cs typeface="+mn-ea"/>
                <a:sym typeface="+mn-lt"/>
              </a:rPr>
              <a:t>Just for today I will try to live through this day only and not tackle my whole life problem at once Just for today I will try to live through this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xmlns="" id="{CFCDB0F0-8FCF-4D6B-A3A6-64F8E80C4413}"/>
              </a:ext>
            </a:extLst>
          </p:cNvPr>
          <p:cNvSpPr txBox="1"/>
          <p:nvPr/>
        </p:nvSpPr>
        <p:spPr>
          <a:xfrm>
            <a:off x="5401697" y="3584559"/>
            <a:ext cx="1222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b="1" dirty="0">
                <a:cs typeface="+mn-ea"/>
                <a:sym typeface="+mn-lt"/>
              </a:rPr>
              <a:t>标题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xmlns="" id="{11185E97-5AD2-4464-9093-5AE3D276F407}"/>
              </a:ext>
            </a:extLst>
          </p:cNvPr>
          <p:cNvSpPr/>
          <p:nvPr/>
        </p:nvSpPr>
        <p:spPr>
          <a:xfrm>
            <a:off x="5401697" y="3879180"/>
            <a:ext cx="6096000" cy="61369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cs typeface="+mn-ea"/>
                <a:sym typeface="+mn-lt"/>
              </a:rPr>
              <a:t>Just for today I will try to live through this day only and not tackle my whole life problem at once Just for today I will try to live through this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xmlns="" id="{9EC4DEB2-0C27-48B9-84DD-3AE1EB0A15D5}"/>
              </a:ext>
            </a:extLst>
          </p:cNvPr>
          <p:cNvSpPr txBox="1"/>
          <p:nvPr/>
        </p:nvSpPr>
        <p:spPr>
          <a:xfrm>
            <a:off x="5401697" y="4806899"/>
            <a:ext cx="1222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b="1" dirty="0">
                <a:cs typeface="+mn-ea"/>
                <a:sym typeface="+mn-lt"/>
              </a:rPr>
              <a:t>标题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xmlns="" id="{1E184AA9-8CB6-4AC9-AEAA-A0D8895B880D}"/>
              </a:ext>
            </a:extLst>
          </p:cNvPr>
          <p:cNvSpPr/>
          <p:nvPr/>
        </p:nvSpPr>
        <p:spPr>
          <a:xfrm>
            <a:off x="5401697" y="5101520"/>
            <a:ext cx="6096000" cy="61369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cs typeface="+mn-ea"/>
                <a:sym typeface="+mn-lt"/>
              </a:rPr>
              <a:t>Just for today I will try to live through this day only and not tackle my whole life problem at once Just for today I will try to live through this</a:t>
            </a:r>
          </a:p>
        </p:txBody>
      </p:sp>
    </p:spTree>
    <p:extLst>
      <p:ext uri="{BB962C8B-B14F-4D97-AF65-F5344CB8AC3E}">
        <p14:creationId xmlns:p14="http://schemas.microsoft.com/office/powerpoint/2010/main" val="1767511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Block Arc 5"/>
          <p:cNvSpPr/>
          <p:nvPr/>
        </p:nvSpPr>
        <p:spPr>
          <a:xfrm>
            <a:off x="1602535" y="1847396"/>
            <a:ext cx="1622360" cy="1622360"/>
          </a:xfrm>
          <a:prstGeom prst="blockArc">
            <a:avLst/>
          </a:prstGeom>
          <a:solidFill>
            <a:srgbClr val="2EB0A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  <a:sym typeface="+mn-lt"/>
            </a:endParaRPr>
          </a:p>
        </p:txBody>
      </p:sp>
      <p:sp>
        <p:nvSpPr>
          <p:cNvPr id="36" name="Block Arc 26"/>
          <p:cNvSpPr/>
          <p:nvPr/>
        </p:nvSpPr>
        <p:spPr>
          <a:xfrm flipV="1">
            <a:off x="2824845" y="1847396"/>
            <a:ext cx="1622360" cy="1622360"/>
          </a:xfrm>
          <a:prstGeom prst="blockArc">
            <a:avLst/>
          </a:prstGeom>
          <a:solidFill>
            <a:srgbClr val="2C6A8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  <a:sym typeface="+mn-lt"/>
            </a:endParaRPr>
          </a:p>
        </p:txBody>
      </p:sp>
      <p:sp>
        <p:nvSpPr>
          <p:cNvPr id="37" name="Block Arc 27"/>
          <p:cNvSpPr/>
          <p:nvPr/>
        </p:nvSpPr>
        <p:spPr>
          <a:xfrm>
            <a:off x="4047155" y="1847396"/>
            <a:ext cx="1622360" cy="1622360"/>
          </a:xfrm>
          <a:prstGeom prst="blockArc">
            <a:avLst/>
          </a:prstGeom>
          <a:solidFill>
            <a:srgbClr val="2EB0A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  <a:sym typeface="+mn-lt"/>
            </a:endParaRPr>
          </a:p>
        </p:txBody>
      </p:sp>
      <p:sp>
        <p:nvSpPr>
          <p:cNvPr id="38" name="Block Arc 28"/>
          <p:cNvSpPr/>
          <p:nvPr/>
        </p:nvSpPr>
        <p:spPr>
          <a:xfrm flipV="1">
            <a:off x="5269465" y="1847396"/>
            <a:ext cx="1622360" cy="1622360"/>
          </a:xfrm>
          <a:prstGeom prst="blockArc">
            <a:avLst/>
          </a:prstGeom>
          <a:solidFill>
            <a:srgbClr val="2C6A8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  <a:sym typeface="+mn-lt"/>
            </a:endParaRPr>
          </a:p>
        </p:txBody>
      </p:sp>
      <p:sp>
        <p:nvSpPr>
          <p:cNvPr id="39" name="Block Arc 29"/>
          <p:cNvSpPr/>
          <p:nvPr/>
        </p:nvSpPr>
        <p:spPr>
          <a:xfrm>
            <a:off x="6491775" y="1847396"/>
            <a:ext cx="1622360" cy="1622360"/>
          </a:xfrm>
          <a:prstGeom prst="blockArc">
            <a:avLst/>
          </a:prstGeom>
          <a:solidFill>
            <a:srgbClr val="2EB0A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  <a:sym typeface="+mn-lt"/>
            </a:endParaRPr>
          </a:p>
        </p:txBody>
      </p:sp>
      <p:sp>
        <p:nvSpPr>
          <p:cNvPr id="40" name="Block Arc 30"/>
          <p:cNvSpPr/>
          <p:nvPr/>
        </p:nvSpPr>
        <p:spPr>
          <a:xfrm flipV="1">
            <a:off x="7714085" y="1847396"/>
            <a:ext cx="1622360" cy="1622360"/>
          </a:xfrm>
          <a:prstGeom prst="blockArc">
            <a:avLst/>
          </a:prstGeom>
          <a:solidFill>
            <a:srgbClr val="2C6A8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  <a:sym typeface="+mn-lt"/>
            </a:endParaRPr>
          </a:p>
        </p:txBody>
      </p:sp>
      <p:sp>
        <p:nvSpPr>
          <p:cNvPr id="41" name="Block Arc 32"/>
          <p:cNvSpPr/>
          <p:nvPr/>
        </p:nvSpPr>
        <p:spPr>
          <a:xfrm>
            <a:off x="8936395" y="1847396"/>
            <a:ext cx="1622360" cy="1622360"/>
          </a:xfrm>
          <a:prstGeom prst="blockArc">
            <a:avLst/>
          </a:prstGeom>
          <a:solidFill>
            <a:srgbClr val="2EB0A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  <a:sym typeface="+mn-lt"/>
            </a:endParaRPr>
          </a:p>
        </p:txBody>
      </p:sp>
      <p:grpSp>
        <p:nvGrpSpPr>
          <p:cNvPr id="42" name="Group 22"/>
          <p:cNvGrpSpPr/>
          <p:nvPr/>
        </p:nvGrpSpPr>
        <p:grpSpPr>
          <a:xfrm>
            <a:off x="1602535" y="2658576"/>
            <a:ext cx="400051" cy="2227295"/>
            <a:chOff x="3041780" y="7737410"/>
            <a:chExt cx="800101" cy="4454590"/>
          </a:xfrm>
        </p:grpSpPr>
        <p:sp>
          <p:nvSpPr>
            <p:cNvPr id="43" name="Rectangle 9"/>
            <p:cNvSpPr/>
            <p:nvPr/>
          </p:nvSpPr>
          <p:spPr>
            <a:xfrm>
              <a:off x="3041781" y="7737410"/>
              <a:ext cx="800100" cy="4054540"/>
            </a:xfrm>
            <a:prstGeom prst="rect">
              <a:avLst/>
            </a:prstGeom>
            <a:solidFill>
              <a:srgbClr val="2EB0A2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tr-TR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  <a:sym typeface="+mn-lt"/>
              </a:endParaRPr>
            </a:p>
          </p:txBody>
        </p:sp>
        <p:sp>
          <p:nvSpPr>
            <p:cNvPr id="44" name="Oval 12"/>
            <p:cNvSpPr/>
            <p:nvPr/>
          </p:nvSpPr>
          <p:spPr>
            <a:xfrm>
              <a:off x="3041780" y="11391899"/>
              <a:ext cx="800101" cy="800101"/>
            </a:xfrm>
            <a:prstGeom prst="ellipse">
              <a:avLst/>
            </a:prstGeom>
            <a:solidFill>
              <a:srgbClr val="2EB0A2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tr-TR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  <a:sym typeface="+mn-lt"/>
              </a:endParaRPr>
            </a:p>
          </p:txBody>
        </p:sp>
      </p:grpSp>
      <p:sp>
        <p:nvSpPr>
          <p:cNvPr id="45" name="TextBox 14"/>
          <p:cNvSpPr txBox="1"/>
          <p:nvPr/>
        </p:nvSpPr>
        <p:spPr>
          <a:xfrm>
            <a:off x="2038182" y="4508859"/>
            <a:ext cx="6094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1200" dirty="0">
                <a:solidFill>
                  <a:srgbClr val="2EB0A2"/>
                </a:solidFill>
                <a:latin typeface="等线" panose="020F0502020204030204"/>
                <a:sym typeface="+mn-lt"/>
              </a:rPr>
              <a:t>START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10156895" y="2658576"/>
            <a:ext cx="400051" cy="2227295"/>
            <a:chOff x="3041780" y="7737410"/>
            <a:chExt cx="800101" cy="4454590"/>
          </a:xfrm>
          <a:solidFill>
            <a:srgbClr val="2EB0A2"/>
          </a:solidFill>
        </p:grpSpPr>
        <p:sp>
          <p:nvSpPr>
            <p:cNvPr id="47" name="Rectangle 46"/>
            <p:cNvSpPr/>
            <p:nvPr/>
          </p:nvSpPr>
          <p:spPr>
            <a:xfrm>
              <a:off x="3041781" y="7737410"/>
              <a:ext cx="800100" cy="4054540"/>
            </a:xfrm>
            <a:prstGeom prst="rect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tr-TR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  <a:sym typeface="+mn-lt"/>
              </a:endParaRPr>
            </a:p>
          </p:txBody>
        </p:sp>
        <p:sp>
          <p:nvSpPr>
            <p:cNvPr id="48" name="Oval 47"/>
            <p:cNvSpPr/>
            <p:nvPr/>
          </p:nvSpPr>
          <p:spPr>
            <a:xfrm>
              <a:off x="3041780" y="11391899"/>
              <a:ext cx="800101" cy="800101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tr-TR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  <a:sym typeface="+mn-lt"/>
              </a:endParaRPr>
            </a:p>
          </p:txBody>
        </p:sp>
      </p:grpSp>
      <p:sp>
        <p:nvSpPr>
          <p:cNvPr id="49" name="TextBox 49"/>
          <p:cNvSpPr txBox="1"/>
          <p:nvPr/>
        </p:nvSpPr>
        <p:spPr>
          <a:xfrm>
            <a:off x="9612197" y="4508859"/>
            <a:ext cx="479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1200">
                <a:solidFill>
                  <a:srgbClr val="2EB0A2"/>
                </a:solidFill>
                <a:latin typeface="等线" panose="020F0502020204030204"/>
                <a:sym typeface="+mn-lt"/>
              </a:rPr>
              <a:t>END</a:t>
            </a:r>
          </a:p>
        </p:txBody>
      </p:sp>
      <p:sp>
        <p:nvSpPr>
          <p:cNvPr id="50" name="TextBox 24"/>
          <p:cNvSpPr txBox="1"/>
          <p:nvPr/>
        </p:nvSpPr>
        <p:spPr>
          <a:xfrm>
            <a:off x="2027198" y="2867958"/>
            <a:ext cx="80983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1000" b="1" dirty="0">
                <a:solidFill>
                  <a:srgbClr val="2EB0A2"/>
                </a:solidFill>
                <a:latin typeface="等线" panose="020F0502020204030204"/>
                <a:sym typeface="+mn-lt"/>
              </a:rPr>
              <a:t>PIE CHART</a:t>
            </a:r>
          </a:p>
        </p:txBody>
      </p:sp>
      <p:sp>
        <p:nvSpPr>
          <p:cNvPr id="51" name="TextBox 51"/>
          <p:cNvSpPr txBox="1"/>
          <p:nvPr/>
        </p:nvSpPr>
        <p:spPr>
          <a:xfrm>
            <a:off x="3331993" y="2196452"/>
            <a:ext cx="6062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1000" b="1" dirty="0">
                <a:solidFill>
                  <a:srgbClr val="2C6A80"/>
                </a:solidFill>
                <a:latin typeface="等线" panose="020F0502020204030204"/>
                <a:sym typeface="+mn-lt"/>
              </a:rPr>
              <a:t>SHIELD</a:t>
            </a:r>
          </a:p>
        </p:txBody>
      </p:sp>
      <p:sp>
        <p:nvSpPr>
          <p:cNvPr id="52" name="TextBox 52"/>
          <p:cNvSpPr txBox="1"/>
          <p:nvPr/>
        </p:nvSpPr>
        <p:spPr>
          <a:xfrm>
            <a:off x="5670117" y="2196452"/>
            <a:ext cx="8210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1000" b="1" dirty="0">
                <a:solidFill>
                  <a:srgbClr val="2C6A80"/>
                </a:solidFill>
                <a:latin typeface="等线" panose="020F0502020204030204"/>
                <a:sym typeface="+mn-lt"/>
              </a:rPr>
              <a:t>SHOPPING</a:t>
            </a:r>
          </a:p>
        </p:txBody>
      </p:sp>
      <p:sp>
        <p:nvSpPr>
          <p:cNvPr id="53" name="TextBox 53"/>
          <p:cNvSpPr txBox="1"/>
          <p:nvPr/>
        </p:nvSpPr>
        <p:spPr>
          <a:xfrm>
            <a:off x="8214220" y="2196452"/>
            <a:ext cx="5838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1000" b="1" dirty="0">
                <a:solidFill>
                  <a:srgbClr val="2C6A80"/>
                </a:solidFill>
                <a:latin typeface="等线" panose="020F0502020204030204"/>
                <a:sym typeface="+mn-lt"/>
              </a:rPr>
              <a:t>TRUCK</a:t>
            </a:r>
          </a:p>
        </p:txBody>
      </p:sp>
      <p:sp>
        <p:nvSpPr>
          <p:cNvPr id="54" name="TextBox 54"/>
          <p:cNvSpPr txBox="1"/>
          <p:nvPr/>
        </p:nvSpPr>
        <p:spPr>
          <a:xfrm>
            <a:off x="4612814" y="2867958"/>
            <a:ext cx="4892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1000" b="1" dirty="0">
                <a:solidFill>
                  <a:srgbClr val="2EB0A2"/>
                </a:solidFill>
                <a:latin typeface="等线" panose="020F0502020204030204"/>
                <a:sym typeface="+mn-lt"/>
              </a:rPr>
              <a:t>SAVE</a:t>
            </a:r>
          </a:p>
        </p:txBody>
      </p:sp>
      <p:sp>
        <p:nvSpPr>
          <p:cNvPr id="55" name="TextBox 62"/>
          <p:cNvSpPr txBox="1"/>
          <p:nvPr/>
        </p:nvSpPr>
        <p:spPr>
          <a:xfrm>
            <a:off x="7049519" y="2867958"/>
            <a:ext cx="4924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1000" b="1" dirty="0">
                <a:solidFill>
                  <a:srgbClr val="2EB0A2"/>
                </a:solidFill>
                <a:latin typeface="等线" panose="020F0502020204030204"/>
                <a:sym typeface="+mn-lt"/>
              </a:rPr>
              <a:t>STAR</a:t>
            </a:r>
          </a:p>
        </p:txBody>
      </p:sp>
      <p:sp>
        <p:nvSpPr>
          <p:cNvPr id="56" name="TextBox 63"/>
          <p:cNvSpPr txBox="1"/>
          <p:nvPr/>
        </p:nvSpPr>
        <p:spPr>
          <a:xfrm>
            <a:off x="9494734" y="2867958"/>
            <a:ext cx="5020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1000" b="1" dirty="0">
                <a:solidFill>
                  <a:srgbClr val="2EB0A2"/>
                </a:solidFill>
                <a:latin typeface="等线" panose="020F0502020204030204"/>
                <a:sym typeface="+mn-lt"/>
              </a:rPr>
              <a:t>TAGS</a:t>
            </a:r>
          </a:p>
        </p:txBody>
      </p:sp>
      <p:sp>
        <p:nvSpPr>
          <p:cNvPr id="57" name="Oval 1"/>
          <p:cNvSpPr/>
          <p:nvPr/>
        </p:nvSpPr>
        <p:spPr>
          <a:xfrm>
            <a:off x="1716244" y="4539666"/>
            <a:ext cx="171451" cy="171451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  <a:sym typeface="+mn-lt"/>
            </a:endParaRPr>
          </a:p>
        </p:txBody>
      </p:sp>
      <p:sp>
        <p:nvSpPr>
          <p:cNvPr id="58" name="Oval 37"/>
          <p:cNvSpPr/>
          <p:nvPr/>
        </p:nvSpPr>
        <p:spPr>
          <a:xfrm>
            <a:off x="10271194" y="4539666"/>
            <a:ext cx="171451" cy="171451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  <a:sym typeface="+mn-lt"/>
            </a:endParaRPr>
          </a:p>
        </p:txBody>
      </p:sp>
      <p:sp>
        <p:nvSpPr>
          <p:cNvPr id="59" name="Freeform 19"/>
          <p:cNvSpPr>
            <a:spLocks noEditPoints="1"/>
          </p:cNvSpPr>
          <p:nvPr/>
        </p:nvSpPr>
        <p:spPr bwMode="auto">
          <a:xfrm>
            <a:off x="3529018" y="2503698"/>
            <a:ext cx="241865" cy="241865"/>
          </a:xfrm>
          <a:custGeom>
            <a:avLst/>
            <a:gdLst>
              <a:gd name="T0" fmla="*/ 80 w 85"/>
              <a:gd name="T1" fmla="*/ 53 h 85"/>
              <a:gd name="T2" fmla="*/ 80 w 85"/>
              <a:gd name="T3" fmla="*/ 80 h 85"/>
              <a:gd name="T4" fmla="*/ 74 w 85"/>
              <a:gd name="T5" fmla="*/ 85 h 85"/>
              <a:gd name="T6" fmla="*/ 10 w 85"/>
              <a:gd name="T7" fmla="*/ 85 h 85"/>
              <a:gd name="T8" fmla="*/ 5 w 85"/>
              <a:gd name="T9" fmla="*/ 80 h 85"/>
              <a:gd name="T10" fmla="*/ 5 w 85"/>
              <a:gd name="T11" fmla="*/ 53 h 85"/>
              <a:gd name="T12" fmla="*/ 17 w 85"/>
              <a:gd name="T13" fmla="*/ 56 h 85"/>
              <a:gd name="T14" fmla="*/ 17 w 85"/>
              <a:gd name="T15" fmla="*/ 60 h 85"/>
              <a:gd name="T16" fmla="*/ 20 w 85"/>
              <a:gd name="T17" fmla="*/ 60 h 85"/>
              <a:gd name="T18" fmla="*/ 20 w 85"/>
              <a:gd name="T19" fmla="*/ 68 h 85"/>
              <a:gd name="T20" fmla="*/ 27 w 85"/>
              <a:gd name="T21" fmla="*/ 68 h 85"/>
              <a:gd name="T22" fmla="*/ 27 w 85"/>
              <a:gd name="T23" fmla="*/ 60 h 85"/>
              <a:gd name="T24" fmla="*/ 30 w 85"/>
              <a:gd name="T25" fmla="*/ 60 h 85"/>
              <a:gd name="T26" fmla="*/ 30 w 85"/>
              <a:gd name="T27" fmla="*/ 57 h 85"/>
              <a:gd name="T28" fmla="*/ 54 w 85"/>
              <a:gd name="T29" fmla="*/ 57 h 85"/>
              <a:gd name="T30" fmla="*/ 54 w 85"/>
              <a:gd name="T31" fmla="*/ 60 h 85"/>
              <a:gd name="T32" fmla="*/ 57 w 85"/>
              <a:gd name="T33" fmla="*/ 60 h 85"/>
              <a:gd name="T34" fmla="*/ 57 w 85"/>
              <a:gd name="T35" fmla="*/ 68 h 85"/>
              <a:gd name="T36" fmla="*/ 63 w 85"/>
              <a:gd name="T37" fmla="*/ 68 h 85"/>
              <a:gd name="T38" fmla="*/ 63 w 85"/>
              <a:gd name="T39" fmla="*/ 60 h 85"/>
              <a:gd name="T40" fmla="*/ 66 w 85"/>
              <a:gd name="T41" fmla="*/ 60 h 85"/>
              <a:gd name="T42" fmla="*/ 66 w 85"/>
              <a:gd name="T43" fmla="*/ 56 h 85"/>
              <a:gd name="T44" fmla="*/ 80 w 85"/>
              <a:gd name="T45" fmla="*/ 53 h 85"/>
              <a:gd name="T46" fmla="*/ 31 w 85"/>
              <a:gd name="T47" fmla="*/ 0 h 85"/>
              <a:gd name="T48" fmla="*/ 54 w 85"/>
              <a:gd name="T49" fmla="*/ 0 h 85"/>
              <a:gd name="T50" fmla="*/ 61 w 85"/>
              <a:gd name="T51" fmla="*/ 7 h 85"/>
              <a:gd name="T52" fmla="*/ 61 w 85"/>
              <a:gd name="T53" fmla="*/ 16 h 85"/>
              <a:gd name="T54" fmla="*/ 53 w 85"/>
              <a:gd name="T55" fmla="*/ 16 h 85"/>
              <a:gd name="T56" fmla="*/ 53 w 85"/>
              <a:gd name="T57" fmla="*/ 8 h 85"/>
              <a:gd name="T58" fmla="*/ 32 w 85"/>
              <a:gd name="T59" fmla="*/ 8 h 85"/>
              <a:gd name="T60" fmla="*/ 32 w 85"/>
              <a:gd name="T61" fmla="*/ 16 h 85"/>
              <a:gd name="T62" fmla="*/ 24 w 85"/>
              <a:gd name="T63" fmla="*/ 16 h 85"/>
              <a:gd name="T64" fmla="*/ 24 w 85"/>
              <a:gd name="T65" fmla="*/ 7 h 85"/>
              <a:gd name="T66" fmla="*/ 31 w 85"/>
              <a:gd name="T67" fmla="*/ 0 h 85"/>
              <a:gd name="T68" fmla="*/ 0 w 85"/>
              <a:gd name="T69" fmla="*/ 20 h 85"/>
              <a:gd name="T70" fmla="*/ 0 w 85"/>
              <a:gd name="T71" fmla="*/ 48 h 85"/>
              <a:gd name="T72" fmla="*/ 85 w 85"/>
              <a:gd name="T73" fmla="*/ 48 h 85"/>
              <a:gd name="T74" fmla="*/ 85 w 85"/>
              <a:gd name="T75" fmla="*/ 20 h 85"/>
              <a:gd name="T76" fmla="*/ 0 w 85"/>
              <a:gd name="T77" fmla="*/ 20 h 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85" h="85">
                <a:moveTo>
                  <a:pt x="80" y="53"/>
                </a:moveTo>
                <a:cubicBezTo>
                  <a:pt x="80" y="80"/>
                  <a:pt x="80" y="80"/>
                  <a:pt x="80" y="80"/>
                </a:cubicBezTo>
                <a:cubicBezTo>
                  <a:pt x="80" y="83"/>
                  <a:pt x="78" y="85"/>
                  <a:pt x="74" y="85"/>
                </a:cubicBezTo>
                <a:cubicBezTo>
                  <a:pt x="10" y="85"/>
                  <a:pt x="10" y="85"/>
                  <a:pt x="10" y="85"/>
                </a:cubicBezTo>
                <a:cubicBezTo>
                  <a:pt x="7" y="85"/>
                  <a:pt x="5" y="83"/>
                  <a:pt x="5" y="80"/>
                </a:cubicBezTo>
                <a:cubicBezTo>
                  <a:pt x="5" y="53"/>
                  <a:pt x="5" y="53"/>
                  <a:pt x="5" y="53"/>
                </a:cubicBezTo>
                <a:cubicBezTo>
                  <a:pt x="9" y="54"/>
                  <a:pt x="13" y="55"/>
                  <a:pt x="17" y="56"/>
                </a:cubicBezTo>
                <a:cubicBezTo>
                  <a:pt x="17" y="60"/>
                  <a:pt x="17" y="60"/>
                  <a:pt x="17" y="60"/>
                </a:cubicBezTo>
                <a:cubicBezTo>
                  <a:pt x="20" y="60"/>
                  <a:pt x="20" y="60"/>
                  <a:pt x="20" y="60"/>
                </a:cubicBezTo>
                <a:cubicBezTo>
                  <a:pt x="20" y="68"/>
                  <a:pt x="20" y="68"/>
                  <a:pt x="20" y="68"/>
                </a:cubicBezTo>
                <a:cubicBezTo>
                  <a:pt x="27" y="68"/>
                  <a:pt x="27" y="68"/>
                  <a:pt x="27" y="68"/>
                </a:cubicBezTo>
                <a:cubicBezTo>
                  <a:pt x="27" y="60"/>
                  <a:pt x="27" y="60"/>
                  <a:pt x="27" y="60"/>
                </a:cubicBezTo>
                <a:cubicBezTo>
                  <a:pt x="30" y="60"/>
                  <a:pt x="30" y="60"/>
                  <a:pt x="30" y="60"/>
                </a:cubicBezTo>
                <a:cubicBezTo>
                  <a:pt x="30" y="57"/>
                  <a:pt x="30" y="57"/>
                  <a:pt x="30" y="57"/>
                </a:cubicBezTo>
                <a:cubicBezTo>
                  <a:pt x="38" y="58"/>
                  <a:pt x="46" y="58"/>
                  <a:pt x="54" y="57"/>
                </a:cubicBezTo>
                <a:cubicBezTo>
                  <a:pt x="54" y="60"/>
                  <a:pt x="54" y="60"/>
                  <a:pt x="54" y="60"/>
                </a:cubicBezTo>
                <a:cubicBezTo>
                  <a:pt x="57" y="60"/>
                  <a:pt x="57" y="60"/>
                  <a:pt x="57" y="60"/>
                </a:cubicBezTo>
                <a:cubicBezTo>
                  <a:pt x="57" y="68"/>
                  <a:pt x="57" y="68"/>
                  <a:pt x="57" y="68"/>
                </a:cubicBezTo>
                <a:cubicBezTo>
                  <a:pt x="63" y="68"/>
                  <a:pt x="63" y="68"/>
                  <a:pt x="63" y="68"/>
                </a:cubicBezTo>
                <a:cubicBezTo>
                  <a:pt x="63" y="60"/>
                  <a:pt x="63" y="60"/>
                  <a:pt x="63" y="60"/>
                </a:cubicBezTo>
                <a:cubicBezTo>
                  <a:pt x="66" y="60"/>
                  <a:pt x="66" y="60"/>
                  <a:pt x="66" y="60"/>
                </a:cubicBezTo>
                <a:cubicBezTo>
                  <a:pt x="66" y="56"/>
                  <a:pt x="66" y="56"/>
                  <a:pt x="66" y="56"/>
                </a:cubicBezTo>
                <a:cubicBezTo>
                  <a:pt x="71" y="55"/>
                  <a:pt x="75" y="54"/>
                  <a:pt x="80" y="53"/>
                </a:cubicBezTo>
                <a:close/>
                <a:moveTo>
                  <a:pt x="31" y="0"/>
                </a:moveTo>
                <a:cubicBezTo>
                  <a:pt x="54" y="0"/>
                  <a:pt x="54" y="0"/>
                  <a:pt x="54" y="0"/>
                </a:cubicBezTo>
                <a:cubicBezTo>
                  <a:pt x="58" y="0"/>
                  <a:pt x="61" y="3"/>
                  <a:pt x="61" y="7"/>
                </a:cubicBezTo>
                <a:cubicBezTo>
                  <a:pt x="61" y="16"/>
                  <a:pt x="61" y="16"/>
                  <a:pt x="61" y="16"/>
                </a:cubicBezTo>
                <a:cubicBezTo>
                  <a:pt x="53" y="16"/>
                  <a:pt x="53" y="16"/>
                  <a:pt x="53" y="16"/>
                </a:cubicBezTo>
                <a:cubicBezTo>
                  <a:pt x="53" y="8"/>
                  <a:pt x="53" y="8"/>
                  <a:pt x="53" y="8"/>
                </a:cubicBezTo>
                <a:cubicBezTo>
                  <a:pt x="32" y="8"/>
                  <a:pt x="32" y="8"/>
                  <a:pt x="32" y="8"/>
                </a:cubicBezTo>
                <a:cubicBezTo>
                  <a:pt x="32" y="16"/>
                  <a:pt x="32" y="16"/>
                  <a:pt x="32" y="16"/>
                </a:cubicBezTo>
                <a:cubicBezTo>
                  <a:pt x="24" y="16"/>
                  <a:pt x="24" y="16"/>
                  <a:pt x="24" y="16"/>
                </a:cubicBezTo>
                <a:cubicBezTo>
                  <a:pt x="24" y="7"/>
                  <a:pt x="24" y="7"/>
                  <a:pt x="24" y="7"/>
                </a:cubicBezTo>
                <a:cubicBezTo>
                  <a:pt x="24" y="3"/>
                  <a:pt x="27" y="0"/>
                  <a:pt x="31" y="0"/>
                </a:cubicBezTo>
                <a:close/>
                <a:moveTo>
                  <a:pt x="0" y="20"/>
                </a:moveTo>
                <a:cubicBezTo>
                  <a:pt x="0" y="48"/>
                  <a:pt x="0" y="48"/>
                  <a:pt x="0" y="48"/>
                </a:cubicBezTo>
                <a:cubicBezTo>
                  <a:pt x="27" y="55"/>
                  <a:pt x="56" y="55"/>
                  <a:pt x="85" y="48"/>
                </a:cubicBezTo>
                <a:cubicBezTo>
                  <a:pt x="85" y="20"/>
                  <a:pt x="85" y="20"/>
                  <a:pt x="85" y="20"/>
                </a:cubicBezTo>
                <a:lnTo>
                  <a:pt x="0" y="20"/>
                </a:lnTo>
                <a:close/>
              </a:path>
            </a:pathLst>
          </a:custGeom>
          <a:solidFill>
            <a:srgbClr val="2C6A80"/>
          </a:solidFill>
          <a:ln>
            <a:noFill/>
          </a:ln>
          <a:extLst/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  <a:latin typeface="等线" panose="020F0502020204030204"/>
            </a:endParaRPr>
          </a:p>
        </p:txBody>
      </p:sp>
      <p:sp>
        <p:nvSpPr>
          <p:cNvPr id="60" name="Freeform 28"/>
          <p:cNvSpPr>
            <a:spLocks noEditPoints="1"/>
          </p:cNvSpPr>
          <p:nvPr/>
        </p:nvSpPr>
        <p:spPr bwMode="auto">
          <a:xfrm>
            <a:off x="4746372" y="2466396"/>
            <a:ext cx="267134" cy="279167"/>
          </a:xfrm>
          <a:custGeom>
            <a:avLst/>
            <a:gdLst>
              <a:gd name="T0" fmla="*/ 81 w 94"/>
              <a:gd name="T1" fmla="*/ 57 h 98"/>
              <a:gd name="T2" fmla="*/ 81 w 94"/>
              <a:gd name="T3" fmla="*/ 95 h 98"/>
              <a:gd name="T4" fmla="*/ 81 w 94"/>
              <a:gd name="T5" fmla="*/ 98 h 98"/>
              <a:gd name="T6" fmla="*/ 78 w 94"/>
              <a:gd name="T7" fmla="*/ 98 h 98"/>
              <a:gd name="T8" fmla="*/ 67 w 94"/>
              <a:gd name="T9" fmla="*/ 98 h 98"/>
              <a:gd name="T10" fmla="*/ 67 w 94"/>
              <a:gd name="T11" fmla="*/ 68 h 98"/>
              <a:gd name="T12" fmla="*/ 62 w 94"/>
              <a:gd name="T13" fmla="*/ 64 h 98"/>
              <a:gd name="T14" fmla="*/ 49 w 94"/>
              <a:gd name="T15" fmla="*/ 64 h 98"/>
              <a:gd name="T16" fmla="*/ 45 w 94"/>
              <a:gd name="T17" fmla="*/ 68 h 98"/>
              <a:gd name="T18" fmla="*/ 45 w 94"/>
              <a:gd name="T19" fmla="*/ 98 h 98"/>
              <a:gd name="T20" fmla="*/ 15 w 94"/>
              <a:gd name="T21" fmla="*/ 98 h 98"/>
              <a:gd name="T22" fmla="*/ 12 w 94"/>
              <a:gd name="T23" fmla="*/ 98 h 98"/>
              <a:gd name="T24" fmla="*/ 12 w 94"/>
              <a:gd name="T25" fmla="*/ 95 h 98"/>
              <a:gd name="T26" fmla="*/ 12 w 94"/>
              <a:gd name="T27" fmla="*/ 57 h 98"/>
              <a:gd name="T28" fmla="*/ 3 w 94"/>
              <a:gd name="T29" fmla="*/ 57 h 98"/>
              <a:gd name="T30" fmla="*/ 0 w 94"/>
              <a:gd name="T31" fmla="*/ 50 h 98"/>
              <a:gd name="T32" fmla="*/ 44 w 94"/>
              <a:gd name="T33" fmla="*/ 3 h 98"/>
              <a:gd name="T34" fmla="*/ 47 w 94"/>
              <a:gd name="T35" fmla="*/ 0 h 98"/>
              <a:gd name="T36" fmla="*/ 50 w 94"/>
              <a:gd name="T37" fmla="*/ 3 h 98"/>
              <a:gd name="T38" fmla="*/ 94 w 94"/>
              <a:gd name="T39" fmla="*/ 50 h 98"/>
              <a:gd name="T40" fmla="*/ 90 w 94"/>
              <a:gd name="T41" fmla="*/ 57 h 98"/>
              <a:gd name="T42" fmla="*/ 81 w 94"/>
              <a:gd name="T43" fmla="*/ 57 h 98"/>
              <a:gd name="T44" fmla="*/ 74 w 94"/>
              <a:gd name="T45" fmla="*/ 8 h 98"/>
              <a:gd name="T46" fmla="*/ 77 w 94"/>
              <a:gd name="T47" fmla="*/ 8 h 98"/>
              <a:gd name="T48" fmla="*/ 77 w 94"/>
              <a:gd name="T49" fmla="*/ 2 h 98"/>
              <a:gd name="T50" fmla="*/ 61 w 94"/>
              <a:gd name="T51" fmla="*/ 2 h 98"/>
              <a:gd name="T52" fmla="*/ 61 w 94"/>
              <a:gd name="T53" fmla="*/ 8 h 98"/>
              <a:gd name="T54" fmla="*/ 64 w 94"/>
              <a:gd name="T55" fmla="*/ 8 h 98"/>
              <a:gd name="T56" fmla="*/ 64 w 94"/>
              <a:gd name="T57" fmla="*/ 13 h 98"/>
              <a:gd name="T58" fmla="*/ 74 w 94"/>
              <a:gd name="T59" fmla="*/ 25 h 98"/>
              <a:gd name="T60" fmla="*/ 74 w 94"/>
              <a:gd name="T61" fmla="*/ 8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94" h="98">
                <a:moveTo>
                  <a:pt x="81" y="57"/>
                </a:moveTo>
                <a:cubicBezTo>
                  <a:pt x="81" y="95"/>
                  <a:pt x="81" y="95"/>
                  <a:pt x="81" y="95"/>
                </a:cubicBezTo>
                <a:cubicBezTo>
                  <a:pt x="81" y="98"/>
                  <a:pt x="81" y="98"/>
                  <a:pt x="81" y="98"/>
                </a:cubicBezTo>
                <a:cubicBezTo>
                  <a:pt x="78" y="98"/>
                  <a:pt x="78" y="98"/>
                  <a:pt x="78" y="98"/>
                </a:cubicBezTo>
                <a:cubicBezTo>
                  <a:pt x="67" y="98"/>
                  <a:pt x="67" y="98"/>
                  <a:pt x="67" y="98"/>
                </a:cubicBezTo>
                <a:cubicBezTo>
                  <a:pt x="67" y="68"/>
                  <a:pt x="67" y="68"/>
                  <a:pt x="67" y="68"/>
                </a:cubicBezTo>
                <a:cubicBezTo>
                  <a:pt x="67" y="66"/>
                  <a:pt x="65" y="64"/>
                  <a:pt x="62" y="64"/>
                </a:cubicBezTo>
                <a:cubicBezTo>
                  <a:pt x="49" y="64"/>
                  <a:pt x="49" y="64"/>
                  <a:pt x="49" y="64"/>
                </a:cubicBezTo>
                <a:cubicBezTo>
                  <a:pt x="47" y="64"/>
                  <a:pt x="45" y="66"/>
                  <a:pt x="45" y="68"/>
                </a:cubicBezTo>
                <a:cubicBezTo>
                  <a:pt x="45" y="98"/>
                  <a:pt x="45" y="98"/>
                  <a:pt x="45" y="98"/>
                </a:cubicBezTo>
                <a:cubicBezTo>
                  <a:pt x="15" y="98"/>
                  <a:pt x="15" y="98"/>
                  <a:pt x="15" y="98"/>
                </a:cubicBezTo>
                <a:cubicBezTo>
                  <a:pt x="12" y="98"/>
                  <a:pt x="12" y="98"/>
                  <a:pt x="12" y="98"/>
                </a:cubicBezTo>
                <a:cubicBezTo>
                  <a:pt x="12" y="95"/>
                  <a:pt x="12" y="95"/>
                  <a:pt x="12" y="95"/>
                </a:cubicBezTo>
                <a:cubicBezTo>
                  <a:pt x="12" y="57"/>
                  <a:pt x="12" y="57"/>
                  <a:pt x="12" y="57"/>
                </a:cubicBezTo>
                <a:cubicBezTo>
                  <a:pt x="3" y="57"/>
                  <a:pt x="3" y="57"/>
                  <a:pt x="3" y="57"/>
                </a:cubicBezTo>
                <a:cubicBezTo>
                  <a:pt x="0" y="50"/>
                  <a:pt x="0" y="50"/>
                  <a:pt x="0" y="50"/>
                </a:cubicBezTo>
                <a:cubicBezTo>
                  <a:pt x="44" y="3"/>
                  <a:pt x="44" y="3"/>
                  <a:pt x="44" y="3"/>
                </a:cubicBezTo>
                <a:cubicBezTo>
                  <a:pt x="47" y="0"/>
                  <a:pt x="47" y="0"/>
                  <a:pt x="47" y="0"/>
                </a:cubicBezTo>
                <a:cubicBezTo>
                  <a:pt x="50" y="3"/>
                  <a:pt x="50" y="3"/>
                  <a:pt x="50" y="3"/>
                </a:cubicBezTo>
                <a:cubicBezTo>
                  <a:pt x="94" y="50"/>
                  <a:pt x="94" y="50"/>
                  <a:pt x="94" y="50"/>
                </a:cubicBezTo>
                <a:cubicBezTo>
                  <a:pt x="90" y="57"/>
                  <a:pt x="90" y="57"/>
                  <a:pt x="90" y="57"/>
                </a:cubicBezTo>
                <a:cubicBezTo>
                  <a:pt x="81" y="57"/>
                  <a:pt x="81" y="57"/>
                  <a:pt x="81" y="57"/>
                </a:cubicBezTo>
                <a:close/>
                <a:moveTo>
                  <a:pt x="74" y="8"/>
                </a:moveTo>
                <a:cubicBezTo>
                  <a:pt x="77" y="8"/>
                  <a:pt x="77" y="8"/>
                  <a:pt x="77" y="8"/>
                </a:cubicBezTo>
                <a:cubicBezTo>
                  <a:pt x="77" y="2"/>
                  <a:pt x="77" y="2"/>
                  <a:pt x="77" y="2"/>
                </a:cubicBezTo>
                <a:cubicBezTo>
                  <a:pt x="61" y="2"/>
                  <a:pt x="61" y="2"/>
                  <a:pt x="61" y="2"/>
                </a:cubicBezTo>
                <a:cubicBezTo>
                  <a:pt x="61" y="8"/>
                  <a:pt x="61" y="8"/>
                  <a:pt x="61" y="8"/>
                </a:cubicBezTo>
                <a:cubicBezTo>
                  <a:pt x="64" y="8"/>
                  <a:pt x="64" y="8"/>
                  <a:pt x="64" y="8"/>
                </a:cubicBezTo>
                <a:cubicBezTo>
                  <a:pt x="64" y="13"/>
                  <a:pt x="64" y="13"/>
                  <a:pt x="64" y="13"/>
                </a:cubicBezTo>
                <a:cubicBezTo>
                  <a:pt x="74" y="25"/>
                  <a:pt x="74" y="25"/>
                  <a:pt x="74" y="25"/>
                </a:cubicBezTo>
                <a:lnTo>
                  <a:pt x="74" y="8"/>
                </a:lnTo>
                <a:close/>
              </a:path>
            </a:pathLst>
          </a:custGeom>
          <a:solidFill>
            <a:srgbClr val="2EB0A2"/>
          </a:solidFill>
          <a:ln>
            <a:noFill/>
          </a:ln>
          <a:extLst/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  <a:latin typeface="等线" panose="020F0502020204030204"/>
            </a:endParaRPr>
          </a:p>
        </p:txBody>
      </p:sp>
      <p:sp>
        <p:nvSpPr>
          <p:cNvPr id="61" name="Freeform 33"/>
          <p:cNvSpPr>
            <a:spLocks noEditPoints="1"/>
          </p:cNvSpPr>
          <p:nvPr/>
        </p:nvSpPr>
        <p:spPr bwMode="auto">
          <a:xfrm>
            <a:off x="5937656" y="2466396"/>
            <a:ext cx="267134" cy="173276"/>
          </a:xfrm>
          <a:custGeom>
            <a:avLst/>
            <a:gdLst>
              <a:gd name="T0" fmla="*/ 13 w 94"/>
              <a:gd name="T1" fmla="*/ 0 h 61"/>
              <a:gd name="T2" fmla="*/ 82 w 94"/>
              <a:gd name="T3" fmla="*/ 0 h 61"/>
              <a:gd name="T4" fmla="*/ 89 w 94"/>
              <a:gd name="T5" fmla="*/ 2 h 61"/>
              <a:gd name="T6" fmla="*/ 47 w 94"/>
              <a:gd name="T7" fmla="*/ 33 h 61"/>
              <a:gd name="T8" fmla="*/ 6 w 94"/>
              <a:gd name="T9" fmla="*/ 2 h 61"/>
              <a:gd name="T10" fmla="*/ 13 w 94"/>
              <a:gd name="T11" fmla="*/ 0 h 61"/>
              <a:gd name="T12" fmla="*/ 94 w 94"/>
              <a:gd name="T13" fmla="*/ 9 h 61"/>
              <a:gd name="T14" fmla="*/ 67 w 94"/>
              <a:gd name="T15" fmla="*/ 29 h 61"/>
              <a:gd name="T16" fmla="*/ 93 w 94"/>
              <a:gd name="T17" fmla="*/ 53 h 61"/>
              <a:gd name="T18" fmla="*/ 94 w 94"/>
              <a:gd name="T19" fmla="*/ 48 h 61"/>
              <a:gd name="T20" fmla="*/ 94 w 94"/>
              <a:gd name="T21" fmla="*/ 12 h 61"/>
              <a:gd name="T22" fmla="*/ 94 w 94"/>
              <a:gd name="T23" fmla="*/ 9 h 61"/>
              <a:gd name="T24" fmla="*/ 87 w 94"/>
              <a:gd name="T25" fmla="*/ 60 h 61"/>
              <a:gd name="T26" fmla="*/ 82 w 94"/>
              <a:gd name="T27" fmla="*/ 61 h 61"/>
              <a:gd name="T28" fmla="*/ 13 w 94"/>
              <a:gd name="T29" fmla="*/ 61 h 61"/>
              <a:gd name="T30" fmla="*/ 6 w 94"/>
              <a:gd name="T31" fmla="*/ 59 h 61"/>
              <a:gd name="T32" fmla="*/ 34 w 94"/>
              <a:gd name="T33" fmla="*/ 34 h 61"/>
              <a:gd name="T34" fmla="*/ 44 w 94"/>
              <a:gd name="T35" fmla="*/ 42 h 61"/>
              <a:gd name="T36" fmla="*/ 47 w 94"/>
              <a:gd name="T37" fmla="*/ 44 h 61"/>
              <a:gd name="T38" fmla="*/ 50 w 94"/>
              <a:gd name="T39" fmla="*/ 42 h 61"/>
              <a:gd name="T40" fmla="*/ 60 w 94"/>
              <a:gd name="T41" fmla="*/ 35 h 61"/>
              <a:gd name="T42" fmla="*/ 87 w 94"/>
              <a:gd name="T43" fmla="*/ 60 h 61"/>
              <a:gd name="T44" fmla="*/ 1 w 94"/>
              <a:gd name="T45" fmla="*/ 52 h 61"/>
              <a:gd name="T46" fmla="*/ 27 w 94"/>
              <a:gd name="T47" fmla="*/ 29 h 61"/>
              <a:gd name="T48" fmla="*/ 1 w 94"/>
              <a:gd name="T49" fmla="*/ 9 h 61"/>
              <a:gd name="T50" fmla="*/ 0 w 94"/>
              <a:gd name="T51" fmla="*/ 12 h 61"/>
              <a:gd name="T52" fmla="*/ 0 w 94"/>
              <a:gd name="T53" fmla="*/ 48 h 61"/>
              <a:gd name="T54" fmla="*/ 1 w 94"/>
              <a:gd name="T55" fmla="*/ 52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94" h="61">
                <a:moveTo>
                  <a:pt x="13" y="0"/>
                </a:moveTo>
                <a:cubicBezTo>
                  <a:pt x="82" y="0"/>
                  <a:pt x="82" y="0"/>
                  <a:pt x="82" y="0"/>
                </a:cubicBezTo>
                <a:cubicBezTo>
                  <a:pt x="84" y="0"/>
                  <a:pt x="87" y="1"/>
                  <a:pt x="89" y="2"/>
                </a:cubicBezTo>
                <a:cubicBezTo>
                  <a:pt x="47" y="33"/>
                  <a:pt x="47" y="33"/>
                  <a:pt x="47" y="33"/>
                </a:cubicBezTo>
                <a:cubicBezTo>
                  <a:pt x="6" y="2"/>
                  <a:pt x="6" y="2"/>
                  <a:pt x="6" y="2"/>
                </a:cubicBezTo>
                <a:cubicBezTo>
                  <a:pt x="8" y="1"/>
                  <a:pt x="10" y="0"/>
                  <a:pt x="13" y="0"/>
                </a:cubicBezTo>
                <a:close/>
                <a:moveTo>
                  <a:pt x="94" y="9"/>
                </a:moveTo>
                <a:cubicBezTo>
                  <a:pt x="67" y="29"/>
                  <a:pt x="67" y="29"/>
                  <a:pt x="67" y="29"/>
                </a:cubicBezTo>
                <a:cubicBezTo>
                  <a:pt x="93" y="53"/>
                  <a:pt x="93" y="53"/>
                  <a:pt x="93" y="53"/>
                </a:cubicBezTo>
                <a:cubicBezTo>
                  <a:pt x="94" y="52"/>
                  <a:pt x="94" y="50"/>
                  <a:pt x="94" y="48"/>
                </a:cubicBezTo>
                <a:cubicBezTo>
                  <a:pt x="94" y="12"/>
                  <a:pt x="94" y="12"/>
                  <a:pt x="94" y="12"/>
                </a:cubicBezTo>
                <a:cubicBezTo>
                  <a:pt x="94" y="11"/>
                  <a:pt x="94" y="10"/>
                  <a:pt x="94" y="9"/>
                </a:cubicBezTo>
                <a:close/>
                <a:moveTo>
                  <a:pt x="87" y="60"/>
                </a:moveTo>
                <a:cubicBezTo>
                  <a:pt x="85" y="60"/>
                  <a:pt x="84" y="61"/>
                  <a:pt x="82" y="61"/>
                </a:cubicBezTo>
                <a:cubicBezTo>
                  <a:pt x="13" y="61"/>
                  <a:pt x="13" y="61"/>
                  <a:pt x="13" y="61"/>
                </a:cubicBezTo>
                <a:cubicBezTo>
                  <a:pt x="10" y="61"/>
                  <a:pt x="8" y="60"/>
                  <a:pt x="6" y="59"/>
                </a:cubicBezTo>
                <a:cubicBezTo>
                  <a:pt x="34" y="34"/>
                  <a:pt x="34" y="34"/>
                  <a:pt x="34" y="34"/>
                </a:cubicBezTo>
                <a:cubicBezTo>
                  <a:pt x="44" y="42"/>
                  <a:pt x="44" y="42"/>
                  <a:pt x="44" y="42"/>
                </a:cubicBezTo>
                <a:cubicBezTo>
                  <a:pt x="47" y="44"/>
                  <a:pt x="47" y="44"/>
                  <a:pt x="47" y="44"/>
                </a:cubicBezTo>
                <a:cubicBezTo>
                  <a:pt x="50" y="42"/>
                  <a:pt x="50" y="42"/>
                  <a:pt x="50" y="42"/>
                </a:cubicBezTo>
                <a:cubicBezTo>
                  <a:pt x="60" y="35"/>
                  <a:pt x="60" y="35"/>
                  <a:pt x="60" y="35"/>
                </a:cubicBezTo>
                <a:cubicBezTo>
                  <a:pt x="87" y="60"/>
                  <a:pt x="87" y="60"/>
                  <a:pt x="87" y="60"/>
                </a:cubicBezTo>
                <a:close/>
                <a:moveTo>
                  <a:pt x="1" y="52"/>
                </a:moveTo>
                <a:cubicBezTo>
                  <a:pt x="27" y="29"/>
                  <a:pt x="27" y="29"/>
                  <a:pt x="27" y="29"/>
                </a:cubicBezTo>
                <a:cubicBezTo>
                  <a:pt x="1" y="9"/>
                  <a:pt x="1" y="9"/>
                  <a:pt x="1" y="9"/>
                </a:cubicBezTo>
                <a:cubicBezTo>
                  <a:pt x="0" y="10"/>
                  <a:pt x="0" y="11"/>
                  <a:pt x="0" y="12"/>
                </a:cubicBezTo>
                <a:cubicBezTo>
                  <a:pt x="0" y="48"/>
                  <a:pt x="0" y="48"/>
                  <a:pt x="0" y="48"/>
                </a:cubicBezTo>
                <a:cubicBezTo>
                  <a:pt x="0" y="49"/>
                  <a:pt x="0" y="51"/>
                  <a:pt x="1" y="52"/>
                </a:cubicBezTo>
                <a:close/>
              </a:path>
            </a:pathLst>
          </a:custGeom>
          <a:solidFill>
            <a:srgbClr val="2C6A80"/>
          </a:solidFill>
          <a:ln>
            <a:noFill/>
          </a:ln>
          <a:extLst/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  <a:latin typeface="等线" panose="020F0502020204030204"/>
            </a:endParaRPr>
          </a:p>
        </p:txBody>
      </p:sp>
      <p:sp>
        <p:nvSpPr>
          <p:cNvPr id="62" name="Freeform 73"/>
          <p:cNvSpPr>
            <a:spLocks noEditPoints="1"/>
          </p:cNvSpPr>
          <p:nvPr/>
        </p:nvSpPr>
        <p:spPr bwMode="auto">
          <a:xfrm>
            <a:off x="7186149" y="2417662"/>
            <a:ext cx="253898" cy="270744"/>
          </a:xfrm>
          <a:custGeom>
            <a:avLst/>
            <a:gdLst>
              <a:gd name="T0" fmla="*/ 75 w 89"/>
              <a:gd name="T1" fmla="*/ 22 h 95"/>
              <a:gd name="T2" fmla="*/ 89 w 89"/>
              <a:gd name="T3" fmla="*/ 53 h 95"/>
              <a:gd name="T4" fmla="*/ 78 w 89"/>
              <a:gd name="T5" fmla="*/ 80 h 95"/>
              <a:gd name="T6" fmla="*/ 47 w 89"/>
              <a:gd name="T7" fmla="*/ 53 h 95"/>
              <a:gd name="T8" fmla="*/ 75 w 89"/>
              <a:gd name="T9" fmla="*/ 22 h 95"/>
              <a:gd name="T10" fmla="*/ 76 w 89"/>
              <a:gd name="T11" fmla="*/ 83 h 95"/>
              <a:gd name="T12" fmla="*/ 69 w 89"/>
              <a:gd name="T13" fmla="*/ 88 h 95"/>
              <a:gd name="T14" fmla="*/ 74 w 89"/>
              <a:gd name="T15" fmla="*/ 81 h 95"/>
              <a:gd name="T16" fmla="*/ 76 w 89"/>
              <a:gd name="T17" fmla="*/ 83 h 95"/>
              <a:gd name="T18" fmla="*/ 64 w 89"/>
              <a:gd name="T19" fmla="*/ 92 h 95"/>
              <a:gd name="T20" fmla="*/ 72 w 89"/>
              <a:gd name="T21" fmla="*/ 79 h 95"/>
              <a:gd name="T22" fmla="*/ 70 w 89"/>
              <a:gd name="T23" fmla="*/ 77 h 95"/>
              <a:gd name="T24" fmla="*/ 60 w 89"/>
              <a:gd name="T25" fmla="*/ 94 h 95"/>
              <a:gd name="T26" fmla="*/ 64 w 89"/>
              <a:gd name="T27" fmla="*/ 92 h 95"/>
              <a:gd name="T28" fmla="*/ 58 w 89"/>
              <a:gd name="T29" fmla="*/ 91 h 95"/>
              <a:gd name="T30" fmla="*/ 67 w 89"/>
              <a:gd name="T31" fmla="*/ 75 h 95"/>
              <a:gd name="T32" fmla="*/ 65 w 89"/>
              <a:gd name="T33" fmla="*/ 74 h 95"/>
              <a:gd name="T34" fmla="*/ 57 w 89"/>
              <a:gd name="T35" fmla="*/ 88 h 95"/>
              <a:gd name="T36" fmla="*/ 58 w 89"/>
              <a:gd name="T37" fmla="*/ 91 h 95"/>
              <a:gd name="T38" fmla="*/ 56 w 89"/>
              <a:gd name="T39" fmla="*/ 84 h 95"/>
              <a:gd name="T40" fmla="*/ 63 w 89"/>
              <a:gd name="T41" fmla="*/ 72 h 95"/>
              <a:gd name="T42" fmla="*/ 61 w 89"/>
              <a:gd name="T43" fmla="*/ 70 h 95"/>
              <a:gd name="T44" fmla="*/ 55 w 89"/>
              <a:gd name="T45" fmla="*/ 81 h 95"/>
              <a:gd name="T46" fmla="*/ 56 w 89"/>
              <a:gd name="T47" fmla="*/ 84 h 95"/>
              <a:gd name="T48" fmla="*/ 53 w 89"/>
              <a:gd name="T49" fmla="*/ 78 h 95"/>
              <a:gd name="T50" fmla="*/ 59 w 89"/>
              <a:gd name="T51" fmla="*/ 68 h 95"/>
              <a:gd name="T52" fmla="*/ 57 w 89"/>
              <a:gd name="T53" fmla="*/ 66 h 95"/>
              <a:gd name="T54" fmla="*/ 52 w 89"/>
              <a:gd name="T55" fmla="*/ 75 h 95"/>
              <a:gd name="T56" fmla="*/ 53 w 89"/>
              <a:gd name="T57" fmla="*/ 78 h 95"/>
              <a:gd name="T58" fmla="*/ 51 w 89"/>
              <a:gd name="T59" fmla="*/ 71 h 95"/>
              <a:gd name="T60" fmla="*/ 55 w 89"/>
              <a:gd name="T61" fmla="*/ 64 h 95"/>
              <a:gd name="T62" fmla="*/ 53 w 89"/>
              <a:gd name="T63" fmla="*/ 62 h 95"/>
              <a:gd name="T64" fmla="*/ 50 w 89"/>
              <a:gd name="T65" fmla="*/ 68 h 95"/>
              <a:gd name="T66" fmla="*/ 51 w 89"/>
              <a:gd name="T67" fmla="*/ 71 h 95"/>
              <a:gd name="T68" fmla="*/ 48 w 89"/>
              <a:gd name="T69" fmla="*/ 65 h 95"/>
              <a:gd name="T70" fmla="*/ 51 w 89"/>
              <a:gd name="T71" fmla="*/ 61 h 95"/>
              <a:gd name="T72" fmla="*/ 49 w 89"/>
              <a:gd name="T73" fmla="*/ 59 h 95"/>
              <a:gd name="T74" fmla="*/ 47 w 89"/>
              <a:gd name="T75" fmla="*/ 61 h 95"/>
              <a:gd name="T76" fmla="*/ 48 w 89"/>
              <a:gd name="T77" fmla="*/ 65 h 95"/>
              <a:gd name="T78" fmla="*/ 46 w 89"/>
              <a:gd name="T79" fmla="*/ 58 h 95"/>
              <a:gd name="T80" fmla="*/ 45 w 89"/>
              <a:gd name="T81" fmla="*/ 55 h 95"/>
              <a:gd name="T82" fmla="*/ 47 w 89"/>
              <a:gd name="T83" fmla="*/ 57 h 95"/>
              <a:gd name="T84" fmla="*/ 46 w 89"/>
              <a:gd name="T85" fmla="*/ 58 h 95"/>
              <a:gd name="T86" fmla="*/ 59 w 89"/>
              <a:gd name="T87" fmla="*/ 17 h 95"/>
              <a:gd name="T88" fmla="*/ 41 w 89"/>
              <a:gd name="T89" fmla="*/ 54 h 95"/>
              <a:gd name="T90" fmla="*/ 36 w 89"/>
              <a:gd name="T91" fmla="*/ 13 h 95"/>
              <a:gd name="T92" fmla="*/ 0 w 89"/>
              <a:gd name="T93" fmla="*/ 54 h 95"/>
              <a:gd name="T94" fmla="*/ 41 w 89"/>
              <a:gd name="T95" fmla="*/ 95 h 95"/>
              <a:gd name="T96" fmla="*/ 55 w 89"/>
              <a:gd name="T97" fmla="*/ 93 h 95"/>
              <a:gd name="T98" fmla="*/ 41 w 89"/>
              <a:gd name="T99" fmla="*/ 54 h 95"/>
              <a:gd name="T100" fmla="*/ 68 w 89"/>
              <a:gd name="T101" fmla="*/ 23 h 95"/>
              <a:gd name="T102" fmla="*/ 59 w 89"/>
              <a:gd name="T103" fmla="*/ 17 h 95"/>
              <a:gd name="T104" fmla="*/ 43 w 89"/>
              <a:gd name="T105" fmla="*/ 0 h 95"/>
              <a:gd name="T106" fmla="*/ 38 w 89"/>
              <a:gd name="T107" fmla="*/ 0 h 95"/>
              <a:gd name="T108" fmla="*/ 43 w 89"/>
              <a:gd name="T109" fmla="*/ 41 h 95"/>
              <a:gd name="T110" fmla="*/ 61 w 89"/>
              <a:gd name="T111" fmla="*/ 4 h 95"/>
              <a:gd name="T112" fmla="*/ 43 w 89"/>
              <a:gd name="T113" fmla="*/ 0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89" h="95">
                <a:moveTo>
                  <a:pt x="75" y="22"/>
                </a:moveTo>
                <a:cubicBezTo>
                  <a:pt x="83" y="29"/>
                  <a:pt x="89" y="40"/>
                  <a:pt x="89" y="53"/>
                </a:cubicBezTo>
                <a:cubicBezTo>
                  <a:pt x="89" y="63"/>
                  <a:pt x="85" y="73"/>
                  <a:pt x="78" y="80"/>
                </a:cubicBezTo>
                <a:cubicBezTo>
                  <a:pt x="47" y="53"/>
                  <a:pt x="47" y="53"/>
                  <a:pt x="47" y="53"/>
                </a:cubicBezTo>
                <a:cubicBezTo>
                  <a:pt x="75" y="22"/>
                  <a:pt x="75" y="22"/>
                  <a:pt x="75" y="22"/>
                </a:cubicBezTo>
                <a:close/>
                <a:moveTo>
                  <a:pt x="76" y="83"/>
                </a:moveTo>
                <a:cubicBezTo>
                  <a:pt x="74" y="85"/>
                  <a:pt x="72" y="87"/>
                  <a:pt x="69" y="88"/>
                </a:cubicBezTo>
                <a:cubicBezTo>
                  <a:pt x="74" y="81"/>
                  <a:pt x="74" y="81"/>
                  <a:pt x="74" y="81"/>
                </a:cubicBezTo>
                <a:cubicBezTo>
                  <a:pt x="76" y="83"/>
                  <a:pt x="76" y="83"/>
                  <a:pt x="76" y="83"/>
                </a:cubicBezTo>
                <a:close/>
                <a:moveTo>
                  <a:pt x="64" y="92"/>
                </a:moveTo>
                <a:cubicBezTo>
                  <a:pt x="72" y="79"/>
                  <a:pt x="72" y="79"/>
                  <a:pt x="72" y="79"/>
                </a:cubicBezTo>
                <a:cubicBezTo>
                  <a:pt x="70" y="77"/>
                  <a:pt x="70" y="77"/>
                  <a:pt x="70" y="77"/>
                </a:cubicBezTo>
                <a:cubicBezTo>
                  <a:pt x="60" y="94"/>
                  <a:pt x="60" y="94"/>
                  <a:pt x="60" y="94"/>
                </a:cubicBezTo>
                <a:cubicBezTo>
                  <a:pt x="61" y="93"/>
                  <a:pt x="63" y="92"/>
                  <a:pt x="64" y="92"/>
                </a:cubicBezTo>
                <a:close/>
                <a:moveTo>
                  <a:pt x="58" y="91"/>
                </a:moveTo>
                <a:cubicBezTo>
                  <a:pt x="67" y="75"/>
                  <a:pt x="67" y="75"/>
                  <a:pt x="67" y="75"/>
                </a:cubicBezTo>
                <a:cubicBezTo>
                  <a:pt x="65" y="74"/>
                  <a:pt x="65" y="74"/>
                  <a:pt x="65" y="74"/>
                </a:cubicBezTo>
                <a:cubicBezTo>
                  <a:pt x="57" y="88"/>
                  <a:pt x="57" y="88"/>
                  <a:pt x="57" y="88"/>
                </a:cubicBezTo>
                <a:cubicBezTo>
                  <a:pt x="58" y="91"/>
                  <a:pt x="58" y="91"/>
                  <a:pt x="58" y="91"/>
                </a:cubicBezTo>
                <a:close/>
                <a:moveTo>
                  <a:pt x="56" y="84"/>
                </a:moveTo>
                <a:cubicBezTo>
                  <a:pt x="63" y="72"/>
                  <a:pt x="63" y="72"/>
                  <a:pt x="63" y="72"/>
                </a:cubicBezTo>
                <a:cubicBezTo>
                  <a:pt x="61" y="70"/>
                  <a:pt x="61" y="70"/>
                  <a:pt x="61" y="70"/>
                </a:cubicBezTo>
                <a:cubicBezTo>
                  <a:pt x="55" y="81"/>
                  <a:pt x="55" y="81"/>
                  <a:pt x="55" y="81"/>
                </a:cubicBezTo>
                <a:cubicBezTo>
                  <a:pt x="56" y="84"/>
                  <a:pt x="56" y="84"/>
                  <a:pt x="56" y="84"/>
                </a:cubicBezTo>
                <a:close/>
                <a:moveTo>
                  <a:pt x="53" y="78"/>
                </a:moveTo>
                <a:cubicBezTo>
                  <a:pt x="59" y="68"/>
                  <a:pt x="59" y="68"/>
                  <a:pt x="59" y="68"/>
                </a:cubicBezTo>
                <a:cubicBezTo>
                  <a:pt x="57" y="66"/>
                  <a:pt x="57" y="66"/>
                  <a:pt x="57" y="66"/>
                </a:cubicBezTo>
                <a:cubicBezTo>
                  <a:pt x="52" y="75"/>
                  <a:pt x="52" y="75"/>
                  <a:pt x="52" y="75"/>
                </a:cubicBezTo>
                <a:cubicBezTo>
                  <a:pt x="53" y="78"/>
                  <a:pt x="53" y="78"/>
                  <a:pt x="53" y="78"/>
                </a:cubicBezTo>
                <a:close/>
                <a:moveTo>
                  <a:pt x="51" y="71"/>
                </a:moveTo>
                <a:cubicBezTo>
                  <a:pt x="55" y="64"/>
                  <a:pt x="55" y="64"/>
                  <a:pt x="55" y="64"/>
                </a:cubicBezTo>
                <a:cubicBezTo>
                  <a:pt x="53" y="62"/>
                  <a:pt x="53" y="62"/>
                  <a:pt x="53" y="62"/>
                </a:cubicBezTo>
                <a:cubicBezTo>
                  <a:pt x="50" y="68"/>
                  <a:pt x="50" y="68"/>
                  <a:pt x="50" y="68"/>
                </a:cubicBezTo>
                <a:cubicBezTo>
                  <a:pt x="51" y="71"/>
                  <a:pt x="51" y="71"/>
                  <a:pt x="51" y="71"/>
                </a:cubicBezTo>
                <a:close/>
                <a:moveTo>
                  <a:pt x="48" y="65"/>
                </a:moveTo>
                <a:cubicBezTo>
                  <a:pt x="51" y="61"/>
                  <a:pt x="51" y="61"/>
                  <a:pt x="51" y="61"/>
                </a:cubicBezTo>
                <a:cubicBezTo>
                  <a:pt x="49" y="59"/>
                  <a:pt x="49" y="59"/>
                  <a:pt x="49" y="59"/>
                </a:cubicBezTo>
                <a:cubicBezTo>
                  <a:pt x="47" y="61"/>
                  <a:pt x="47" y="61"/>
                  <a:pt x="47" y="61"/>
                </a:cubicBezTo>
                <a:cubicBezTo>
                  <a:pt x="48" y="65"/>
                  <a:pt x="48" y="65"/>
                  <a:pt x="48" y="65"/>
                </a:cubicBezTo>
                <a:close/>
                <a:moveTo>
                  <a:pt x="46" y="58"/>
                </a:moveTo>
                <a:cubicBezTo>
                  <a:pt x="45" y="55"/>
                  <a:pt x="45" y="55"/>
                  <a:pt x="45" y="55"/>
                </a:cubicBezTo>
                <a:cubicBezTo>
                  <a:pt x="47" y="57"/>
                  <a:pt x="47" y="57"/>
                  <a:pt x="47" y="57"/>
                </a:cubicBezTo>
                <a:cubicBezTo>
                  <a:pt x="46" y="58"/>
                  <a:pt x="46" y="58"/>
                  <a:pt x="46" y="58"/>
                </a:cubicBezTo>
                <a:close/>
                <a:moveTo>
                  <a:pt x="59" y="17"/>
                </a:moveTo>
                <a:cubicBezTo>
                  <a:pt x="41" y="54"/>
                  <a:pt x="41" y="54"/>
                  <a:pt x="41" y="54"/>
                </a:cubicBezTo>
                <a:cubicBezTo>
                  <a:pt x="41" y="54"/>
                  <a:pt x="38" y="28"/>
                  <a:pt x="36" y="13"/>
                </a:cubicBezTo>
                <a:cubicBezTo>
                  <a:pt x="16" y="15"/>
                  <a:pt x="0" y="33"/>
                  <a:pt x="0" y="54"/>
                </a:cubicBezTo>
                <a:cubicBezTo>
                  <a:pt x="0" y="77"/>
                  <a:pt x="18" y="95"/>
                  <a:pt x="41" y="95"/>
                </a:cubicBezTo>
                <a:cubicBezTo>
                  <a:pt x="46" y="95"/>
                  <a:pt x="51" y="94"/>
                  <a:pt x="55" y="93"/>
                </a:cubicBezTo>
                <a:cubicBezTo>
                  <a:pt x="41" y="54"/>
                  <a:pt x="41" y="54"/>
                  <a:pt x="41" y="54"/>
                </a:cubicBezTo>
                <a:cubicBezTo>
                  <a:pt x="68" y="23"/>
                  <a:pt x="68" y="23"/>
                  <a:pt x="68" y="23"/>
                </a:cubicBezTo>
                <a:cubicBezTo>
                  <a:pt x="66" y="20"/>
                  <a:pt x="63" y="18"/>
                  <a:pt x="59" y="17"/>
                </a:cubicBezTo>
                <a:close/>
                <a:moveTo>
                  <a:pt x="43" y="0"/>
                </a:moveTo>
                <a:cubicBezTo>
                  <a:pt x="41" y="0"/>
                  <a:pt x="40" y="0"/>
                  <a:pt x="38" y="0"/>
                </a:cubicBezTo>
                <a:cubicBezTo>
                  <a:pt x="40" y="15"/>
                  <a:pt x="43" y="41"/>
                  <a:pt x="43" y="41"/>
                </a:cubicBezTo>
                <a:cubicBezTo>
                  <a:pt x="61" y="4"/>
                  <a:pt x="61" y="4"/>
                  <a:pt x="61" y="4"/>
                </a:cubicBezTo>
                <a:cubicBezTo>
                  <a:pt x="56" y="1"/>
                  <a:pt x="49" y="0"/>
                  <a:pt x="43" y="0"/>
                </a:cubicBezTo>
                <a:close/>
              </a:path>
            </a:pathLst>
          </a:custGeom>
          <a:solidFill>
            <a:srgbClr val="2EB0A2"/>
          </a:solidFill>
          <a:ln>
            <a:noFill/>
          </a:ln>
          <a:extLst/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  <a:latin typeface="等线" panose="020F0502020204030204"/>
            </a:endParaRPr>
          </a:p>
        </p:txBody>
      </p:sp>
      <p:sp>
        <p:nvSpPr>
          <p:cNvPr id="63" name="Freeform 74"/>
          <p:cNvSpPr>
            <a:spLocks noEditPoints="1"/>
          </p:cNvSpPr>
          <p:nvPr/>
        </p:nvSpPr>
        <p:spPr bwMode="auto">
          <a:xfrm>
            <a:off x="8377015" y="2503698"/>
            <a:ext cx="281574" cy="184106"/>
          </a:xfrm>
          <a:custGeom>
            <a:avLst/>
            <a:gdLst>
              <a:gd name="T0" fmla="*/ 18 w 99"/>
              <a:gd name="T1" fmla="*/ 58 h 65"/>
              <a:gd name="T2" fmla="*/ 53 w 99"/>
              <a:gd name="T3" fmla="*/ 65 h 65"/>
              <a:gd name="T4" fmla="*/ 87 w 99"/>
              <a:gd name="T5" fmla="*/ 57 h 65"/>
              <a:gd name="T6" fmla="*/ 87 w 99"/>
              <a:gd name="T7" fmla="*/ 23 h 65"/>
              <a:gd name="T8" fmla="*/ 53 w 99"/>
              <a:gd name="T9" fmla="*/ 28 h 65"/>
              <a:gd name="T10" fmla="*/ 18 w 99"/>
              <a:gd name="T11" fmla="*/ 23 h 65"/>
              <a:gd name="T12" fmla="*/ 18 w 99"/>
              <a:gd name="T13" fmla="*/ 58 h 65"/>
              <a:gd name="T14" fmla="*/ 99 w 99"/>
              <a:gd name="T15" fmla="*/ 8 h 65"/>
              <a:gd name="T16" fmla="*/ 99 w 99"/>
              <a:gd name="T17" fmla="*/ 17 h 65"/>
              <a:gd name="T18" fmla="*/ 53 w 99"/>
              <a:gd name="T19" fmla="*/ 24 h 65"/>
              <a:gd name="T20" fmla="*/ 7 w 99"/>
              <a:gd name="T21" fmla="*/ 17 h 65"/>
              <a:gd name="T22" fmla="*/ 7 w 99"/>
              <a:gd name="T23" fmla="*/ 34 h 65"/>
              <a:gd name="T24" fmla="*/ 9 w 99"/>
              <a:gd name="T25" fmla="*/ 37 h 65"/>
              <a:gd name="T26" fmla="*/ 5 w 99"/>
              <a:gd name="T27" fmla="*/ 41 h 65"/>
              <a:gd name="T28" fmla="*/ 2 w 99"/>
              <a:gd name="T29" fmla="*/ 37 h 65"/>
              <a:gd name="T30" fmla="*/ 4 w 99"/>
              <a:gd name="T31" fmla="*/ 34 h 65"/>
              <a:gd name="T32" fmla="*/ 4 w 99"/>
              <a:gd name="T33" fmla="*/ 8 h 65"/>
              <a:gd name="T34" fmla="*/ 53 w 99"/>
              <a:gd name="T35" fmla="*/ 0 h 65"/>
              <a:gd name="T36" fmla="*/ 99 w 99"/>
              <a:gd name="T37" fmla="*/ 8 h 65"/>
              <a:gd name="T38" fmla="*/ 8 w 99"/>
              <a:gd name="T39" fmla="*/ 42 h 65"/>
              <a:gd name="T40" fmla="*/ 3 w 99"/>
              <a:gd name="T41" fmla="*/ 42 h 65"/>
              <a:gd name="T42" fmla="*/ 0 w 99"/>
              <a:gd name="T43" fmla="*/ 58 h 65"/>
              <a:gd name="T44" fmla="*/ 2 w 99"/>
              <a:gd name="T45" fmla="*/ 58 h 65"/>
              <a:gd name="T46" fmla="*/ 3 w 99"/>
              <a:gd name="T47" fmla="*/ 56 h 65"/>
              <a:gd name="T48" fmla="*/ 3 w 99"/>
              <a:gd name="T49" fmla="*/ 58 h 65"/>
              <a:gd name="T50" fmla="*/ 6 w 99"/>
              <a:gd name="T51" fmla="*/ 59 h 65"/>
              <a:gd name="T52" fmla="*/ 7 w 99"/>
              <a:gd name="T53" fmla="*/ 57 h 65"/>
              <a:gd name="T54" fmla="*/ 7 w 99"/>
              <a:gd name="T55" fmla="*/ 59 h 65"/>
              <a:gd name="T56" fmla="*/ 8 w 99"/>
              <a:gd name="T57" fmla="*/ 59 h 65"/>
              <a:gd name="T58" fmla="*/ 8 w 99"/>
              <a:gd name="T59" fmla="*/ 51 h 65"/>
              <a:gd name="T60" fmla="*/ 9 w 99"/>
              <a:gd name="T61" fmla="*/ 58 h 65"/>
              <a:gd name="T62" fmla="*/ 11 w 99"/>
              <a:gd name="T63" fmla="*/ 58 h 65"/>
              <a:gd name="T64" fmla="*/ 8 w 99"/>
              <a:gd name="T65" fmla="*/ 42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99" h="65">
                <a:moveTo>
                  <a:pt x="18" y="58"/>
                </a:moveTo>
                <a:cubicBezTo>
                  <a:pt x="30" y="58"/>
                  <a:pt x="42" y="60"/>
                  <a:pt x="53" y="65"/>
                </a:cubicBezTo>
                <a:cubicBezTo>
                  <a:pt x="64" y="60"/>
                  <a:pt x="75" y="57"/>
                  <a:pt x="87" y="57"/>
                </a:cubicBezTo>
                <a:cubicBezTo>
                  <a:pt x="87" y="23"/>
                  <a:pt x="87" y="23"/>
                  <a:pt x="87" y="23"/>
                </a:cubicBezTo>
                <a:cubicBezTo>
                  <a:pt x="53" y="28"/>
                  <a:pt x="53" y="28"/>
                  <a:pt x="53" y="28"/>
                </a:cubicBezTo>
                <a:cubicBezTo>
                  <a:pt x="18" y="23"/>
                  <a:pt x="18" y="23"/>
                  <a:pt x="18" y="23"/>
                </a:cubicBezTo>
                <a:cubicBezTo>
                  <a:pt x="18" y="58"/>
                  <a:pt x="18" y="58"/>
                  <a:pt x="18" y="58"/>
                </a:cubicBezTo>
                <a:close/>
                <a:moveTo>
                  <a:pt x="99" y="8"/>
                </a:moveTo>
                <a:cubicBezTo>
                  <a:pt x="99" y="17"/>
                  <a:pt x="99" y="17"/>
                  <a:pt x="99" y="17"/>
                </a:cubicBezTo>
                <a:cubicBezTo>
                  <a:pt x="53" y="24"/>
                  <a:pt x="53" y="24"/>
                  <a:pt x="53" y="24"/>
                </a:cubicBezTo>
                <a:cubicBezTo>
                  <a:pt x="7" y="17"/>
                  <a:pt x="7" y="17"/>
                  <a:pt x="7" y="17"/>
                </a:cubicBezTo>
                <a:cubicBezTo>
                  <a:pt x="7" y="34"/>
                  <a:pt x="7" y="34"/>
                  <a:pt x="7" y="34"/>
                </a:cubicBezTo>
                <a:cubicBezTo>
                  <a:pt x="8" y="35"/>
                  <a:pt x="9" y="36"/>
                  <a:pt x="9" y="37"/>
                </a:cubicBezTo>
                <a:cubicBezTo>
                  <a:pt x="9" y="39"/>
                  <a:pt x="7" y="41"/>
                  <a:pt x="5" y="41"/>
                </a:cubicBezTo>
                <a:cubicBezTo>
                  <a:pt x="4" y="41"/>
                  <a:pt x="2" y="39"/>
                  <a:pt x="2" y="37"/>
                </a:cubicBezTo>
                <a:cubicBezTo>
                  <a:pt x="2" y="36"/>
                  <a:pt x="3" y="35"/>
                  <a:pt x="4" y="34"/>
                </a:cubicBezTo>
                <a:cubicBezTo>
                  <a:pt x="4" y="25"/>
                  <a:pt x="4" y="17"/>
                  <a:pt x="4" y="8"/>
                </a:cubicBezTo>
                <a:cubicBezTo>
                  <a:pt x="53" y="0"/>
                  <a:pt x="53" y="0"/>
                  <a:pt x="53" y="0"/>
                </a:cubicBezTo>
                <a:cubicBezTo>
                  <a:pt x="99" y="8"/>
                  <a:pt x="99" y="8"/>
                  <a:pt x="99" y="8"/>
                </a:cubicBezTo>
                <a:close/>
                <a:moveTo>
                  <a:pt x="8" y="42"/>
                </a:moveTo>
                <a:cubicBezTo>
                  <a:pt x="6" y="43"/>
                  <a:pt x="5" y="43"/>
                  <a:pt x="3" y="42"/>
                </a:cubicBezTo>
                <a:cubicBezTo>
                  <a:pt x="2" y="47"/>
                  <a:pt x="1" y="52"/>
                  <a:pt x="0" y="58"/>
                </a:cubicBezTo>
                <a:cubicBezTo>
                  <a:pt x="1" y="58"/>
                  <a:pt x="2" y="58"/>
                  <a:pt x="2" y="58"/>
                </a:cubicBezTo>
                <a:cubicBezTo>
                  <a:pt x="3" y="56"/>
                  <a:pt x="3" y="56"/>
                  <a:pt x="3" y="56"/>
                </a:cubicBezTo>
                <a:cubicBezTo>
                  <a:pt x="3" y="58"/>
                  <a:pt x="3" y="58"/>
                  <a:pt x="3" y="58"/>
                </a:cubicBezTo>
                <a:cubicBezTo>
                  <a:pt x="4" y="59"/>
                  <a:pt x="5" y="59"/>
                  <a:pt x="6" y="59"/>
                </a:cubicBezTo>
                <a:cubicBezTo>
                  <a:pt x="7" y="57"/>
                  <a:pt x="7" y="57"/>
                  <a:pt x="7" y="57"/>
                </a:cubicBezTo>
                <a:cubicBezTo>
                  <a:pt x="7" y="59"/>
                  <a:pt x="7" y="59"/>
                  <a:pt x="7" y="59"/>
                </a:cubicBezTo>
                <a:cubicBezTo>
                  <a:pt x="7" y="59"/>
                  <a:pt x="8" y="59"/>
                  <a:pt x="8" y="59"/>
                </a:cubicBezTo>
                <a:cubicBezTo>
                  <a:pt x="8" y="51"/>
                  <a:pt x="8" y="51"/>
                  <a:pt x="8" y="51"/>
                </a:cubicBezTo>
                <a:cubicBezTo>
                  <a:pt x="9" y="58"/>
                  <a:pt x="9" y="58"/>
                  <a:pt x="9" y="58"/>
                </a:cubicBezTo>
                <a:cubicBezTo>
                  <a:pt x="10" y="58"/>
                  <a:pt x="10" y="58"/>
                  <a:pt x="11" y="58"/>
                </a:cubicBezTo>
                <a:cubicBezTo>
                  <a:pt x="10" y="52"/>
                  <a:pt x="9" y="47"/>
                  <a:pt x="8" y="42"/>
                </a:cubicBezTo>
                <a:close/>
              </a:path>
            </a:pathLst>
          </a:custGeom>
          <a:solidFill>
            <a:srgbClr val="2C6A80"/>
          </a:solidFill>
          <a:ln>
            <a:noFill/>
          </a:ln>
          <a:extLst/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  <a:latin typeface="等线" panose="020F0502020204030204"/>
            </a:endParaRPr>
          </a:p>
        </p:txBody>
      </p:sp>
      <p:sp>
        <p:nvSpPr>
          <p:cNvPr id="64" name="Freeform 75"/>
          <p:cNvSpPr>
            <a:spLocks noEditPoints="1"/>
          </p:cNvSpPr>
          <p:nvPr/>
        </p:nvSpPr>
        <p:spPr bwMode="auto">
          <a:xfrm>
            <a:off x="2292562" y="2504121"/>
            <a:ext cx="264727" cy="250288"/>
          </a:xfrm>
          <a:custGeom>
            <a:avLst/>
            <a:gdLst>
              <a:gd name="T0" fmla="*/ 89 w 93"/>
              <a:gd name="T1" fmla="*/ 0 h 88"/>
              <a:gd name="T2" fmla="*/ 93 w 93"/>
              <a:gd name="T3" fmla="*/ 5 h 88"/>
              <a:gd name="T4" fmla="*/ 93 w 93"/>
              <a:gd name="T5" fmla="*/ 74 h 88"/>
              <a:gd name="T6" fmla="*/ 81 w 93"/>
              <a:gd name="T7" fmla="*/ 74 h 88"/>
              <a:gd name="T8" fmla="*/ 82 w 93"/>
              <a:gd name="T9" fmla="*/ 65 h 88"/>
              <a:gd name="T10" fmla="*/ 84 w 93"/>
              <a:gd name="T11" fmla="*/ 10 h 88"/>
              <a:gd name="T12" fmla="*/ 10 w 93"/>
              <a:gd name="T13" fmla="*/ 65 h 88"/>
              <a:gd name="T14" fmla="*/ 48 w 93"/>
              <a:gd name="T15" fmla="*/ 72 h 88"/>
              <a:gd name="T16" fmla="*/ 5 w 93"/>
              <a:gd name="T17" fmla="*/ 74 h 88"/>
              <a:gd name="T18" fmla="*/ 0 w 93"/>
              <a:gd name="T19" fmla="*/ 69 h 88"/>
              <a:gd name="T20" fmla="*/ 0 w 93"/>
              <a:gd name="T21" fmla="*/ 0 h 88"/>
              <a:gd name="T22" fmla="*/ 64 w 93"/>
              <a:gd name="T23" fmla="*/ 51 h 88"/>
              <a:gd name="T24" fmla="*/ 55 w 93"/>
              <a:gd name="T25" fmla="*/ 71 h 88"/>
              <a:gd name="T26" fmla="*/ 57 w 93"/>
              <a:gd name="T27" fmla="*/ 82 h 88"/>
              <a:gd name="T28" fmla="*/ 64 w 93"/>
              <a:gd name="T29" fmla="*/ 78 h 88"/>
              <a:gd name="T30" fmla="*/ 72 w 93"/>
              <a:gd name="T31" fmla="*/ 84 h 88"/>
              <a:gd name="T32" fmla="*/ 74 w 93"/>
              <a:gd name="T33" fmla="*/ 71 h 88"/>
              <a:gd name="T34" fmla="*/ 64 w 93"/>
              <a:gd name="T35" fmla="*/ 51 h 88"/>
              <a:gd name="T36" fmla="*/ 64 w 93"/>
              <a:gd name="T37" fmla="*/ 69 h 88"/>
              <a:gd name="T38" fmla="*/ 64 w 93"/>
              <a:gd name="T39" fmla="*/ 72 h 88"/>
              <a:gd name="T40" fmla="*/ 62 w 93"/>
              <a:gd name="T41" fmla="*/ 55 h 88"/>
              <a:gd name="T42" fmla="*/ 71 w 93"/>
              <a:gd name="T43" fmla="*/ 64 h 88"/>
              <a:gd name="T44" fmla="*/ 62 w 93"/>
              <a:gd name="T45" fmla="*/ 55 h 88"/>
              <a:gd name="T46" fmla="*/ 18 w 93"/>
              <a:gd name="T47" fmla="*/ 46 h 88"/>
              <a:gd name="T48" fmla="*/ 77 w 93"/>
              <a:gd name="T49" fmla="*/ 41 h 88"/>
              <a:gd name="T50" fmla="*/ 47 w 93"/>
              <a:gd name="T51" fmla="*/ 29 h 88"/>
              <a:gd name="T52" fmla="*/ 77 w 93"/>
              <a:gd name="T53" fmla="*/ 34 h 88"/>
              <a:gd name="T54" fmla="*/ 47 w 93"/>
              <a:gd name="T55" fmla="*/ 29 h 88"/>
              <a:gd name="T56" fmla="*/ 47 w 93"/>
              <a:gd name="T57" fmla="*/ 22 h 88"/>
              <a:gd name="T58" fmla="*/ 77 w 93"/>
              <a:gd name="T59" fmla="*/ 17 h 88"/>
              <a:gd name="T60" fmla="*/ 18 w 93"/>
              <a:gd name="T61" fmla="*/ 17 h 88"/>
              <a:gd name="T62" fmla="*/ 40 w 93"/>
              <a:gd name="T63" fmla="*/ 35 h 88"/>
              <a:gd name="T64" fmla="*/ 18 w 93"/>
              <a:gd name="T65" fmla="*/ 17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93" h="88">
                <a:moveTo>
                  <a:pt x="5" y="0"/>
                </a:moveTo>
                <a:cubicBezTo>
                  <a:pt x="89" y="0"/>
                  <a:pt x="89" y="0"/>
                  <a:pt x="89" y="0"/>
                </a:cubicBezTo>
                <a:cubicBezTo>
                  <a:pt x="93" y="0"/>
                  <a:pt x="93" y="0"/>
                  <a:pt x="93" y="0"/>
                </a:cubicBezTo>
                <a:cubicBezTo>
                  <a:pt x="93" y="5"/>
                  <a:pt x="93" y="5"/>
                  <a:pt x="93" y="5"/>
                </a:cubicBezTo>
                <a:cubicBezTo>
                  <a:pt x="93" y="69"/>
                  <a:pt x="93" y="69"/>
                  <a:pt x="93" y="69"/>
                </a:cubicBezTo>
                <a:cubicBezTo>
                  <a:pt x="93" y="74"/>
                  <a:pt x="93" y="74"/>
                  <a:pt x="93" y="74"/>
                </a:cubicBezTo>
                <a:cubicBezTo>
                  <a:pt x="89" y="74"/>
                  <a:pt x="89" y="74"/>
                  <a:pt x="89" y="74"/>
                </a:cubicBezTo>
                <a:cubicBezTo>
                  <a:pt x="81" y="74"/>
                  <a:pt x="81" y="74"/>
                  <a:pt x="81" y="74"/>
                </a:cubicBezTo>
                <a:cubicBezTo>
                  <a:pt x="80" y="72"/>
                  <a:pt x="80" y="72"/>
                  <a:pt x="80" y="72"/>
                </a:cubicBezTo>
                <a:cubicBezTo>
                  <a:pt x="81" y="69"/>
                  <a:pt x="82" y="67"/>
                  <a:pt x="82" y="65"/>
                </a:cubicBezTo>
                <a:cubicBezTo>
                  <a:pt x="84" y="65"/>
                  <a:pt x="84" y="65"/>
                  <a:pt x="84" y="65"/>
                </a:cubicBezTo>
                <a:cubicBezTo>
                  <a:pt x="84" y="10"/>
                  <a:pt x="84" y="10"/>
                  <a:pt x="84" y="10"/>
                </a:cubicBezTo>
                <a:cubicBezTo>
                  <a:pt x="10" y="10"/>
                  <a:pt x="10" y="10"/>
                  <a:pt x="10" y="10"/>
                </a:cubicBezTo>
                <a:cubicBezTo>
                  <a:pt x="10" y="65"/>
                  <a:pt x="10" y="65"/>
                  <a:pt x="10" y="65"/>
                </a:cubicBezTo>
                <a:cubicBezTo>
                  <a:pt x="46" y="65"/>
                  <a:pt x="46" y="65"/>
                  <a:pt x="46" y="65"/>
                </a:cubicBezTo>
                <a:cubicBezTo>
                  <a:pt x="46" y="67"/>
                  <a:pt x="47" y="69"/>
                  <a:pt x="48" y="72"/>
                </a:cubicBezTo>
                <a:cubicBezTo>
                  <a:pt x="47" y="74"/>
                  <a:pt x="47" y="74"/>
                  <a:pt x="47" y="74"/>
                </a:cubicBezTo>
                <a:cubicBezTo>
                  <a:pt x="5" y="74"/>
                  <a:pt x="5" y="74"/>
                  <a:pt x="5" y="74"/>
                </a:cubicBezTo>
                <a:cubicBezTo>
                  <a:pt x="0" y="74"/>
                  <a:pt x="0" y="74"/>
                  <a:pt x="0" y="74"/>
                </a:cubicBezTo>
                <a:cubicBezTo>
                  <a:pt x="0" y="69"/>
                  <a:pt x="0" y="69"/>
                  <a:pt x="0" y="69"/>
                </a:cubicBezTo>
                <a:cubicBezTo>
                  <a:pt x="0" y="5"/>
                  <a:pt x="0" y="5"/>
                  <a:pt x="0" y="5"/>
                </a:cubicBezTo>
                <a:cubicBezTo>
                  <a:pt x="0" y="0"/>
                  <a:pt x="0" y="0"/>
                  <a:pt x="0" y="0"/>
                </a:cubicBezTo>
                <a:cubicBezTo>
                  <a:pt x="5" y="0"/>
                  <a:pt x="5" y="0"/>
                  <a:pt x="5" y="0"/>
                </a:cubicBezTo>
                <a:close/>
                <a:moveTo>
                  <a:pt x="64" y="51"/>
                </a:moveTo>
                <a:cubicBezTo>
                  <a:pt x="57" y="51"/>
                  <a:pt x="52" y="56"/>
                  <a:pt x="52" y="63"/>
                </a:cubicBezTo>
                <a:cubicBezTo>
                  <a:pt x="52" y="66"/>
                  <a:pt x="53" y="69"/>
                  <a:pt x="55" y="71"/>
                </a:cubicBezTo>
                <a:cubicBezTo>
                  <a:pt x="50" y="82"/>
                  <a:pt x="50" y="82"/>
                  <a:pt x="50" y="82"/>
                </a:cubicBezTo>
                <a:cubicBezTo>
                  <a:pt x="57" y="82"/>
                  <a:pt x="57" y="82"/>
                  <a:pt x="57" y="82"/>
                </a:cubicBezTo>
                <a:cubicBezTo>
                  <a:pt x="61" y="86"/>
                  <a:pt x="61" y="86"/>
                  <a:pt x="61" y="86"/>
                </a:cubicBezTo>
                <a:cubicBezTo>
                  <a:pt x="64" y="78"/>
                  <a:pt x="64" y="78"/>
                  <a:pt x="64" y="78"/>
                </a:cubicBezTo>
                <a:cubicBezTo>
                  <a:pt x="68" y="88"/>
                  <a:pt x="68" y="88"/>
                  <a:pt x="68" y="88"/>
                </a:cubicBezTo>
                <a:cubicBezTo>
                  <a:pt x="72" y="84"/>
                  <a:pt x="72" y="84"/>
                  <a:pt x="72" y="84"/>
                </a:cubicBezTo>
                <a:cubicBezTo>
                  <a:pt x="78" y="84"/>
                  <a:pt x="78" y="84"/>
                  <a:pt x="78" y="84"/>
                </a:cubicBezTo>
                <a:cubicBezTo>
                  <a:pt x="74" y="71"/>
                  <a:pt x="74" y="71"/>
                  <a:pt x="74" y="71"/>
                </a:cubicBezTo>
                <a:cubicBezTo>
                  <a:pt x="75" y="69"/>
                  <a:pt x="76" y="66"/>
                  <a:pt x="76" y="63"/>
                </a:cubicBezTo>
                <a:cubicBezTo>
                  <a:pt x="76" y="56"/>
                  <a:pt x="71" y="51"/>
                  <a:pt x="64" y="51"/>
                </a:cubicBezTo>
                <a:close/>
                <a:moveTo>
                  <a:pt x="71" y="67"/>
                </a:moveTo>
                <a:cubicBezTo>
                  <a:pt x="69" y="68"/>
                  <a:pt x="67" y="69"/>
                  <a:pt x="64" y="69"/>
                </a:cubicBezTo>
                <a:cubicBezTo>
                  <a:pt x="62" y="69"/>
                  <a:pt x="59" y="68"/>
                  <a:pt x="57" y="67"/>
                </a:cubicBezTo>
                <a:cubicBezTo>
                  <a:pt x="58" y="69"/>
                  <a:pt x="61" y="72"/>
                  <a:pt x="64" y="72"/>
                </a:cubicBezTo>
                <a:cubicBezTo>
                  <a:pt x="67" y="72"/>
                  <a:pt x="70" y="70"/>
                  <a:pt x="71" y="67"/>
                </a:cubicBezTo>
                <a:close/>
                <a:moveTo>
                  <a:pt x="62" y="55"/>
                </a:moveTo>
                <a:cubicBezTo>
                  <a:pt x="64" y="55"/>
                  <a:pt x="66" y="56"/>
                  <a:pt x="68" y="58"/>
                </a:cubicBezTo>
                <a:cubicBezTo>
                  <a:pt x="70" y="60"/>
                  <a:pt x="71" y="62"/>
                  <a:pt x="71" y="64"/>
                </a:cubicBezTo>
                <a:cubicBezTo>
                  <a:pt x="73" y="62"/>
                  <a:pt x="72" y="58"/>
                  <a:pt x="70" y="56"/>
                </a:cubicBezTo>
                <a:cubicBezTo>
                  <a:pt x="68" y="54"/>
                  <a:pt x="65" y="54"/>
                  <a:pt x="62" y="55"/>
                </a:cubicBezTo>
                <a:close/>
                <a:moveTo>
                  <a:pt x="18" y="41"/>
                </a:moveTo>
                <a:cubicBezTo>
                  <a:pt x="18" y="46"/>
                  <a:pt x="18" y="46"/>
                  <a:pt x="18" y="46"/>
                </a:cubicBezTo>
                <a:cubicBezTo>
                  <a:pt x="77" y="46"/>
                  <a:pt x="77" y="46"/>
                  <a:pt x="77" y="46"/>
                </a:cubicBezTo>
                <a:cubicBezTo>
                  <a:pt x="77" y="41"/>
                  <a:pt x="77" y="41"/>
                  <a:pt x="77" y="41"/>
                </a:cubicBezTo>
                <a:cubicBezTo>
                  <a:pt x="18" y="41"/>
                  <a:pt x="18" y="41"/>
                  <a:pt x="18" y="41"/>
                </a:cubicBezTo>
                <a:close/>
                <a:moveTo>
                  <a:pt x="47" y="29"/>
                </a:moveTo>
                <a:cubicBezTo>
                  <a:pt x="47" y="34"/>
                  <a:pt x="47" y="34"/>
                  <a:pt x="47" y="34"/>
                </a:cubicBezTo>
                <a:cubicBezTo>
                  <a:pt x="77" y="34"/>
                  <a:pt x="77" y="34"/>
                  <a:pt x="77" y="34"/>
                </a:cubicBezTo>
                <a:cubicBezTo>
                  <a:pt x="77" y="29"/>
                  <a:pt x="77" y="29"/>
                  <a:pt x="77" y="29"/>
                </a:cubicBezTo>
                <a:cubicBezTo>
                  <a:pt x="47" y="29"/>
                  <a:pt x="47" y="29"/>
                  <a:pt x="47" y="29"/>
                </a:cubicBezTo>
                <a:close/>
                <a:moveTo>
                  <a:pt x="47" y="17"/>
                </a:moveTo>
                <a:cubicBezTo>
                  <a:pt x="47" y="22"/>
                  <a:pt x="47" y="22"/>
                  <a:pt x="47" y="22"/>
                </a:cubicBezTo>
                <a:cubicBezTo>
                  <a:pt x="77" y="22"/>
                  <a:pt x="77" y="22"/>
                  <a:pt x="77" y="22"/>
                </a:cubicBezTo>
                <a:cubicBezTo>
                  <a:pt x="77" y="17"/>
                  <a:pt x="77" y="17"/>
                  <a:pt x="77" y="17"/>
                </a:cubicBezTo>
                <a:cubicBezTo>
                  <a:pt x="47" y="17"/>
                  <a:pt x="47" y="17"/>
                  <a:pt x="47" y="17"/>
                </a:cubicBezTo>
                <a:close/>
                <a:moveTo>
                  <a:pt x="18" y="17"/>
                </a:moveTo>
                <a:cubicBezTo>
                  <a:pt x="18" y="35"/>
                  <a:pt x="18" y="35"/>
                  <a:pt x="18" y="35"/>
                </a:cubicBezTo>
                <a:cubicBezTo>
                  <a:pt x="40" y="35"/>
                  <a:pt x="40" y="35"/>
                  <a:pt x="40" y="35"/>
                </a:cubicBezTo>
                <a:cubicBezTo>
                  <a:pt x="40" y="17"/>
                  <a:pt x="40" y="17"/>
                  <a:pt x="40" y="17"/>
                </a:cubicBezTo>
                <a:lnTo>
                  <a:pt x="18" y="17"/>
                </a:lnTo>
                <a:close/>
              </a:path>
            </a:pathLst>
          </a:custGeom>
          <a:solidFill>
            <a:srgbClr val="2EB0A2"/>
          </a:solidFill>
          <a:ln>
            <a:noFill/>
          </a:ln>
          <a:extLst/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  <a:latin typeface="等线" panose="020F0502020204030204"/>
            </a:endParaRPr>
          </a:p>
        </p:txBody>
      </p:sp>
      <p:sp>
        <p:nvSpPr>
          <p:cNvPr id="65" name="Freeform 105"/>
          <p:cNvSpPr>
            <a:spLocks noEditPoints="1"/>
          </p:cNvSpPr>
          <p:nvPr/>
        </p:nvSpPr>
        <p:spPr bwMode="auto">
          <a:xfrm>
            <a:off x="9657347" y="2423077"/>
            <a:ext cx="219002" cy="264727"/>
          </a:xfrm>
          <a:custGeom>
            <a:avLst/>
            <a:gdLst>
              <a:gd name="T0" fmla="*/ 0 w 77"/>
              <a:gd name="T1" fmla="*/ 85 h 93"/>
              <a:gd name="T2" fmla="*/ 30 w 77"/>
              <a:gd name="T3" fmla="*/ 20 h 93"/>
              <a:gd name="T4" fmla="*/ 38 w 77"/>
              <a:gd name="T5" fmla="*/ 26 h 93"/>
              <a:gd name="T6" fmla="*/ 39 w 77"/>
              <a:gd name="T7" fmla="*/ 27 h 93"/>
              <a:gd name="T8" fmla="*/ 39 w 77"/>
              <a:gd name="T9" fmla="*/ 27 h 93"/>
              <a:gd name="T10" fmla="*/ 40 w 77"/>
              <a:gd name="T11" fmla="*/ 27 h 93"/>
              <a:gd name="T12" fmla="*/ 40 w 77"/>
              <a:gd name="T13" fmla="*/ 28 h 93"/>
              <a:gd name="T14" fmla="*/ 40 w 77"/>
              <a:gd name="T15" fmla="*/ 28 h 93"/>
              <a:gd name="T16" fmla="*/ 41 w 77"/>
              <a:gd name="T17" fmla="*/ 28 h 93"/>
              <a:gd name="T18" fmla="*/ 41 w 77"/>
              <a:gd name="T19" fmla="*/ 29 h 93"/>
              <a:gd name="T20" fmla="*/ 42 w 77"/>
              <a:gd name="T21" fmla="*/ 29 h 93"/>
              <a:gd name="T22" fmla="*/ 42 w 77"/>
              <a:gd name="T23" fmla="*/ 29 h 93"/>
              <a:gd name="T24" fmla="*/ 43 w 77"/>
              <a:gd name="T25" fmla="*/ 29 h 93"/>
              <a:gd name="T26" fmla="*/ 43 w 77"/>
              <a:gd name="T27" fmla="*/ 30 h 93"/>
              <a:gd name="T28" fmla="*/ 43 w 77"/>
              <a:gd name="T29" fmla="*/ 30 h 93"/>
              <a:gd name="T30" fmla="*/ 48 w 77"/>
              <a:gd name="T31" fmla="*/ 33 h 93"/>
              <a:gd name="T32" fmla="*/ 48 w 77"/>
              <a:gd name="T33" fmla="*/ 33 h 93"/>
              <a:gd name="T34" fmla="*/ 49 w 77"/>
              <a:gd name="T35" fmla="*/ 34 h 93"/>
              <a:gd name="T36" fmla="*/ 49 w 77"/>
              <a:gd name="T37" fmla="*/ 34 h 93"/>
              <a:gd name="T38" fmla="*/ 50 w 77"/>
              <a:gd name="T39" fmla="*/ 34 h 93"/>
              <a:gd name="T40" fmla="*/ 50 w 77"/>
              <a:gd name="T41" fmla="*/ 35 h 93"/>
              <a:gd name="T42" fmla="*/ 50 w 77"/>
              <a:gd name="T43" fmla="*/ 35 h 93"/>
              <a:gd name="T44" fmla="*/ 51 w 77"/>
              <a:gd name="T45" fmla="*/ 35 h 93"/>
              <a:gd name="T46" fmla="*/ 51 w 77"/>
              <a:gd name="T47" fmla="*/ 36 h 93"/>
              <a:gd name="T48" fmla="*/ 52 w 77"/>
              <a:gd name="T49" fmla="*/ 36 h 93"/>
              <a:gd name="T50" fmla="*/ 52 w 77"/>
              <a:gd name="T51" fmla="*/ 36 h 93"/>
              <a:gd name="T52" fmla="*/ 53 w 77"/>
              <a:gd name="T53" fmla="*/ 37 h 93"/>
              <a:gd name="T54" fmla="*/ 53 w 77"/>
              <a:gd name="T55" fmla="*/ 37 h 93"/>
              <a:gd name="T56" fmla="*/ 48 w 77"/>
              <a:gd name="T57" fmla="*/ 79 h 93"/>
              <a:gd name="T58" fmla="*/ 7 w 77"/>
              <a:gd name="T59" fmla="*/ 91 h 93"/>
              <a:gd name="T60" fmla="*/ 35 w 77"/>
              <a:gd name="T61" fmla="*/ 64 h 93"/>
              <a:gd name="T62" fmla="*/ 19 w 77"/>
              <a:gd name="T63" fmla="*/ 53 h 93"/>
              <a:gd name="T64" fmla="*/ 3 w 77"/>
              <a:gd name="T65" fmla="*/ 88 h 93"/>
              <a:gd name="T66" fmla="*/ 73 w 77"/>
              <a:gd name="T67" fmla="*/ 93 h 93"/>
              <a:gd name="T68" fmla="*/ 54 w 77"/>
              <a:gd name="T69" fmla="*/ 83 h 93"/>
              <a:gd name="T70" fmla="*/ 69 w 77"/>
              <a:gd name="T71" fmla="*/ 42 h 93"/>
              <a:gd name="T72" fmla="*/ 34 w 77"/>
              <a:gd name="T73" fmla="*/ 0 h 93"/>
              <a:gd name="T74" fmla="*/ 69 w 77"/>
              <a:gd name="T75" fmla="*/ 42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77" h="93">
                <a:moveTo>
                  <a:pt x="3" y="88"/>
                </a:moveTo>
                <a:cubicBezTo>
                  <a:pt x="2" y="87"/>
                  <a:pt x="1" y="86"/>
                  <a:pt x="0" y="85"/>
                </a:cubicBezTo>
                <a:cubicBezTo>
                  <a:pt x="0" y="72"/>
                  <a:pt x="0" y="58"/>
                  <a:pt x="0" y="45"/>
                </a:cubicBezTo>
                <a:cubicBezTo>
                  <a:pt x="12" y="40"/>
                  <a:pt x="21" y="32"/>
                  <a:pt x="30" y="20"/>
                </a:cubicBezTo>
                <a:cubicBezTo>
                  <a:pt x="38" y="26"/>
                  <a:pt x="38" y="26"/>
                  <a:pt x="38" y="26"/>
                </a:cubicBezTo>
                <a:cubicBezTo>
                  <a:pt x="38" y="26"/>
                  <a:pt x="38" y="26"/>
                  <a:pt x="38" y="26"/>
                </a:cubicBezTo>
                <a:cubicBezTo>
                  <a:pt x="38" y="27"/>
                  <a:pt x="38" y="27"/>
                  <a:pt x="38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40" y="27"/>
                  <a:pt x="40" y="27"/>
                  <a:pt x="40" y="27"/>
                </a:cubicBezTo>
                <a:cubicBezTo>
                  <a:pt x="40" y="27"/>
                  <a:pt x="40" y="27"/>
                  <a:pt x="40" y="27"/>
                </a:cubicBezTo>
                <a:cubicBezTo>
                  <a:pt x="40" y="28"/>
                  <a:pt x="40" y="28"/>
                  <a:pt x="40" y="28"/>
                </a:cubicBezTo>
                <a:cubicBezTo>
                  <a:pt x="40" y="28"/>
                  <a:pt x="40" y="28"/>
                  <a:pt x="40" y="28"/>
                </a:cubicBezTo>
                <a:cubicBezTo>
                  <a:pt x="40" y="28"/>
                  <a:pt x="40" y="28"/>
                  <a:pt x="40" y="28"/>
                </a:cubicBezTo>
                <a:cubicBezTo>
                  <a:pt x="41" y="28"/>
                  <a:pt x="41" y="28"/>
                  <a:pt x="41" y="28"/>
                </a:cubicBezTo>
                <a:cubicBezTo>
                  <a:pt x="41" y="28"/>
                  <a:pt x="41" y="28"/>
                  <a:pt x="41" y="28"/>
                </a:cubicBezTo>
                <a:cubicBezTo>
                  <a:pt x="41" y="28"/>
                  <a:pt x="41" y="28"/>
                  <a:pt x="41" y="28"/>
                </a:cubicBezTo>
                <a:cubicBezTo>
                  <a:pt x="41" y="29"/>
                  <a:pt x="41" y="29"/>
                  <a:pt x="41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3" y="29"/>
                  <a:pt x="43" y="29"/>
                  <a:pt x="43" y="29"/>
                </a:cubicBezTo>
                <a:cubicBezTo>
                  <a:pt x="43" y="30"/>
                  <a:pt x="43" y="30"/>
                  <a:pt x="43" y="30"/>
                </a:cubicBezTo>
                <a:cubicBezTo>
                  <a:pt x="43" y="30"/>
                  <a:pt x="43" y="30"/>
                  <a:pt x="43" y="30"/>
                </a:cubicBezTo>
                <a:cubicBezTo>
                  <a:pt x="43" y="30"/>
                  <a:pt x="43" y="30"/>
                  <a:pt x="43" y="30"/>
                </a:cubicBezTo>
                <a:cubicBezTo>
                  <a:pt x="43" y="30"/>
                  <a:pt x="43" y="30"/>
                  <a:pt x="43" y="30"/>
                </a:cubicBezTo>
                <a:cubicBezTo>
                  <a:pt x="44" y="30"/>
                  <a:pt x="44" y="30"/>
                  <a:pt x="44" y="30"/>
                </a:cubicBezTo>
                <a:cubicBezTo>
                  <a:pt x="48" y="33"/>
                  <a:pt x="48" y="33"/>
                  <a:pt x="48" y="33"/>
                </a:cubicBezTo>
                <a:cubicBezTo>
                  <a:pt x="48" y="33"/>
                  <a:pt x="48" y="33"/>
                  <a:pt x="48" y="33"/>
                </a:cubicBezTo>
                <a:cubicBezTo>
                  <a:pt x="48" y="33"/>
                  <a:pt x="48" y="33"/>
                  <a:pt x="48" y="33"/>
                </a:cubicBezTo>
                <a:cubicBezTo>
                  <a:pt x="48" y="34"/>
                  <a:pt x="48" y="34"/>
                  <a:pt x="48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50" y="34"/>
                  <a:pt x="50" y="34"/>
                  <a:pt x="50" y="34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5"/>
                  <a:pt x="50" y="35"/>
                  <a:pt x="50" y="35"/>
                </a:cubicBezTo>
                <a:cubicBezTo>
                  <a:pt x="51" y="35"/>
                  <a:pt x="51" y="35"/>
                  <a:pt x="51" y="35"/>
                </a:cubicBezTo>
                <a:cubicBezTo>
                  <a:pt x="51" y="35"/>
                  <a:pt x="51" y="35"/>
                  <a:pt x="51" y="35"/>
                </a:cubicBezTo>
                <a:cubicBezTo>
                  <a:pt x="51" y="35"/>
                  <a:pt x="51" y="35"/>
                  <a:pt x="51" y="35"/>
                </a:cubicBezTo>
                <a:cubicBezTo>
                  <a:pt x="51" y="36"/>
                  <a:pt x="51" y="36"/>
                  <a:pt x="51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3" y="37"/>
                  <a:pt x="53" y="37"/>
                  <a:pt x="53" y="37"/>
                </a:cubicBezTo>
                <a:cubicBezTo>
                  <a:pt x="53" y="37"/>
                  <a:pt x="53" y="37"/>
                  <a:pt x="53" y="37"/>
                </a:cubicBezTo>
                <a:cubicBezTo>
                  <a:pt x="53" y="37"/>
                  <a:pt x="53" y="37"/>
                  <a:pt x="53" y="37"/>
                </a:cubicBezTo>
                <a:cubicBezTo>
                  <a:pt x="62" y="43"/>
                  <a:pt x="62" y="43"/>
                  <a:pt x="62" y="43"/>
                </a:cubicBezTo>
                <a:cubicBezTo>
                  <a:pt x="53" y="55"/>
                  <a:pt x="49" y="67"/>
                  <a:pt x="48" y="79"/>
                </a:cubicBezTo>
                <a:cubicBezTo>
                  <a:pt x="36" y="84"/>
                  <a:pt x="23" y="88"/>
                  <a:pt x="11" y="93"/>
                </a:cubicBezTo>
                <a:cubicBezTo>
                  <a:pt x="9" y="92"/>
                  <a:pt x="8" y="91"/>
                  <a:pt x="7" y="91"/>
                </a:cubicBezTo>
                <a:cubicBezTo>
                  <a:pt x="23" y="68"/>
                  <a:pt x="23" y="68"/>
                  <a:pt x="23" y="68"/>
                </a:cubicBezTo>
                <a:cubicBezTo>
                  <a:pt x="27" y="69"/>
                  <a:pt x="32" y="68"/>
                  <a:pt x="35" y="64"/>
                </a:cubicBezTo>
                <a:cubicBezTo>
                  <a:pt x="38" y="60"/>
                  <a:pt x="37" y="54"/>
                  <a:pt x="32" y="51"/>
                </a:cubicBezTo>
                <a:cubicBezTo>
                  <a:pt x="28" y="47"/>
                  <a:pt x="22" y="49"/>
                  <a:pt x="19" y="53"/>
                </a:cubicBezTo>
                <a:cubicBezTo>
                  <a:pt x="16" y="57"/>
                  <a:pt x="16" y="62"/>
                  <a:pt x="19" y="65"/>
                </a:cubicBezTo>
                <a:cubicBezTo>
                  <a:pt x="3" y="88"/>
                  <a:pt x="3" y="88"/>
                  <a:pt x="3" y="88"/>
                </a:cubicBezTo>
                <a:close/>
                <a:moveTo>
                  <a:pt x="27" y="93"/>
                </a:moveTo>
                <a:cubicBezTo>
                  <a:pt x="73" y="93"/>
                  <a:pt x="73" y="93"/>
                  <a:pt x="73" y="93"/>
                </a:cubicBezTo>
                <a:cubicBezTo>
                  <a:pt x="73" y="83"/>
                  <a:pt x="73" y="83"/>
                  <a:pt x="73" y="83"/>
                </a:cubicBezTo>
                <a:cubicBezTo>
                  <a:pt x="54" y="83"/>
                  <a:pt x="54" y="83"/>
                  <a:pt x="54" y="83"/>
                </a:cubicBezTo>
                <a:cubicBezTo>
                  <a:pt x="27" y="93"/>
                  <a:pt x="27" y="93"/>
                  <a:pt x="27" y="93"/>
                </a:cubicBezTo>
                <a:close/>
                <a:moveTo>
                  <a:pt x="69" y="42"/>
                </a:moveTo>
                <a:cubicBezTo>
                  <a:pt x="77" y="31"/>
                  <a:pt x="77" y="31"/>
                  <a:pt x="77" y="31"/>
                </a:cubicBezTo>
                <a:cubicBezTo>
                  <a:pt x="34" y="0"/>
                  <a:pt x="34" y="0"/>
                  <a:pt x="34" y="0"/>
                </a:cubicBezTo>
                <a:cubicBezTo>
                  <a:pt x="26" y="12"/>
                  <a:pt x="26" y="12"/>
                  <a:pt x="26" y="12"/>
                </a:cubicBezTo>
                <a:lnTo>
                  <a:pt x="69" y="42"/>
                </a:lnTo>
                <a:close/>
              </a:path>
            </a:pathLst>
          </a:custGeom>
          <a:solidFill>
            <a:srgbClr val="2EB0A2"/>
          </a:solidFill>
          <a:ln>
            <a:noFill/>
          </a:ln>
          <a:extLst/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  <a:latin typeface="等线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499232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6000"/>
                            </p:stCondLst>
                            <p:childTnLst>
                              <p:par>
                                <p:cTn id="5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6500"/>
                            </p:stCondLst>
                            <p:childTnLst>
                              <p:par>
                                <p:cTn id="6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7000"/>
                            </p:stCondLst>
                            <p:childTnLst>
                              <p:par>
                                <p:cTn id="66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7500"/>
                            </p:stCondLst>
                            <p:childTnLst>
                              <p:par>
                                <p:cTn id="7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8000"/>
                            </p:stCondLst>
                            <p:childTnLst>
                              <p:par>
                                <p:cTn id="77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8500"/>
                            </p:stCondLst>
                            <p:childTnLst>
                              <p:par>
                                <p:cTn id="8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9000"/>
                            </p:stCondLst>
                            <p:childTnLst>
                              <p:par>
                                <p:cTn id="8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9500"/>
                            </p:stCondLst>
                            <p:childTnLst>
                              <p:par>
                                <p:cTn id="9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0000"/>
                            </p:stCondLst>
                            <p:childTnLst>
                              <p:par>
                                <p:cTn id="99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0500"/>
                            </p:stCondLst>
                            <p:childTnLst>
                              <p:par>
                                <p:cTn id="10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1000"/>
                            </p:stCondLst>
                            <p:childTnLst>
                              <p:par>
                                <p:cTn id="11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1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11500"/>
                            </p:stCondLst>
                            <p:childTnLst>
                              <p:par>
                                <p:cTn id="1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2000"/>
                            </p:stCondLst>
                            <p:childTnLst>
                              <p:par>
                                <p:cTn id="121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2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5" grpId="0"/>
      <p:bldP spid="49" grpId="0"/>
      <p:bldP spid="50" grpId="0"/>
      <p:bldP spid="51" grpId="0"/>
      <p:bldP spid="52" grpId="0"/>
      <p:bldP spid="53" grpId="0"/>
      <p:bldP spid="54" grpId="0"/>
      <p:bldP spid="55" grpId="0"/>
      <p:bldP spid="56" grpId="0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椭圆 21"/>
          <p:cNvSpPr/>
          <p:nvPr/>
        </p:nvSpPr>
        <p:spPr>
          <a:xfrm>
            <a:off x="7064989" y="1825694"/>
            <a:ext cx="723902" cy="723902"/>
          </a:xfrm>
          <a:prstGeom prst="ellipse">
            <a:avLst/>
          </a:prstGeom>
          <a:solidFill>
            <a:srgbClr val="9BD4C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cs typeface="+mn-cs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3581080" y="4574465"/>
            <a:ext cx="425890" cy="425890"/>
          </a:xfrm>
          <a:prstGeom prst="ellipse">
            <a:avLst/>
          </a:prstGeom>
          <a:solidFill>
            <a:srgbClr val="9BAF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cs typeface="+mn-cs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4992636" y="1568864"/>
            <a:ext cx="2304331" cy="1627031"/>
            <a:chOff x="4884867" y="2012485"/>
            <a:chExt cx="2304331" cy="1627031"/>
          </a:xfrm>
        </p:grpSpPr>
        <p:sp>
          <p:nvSpPr>
            <p:cNvPr id="25" name="椭圆 24"/>
            <p:cNvSpPr/>
            <p:nvPr/>
          </p:nvSpPr>
          <p:spPr>
            <a:xfrm>
              <a:off x="5223518" y="2012485"/>
              <a:ext cx="1627031" cy="1627031"/>
            </a:xfrm>
            <a:prstGeom prst="ellipse">
              <a:avLst/>
            </a:prstGeom>
            <a:solidFill>
              <a:srgbClr val="2F728B">
                <a:alpha val="83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cs typeface="+mn-cs"/>
              </a:endParaRPr>
            </a:p>
          </p:txBody>
        </p:sp>
        <p:sp>
          <p:nvSpPr>
            <p:cNvPr id="26" name="TextBox 17"/>
            <p:cNvSpPr txBox="1"/>
            <p:nvPr/>
          </p:nvSpPr>
          <p:spPr>
            <a:xfrm>
              <a:off x="4884867" y="2663370"/>
              <a:ext cx="2304331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marL="0" marR="0" lvl="0" indent="0" algn="ctr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d-ID" sz="1500" b="1" i="0" u="none" strike="noStrike" kern="0" cap="none" spc="5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gency FB" panose="020B0503020202020204" pitchFamily="34" charset="0"/>
                  <a:sym typeface="Agency FB" panose="020B0503020202020204" pitchFamily="34" charset="0"/>
                </a:rPr>
                <a:t>Creative Project</a:t>
              </a: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5373700" y="3001161"/>
            <a:ext cx="2304331" cy="1999194"/>
            <a:chOff x="5265931" y="3444782"/>
            <a:chExt cx="2304331" cy="1999194"/>
          </a:xfrm>
        </p:grpSpPr>
        <p:sp>
          <p:nvSpPr>
            <p:cNvPr id="28" name="椭圆 27"/>
            <p:cNvSpPr/>
            <p:nvPr/>
          </p:nvSpPr>
          <p:spPr>
            <a:xfrm>
              <a:off x="5433220" y="3444782"/>
              <a:ext cx="1999194" cy="1999194"/>
            </a:xfrm>
            <a:prstGeom prst="ellipse">
              <a:avLst/>
            </a:prstGeom>
            <a:solidFill>
              <a:srgbClr val="2C6A8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cs typeface="+mn-cs"/>
              </a:endParaRPr>
            </a:p>
          </p:txBody>
        </p:sp>
        <p:sp>
          <p:nvSpPr>
            <p:cNvPr id="29" name="TextBox 17"/>
            <p:cNvSpPr txBox="1"/>
            <p:nvPr/>
          </p:nvSpPr>
          <p:spPr>
            <a:xfrm>
              <a:off x="5265931" y="4308647"/>
              <a:ext cx="2304331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marL="0" marR="0" lvl="0" indent="0" algn="ctr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d-ID" sz="1500" b="1" i="0" u="none" strike="noStrike" kern="0" cap="none" spc="5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gency FB" panose="020B0503020202020204" pitchFamily="34" charset="0"/>
                  <a:sym typeface="Agency FB" panose="020B0503020202020204" pitchFamily="34" charset="0"/>
                </a:rPr>
                <a:t>Creative Project</a:t>
              </a: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6936575" y="3001161"/>
            <a:ext cx="2304331" cy="1711327"/>
            <a:chOff x="6828806" y="3444782"/>
            <a:chExt cx="2304331" cy="1711327"/>
          </a:xfrm>
        </p:grpSpPr>
        <p:sp>
          <p:nvSpPr>
            <p:cNvPr id="31" name="椭圆 30"/>
            <p:cNvSpPr/>
            <p:nvPr/>
          </p:nvSpPr>
          <p:spPr>
            <a:xfrm>
              <a:off x="7060251" y="3444782"/>
              <a:ext cx="1711327" cy="1711327"/>
            </a:xfrm>
            <a:prstGeom prst="ellipse">
              <a:avLst/>
            </a:prstGeom>
            <a:solidFill>
              <a:srgbClr val="436982">
                <a:alpha val="87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cs typeface="+mn-cs"/>
              </a:endParaRPr>
            </a:p>
          </p:txBody>
        </p:sp>
        <p:sp>
          <p:nvSpPr>
            <p:cNvPr id="32" name="TextBox 17"/>
            <p:cNvSpPr txBox="1"/>
            <p:nvPr/>
          </p:nvSpPr>
          <p:spPr>
            <a:xfrm>
              <a:off x="6828806" y="4154758"/>
              <a:ext cx="2304331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marL="0" marR="0" lvl="0" indent="0" algn="ctr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d-ID" sz="1500" b="1" i="0" u="none" strike="noStrike" kern="0" cap="none" spc="5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gency FB" panose="020B0503020202020204" pitchFamily="34" charset="0"/>
                  <a:sym typeface="Agency FB" panose="020B0503020202020204" pitchFamily="34" charset="0"/>
                </a:rPr>
                <a:t>Creative Project</a:t>
              </a: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3320110" y="2187645"/>
            <a:ext cx="2613741" cy="2613741"/>
            <a:chOff x="3212341" y="2631266"/>
            <a:chExt cx="2613741" cy="2613741"/>
          </a:xfrm>
        </p:grpSpPr>
        <p:sp>
          <p:nvSpPr>
            <p:cNvPr id="34" name="椭圆 33"/>
            <p:cNvSpPr/>
            <p:nvPr/>
          </p:nvSpPr>
          <p:spPr>
            <a:xfrm>
              <a:off x="3212341" y="2631266"/>
              <a:ext cx="2613741" cy="2613741"/>
            </a:xfrm>
            <a:prstGeom prst="ellipse">
              <a:avLst/>
            </a:prstGeom>
            <a:solidFill>
              <a:srgbClr val="2EB0A2">
                <a:alpha val="83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cs typeface="+mn-cs"/>
              </a:endParaRPr>
            </a:p>
          </p:txBody>
        </p:sp>
        <p:sp>
          <p:nvSpPr>
            <p:cNvPr id="35" name="文本框 46"/>
            <p:cNvSpPr txBox="1"/>
            <p:nvPr/>
          </p:nvSpPr>
          <p:spPr>
            <a:xfrm>
              <a:off x="3560604" y="3702782"/>
              <a:ext cx="169629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gency FB" panose="020B0503020202020204" pitchFamily="34" charset="0"/>
                  <a:cs typeface="Arial" panose="020B0604020202020204" pitchFamily="34" charset="0"/>
                </a:rPr>
                <a:t>OUR SERVICES</a:t>
              </a:r>
              <a:endPara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gency FB" panose="020B0503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6" name="文本框 47"/>
          <p:cNvSpPr txBox="1"/>
          <p:nvPr/>
        </p:nvSpPr>
        <p:spPr>
          <a:xfrm>
            <a:off x="8467521" y="4866377"/>
            <a:ext cx="5950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b="1" dirty="0" smtClean="0">
                <a:solidFill>
                  <a:srgbClr val="436982"/>
                </a:solidFill>
                <a:latin typeface="Agency FB" panose="020B0503020202020204" pitchFamily="34" charset="0"/>
                <a:cs typeface="Arial" panose="020B0604020202020204" pitchFamily="34" charset="0"/>
              </a:rPr>
              <a:t>标题</a:t>
            </a:r>
            <a:endParaRPr lang="zh-CN" altLang="en-US" sz="1600" b="1" dirty="0">
              <a:solidFill>
                <a:srgbClr val="436982"/>
              </a:solidFill>
              <a:latin typeface="Agency FB" panose="020B0503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7540184" y="5186842"/>
            <a:ext cx="4269622" cy="5027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600"/>
              </a:lnSpc>
              <a:buClr>
                <a:srgbClr val="E7E6E6">
                  <a:lumMod val="10000"/>
                </a:srgbClr>
              </a:buClr>
            </a:pPr>
            <a:r>
              <a:rPr lang="en-US" altLang="zh-CN" sz="1200" dirty="0">
                <a:solidFill>
                  <a:prstClr val="black">
                    <a:lumMod val="50000"/>
                    <a:lumOff val="50000"/>
                  </a:prstClr>
                </a:solidFill>
                <a:latin typeface="等线" panose="020F0502020204030204"/>
              </a:rPr>
              <a:t>By faith I mean a vision of good one cherishes and the enthusiasm that pushes one to seek its</a:t>
            </a:r>
          </a:p>
        </p:txBody>
      </p:sp>
      <p:sp>
        <p:nvSpPr>
          <p:cNvPr id="38" name="文本框 49"/>
          <p:cNvSpPr txBox="1"/>
          <p:nvPr/>
        </p:nvSpPr>
        <p:spPr>
          <a:xfrm>
            <a:off x="1867092" y="1285695"/>
            <a:ext cx="5950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b="1" dirty="0" smtClean="0">
                <a:solidFill>
                  <a:srgbClr val="2EB0A2"/>
                </a:solidFill>
                <a:latin typeface="Agency FB" panose="020B0503020202020204" pitchFamily="34" charset="0"/>
                <a:cs typeface="Arial" panose="020B0604020202020204" pitchFamily="34" charset="0"/>
              </a:rPr>
              <a:t>标题</a:t>
            </a:r>
            <a:endParaRPr lang="zh-CN" altLang="en-US" sz="1600" b="1" dirty="0">
              <a:solidFill>
                <a:srgbClr val="2EB0A2"/>
              </a:solidFill>
              <a:latin typeface="Agency FB" panose="020B0503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939756" y="1606160"/>
            <a:ext cx="4269622" cy="5027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600"/>
              </a:lnSpc>
              <a:buClr>
                <a:srgbClr val="E7E6E6">
                  <a:lumMod val="10000"/>
                </a:srgbClr>
              </a:buClr>
            </a:pPr>
            <a:r>
              <a:rPr lang="en-US" altLang="zh-CN" sz="1200" dirty="0">
                <a:solidFill>
                  <a:prstClr val="black">
                    <a:lumMod val="50000"/>
                    <a:lumOff val="50000"/>
                  </a:prstClr>
                </a:solidFill>
                <a:latin typeface="等线" panose="020F0502020204030204"/>
              </a:rPr>
              <a:t>By faith I mean a vision of good one cherishes and the enthusiasm that pushes one to seek its</a:t>
            </a:r>
          </a:p>
        </p:txBody>
      </p:sp>
    </p:spTree>
    <p:extLst>
      <p:ext uri="{BB962C8B-B14F-4D97-AF65-F5344CB8AC3E}">
        <p14:creationId xmlns:p14="http://schemas.microsoft.com/office/powerpoint/2010/main" val="529976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750"/>
                            </p:stCondLst>
                            <p:childTnLst>
                              <p:par>
                                <p:cTn id="3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250"/>
                            </p:stCondLst>
                            <p:childTnLst>
                              <p:par>
                                <p:cTn id="4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750"/>
                            </p:stCondLst>
                            <p:childTnLst>
                              <p:par>
                                <p:cTn id="4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250"/>
                            </p:stCondLst>
                            <p:childTnLst>
                              <p:par>
                                <p:cTn id="4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36" grpId="0"/>
      <p:bldP spid="37" grpId="0"/>
      <p:bldP spid="38" grpId="0"/>
      <p:bldP spid="3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组合 65"/>
          <p:cNvGrpSpPr/>
          <p:nvPr/>
        </p:nvGrpSpPr>
        <p:grpSpPr>
          <a:xfrm>
            <a:off x="1600286" y="1497465"/>
            <a:ext cx="9052388" cy="1962614"/>
            <a:chOff x="1460500" y="3687440"/>
            <a:chExt cx="9052388" cy="1962614"/>
          </a:xfrm>
        </p:grpSpPr>
        <p:grpSp>
          <p:nvGrpSpPr>
            <p:cNvPr id="67" name="组合 66"/>
            <p:cNvGrpSpPr/>
            <p:nvPr/>
          </p:nvGrpSpPr>
          <p:grpSpPr>
            <a:xfrm>
              <a:off x="1460500" y="3687440"/>
              <a:ext cx="1962614" cy="1962614"/>
              <a:chOff x="1460500" y="3687440"/>
              <a:chExt cx="1962614" cy="1962614"/>
            </a:xfrm>
          </p:grpSpPr>
          <p:sp>
            <p:nvSpPr>
              <p:cNvPr id="84" name="타원 51"/>
              <p:cNvSpPr/>
              <p:nvPr/>
            </p:nvSpPr>
            <p:spPr>
              <a:xfrm>
                <a:off x="1460500" y="3687440"/>
                <a:ext cx="1962614" cy="1962614"/>
              </a:xfrm>
              <a:prstGeom prst="ellipse">
                <a:avLst/>
              </a:prstGeom>
              <a:solidFill>
                <a:srgbClr val="2EB0A2"/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n-ea"/>
                  <a:cs typeface="+mn-cs"/>
                  <a:sym typeface="+mn-lt"/>
                </a:endParaRPr>
              </a:p>
            </p:txBody>
          </p:sp>
          <p:sp>
            <p:nvSpPr>
              <p:cNvPr id="85" name="Rectangle 3"/>
              <p:cNvSpPr txBox="1">
                <a:spLocks noChangeArrowheads="1"/>
              </p:cNvSpPr>
              <p:nvPr/>
            </p:nvSpPr>
            <p:spPr bwMode="auto">
              <a:xfrm>
                <a:off x="1618622" y="4742748"/>
                <a:ext cx="1646370" cy="369332"/>
              </a:xfrm>
              <a:prstGeom prst="rect">
                <a:avLst/>
              </a:prstGeom>
            </p:spPr>
            <p:txBody>
              <a:bodyPr wrap="square" lIns="0" tIns="0" rIns="0" bIns="0" anchor="t" anchorCtr="0">
                <a:spAutoFit/>
              </a:bodyPr>
              <a:lstStyle>
                <a:lvl1pPr marL="342900" indent="-342900" eaLnBrk="0" hangingPunct="0">
                  <a:spcBef>
                    <a:spcPct val="20000"/>
                  </a:spcBef>
                  <a:buFont typeface="Arial" charset="0"/>
                  <a:buNone/>
                  <a:defRPr lang="en-US" altLang="ko-KR" sz="2000" dirty="0" smtClean="0">
                    <a:latin typeface="Microsoft Sans Serif" pitchFamily="34" charset="0"/>
                    <a:ea typeface="+mj-ea"/>
                    <a:cs typeface="Microsoft Sans Serif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latin typeface="+mn-lt"/>
                    <a:ea typeface="+mn-ea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latin typeface="+mn-lt"/>
                    <a:ea typeface="+mn-ea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latin typeface="+mn-lt"/>
                    <a:ea typeface="+mn-ea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latin typeface="+mn-lt"/>
                    <a:ea typeface="+mn-ea"/>
                  </a:defRPr>
                </a:lvl5pPr>
                <a:lvl6pPr marL="2514600" indent="-228600">
                  <a:spcBef>
                    <a:spcPct val="20000"/>
                  </a:spcBef>
                  <a:buFont typeface="Arial" pitchFamily="34" charset="0"/>
                  <a:buChar char="•"/>
                  <a:defRPr sz="2000">
                    <a:latin typeface="+mn-lt"/>
                    <a:ea typeface="+mn-ea"/>
                  </a:defRPr>
                </a:lvl6pPr>
                <a:lvl7pPr marL="2971800" indent="-228600">
                  <a:spcBef>
                    <a:spcPct val="20000"/>
                  </a:spcBef>
                  <a:buFont typeface="Arial" pitchFamily="34" charset="0"/>
                  <a:buChar char="•"/>
                  <a:defRPr sz="2000">
                    <a:latin typeface="+mn-lt"/>
                    <a:ea typeface="+mn-ea"/>
                  </a:defRPr>
                </a:lvl7pPr>
                <a:lvl8pPr marL="3429000" indent="-228600">
                  <a:spcBef>
                    <a:spcPct val="20000"/>
                  </a:spcBef>
                  <a:buFont typeface="Arial" pitchFamily="34" charset="0"/>
                  <a:buChar char="•"/>
                  <a:defRPr sz="2000">
                    <a:latin typeface="+mn-lt"/>
                    <a:ea typeface="+mn-ea"/>
                  </a:defRPr>
                </a:lvl8pPr>
                <a:lvl9pPr marL="3886200" indent="-228600">
                  <a:spcBef>
                    <a:spcPct val="20000"/>
                  </a:spcBef>
                  <a:buFont typeface="Arial" pitchFamily="34" charset="0"/>
                  <a:buChar char="•"/>
                  <a:defRPr sz="2000">
                    <a:latin typeface="+mn-lt"/>
                    <a:ea typeface="+mn-ea"/>
                  </a:defRPr>
                </a:lvl9pPr>
              </a:lstStyle>
              <a:p>
                <a:pPr marL="0" marR="0" lvl="0" indent="0" algn="ctr" defTabSz="914400" eaLnBrk="0" fontAlgn="auto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charset="0"/>
                  <a:buNone/>
                  <a:tabLst/>
                  <a:defRPr/>
                </a:pPr>
                <a:r>
                  <a:rPr kumimoji="0" lang="en-US" altLang="ko-KR" sz="12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+mn-ea"/>
                    <a:ea typeface="+mn-ea"/>
                    <a:cs typeface="+mn-ea"/>
                    <a:sym typeface="+mn-lt"/>
                  </a:rPr>
                  <a:t>Design inspiration For presentation</a:t>
                </a:r>
              </a:p>
            </p:txBody>
          </p:sp>
          <p:sp>
            <p:nvSpPr>
              <p:cNvPr id="86" name="speed"/>
              <p:cNvSpPr txBox="1">
                <a:spLocks noChangeArrowheads="1"/>
              </p:cNvSpPr>
              <p:nvPr/>
            </p:nvSpPr>
            <p:spPr bwMode="auto">
              <a:xfrm>
                <a:off x="1717047" y="4346072"/>
                <a:ext cx="1449520" cy="276999"/>
              </a:xfrm>
              <a:prstGeom prst="rect">
                <a:avLst/>
              </a:prstGeom>
              <a:noFill/>
              <a:scene3d>
                <a:camera prst="orthographicFront">
                  <a:rot lat="0" lon="0" rev="0"/>
                </a:camera>
                <a:lightRig rig="threePt" dir="t"/>
              </a:scene3d>
              <a:sp3d prstMaterial="matte">
                <a:bevelT w="1270" h="1270"/>
              </a:sp3d>
            </p:spPr>
            <p:txBody>
              <a:bodyPr wrap="square" lIns="0" tIns="0" rIns="0" bIns="0" anchor="t" anchorCtr="0">
                <a:spAutoFit/>
                <a:sp3d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prstClr val="white"/>
                  </a:buClr>
                  <a:buSzTx/>
                  <a:buFontTx/>
                  <a:buNone/>
                  <a:tabLst/>
                  <a:defRPr/>
                </a:pPr>
                <a:r>
                  <a:rPr kumimoji="1" lang="zh-CN" altLang="en-US" sz="20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+mn-ea"/>
                    <a:ea typeface="+mn-ea"/>
                    <a:cs typeface="+mn-ea"/>
                    <a:sym typeface="+mn-lt"/>
                  </a:rPr>
                  <a:t>标题</a:t>
                </a:r>
                <a:endParaRPr kumimoji="1" lang="en-US" altLang="ko-KR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n-ea"/>
                  <a:ea typeface="+mn-ea"/>
                  <a:cs typeface="+mn-ea"/>
                  <a:sym typeface="+mn-lt"/>
                </a:endParaRPr>
              </a:p>
            </p:txBody>
          </p:sp>
        </p:grpSp>
        <p:grpSp>
          <p:nvGrpSpPr>
            <p:cNvPr id="68" name="组合 67"/>
            <p:cNvGrpSpPr/>
            <p:nvPr/>
          </p:nvGrpSpPr>
          <p:grpSpPr>
            <a:xfrm>
              <a:off x="3232944" y="3687440"/>
              <a:ext cx="1962614" cy="1962614"/>
              <a:chOff x="3232944" y="3687440"/>
              <a:chExt cx="1962614" cy="1962614"/>
            </a:xfrm>
          </p:grpSpPr>
          <p:sp>
            <p:nvSpPr>
              <p:cNvPr id="81" name="타원 55"/>
              <p:cNvSpPr/>
              <p:nvPr/>
            </p:nvSpPr>
            <p:spPr>
              <a:xfrm>
                <a:off x="3232944" y="3687440"/>
                <a:ext cx="1962614" cy="1962614"/>
              </a:xfrm>
              <a:prstGeom prst="ellipse">
                <a:avLst/>
              </a:prstGeom>
              <a:noFill/>
              <a:ln w="12700" cap="flat" cmpd="sng" algn="ctr">
                <a:solidFill>
                  <a:srgbClr val="436982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n-ea"/>
                  <a:cs typeface="+mn-ea"/>
                  <a:sym typeface="+mn-lt"/>
                </a:endParaRPr>
              </a:p>
            </p:txBody>
          </p:sp>
          <p:sp>
            <p:nvSpPr>
              <p:cNvPr id="82" name="Rectangle 3"/>
              <p:cNvSpPr txBox="1">
                <a:spLocks noChangeArrowheads="1"/>
              </p:cNvSpPr>
              <p:nvPr/>
            </p:nvSpPr>
            <p:spPr bwMode="auto">
              <a:xfrm>
                <a:off x="3391066" y="4742748"/>
                <a:ext cx="1646370" cy="369332"/>
              </a:xfrm>
              <a:prstGeom prst="rect">
                <a:avLst/>
              </a:prstGeom>
            </p:spPr>
            <p:txBody>
              <a:bodyPr wrap="square" lIns="0" tIns="0" rIns="0" bIns="0" anchor="t" anchorCtr="0">
                <a:spAutoFit/>
              </a:bodyPr>
              <a:lstStyle>
                <a:lvl1pPr marL="342900" indent="-342900" eaLnBrk="0" hangingPunct="0">
                  <a:spcBef>
                    <a:spcPct val="20000"/>
                  </a:spcBef>
                  <a:buFont typeface="Arial" charset="0"/>
                  <a:buNone/>
                  <a:defRPr lang="en-US" altLang="ko-KR" sz="2000" dirty="0" smtClean="0">
                    <a:latin typeface="Microsoft Sans Serif" pitchFamily="34" charset="0"/>
                    <a:ea typeface="+mj-ea"/>
                    <a:cs typeface="Microsoft Sans Serif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latin typeface="+mn-lt"/>
                    <a:ea typeface="+mn-ea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latin typeface="+mn-lt"/>
                    <a:ea typeface="+mn-ea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latin typeface="+mn-lt"/>
                    <a:ea typeface="+mn-ea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latin typeface="+mn-lt"/>
                    <a:ea typeface="+mn-ea"/>
                  </a:defRPr>
                </a:lvl5pPr>
                <a:lvl6pPr marL="2514600" indent="-228600">
                  <a:spcBef>
                    <a:spcPct val="20000"/>
                  </a:spcBef>
                  <a:buFont typeface="Arial" pitchFamily="34" charset="0"/>
                  <a:buChar char="•"/>
                  <a:defRPr sz="2000">
                    <a:latin typeface="+mn-lt"/>
                    <a:ea typeface="+mn-ea"/>
                  </a:defRPr>
                </a:lvl6pPr>
                <a:lvl7pPr marL="2971800" indent="-228600">
                  <a:spcBef>
                    <a:spcPct val="20000"/>
                  </a:spcBef>
                  <a:buFont typeface="Arial" pitchFamily="34" charset="0"/>
                  <a:buChar char="•"/>
                  <a:defRPr sz="2000">
                    <a:latin typeface="+mn-lt"/>
                    <a:ea typeface="+mn-ea"/>
                  </a:defRPr>
                </a:lvl7pPr>
                <a:lvl8pPr marL="3429000" indent="-228600">
                  <a:spcBef>
                    <a:spcPct val="20000"/>
                  </a:spcBef>
                  <a:buFont typeface="Arial" pitchFamily="34" charset="0"/>
                  <a:buChar char="•"/>
                  <a:defRPr sz="2000">
                    <a:latin typeface="+mn-lt"/>
                    <a:ea typeface="+mn-ea"/>
                  </a:defRPr>
                </a:lvl8pPr>
                <a:lvl9pPr marL="3886200" indent="-228600">
                  <a:spcBef>
                    <a:spcPct val="20000"/>
                  </a:spcBef>
                  <a:buFont typeface="Arial" pitchFamily="34" charset="0"/>
                  <a:buChar char="•"/>
                  <a:defRPr sz="2000">
                    <a:latin typeface="+mn-lt"/>
                    <a:ea typeface="+mn-ea"/>
                  </a:defRPr>
                </a:lvl9pPr>
              </a:lstStyle>
              <a:p>
                <a:pPr marL="0" marR="0" lvl="0" indent="0" algn="ctr" defTabSz="914400" eaLnBrk="0" fontAlgn="auto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charset="0"/>
                  <a:buNone/>
                  <a:tabLst/>
                  <a:defRPr/>
                </a:pPr>
                <a:r>
                  <a:rPr kumimoji="0" lang="en-US" altLang="ko-KR" sz="1200" b="0" i="0" u="none" strike="noStrike" kern="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+mn-ea"/>
                    <a:ea typeface="+mn-ea"/>
                    <a:cs typeface="+mn-ea"/>
                    <a:sym typeface="+mn-lt"/>
                  </a:rPr>
                  <a:t>Design inspiration For presentation</a:t>
                </a:r>
              </a:p>
            </p:txBody>
          </p:sp>
          <p:sp>
            <p:nvSpPr>
              <p:cNvPr id="83" name="speed"/>
              <p:cNvSpPr txBox="1">
                <a:spLocks noChangeArrowheads="1"/>
              </p:cNvSpPr>
              <p:nvPr/>
            </p:nvSpPr>
            <p:spPr bwMode="auto">
              <a:xfrm>
                <a:off x="3489491" y="4346072"/>
                <a:ext cx="1449520" cy="276999"/>
              </a:xfrm>
              <a:prstGeom prst="rect">
                <a:avLst/>
              </a:prstGeom>
              <a:noFill/>
              <a:scene3d>
                <a:camera prst="orthographicFront">
                  <a:rot lat="0" lon="0" rev="0"/>
                </a:camera>
                <a:lightRig rig="threePt" dir="t"/>
              </a:scene3d>
              <a:sp3d prstMaterial="matte">
                <a:bevelT w="1270" h="1270"/>
              </a:sp3d>
            </p:spPr>
            <p:txBody>
              <a:bodyPr wrap="square" lIns="0" tIns="0" rIns="0" bIns="0" anchor="t" anchorCtr="0">
                <a:spAutoFit/>
                <a:sp3d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prstClr val="white"/>
                  </a:buClr>
                  <a:buSzTx/>
                  <a:buFontTx/>
                  <a:buNone/>
                  <a:tabLst/>
                  <a:defRPr/>
                </a:pPr>
                <a:r>
                  <a:rPr kumimoji="1" lang="zh-CN" altLang="en-US" sz="20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2EB0A2"/>
                    </a:solidFill>
                    <a:effectLst/>
                    <a:uLnTx/>
                    <a:uFillTx/>
                    <a:latin typeface="+mn-ea"/>
                    <a:ea typeface="+mn-ea"/>
                    <a:cs typeface="+mn-ea"/>
                    <a:sym typeface="+mn-lt"/>
                  </a:rPr>
                  <a:t>标题</a:t>
                </a:r>
                <a:endParaRPr kumimoji="1" lang="en-US" altLang="ko-KR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2EB0A2"/>
                  </a:solidFill>
                  <a:effectLst/>
                  <a:uLnTx/>
                  <a:uFillTx/>
                  <a:latin typeface="+mn-ea"/>
                  <a:ea typeface="+mn-ea"/>
                  <a:cs typeface="+mn-ea"/>
                  <a:sym typeface="+mn-lt"/>
                </a:endParaRPr>
              </a:p>
            </p:txBody>
          </p:sp>
        </p:grpSp>
        <p:grpSp>
          <p:nvGrpSpPr>
            <p:cNvPr id="69" name="组合 68"/>
            <p:cNvGrpSpPr/>
            <p:nvPr/>
          </p:nvGrpSpPr>
          <p:grpSpPr>
            <a:xfrm>
              <a:off x="5005388" y="3687440"/>
              <a:ext cx="1962614" cy="1962614"/>
              <a:chOff x="5005388" y="3687440"/>
              <a:chExt cx="1962614" cy="1962614"/>
            </a:xfrm>
          </p:grpSpPr>
          <p:sp>
            <p:nvSpPr>
              <p:cNvPr id="78" name="타원 59"/>
              <p:cNvSpPr/>
              <p:nvPr/>
            </p:nvSpPr>
            <p:spPr>
              <a:xfrm>
                <a:off x="5005388" y="3687440"/>
                <a:ext cx="1962614" cy="1962614"/>
              </a:xfrm>
              <a:prstGeom prst="ellipse">
                <a:avLst/>
              </a:prstGeom>
              <a:solidFill>
                <a:srgbClr val="2EB0A2"/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n-ea"/>
                  <a:cs typeface="+mn-cs"/>
                  <a:sym typeface="+mn-lt"/>
                </a:endParaRPr>
              </a:p>
            </p:txBody>
          </p:sp>
          <p:sp>
            <p:nvSpPr>
              <p:cNvPr id="79" name="Rectangle 3"/>
              <p:cNvSpPr txBox="1">
                <a:spLocks noChangeArrowheads="1"/>
              </p:cNvSpPr>
              <p:nvPr/>
            </p:nvSpPr>
            <p:spPr bwMode="auto">
              <a:xfrm>
                <a:off x="5163510" y="4742748"/>
                <a:ext cx="1646370" cy="369332"/>
              </a:xfrm>
              <a:prstGeom prst="rect">
                <a:avLst/>
              </a:prstGeom>
            </p:spPr>
            <p:txBody>
              <a:bodyPr wrap="square" lIns="0" tIns="0" rIns="0" bIns="0" anchor="t" anchorCtr="0">
                <a:spAutoFit/>
              </a:bodyPr>
              <a:lstStyle>
                <a:lvl1pPr marL="342900" indent="-342900" eaLnBrk="0" hangingPunct="0">
                  <a:spcBef>
                    <a:spcPct val="20000"/>
                  </a:spcBef>
                  <a:buFont typeface="Arial" charset="0"/>
                  <a:buNone/>
                  <a:defRPr lang="en-US" altLang="ko-KR" sz="2000" dirty="0" smtClean="0">
                    <a:latin typeface="Microsoft Sans Serif" pitchFamily="34" charset="0"/>
                    <a:ea typeface="+mj-ea"/>
                    <a:cs typeface="Microsoft Sans Serif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latin typeface="+mn-lt"/>
                    <a:ea typeface="+mn-ea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latin typeface="+mn-lt"/>
                    <a:ea typeface="+mn-ea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latin typeface="+mn-lt"/>
                    <a:ea typeface="+mn-ea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latin typeface="+mn-lt"/>
                    <a:ea typeface="+mn-ea"/>
                  </a:defRPr>
                </a:lvl5pPr>
                <a:lvl6pPr marL="2514600" indent="-228600">
                  <a:spcBef>
                    <a:spcPct val="20000"/>
                  </a:spcBef>
                  <a:buFont typeface="Arial" pitchFamily="34" charset="0"/>
                  <a:buChar char="•"/>
                  <a:defRPr sz="2000">
                    <a:latin typeface="+mn-lt"/>
                    <a:ea typeface="+mn-ea"/>
                  </a:defRPr>
                </a:lvl6pPr>
                <a:lvl7pPr marL="2971800" indent="-228600">
                  <a:spcBef>
                    <a:spcPct val="20000"/>
                  </a:spcBef>
                  <a:buFont typeface="Arial" pitchFamily="34" charset="0"/>
                  <a:buChar char="•"/>
                  <a:defRPr sz="2000">
                    <a:latin typeface="+mn-lt"/>
                    <a:ea typeface="+mn-ea"/>
                  </a:defRPr>
                </a:lvl7pPr>
                <a:lvl8pPr marL="3429000" indent="-228600">
                  <a:spcBef>
                    <a:spcPct val="20000"/>
                  </a:spcBef>
                  <a:buFont typeface="Arial" pitchFamily="34" charset="0"/>
                  <a:buChar char="•"/>
                  <a:defRPr sz="2000">
                    <a:latin typeface="+mn-lt"/>
                    <a:ea typeface="+mn-ea"/>
                  </a:defRPr>
                </a:lvl8pPr>
                <a:lvl9pPr marL="3886200" indent="-228600">
                  <a:spcBef>
                    <a:spcPct val="20000"/>
                  </a:spcBef>
                  <a:buFont typeface="Arial" pitchFamily="34" charset="0"/>
                  <a:buChar char="•"/>
                  <a:defRPr sz="2000">
                    <a:latin typeface="+mn-lt"/>
                    <a:ea typeface="+mn-ea"/>
                  </a:defRPr>
                </a:lvl9pPr>
              </a:lstStyle>
              <a:p>
                <a:pPr marL="0" marR="0" lvl="0" indent="0" algn="ctr" defTabSz="914400" eaLnBrk="0" fontAlgn="auto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charset="0"/>
                  <a:buNone/>
                  <a:tabLst/>
                  <a:defRPr/>
                </a:pPr>
                <a:r>
                  <a:rPr kumimoji="0" lang="en-US" altLang="ko-KR" sz="12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+mn-ea"/>
                    <a:ea typeface="+mn-ea"/>
                    <a:cs typeface="+mn-ea"/>
                    <a:sym typeface="+mn-lt"/>
                  </a:rPr>
                  <a:t>Design inspiration For presentation</a:t>
                </a:r>
              </a:p>
            </p:txBody>
          </p:sp>
          <p:sp>
            <p:nvSpPr>
              <p:cNvPr id="80" name="speed"/>
              <p:cNvSpPr txBox="1">
                <a:spLocks noChangeArrowheads="1"/>
              </p:cNvSpPr>
              <p:nvPr/>
            </p:nvSpPr>
            <p:spPr bwMode="auto">
              <a:xfrm>
                <a:off x="5261935" y="4346072"/>
                <a:ext cx="1449520" cy="276999"/>
              </a:xfrm>
              <a:prstGeom prst="rect">
                <a:avLst/>
              </a:prstGeom>
              <a:noFill/>
              <a:scene3d>
                <a:camera prst="orthographicFront">
                  <a:rot lat="0" lon="0" rev="0"/>
                </a:camera>
                <a:lightRig rig="threePt" dir="t"/>
              </a:scene3d>
              <a:sp3d prstMaterial="matte">
                <a:bevelT w="1270" h="1270"/>
              </a:sp3d>
            </p:spPr>
            <p:txBody>
              <a:bodyPr wrap="square" lIns="0" tIns="0" rIns="0" bIns="0" anchor="t" anchorCtr="0">
                <a:spAutoFit/>
                <a:sp3d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prstClr val="white"/>
                  </a:buClr>
                  <a:buSzTx/>
                  <a:buFontTx/>
                  <a:buNone/>
                  <a:tabLst/>
                  <a:defRPr/>
                </a:pPr>
                <a:r>
                  <a:rPr kumimoji="1" lang="zh-CN" altLang="en-US" sz="20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+mn-ea"/>
                    <a:ea typeface="+mn-ea"/>
                    <a:cs typeface="+mn-ea"/>
                    <a:sym typeface="+mn-lt"/>
                  </a:rPr>
                  <a:t>标题</a:t>
                </a:r>
                <a:endParaRPr kumimoji="1" lang="en-US" altLang="ko-KR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n-ea"/>
                  <a:ea typeface="+mn-ea"/>
                  <a:cs typeface="+mn-ea"/>
                  <a:sym typeface="+mn-lt"/>
                </a:endParaRPr>
              </a:p>
            </p:txBody>
          </p:sp>
        </p:grpSp>
        <p:grpSp>
          <p:nvGrpSpPr>
            <p:cNvPr id="70" name="组合 69"/>
            <p:cNvGrpSpPr/>
            <p:nvPr/>
          </p:nvGrpSpPr>
          <p:grpSpPr>
            <a:xfrm>
              <a:off x="6777832" y="3687440"/>
              <a:ext cx="1962614" cy="1962614"/>
              <a:chOff x="6777832" y="3687440"/>
              <a:chExt cx="1962614" cy="1962614"/>
            </a:xfrm>
          </p:grpSpPr>
          <p:sp>
            <p:nvSpPr>
              <p:cNvPr id="75" name="타원 63"/>
              <p:cNvSpPr/>
              <p:nvPr/>
            </p:nvSpPr>
            <p:spPr>
              <a:xfrm>
                <a:off x="6777832" y="3687440"/>
                <a:ext cx="1962614" cy="1962614"/>
              </a:xfrm>
              <a:prstGeom prst="ellipse">
                <a:avLst/>
              </a:prstGeom>
              <a:noFill/>
              <a:ln w="12700" cap="flat" cmpd="sng" algn="ctr">
                <a:solidFill>
                  <a:srgbClr val="436982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n-ea"/>
                  <a:cs typeface="+mn-ea"/>
                  <a:sym typeface="+mn-lt"/>
                </a:endParaRPr>
              </a:p>
            </p:txBody>
          </p:sp>
          <p:sp>
            <p:nvSpPr>
              <p:cNvPr id="76" name="Rectangle 3"/>
              <p:cNvSpPr txBox="1">
                <a:spLocks noChangeArrowheads="1"/>
              </p:cNvSpPr>
              <p:nvPr/>
            </p:nvSpPr>
            <p:spPr bwMode="auto">
              <a:xfrm>
                <a:off x="6935954" y="4742748"/>
                <a:ext cx="1646370" cy="369332"/>
              </a:xfrm>
              <a:prstGeom prst="rect">
                <a:avLst/>
              </a:prstGeom>
            </p:spPr>
            <p:txBody>
              <a:bodyPr wrap="square" lIns="0" tIns="0" rIns="0" bIns="0" anchor="t" anchorCtr="0">
                <a:spAutoFit/>
              </a:bodyPr>
              <a:lstStyle>
                <a:lvl1pPr marL="342900" indent="-342900" eaLnBrk="0" hangingPunct="0">
                  <a:spcBef>
                    <a:spcPct val="20000"/>
                  </a:spcBef>
                  <a:buFont typeface="Arial" charset="0"/>
                  <a:buNone/>
                  <a:defRPr lang="en-US" altLang="ko-KR" sz="2000" dirty="0" smtClean="0">
                    <a:latin typeface="Microsoft Sans Serif" pitchFamily="34" charset="0"/>
                    <a:ea typeface="+mj-ea"/>
                    <a:cs typeface="Microsoft Sans Serif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latin typeface="+mn-lt"/>
                    <a:ea typeface="+mn-ea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latin typeface="+mn-lt"/>
                    <a:ea typeface="+mn-ea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latin typeface="+mn-lt"/>
                    <a:ea typeface="+mn-ea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latin typeface="+mn-lt"/>
                    <a:ea typeface="+mn-ea"/>
                  </a:defRPr>
                </a:lvl5pPr>
                <a:lvl6pPr marL="2514600" indent="-228600">
                  <a:spcBef>
                    <a:spcPct val="20000"/>
                  </a:spcBef>
                  <a:buFont typeface="Arial" pitchFamily="34" charset="0"/>
                  <a:buChar char="•"/>
                  <a:defRPr sz="2000">
                    <a:latin typeface="+mn-lt"/>
                    <a:ea typeface="+mn-ea"/>
                  </a:defRPr>
                </a:lvl6pPr>
                <a:lvl7pPr marL="2971800" indent="-228600">
                  <a:spcBef>
                    <a:spcPct val="20000"/>
                  </a:spcBef>
                  <a:buFont typeface="Arial" pitchFamily="34" charset="0"/>
                  <a:buChar char="•"/>
                  <a:defRPr sz="2000">
                    <a:latin typeface="+mn-lt"/>
                    <a:ea typeface="+mn-ea"/>
                  </a:defRPr>
                </a:lvl7pPr>
                <a:lvl8pPr marL="3429000" indent="-228600">
                  <a:spcBef>
                    <a:spcPct val="20000"/>
                  </a:spcBef>
                  <a:buFont typeface="Arial" pitchFamily="34" charset="0"/>
                  <a:buChar char="•"/>
                  <a:defRPr sz="2000">
                    <a:latin typeface="+mn-lt"/>
                    <a:ea typeface="+mn-ea"/>
                  </a:defRPr>
                </a:lvl8pPr>
                <a:lvl9pPr marL="3886200" indent="-228600">
                  <a:spcBef>
                    <a:spcPct val="20000"/>
                  </a:spcBef>
                  <a:buFont typeface="Arial" pitchFamily="34" charset="0"/>
                  <a:buChar char="•"/>
                  <a:defRPr sz="2000">
                    <a:latin typeface="+mn-lt"/>
                    <a:ea typeface="+mn-ea"/>
                  </a:defRPr>
                </a:lvl9pPr>
              </a:lstStyle>
              <a:p>
                <a:pPr marL="0" marR="0" lvl="0" indent="0" algn="ctr" defTabSz="914400" eaLnBrk="0" fontAlgn="auto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charset="0"/>
                  <a:buNone/>
                  <a:tabLst/>
                  <a:defRPr/>
                </a:pPr>
                <a:r>
                  <a:rPr kumimoji="0" lang="en-US" altLang="ko-KR" sz="1200" b="0" i="0" u="none" strike="noStrike" kern="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+mn-ea"/>
                    <a:ea typeface="+mn-ea"/>
                    <a:cs typeface="+mn-ea"/>
                    <a:sym typeface="+mn-lt"/>
                  </a:rPr>
                  <a:t>Design inspiration For presentation</a:t>
                </a:r>
              </a:p>
            </p:txBody>
          </p:sp>
          <p:sp>
            <p:nvSpPr>
              <p:cNvPr id="77" name="speed"/>
              <p:cNvSpPr txBox="1">
                <a:spLocks noChangeArrowheads="1"/>
              </p:cNvSpPr>
              <p:nvPr/>
            </p:nvSpPr>
            <p:spPr bwMode="auto">
              <a:xfrm>
                <a:off x="7034379" y="4346072"/>
                <a:ext cx="1449520" cy="276999"/>
              </a:xfrm>
              <a:prstGeom prst="rect">
                <a:avLst/>
              </a:prstGeom>
              <a:noFill/>
              <a:scene3d>
                <a:camera prst="orthographicFront">
                  <a:rot lat="0" lon="0" rev="0"/>
                </a:camera>
                <a:lightRig rig="threePt" dir="t"/>
              </a:scene3d>
              <a:sp3d prstMaterial="matte">
                <a:bevelT w="1270" h="1270"/>
              </a:sp3d>
            </p:spPr>
            <p:txBody>
              <a:bodyPr wrap="square" lIns="0" tIns="0" rIns="0" bIns="0" anchor="t" anchorCtr="0">
                <a:spAutoFit/>
                <a:sp3d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prstClr val="white"/>
                  </a:buClr>
                  <a:buSzTx/>
                  <a:buFontTx/>
                  <a:buNone/>
                  <a:tabLst/>
                  <a:defRPr/>
                </a:pPr>
                <a:r>
                  <a:rPr kumimoji="1" lang="zh-CN" altLang="en-US" sz="20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2EB0A2"/>
                    </a:solidFill>
                    <a:effectLst/>
                    <a:uLnTx/>
                    <a:uFillTx/>
                    <a:latin typeface="+mn-ea"/>
                    <a:ea typeface="+mn-ea"/>
                    <a:cs typeface="+mn-ea"/>
                    <a:sym typeface="+mn-lt"/>
                  </a:rPr>
                  <a:t>标题</a:t>
                </a:r>
                <a:endParaRPr kumimoji="1" lang="en-US" altLang="ko-KR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2EB0A2"/>
                  </a:solidFill>
                  <a:effectLst/>
                  <a:uLnTx/>
                  <a:uFillTx/>
                  <a:latin typeface="+mn-ea"/>
                  <a:ea typeface="+mn-ea"/>
                  <a:cs typeface="+mn-ea"/>
                  <a:sym typeface="+mn-lt"/>
                </a:endParaRPr>
              </a:p>
            </p:txBody>
          </p:sp>
        </p:grpSp>
        <p:grpSp>
          <p:nvGrpSpPr>
            <p:cNvPr id="71" name="组合 70"/>
            <p:cNvGrpSpPr/>
            <p:nvPr/>
          </p:nvGrpSpPr>
          <p:grpSpPr>
            <a:xfrm>
              <a:off x="8550274" y="3687440"/>
              <a:ext cx="1962614" cy="1962614"/>
              <a:chOff x="8550274" y="3687440"/>
              <a:chExt cx="1962614" cy="1962614"/>
            </a:xfrm>
          </p:grpSpPr>
          <p:sp>
            <p:nvSpPr>
              <p:cNvPr id="72" name="타원 67"/>
              <p:cNvSpPr/>
              <p:nvPr/>
            </p:nvSpPr>
            <p:spPr>
              <a:xfrm>
                <a:off x="8550274" y="3687440"/>
                <a:ext cx="1962614" cy="1962614"/>
              </a:xfrm>
              <a:prstGeom prst="ellipse">
                <a:avLst/>
              </a:prstGeom>
              <a:solidFill>
                <a:srgbClr val="2EB0A2"/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n-ea"/>
                  <a:cs typeface="+mn-cs"/>
                  <a:sym typeface="+mn-lt"/>
                </a:endParaRPr>
              </a:p>
            </p:txBody>
          </p:sp>
          <p:sp>
            <p:nvSpPr>
              <p:cNvPr id="73" name="Rectangle 3"/>
              <p:cNvSpPr txBox="1">
                <a:spLocks noChangeArrowheads="1"/>
              </p:cNvSpPr>
              <p:nvPr/>
            </p:nvSpPr>
            <p:spPr bwMode="auto">
              <a:xfrm>
                <a:off x="8708396" y="4742748"/>
                <a:ext cx="1646370" cy="369332"/>
              </a:xfrm>
              <a:prstGeom prst="rect">
                <a:avLst/>
              </a:prstGeom>
            </p:spPr>
            <p:txBody>
              <a:bodyPr wrap="square" lIns="0" tIns="0" rIns="0" bIns="0" anchor="t" anchorCtr="0">
                <a:spAutoFit/>
              </a:bodyPr>
              <a:lstStyle>
                <a:lvl1pPr marL="342900" indent="-342900" eaLnBrk="0" hangingPunct="0">
                  <a:spcBef>
                    <a:spcPct val="20000"/>
                  </a:spcBef>
                  <a:buFont typeface="Arial" charset="0"/>
                  <a:buNone/>
                  <a:defRPr lang="en-US" altLang="ko-KR" sz="2000" dirty="0" smtClean="0">
                    <a:latin typeface="Microsoft Sans Serif" pitchFamily="34" charset="0"/>
                    <a:ea typeface="+mj-ea"/>
                    <a:cs typeface="Microsoft Sans Serif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latin typeface="+mn-lt"/>
                    <a:ea typeface="+mn-ea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latin typeface="+mn-lt"/>
                    <a:ea typeface="+mn-ea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latin typeface="+mn-lt"/>
                    <a:ea typeface="+mn-ea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latin typeface="+mn-lt"/>
                    <a:ea typeface="+mn-ea"/>
                  </a:defRPr>
                </a:lvl5pPr>
                <a:lvl6pPr marL="2514600" indent="-228600">
                  <a:spcBef>
                    <a:spcPct val="20000"/>
                  </a:spcBef>
                  <a:buFont typeface="Arial" pitchFamily="34" charset="0"/>
                  <a:buChar char="•"/>
                  <a:defRPr sz="2000">
                    <a:latin typeface="+mn-lt"/>
                    <a:ea typeface="+mn-ea"/>
                  </a:defRPr>
                </a:lvl6pPr>
                <a:lvl7pPr marL="2971800" indent="-228600">
                  <a:spcBef>
                    <a:spcPct val="20000"/>
                  </a:spcBef>
                  <a:buFont typeface="Arial" pitchFamily="34" charset="0"/>
                  <a:buChar char="•"/>
                  <a:defRPr sz="2000">
                    <a:latin typeface="+mn-lt"/>
                    <a:ea typeface="+mn-ea"/>
                  </a:defRPr>
                </a:lvl7pPr>
                <a:lvl8pPr marL="3429000" indent="-228600">
                  <a:spcBef>
                    <a:spcPct val="20000"/>
                  </a:spcBef>
                  <a:buFont typeface="Arial" pitchFamily="34" charset="0"/>
                  <a:buChar char="•"/>
                  <a:defRPr sz="2000">
                    <a:latin typeface="+mn-lt"/>
                    <a:ea typeface="+mn-ea"/>
                  </a:defRPr>
                </a:lvl8pPr>
                <a:lvl9pPr marL="3886200" indent="-228600">
                  <a:spcBef>
                    <a:spcPct val="20000"/>
                  </a:spcBef>
                  <a:buFont typeface="Arial" pitchFamily="34" charset="0"/>
                  <a:buChar char="•"/>
                  <a:defRPr sz="2000">
                    <a:latin typeface="+mn-lt"/>
                    <a:ea typeface="+mn-ea"/>
                  </a:defRPr>
                </a:lvl9pPr>
              </a:lstStyle>
              <a:p>
                <a:pPr marL="0" marR="0" lvl="0" indent="0" algn="ctr" defTabSz="914400" eaLnBrk="0" fontAlgn="auto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charset="0"/>
                  <a:buNone/>
                  <a:tabLst/>
                  <a:defRPr/>
                </a:pPr>
                <a:r>
                  <a:rPr kumimoji="0" lang="en-US" altLang="ko-KR" sz="12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+mn-ea"/>
                    <a:ea typeface="+mn-ea"/>
                    <a:cs typeface="+mn-ea"/>
                    <a:sym typeface="+mn-lt"/>
                  </a:rPr>
                  <a:t>Design inspiration For presentation</a:t>
                </a:r>
              </a:p>
            </p:txBody>
          </p:sp>
          <p:sp>
            <p:nvSpPr>
              <p:cNvPr id="74" name="speed"/>
              <p:cNvSpPr txBox="1">
                <a:spLocks noChangeArrowheads="1"/>
              </p:cNvSpPr>
              <p:nvPr/>
            </p:nvSpPr>
            <p:spPr bwMode="auto">
              <a:xfrm>
                <a:off x="8806821" y="4346072"/>
                <a:ext cx="1449520" cy="276999"/>
              </a:xfrm>
              <a:prstGeom prst="rect">
                <a:avLst/>
              </a:prstGeom>
              <a:noFill/>
              <a:scene3d>
                <a:camera prst="orthographicFront">
                  <a:rot lat="0" lon="0" rev="0"/>
                </a:camera>
                <a:lightRig rig="threePt" dir="t"/>
              </a:scene3d>
              <a:sp3d prstMaterial="matte">
                <a:bevelT w="1270" h="1270"/>
              </a:sp3d>
            </p:spPr>
            <p:txBody>
              <a:bodyPr wrap="square" lIns="0" tIns="0" rIns="0" bIns="0" anchor="t" anchorCtr="0">
                <a:spAutoFit/>
                <a:sp3d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prstClr val="white"/>
                  </a:buClr>
                  <a:buSzTx/>
                  <a:buFontTx/>
                  <a:buNone/>
                  <a:tabLst/>
                  <a:defRPr/>
                </a:pPr>
                <a:r>
                  <a:rPr kumimoji="1" lang="zh-CN" altLang="en-US" sz="20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+mn-ea"/>
                    <a:ea typeface="+mn-ea"/>
                    <a:cs typeface="+mn-ea"/>
                    <a:sym typeface="+mn-lt"/>
                  </a:rPr>
                  <a:t>标题</a:t>
                </a:r>
                <a:endParaRPr kumimoji="1" lang="en-US" altLang="ko-KR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n-ea"/>
                  <a:ea typeface="+mn-ea"/>
                  <a:cs typeface="+mn-ea"/>
                  <a:sym typeface="+mn-lt"/>
                </a:endParaRPr>
              </a:p>
            </p:txBody>
          </p:sp>
        </p:grpSp>
      </p:grpSp>
      <p:sp>
        <p:nvSpPr>
          <p:cNvPr id="87" name="오른쪽 중괄호 4"/>
          <p:cNvSpPr/>
          <p:nvPr/>
        </p:nvSpPr>
        <p:spPr>
          <a:xfrm rot="5400000" flipV="1">
            <a:off x="5884746" y="-113426"/>
            <a:ext cx="483468" cy="8103096"/>
          </a:xfrm>
          <a:prstGeom prst="rightBrace">
            <a:avLst>
              <a:gd name="adj1" fmla="val 51166"/>
              <a:gd name="adj2" fmla="val 50000"/>
            </a:avLst>
          </a:prstGeom>
          <a:noFill/>
          <a:ln w="9525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ko-KR" altLang="en-US" kern="0" dirty="0">
              <a:solidFill>
                <a:prstClr val="black"/>
              </a:solidFill>
              <a:latin typeface="+mn-ea"/>
              <a:cs typeface="+mn-ea"/>
              <a:sym typeface="+mn-lt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3132598" y="4496685"/>
            <a:ext cx="5987764" cy="1419337"/>
            <a:chOff x="3164970" y="5012775"/>
            <a:chExt cx="5987764" cy="1419337"/>
          </a:xfrm>
        </p:grpSpPr>
        <p:sp>
          <p:nvSpPr>
            <p:cNvPr id="89" name="文本框 139"/>
            <p:cNvSpPr txBox="1"/>
            <p:nvPr/>
          </p:nvSpPr>
          <p:spPr>
            <a:xfrm>
              <a:off x="5300995" y="5012775"/>
              <a:ext cx="225884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8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ea"/>
                </a:rPr>
                <a:t>77.8</a:t>
              </a:r>
              <a:r>
                <a:rPr lang="en-US" altLang="zh-CN" sz="36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ea"/>
                </a:rPr>
                <a:t>%</a:t>
              </a:r>
              <a:endParaRPr lang="zh-CN" altLang="en-US" sz="3600" b="1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endParaRPr>
            </a:p>
          </p:txBody>
        </p:sp>
        <p:sp>
          <p:nvSpPr>
            <p:cNvPr id="90" name="文本框 140"/>
            <p:cNvSpPr txBox="1"/>
            <p:nvPr/>
          </p:nvSpPr>
          <p:spPr>
            <a:xfrm>
              <a:off x="5716168" y="5666680"/>
              <a:ext cx="10054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600" b="1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ea"/>
                  <a:cs typeface="Arial" panose="020B0604020202020204" pitchFamily="34" charset="0"/>
                </a:rPr>
                <a:t>标题文字</a:t>
              </a:r>
              <a:endParaRPr lang="zh-CN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cs typeface="Arial" panose="020B0604020202020204" pitchFamily="34" charset="0"/>
              </a:endParaRPr>
            </a:p>
          </p:txBody>
        </p:sp>
        <p:sp>
          <p:nvSpPr>
            <p:cNvPr id="91" name="矩形 90"/>
            <p:cNvSpPr/>
            <p:nvPr/>
          </p:nvSpPr>
          <p:spPr>
            <a:xfrm>
              <a:off x="3164970" y="5929410"/>
              <a:ext cx="5987764" cy="50270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1600"/>
                </a:lnSpc>
                <a:buClr>
                  <a:srgbClr val="E7E6E6">
                    <a:lumMod val="10000"/>
                  </a:srgbClr>
                </a:buClr>
              </a:pPr>
              <a:r>
                <a:rPr lang="en-US" altLang="zh-CN" sz="12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+mn-ea"/>
                </a:rPr>
                <a:t>By faith I mean a vision of good one cherishes and the enthusiasm that pushes one to seek its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38963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矩形 131"/>
          <p:cNvSpPr/>
          <p:nvPr/>
        </p:nvSpPr>
        <p:spPr>
          <a:xfrm>
            <a:off x="5571605" y="2279164"/>
            <a:ext cx="11079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b="1" dirty="0">
                <a:solidFill>
                  <a:srgbClr val="404040"/>
                </a:solidFill>
                <a:latin typeface="+mn-ea"/>
                <a:cs typeface="Arial" panose="020B0604020202020204" pitchFamily="34" charset="0"/>
              </a:rPr>
              <a:t>标题文字</a:t>
            </a:r>
          </a:p>
        </p:txBody>
      </p:sp>
      <p:grpSp>
        <p:nvGrpSpPr>
          <p:cNvPr id="133" name="组合 132"/>
          <p:cNvGrpSpPr/>
          <p:nvPr/>
        </p:nvGrpSpPr>
        <p:grpSpPr>
          <a:xfrm>
            <a:off x="5934891" y="2700839"/>
            <a:ext cx="381424" cy="110168"/>
            <a:chOff x="5905288" y="3385219"/>
            <a:chExt cx="381424" cy="110168"/>
          </a:xfrm>
        </p:grpSpPr>
        <p:sp>
          <p:nvSpPr>
            <p:cNvPr id="134" name="椭圆 133"/>
            <p:cNvSpPr/>
            <p:nvPr/>
          </p:nvSpPr>
          <p:spPr>
            <a:xfrm>
              <a:off x="5905288" y="3385219"/>
              <a:ext cx="110168" cy="110168"/>
            </a:xfrm>
            <a:prstGeom prst="ellipse">
              <a:avLst/>
            </a:prstGeom>
            <a:solidFill>
              <a:srgbClr val="2EB0A2">
                <a:alpha val="62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cs typeface="+mn-cs"/>
              </a:endParaRPr>
            </a:p>
          </p:txBody>
        </p:sp>
        <p:sp>
          <p:nvSpPr>
            <p:cNvPr id="135" name="椭圆 134"/>
            <p:cNvSpPr/>
            <p:nvPr/>
          </p:nvSpPr>
          <p:spPr>
            <a:xfrm>
              <a:off x="6040916" y="3385219"/>
              <a:ext cx="110168" cy="110168"/>
            </a:xfrm>
            <a:prstGeom prst="ellipse">
              <a:avLst/>
            </a:prstGeom>
            <a:solidFill>
              <a:srgbClr val="2EB0A2">
                <a:alpha val="62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cs typeface="+mn-cs"/>
              </a:endParaRPr>
            </a:p>
          </p:txBody>
        </p:sp>
        <p:sp>
          <p:nvSpPr>
            <p:cNvPr id="136" name="椭圆 135"/>
            <p:cNvSpPr/>
            <p:nvPr/>
          </p:nvSpPr>
          <p:spPr>
            <a:xfrm>
              <a:off x="6176544" y="3385219"/>
              <a:ext cx="110168" cy="110168"/>
            </a:xfrm>
            <a:prstGeom prst="ellipse">
              <a:avLst/>
            </a:prstGeom>
            <a:solidFill>
              <a:srgbClr val="2EB0A2">
                <a:alpha val="62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cs typeface="+mn-cs"/>
              </a:endParaRPr>
            </a:p>
          </p:txBody>
        </p:sp>
      </p:grpSp>
      <p:grpSp>
        <p:nvGrpSpPr>
          <p:cNvPr id="137" name="组合 136"/>
          <p:cNvGrpSpPr/>
          <p:nvPr/>
        </p:nvGrpSpPr>
        <p:grpSpPr>
          <a:xfrm>
            <a:off x="1048594" y="3164048"/>
            <a:ext cx="2335290" cy="2319188"/>
            <a:chOff x="772501" y="3721210"/>
            <a:chExt cx="2335290" cy="2319188"/>
          </a:xfrm>
        </p:grpSpPr>
        <p:sp>
          <p:nvSpPr>
            <p:cNvPr id="138" name="矩形 137"/>
            <p:cNvSpPr/>
            <p:nvPr/>
          </p:nvSpPr>
          <p:spPr>
            <a:xfrm>
              <a:off x="772501" y="3721210"/>
              <a:ext cx="2335290" cy="1363554"/>
            </a:xfrm>
            <a:prstGeom prst="rect">
              <a:avLst/>
            </a:prstGeom>
            <a:solidFill>
              <a:srgbClr val="2EB0A2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cs typeface="+mn-cs"/>
              </a:endParaRPr>
            </a:p>
          </p:txBody>
        </p:sp>
        <p:sp>
          <p:nvSpPr>
            <p:cNvPr id="139" name="矩形 138"/>
            <p:cNvSpPr/>
            <p:nvPr/>
          </p:nvSpPr>
          <p:spPr>
            <a:xfrm>
              <a:off x="772501" y="5077199"/>
              <a:ext cx="2335290" cy="957842"/>
            </a:xfrm>
            <a:prstGeom prst="rect">
              <a:avLst/>
            </a:prstGeom>
            <a:solidFill>
              <a:srgbClr val="E4E4E4">
                <a:alpha val="45000"/>
              </a:srgbClr>
            </a:solidFill>
            <a:ln w="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cs typeface="+mn-cs"/>
              </a:endParaRPr>
            </a:p>
          </p:txBody>
        </p:sp>
        <p:sp>
          <p:nvSpPr>
            <p:cNvPr id="140" name="Freeform 132"/>
            <p:cNvSpPr>
              <a:spLocks noEditPoints="1"/>
            </p:cNvSpPr>
            <p:nvPr/>
          </p:nvSpPr>
          <p:spPr bwMode="auto">
            <a:xfrm>
              <a:off x="1679736" y="4219279"/>
              <a:ext cx="441310" cy="400036"/>
            </a:xfrm>
            <a:custGeom>
              <a:avLst/>
              <a:gdLst>
                <a:gd name="T0" fmla="*/ 4 w 66"/>
                <a:gd name="T1" fmla="*/ 17 h 60"/>
                <a:gd name="T2" fmla="*/ 28 w 66"/>
                <a:gd name="T3" fmla="*/ 15 h 60"/>
                <a:gd name="T4" fmla="*/ 32 w 66"/>
                <a:gd name="T5" fmla="*/ 3 h 60"/>
                <a:gd name="T6" fmla="*/ 63 w 66"/>
                <a:gd name="T7" fmla="*/ 3 h 60"/>
                <a:gd name="T8" fmla="*/ 51 w 66"/>
                <a:gd name="T9" fmla="*/ 60 h 60"/>
                <a:gd name="T10" fmla="*/ 38 w 66"/>
                <a:gd name="T11" fmla="*/ 8 h 60"/>
                <a:gd name="T12" fmla="*/ 28 w 66"/>
                <a:gd name="T13" fmla="*/ 60 h 60"/>
                <a:gd name="T14" fmla="*/ 20 w 66"/>
                <a:gd name="T15" fmla="*/ 20 h 60"/>
                <a:gd name="T16" fmla="*/ 6 w 66"/>
                <a:gd name="T17" fmla="*/ 60 h 60"/>
                <a:gd name="T18" fmla="*/ 44 w 66"/>
                <a:gd name="T19" fmla="*/ 20 h 60"/>
                <a:gd name="T20" fmla="*/ 45 w 66"/>
                <a:gd name="T21" fmla="*/ 16 h 60"/>
                <a:gd name="T22" fmla="*/ 45 w 66"/>
                <a:gd name="T23" fmla="*/ 13 h 60"/>
                <a:gd name="T24" fmla="*/ 44 w 66"/>
                <a:gd name="T25" fmla="*/ 9 h 60"/>
                <a:gd name="T26" fmla="*/ 46 w 66"/>
                <a:gd name="T27" fmla="*/ 27 h 60"/>
                <a:gd name="T28" fmla="*/ 44 w 66"/>
                <a:gd name="T29" fmla="*/ 30 h 60"/>
                <a:gd name="T30" fmla="*/ 46 w 66"/>
                <a:gd name="T31" fmla="*/ 30 h 60"/>
                <a:gd name="T32" fmla="*/ 44 w 66"/>
                <a:gd name="T33" fmla="*/ 41 h 60"/>
                <a:gd name="T34" fmla="*/ 45 w 66"/>
                <a:gd name="T35" fmla="*/ 37 h 60"/>
                <a:gd name="T36" fmla="*/ 41 w 66"/>
                <a:gd name="T37" fmla="*/ 21 h 60"/>
                <a:gd name="T38" fmla="*/ 39 w 66"/>
                <a:gd name="T39" fmla="*/ 17 h 60"/>
                <a:gd name="T40" fmla="*/ 42 w 66"/>
                <a:gd name="T41" fmla="*/ 13 h 60"/>
                <a:gd name="T42" fmla="*/ 39 w 66"/>
                <a:gd name="T43" fmla="*/ 24 h 60"/>
                <a:gd name="T44" fmla="*/ 42 w 66"/>
                <a:gd name="T45" fmla="*/ 23 h 60"/>
                <a:gd name="T46" fmla="*/ 39 w 66"/>
                <a:gd name="T47" fmla="*/ 35 h 60"/>
                <a:gd name="T48" fmla="*/ 41 w 66"/>
                <a:gd name="T49" fmla="*/ 31 h 60"/>
                <a:gd name="T50" fmla="*/ 41 w 66"/>
                <a:gd name="T51" fmla="*/ 41 h 60"/>
                <a:gd name="T52" fmla="*/ 39 w 66"/>
                <a:gd name="T53" fmla="*/ 38 h 60"/>
                <a:gd name="T54" fmla="*/ 46 w 66"/>
                <a:gd name="T55" fmla="*/ 48 h 60"/>
                <a:gd name="T56" fmla="*/ 39 w 66"/>
                <a:gd name="T57" fmla="*/ 45 h 60"/>
                <a:gd name="T58" fmla="*/ 42 w 66"/>
                <a:gd name="T59" fmla="*/ 44 h 60"/>
                <a:gd name="T60" fmla="*/ 11 w 66"/>
                <a:gd name="T61" fmla="*/ 34 h 60"/>
                <a:gd name="T62" fmla="*/ 12 w 66"/>
                <a:gd name="T63" fmla="*/ 30 h 60"/>
                <a:gd name="T64" fmla="*/ 17 w 66"/>
                <a:gd name="T65" fmla="*/ 33 h 60"/>
                <a:gd name="T66" fmla="*/ 15 w 66"/>
                <a:gd name="T67" fmla="*/ 30 h 60"/>
                <a:gd name="T68" fmla="*/ 18 w 66"/>
                <a:gd name="T69" fmla="*/ 26 h 60"/>
                <a:gd name="T70" fmla="*/ 15 w 66"/>
                <a:gd name="T71" fmla="*/ 37 h 60"/>
                <a:gd name="T72" fmla="*/ 18 w 66"/>
                <a:gd name="T73" fmla="*/ 36 h 60"/>
                <a:gd name="T74" fmla="*/ 15 w 66"/>
                <a:gd name="T75" fmla="*/ 48 h 60"/>
                <a:gd name="T76" fmla="*/ 17 w 66"/>
                <a:gd name="T77" fmla="*/ 44 h 60"/>
                <a:gd name="T78" fmla="*/ 17 w 66"/>
                <a:gd name="T79" fmla="*/ 55 h 60"/>
                <a:gd name="T80" fmla="*/ 15 w 66"/>
                <a:gd name="T81" fmla="*/ 51 h 60"/>
                <a:gd name="T82" fmla="*/ 13 w 66"/>
                <a:gd name="T83" fmla="*/ 27 h 60"/>
                <a:gd name="T84" fmla="*/ 11 w 66"/>
                <a:gd name="T85" fmla="*/ 37 h 60"/>
                <a:gd name="T86" fmla="*/ 13 w 66"/>
                <a:gd name="T87" fmla="*/ 37 h 60"/>
                <a:gd name="T88" fmla="*/ 11 w 66"/>
                <a:gd name="T89" fmla="*/ 48 h 60"/>
                <a:gd name="T90" fmla="*/ 12 w 66"/>
                <a:gd name="T91" fmla="*/ 44 h 60"/>
                <a:gd name="T92" fmla="*/ 12 w 66"/>
                <a:gd name="T93" fmla="*/ 55 h 60"/>
                <a:gd name="T94" fmla="*/ 11 w 66"/>
                <a:gd name="T95" fmla="*/ 51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66" h="60">
                  <a:moveTo>
                    <a:pt x="0" y="55"/>
                  </a:moveTo>
                  <a:cubicBezTo>
                    <a:pt x="4" y="55"/>
                    <a:pt x="4" y="55"/>
                    <a:pt x="4" y="55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25" y="14"/>
                    <a:pt x="25" y="14"/>
                    <a:pt x="25" y="14"/>
                  </a:cubicBezTo>
                  <a:cubicBezTo>
                    <a:pt x="28" y="15"/>
                    <a:pt x="28" y="15"/>
                    <a:pt x="28" y="15"/>
                  </a:cubicBezTo>
                  <a:cubicBezTo>
                    <a:pt x="31" y="37"/>
                    <a:pt x="31" y="37"/>
                    <a:pt x="31" y="37"/>
                  </a:cubicBezTo>
                  <a:cubicBezTo>
                    <a:pt x="32" y="38"/>
                    <a:pt x="32" y="38"/>
                    <a:pt x="32" y="38"/>
                  </a:cubicBezTo>
                  <a:cubicBezTo>
                    <a:pt x="32" y="5"/>
                    <a:pt x="32" y="5"/>
                    <a:pt x="32" y="5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63" y="3"/>
                    <a:pt x="63" y="3"/>
                    <a:pt x="63" y="3"/>
                  </a:cubicBezTo>
                  <a:cubicBezTo>
                    <a:pt x="63" y="55"/>
                    <a:pt x="63" y="55"/>
                    <a:pt x="63" y="55"/>
                  </a:cubicBezTo>
                  <a:cubicBezTo>
                    <a:pt x="66" y="55"/>
                    <a:pt x="66" y="55"/>
                    <a:pt x="66" y="55"/>
                  </a:cubicBezTo>
                  <a:cubicBezTo>
                    <a:pt x="66" y="60"/>
                    <a:pt x="66" y="60"/>
                    <a:pt x="66" y="60"/>
                  </a:cubicBezTo>
                  <a:cubicBezTo>
                    <a:pt x="51" y="60"/>
                    <a:pt x="51" y="60"/>
                    <a:pt x="51" y="60"/>
                  </a:cubicBezTo>
                  <a:cubicBezTo>
                    <a:pt x="49" y="60"/>
                    <a:pt x="49" y="60"/>
                    <a:pt x="49" y="60"/>
                  </a:cubicBezTo>
                  <a:cubicBezTo>
                    <a:pt x="49" y="57"/>
                    <a:pt x="49" y="57"/>
                    <a:pt x="49" y="57"/>
                  </a:cubicBezTo>
                  <a:cubicBezTo>
                    <a:pt x="49" y="6"/>
                    <a:pt x="49" y="6"/>
                    <a:pt x="49" y="6"/>
                  </a:cubicBezTo>
                  <a:cubicBezTo>
                    <a:pt x="38" y="8"/>
                    <a:pt x="38" y="8"/>
                    <a:pt x="38" y="8"/>
                  </a:cubicBezTo>
                  <a:cubicBezTo>
                    <a:pt x="38" y="57"/>
                    <a:pt x="38" y="57"/>
                    <a:pt x="38" y="57"/>
                  </a:cubicBezTo>
                  <a:cubicBezTo>
                    <a:pt x="38" y="60"/>
                    <a:pt x="38" y="60"/>
                    <a:pt x="38" y="60"/>
                  </a:cubicBezTo>
                  <a:cubicBezTo>
                    <a:pt x="37" y="60"/>
                    <a:pt x="37" y="60"/>
                    <a:pt x="37" y="60"/>
                  </a:cubicBezTo>
                  <a:cubicBezTo>
                    <a:pt x="28" y="60"/>
                    <a:pt x="28" y="60"/>
                    <a:pt x="28" y="60"/>
                  </a:cubicBezTo>
                  <a:cubicBezTo>
                    <a:pt x="23" y="60"/>
                    <a:pt x="23" y="60"/>
                    <a:pt x="23" y="60"/>
                  </a:cubicBezTo>
                  <a:cubicBezTo>
                    <a:pt x="20" y="60"/>
                    <a:pt x="20" y="60"/>
                    <a:pt x="20" y="60"/>
                  </a:cubicBezTo>
                  <a:cubicBezTo>
                    <a:pt x="20" y="57"/>
                    <a:pt x="20" y="57"/>
                    <a:pt x="20" y="57"/>
                  </a:cubicBezTo>
                  <a:cubicBezTo>
                    <a:pt x="20" y="20"/>
                    <a:pt x="20" y="20"/>
                    <a:pt x="20" y="20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9" y="57"/>
                    <a:pt x="9" y="57"/>
                    <a:pt x="9" y="57"/>
                  </a:cubicBezTo>
                  <a:cubicBezTo>
                    <a:pt x="9" y="60"/>
                    <a:pt x="9" y="60"/>
                    <a:pt x="9" y="60"/>
                  </a:cubicBezTo>
                  <a:cubicBezTo>
                    <a:pt x="6" y="60"/>
                    <a:pt x="6" y="60"/>
                    <a:pt x="6" y="60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55"/>
                    <a:pt x="0" y="55"/>
                    <a:pt x="0" y="55"/>
                  </a:cubicBezTo>
                  <a:close/>
                  <a:moveTo>
                    <a:pt x="44" y="16"/>
                  </a:moveTo>
                  <a:cubicBezTo>
                    <a:pt x="44" y="18"/>
                    <a:pt x="44" y="19"/>
                    <a:pt x="44" y="20"/>
                  </a:cubicBezTo>
                  <a:cubicBezTo>
                    <a:pt x="44" y="20"/>
                    <a:pt x="45" y="20"/>
                    <a:pt x="45" y="20"/>
                  </a:cubicBezTo>
                  <a:cubicBezTo>
                    <a:pt x="46" y="20"/>
                    <a:pt x="46" y="20"/>
                    <a:pt x="46" y="20"/>
                  </a:cubicBezTo>
                  <a:cubicBezTo>
                    <a:pt x="46" y="19"/>
                    <a:pt x="46" y="17"/>
                    <a:pt x="46" y="16"/>
                  </a:cubicBezTo>
                  <a:cubicBezTo>
                    <a:pt x="46" y="16"/>
                    <a:pt x="46" y="16"/>
                    <a:pt x="45" y="16"/>
                  </a:cubicBezTo>
                  <a:cubicBezTo>
                    <a:pt x="45" y="16"/>
                    <a:pt x="44" y="16"/>
                    <a:pt x="44" y="16"/>
                  </a:cubicBezTo>
                  <a:close/>
                  <a:moveTo>
                    <a:pt x="44" y="9"/>
                  </a:moveTo>
                  <a:cubicBezTo>
                    <a:pt x="44" y="11"/>
                    <a:pt x="44" y="12"/>
                    <a:pt x="44" y="13"/>
                  </a:cubicBezTo>
                  <a:cubicBezTo>
                    <a:pt x="44" y="13"/>
                    <a:pt x="45" y="13"/>
                    <a:pt x="45" y="13"/>
                  </a:cubicBezTo>
                  <a:cubicBezTo>
                    <a:pt x="46" y="13"/>
                    <a:pt x="46" y="13"/>
                    <a:pt x="46" y="13"/>
                  </a:cubicBezTo>
                  <a:cubicBezTo>
                    <a:pt x="46" y="12"/>
                    <a:pt x="46" y="10"/>
                    <a:pt x="46" y="9"/>
                  </a:cubicBezTo>
                  <a:cubicBezTo>
                    <a:pt x="46" y="9"/>
                    <a:pt x="46" y="9"/>
                    <a:pt x="45" y="9"/>
                  </a:cubicBezTo>
                  <a:cubicBezTo>
                    <a:pt x="45" y="9"/>
                    <a:pt x="44" y="9"/>
                    <a:pt x="44" y="9"/>
                  </a:cubicBezTo>
                  <a:close/>
                  <a:moveTo>
                    <a:pt x="44" y="23"/>
                  </a:moveTo>
                  <a:cubicBezTo>
                    <a:pt x="44" y="25"/>
                    <a:pt x="44" y="26"/>
                    <a:pt x="44" y="27"/>
                  </a:cubicBezTo>
                  <a:cubicBezTo>
                    <a:pt x="44" y="27"/>
                    <a:pt x="45" y="27"/>
                    <a:pt x="45" y="27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6" y="26"/>
                    <a:pt x="46" y="24"/>
                    <a:pt x="46" y="23"/>
                  </a:cubicBezTo>
                  <a:cubicBezTo>
                    <a:pt x="46" y="23"/>
                    <a:pt x="46" y="23"/>
                    <a:pt x="45" y="23"/>
                  </a:cubicBezTo>
                  <a:cubicBezTo>
                    <a:pt x="45" y="23"/>
                    <a:pt x="44" y="23"/>
                    <a:pt x="44" y="23"/>
                  </a:cubicBezTo>
                  <a:close/>
                  <a:moveTo>
                    <a:pt x="44" y="30"/>
                  </a:moveTo>
                  <a:cubicBezTo>
                    <a:pt x="44" y="32"/>
                    <a:pt x="44" y="33"/>
                    <a:pt x="44" y="34"/>
                  </a:cubicBezTo>
                  <a:cubicBezTo>
                    <a:pt x="44" y="34"/>
                    <a:pt x="45" y="34"/>
                    <a:pt x="45" y="34"/>
                  </a:cubicBezTo>
                  <a:cubicBezTo>
                    <a:pt x="46" y="34"/>
                    <a:pt x="46" y="34"/>
                    <a:pt x="46" y="34"/>
                  </a:cubicBezTo>
                  <a:cubicBezTo>
                    <a:pt x="46" y="33"/>
                    <a:pt x="46" y="32"/>
                    <a:pt x="46" y="30"/>
                  </a:cubicBezTo>
                  <a:cubicBezTo>
                    <a:pt x="46" y="30"/>
                    <a:pt x="46" y="30"/>
                    <a:pt x="45" y="30"/>
                  </a:cubicBezTo>
                  <a:cubicBezTo>
                    <a:pt x="45" y="30"/>
                    <a:pt x="44" y="30"/>
                    <a:pt x="44" y="30"/>
                  </a:cubicBezTo>
                  <a:close/>
                  <a:moveTo>
                    <a:pt x="44" y="37"/>
                  </a:moveTo>
                  <a:cubicBezTo>
                    <a:pt x="44" y="39"/>
                    <a:pt x="44" y="40"/>
                    <a:pt x="44" y="41"/>
                  </a:cubicBezTo>
                  <a:cubicBezTo>
                    <a:pt x="44" y="41"/>
                    <a:pt x="45" y="41"/>
                    <a:pt x="45" y="41"/>
                  </a:cubicBezTo>
                  <a:cubicBezTo>
                    <a:pt x="46" y="41"/>
                    <a:pt x="46" y="41"/>
                    <a:pt x="46" y="41"/>
                  </a:cubicBezTo>
                  <a:cubicBezTo>
                    <a:pt x="46" y="40"/>
                    <a:pt x="46" y="39"/>
                    <a:pt x="46" y="37"/>
                  </a:cubicBezTo>
                  <a:cubicBezTo>
                    <a:pt x="46" y="37"/>
                    <a:pt x="46" y="37"/>
                    <a:pt x="45" y="37"/>
                  </a:cubicBezTo>
                  <a:cubicBezTo>
                    <a:pt x="45" y="37"/>
                    <a:pt x="44" y="37"/>
                    <a:pt x="44" y="37"/>
                  </a:cubicBezTo>
                  <a:close/>
                  <a:moveTo>
                    <a:pt x="39" y="17"/>
                  </a:moveTo>
                  <a:cubicBezTo>
                    <a:pt x="39" y="18"/>
                    <a:pt x="39" y="19"/>
                    <a:pt x="39" y="21"/>
                  </a:cubicBezTo>
                  <a:cubicBezTo>
                    <a:pt x="40" y="21"/>
                    <a:pt x="40" y="21"/>
                    <a:pt x="41" y="21"/>
                  </a:cubicBezTo>
                  <a:cubicBezTo>
                    <a:pt x="41" y="21"/>
                    <a:pt x="41" y="21"/>
                    <a:pt x="42" y="20"/>
                  </a:cubicBezTo>
                  <a:cubicBezTo>
                    <a:pt x="42" y="19"/>
                    <a:pt x="42" y="18"/>
                    <a:pt x="42" y="17"/>
                  </a:cubicBezTo>
                  <a:cubicBezTo>
                    <a:pt x="41" y="17"/>
                    <a:pt x="41" y="17"/>
                    <a:pt x="41" y="17"/>
                  </a:cubicBezTo>
                  <a:cubicBezTo>
                    <a:pt x="40" y="17"/>
                    <a:pt x="40" y="17"/>
                    <a:pt x="39" y="17"/>
                  </a:cubicBezTo>
                  <a:close/>
                  <a:moveTo>
                    <a:pt x="39" y="10"/>
                  </a:moveTo>
                  <a:cubicBezTo>
                    <a:pt x="39" y="11"/>
                    <a:pt x="39" y="12"/>
                    <a:pt x="39" y="14"/>
                  </a:cubicBezTo>
                  <a:cubicBezTo>
                    <a:pt x="40" y="14"/>
                    <a:pt x="40" y="14"/>
                    <a:pt x="41" y="14"/>
                  </a:cubicBezTo>
                  <a:cubicBezTo>
                    <a:pt x="41" y="14"/>
                    <a:pt x="41" y="14"/>
                    <a:pt x="42" y="13"/>
                  </a:cubicBezTo>
                  <a:cubicBezTo>
                    <a:pt x="42" y="12"/>
                    <a:pt x="42" y="11"/>
                    <a:pt x="42" y="10"/>
                  </a:cubicBezTo>
                  <a:cubicBezTo>
                    <a:pt x="41" y="10"/>
                    <a:pt x="41" y="10"/>
                    <a:pt x="41" y="10"/>
                  </a:cubicBezTo>
                  <a:cubicBezTo>
                    <a:pt x="40" y="10"/>
                    <a:pt x="40" y="10"/>
                    <a:pt x="39" y="10"/>
                  </a:cubicBezTo>
                  <a:close/>
                  <a:moveTo>
                    <a:pt x="39" y="24"/>
                  </a:moveTo>
                  <a:cubicBezTo>
                    <a:pt x="39" y="25"/>
                    <a:pt x="39" y="26"/>
                    <a:pt x="39" y="28"/>
                  </a:cubicBezTo>
                  <a:cubicBezTo>
                    <a:pt x="40" y="28"/>
                    <a:pt x="40" y="28"/>
                    <a:pt x="41" y="28"/>
                  </a:cubicBezTo>
                  <a:cubicBezTo>
                    <a:pt x="41" y="27"/>
                    <a:pt x="41" y="27"/>
                    <a:pt x="42" y="27"/>
                  </a:cubicBezTo>
                  <a:cubicBezTo>
                    <a:pt x="42" y="26"/>
                    <a:pt x="42" y="25"/>
                    <a:pt x="42" y="23"/>
                  </a:cubicBezTo>
                  <a:cubicBezTo>
                    <a:pt x="41" y="24"/>
                    <a:pt x="41" y="24"/>
                    <a:pt x="41" y="24"/>
                  </a:cubicBezTo>
                  <a:cubicBezTo>
                    <a:pt x="40" y="24"/>
                    <a:pt x="40" y="24"/>
                    <a:pt x="39" y="24"/>
                  </a:cubicBezTo>
                  <a:close/>
                  <a:moveTo>
                    <a:pt x="39" y="31"/>
                  </a:moveTo>
                  <a:cubicBezTo>
                    <a:pt x="39" y="32"/>
                    <a:pt x="39" y="33"/>
                    <a:pt x="39" y="35"/>
                  </a:cubicBezTo>
                  <a:cubicBezTo>
                    <a:pt x="40" y="35"/>
                    <a:pt x="40" y="34"/>
                    <a:pt x="41" y="34"/>
                  </a:cubicBezTo>
                  <a:cubicBezTo>
                    <a:pt x="41" y="34"/>
                    <a:pt x="41" y="34"/>
                    <a:pt x="42" y="34"/>
                  </a:cubicBezTo>
                  <a:cubicBezTo>
                    <a:pt x="42" y="33"/>
                    <a:pt x="42" y="32"/>
                    <a:pt x="42" y="30"/>
                  </a:cubicBezTo>
                  <a:cubicBezTo>
                    <a:pt x="41" y="30"/>
                    <a:pt x="41" y="30"/>
                    <a:pt x="41" y="31"/>
                  </a:cubicBezTo>
                  <a:cubicBezTo>
                    <a:pt x="40" y="31"/>
                    <a:pt x="40" y="31"/>
                    <a:pt x="39" y="31"/>
                  </a:cubicBezTo>
                  <a:close/>
                  <a:moveTo>
                    <a:pt x="39" y="38"/>
                  </a:moveTo>
                  <a:cubicBezTo>
                    <a:pt x="39" y="39"/>
                    <a:pt x="39" y="40"/>
                    <a:pt x="39" y="41"/>
                  </a:cubicBezTo>
                  <a:cubicBezTo>
                    <a:pt x="40" y="41"/>
                    <a:pt x="40" y="41"/>
                    <a:pt x="41" y="41"/>
                  </a:cubicBezTo>
                  <a:cubicBezTo>
                    <a:pt x="41" y="41"/>
                    <a:pt x="41" y="41"/>
                    <a:pt x="42" y="41"/>
                  </a:cubicBezTo>
                  <a:cubicBezTo>
                    <a:pt x="42" y="40"/>
                    <a:pt x="42" y="39"/>
                    <a:pt x="42" y="37"/>
                  </a:cubicBezTo>
                  <a:cubicBezTo>
                    <a:pt x="41" y="37"/>
                    <a:pt x="41" y="37"/>
                    <a:pt x="41" y="37"/>
                  </a:cubicBezTo>
                  <a:cubicBezTo>
                    <a:pt x="40" y="37"/>
                    <a:pt x="40" y="37"/>
                    <a:pt x="39" y="38"/>
                  </a:cubicBezTo>
                  <a:close/>
                  <a:moveTo>
                    <a:pt x="44" y="44"/>
                  </a:moveTo>
                  <a:cubicBezTo>
                    <a:pt x="44" y="46"/>
                    <a:pt x="44" y="47"/>
                    <a:pt x="44" y="48"/>
                  </a:cubicBezTo>
                  <a:cubicBezTo>
                    <a:pt x="44" y="48"/>
                    <a:pt x="45" y="48"/>
                    <a:pt x="45" y="48"/>
                  </a:cubicBezTo>
                  <a:cubicBezTo>
                    <a:pt x="46" y="48"/>
                    <a:pt x="46" y="48"/>
                    <a:pt x="46" y="48"/>
                  </a:cubicBezTo>
                  <a:cubicBezTo>
                    <a:pt x="46" y="47"/>
                    <a:pt x="46" y="46"/>
                    <a:pt x="46" y="44"/>
                  </a:cubicBezTo>
                  <a:cubicBezTo>
                    <a:pt x="46" y="44"/>
                    <a:pt x="46" y="44"/>
                    <a:pt x="45" y="44"/>
                  </a:cubicBezTo>
                  <a:cubicBezTo>
                    <a:pt x="45" y="44"/>
                    <a:pt x="44" y="44"/>
                    <a:pt x="44" y="44"/>
                  </a:cubicBezTo>
                  <a:close/>
                  <a:moveTo>
                    <a:pt x="39" y="45"/>
                  </a:moveTo>
                  <a:cubicBezTo>
                    <a:pt x="39" y="46"/>
                    <a:pt x="39" y="47"/>
                    <a:pt x="39" y="48"/>
                  </a:cubicBezTo>
                  <a:cubicBezTo>
                    <a:pt x="40" y="48"/>
                    <a:pt x="40" y="48"/>
                    <a:pt x="41" y="48"/>
                  </a:cubicBezTo>
                  <a:cubicBezTo>
                    <a:pt x="41" y="48"/>
                    <a:pt x="41" y="48"/>
                    <a:pt x="42" y="48"/>
                  </a:cubicBezTo>
                  <a:cubicBezTo>
                    <a:pt x="42" y="47"/>
                    <a:pt x="42" y="46"/>
                    <a:pt x="42" y="44"/>
                  </a:cubicBezTo>
                  <a:cubicBezTo>
                    <a:pt x="41" y="44"/>
                    <a:pt x="41" y="44"/>
                    <a:pt x="41" y="44"/>
                  </a:cubicBezTo>
                  <a:cubicBezTo>
                    <a:pt x="40" y="44"/>
                    <a:pt x="40" y="44"/>
                    <a:pt x="39" y="45"/>
                  </a:cubicBezTo>
                  <a:close/>
                  <a:moveTo>
                    <a:pt x="11" y="30"/>
                  </a:moveTo>
                  <a:cubicBezTo>
                    <a:pt x="11" y="31"/>
                    <a:pt x="11" y="33"/>
                    <a:pt x="11" y="34"/>
                  </a:cubicBezTo>
                  <a:cubicBezTo>
                    <a:pt x="11" y="34"/>
                    <a:pt x="12" y="34"/>
                    <a:pt x="12" y="34"/>
                  </a:cubicBezTo>
                  <a:cubicBezTo>
                    <a:pt x="12" y="34"/>
                    <a:pt x="13" y="34"/>
                    <a:pt x="13" y="34"/>
                  </a:cubicBezTo>
                  <a:cubicBezTo>
                    <a:pt x="13" y="32"/>
                    <a:pt x="13" y="31"/>
                    <a:pt x="13" y="30"/>
                  </a:cubicBezTo>
                  <a:cubicBezTo>
                    <a:pt x="13" y="30"/>
                    <a:pt x="12" y="30"/>
                    <a:pt x="12" y="30"/>
                  </a:cubicBezTo>
                  <a:cubicBezTo>
                    <a:pt x="12" y="30"/>
                    <a:pt x="11" y="30"/>
                    <a:pt x="11" y="30"/>
                  </a:cubicBezTo>
                  <a:close/>
                  <a:moveTo>
                    <a:pt x="15" y="30"/>
                  </a:moveTo>
                  <a:cubicBezTo>
                    <a:pt x="15" y="31"/>
                    <a:pt x="15" y="32"/>
                    <a:pt x="15" y="34"/>
                  </a:cubicBezTo>
                  <a:cubicBezTo>
                    <a:pt x="16" y="34"/>
                    <a:pt x="16" y="34"/>
                    <a:pt x="17" y="33"/>
                  </a:cubicBezTo>
                  <a:cubicBezTo>
                    <a:pt x="17" y="33"/>
                    <a:pt x="17" y="33"/>
                    <a:pt x="18" y="33"/>
                  </a:cubicBezTo>
                  <a:cubicBezTo>
                    <a:pt x="18" y="32"/>
                    <a:pt x="18" y="31"/>
                    <a:pt x="18" y="29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16" y="30"/>
                    <a:pt x="16" y="30"/>
                    <a:pt x="15" y="30"/>
                  </a:cubicBezTo>
                  <a:close/>
                  <a:moveTo>
                    <a:pt x="15" y="23"/>
                  </a:moveTo>
                  <a:cubicBezTo>
                    <a:pt x="15" y="24"/>
                    <a:pt x="15" y="25"/>
                    <a:pt x="15" y="27"/>
                  </a:cubicBezTo>
                  <a:cubicBezTo>
                    <a:pt x="16" y="27"/>
                    <a:pt x="16" y="26"/>
                    <a:pt x="17" y="26"/>
                  </a:cubicBezTo>
                  <a:cubicBezTo>
                    <a:pt x="17" y="26"/>
                    <a:pt x="17" y="26"/>
                    <a:pt x="18" y="26"/>
                  </a:cubicBezTo>
                  <a:cubicBezTo>
                    <a:pt x="18" y="25"/>
                    <a:pt x="18" y="24"/>
                    <a:pt x="18" y="2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6" y="22"/>
                    <a:pt x="16" y="22"/>
                    <a:pt x="15" y="23"/>
                  </a:cubicBezTo>
                  <a:close/>
                  <a:moveTo>
                    <a:pt x="15" y="37"/>
                  </a:moveTo>
                  <a:cubicBezTo>
                    <a:pt x="15" y="38"/>
                    <a:pt x="15" y="39"/>
                    <a:pt x="15" y="41"/>
                  </a:cubicBezTo>
                  <a:cubicBezTo>
                    <a:pt x="16" y="41"/>
                    <a:pt x="16" y="41"/>
                    <a:pt x="17" y="41"/>
                  </a:cubicBezTo>
                  <a:cubicBezTo>
                    <a:pt x="17" y="41"/>
                    <a:pt x="17" y="41"/>
                    <a:pt x="18" y="40"/>
                  </a:cubicBezTo>
                  <a:cubicBezTo>
                    <a:pt x="18" y="39"/>
                    <a:pt x="18" y="38"/>
                    <a:pt x="18" y="36"/>
                  </a:cubicBezTo>
                  <a:cubicBezTo>
                    <a:pt x="17" y="36"/>
                    <a:pt x="17" y="37"/>
                    <a:pt x="17" y="37"/>
                  </a:cubicBezTo>
                  <a:cubicBezTo>
                    <a:pt x="16" y="37"/>
                    <a:pt x="16" y="37"/>
                    <a:pt x="15" y="37"/>
                  </a:cubicBezTo>
                  <a:close/>
                  <a:moveTo>
                    <a:pt x="15" y="44"/>
                  </a:moveTo>
                  <a:cubicBezTo>
                    <a:pt x="15" y="45"/>
                    <a:pt x="15" y="46"/>
                    <a:pt x="15" y="48"/>
                  </a:cubicBezTo>
                  <a:cubicBezTo>
                    <a:pt x="16" y="48"/>
                    <a:pt x="16" y="48"/>
                    <a:pt x="17" y="48"/>
                  </a:cubicBezTo>
                  <a:cubicBezTo>
                    <a:pt x="17" y="48"/>
                    <a:pt x="17" y="48"/>
                    <a:pt x="18" y="48"/>
                  </a:cubicBezTo>
                  <a:cubicBezTo>
                    <a:pt x="18" y="46"/>
                    <a:pt x="18" y="45"/>
                    <a:pt x="18" y="44"/>
                  </a:cubicBezTo>
                  <a:cubicBezTo>
                    <a:pt x="17" y="44"/>
                    <a:pt x="17" y="44"/>
                    <a:pt x="17" y="44"/>
                  </a:cubicBezTo>
                  <a:cubicBezTo>
                    <a:pt x="16" y="44"/>
                    <a:pt x="16" y="44"/>
                    <a:pt x="15" y="44"/>
                  </a:cubicBezTo>
                  <a:close/>
                  <a:moveTo>
                    <a:pt x="15" y="51"/>
                  </a:moveTo>
                  <a:cubicBezTo>
                    <a:pt x="15" y="52"/>
                    <a:pt x="15" y="53"/>
                    <a:pt x="15" y="55"/>
                  </a:cubicBezTo>
                  <a:cubicBezTo>
                    <a:pt x="16" y="55"/>
                    <a:pt x="16" y="55"/>
                    <a:pt x="17" y="55"/>
                  </a:cubicBezTo>
                  <a:cubicBezTo>
                    <a:pt x="17" y="55"/>
                    <a:pt x="17" y="55"/>
                    <a:pt x="18" y="55"/>
                  </a:cubicBezTo>
                  <a:cubicBezTo>
                    <a:pt x="18" y="53"/>
                    <a:pt x="18" y="52"/>
                    <a:pt x="18" y="51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16" y="51"/>
                    <a:pt x="16" y="51"/>
                    <a:pt x="15" y="51"/>
                  </a:cubicBezTo>
                  <a:close/>
                  <a:moveTo>
                    <a:pt x="11" y="23"/>
                  </a:moveTo>
                  <a:cubicBezTo>
                    <a:pt x="11" y="24"/>
                    <a:pt x="11" y="26"/>
                    <a:pt x="11" y="27"/>
                  </a:cubicBezTo>
                  <a:cubicBezTo>
                    <a:pt x="11" y="27"/>
                    <a:pt x="12" y="27"/>
                    <a:pt x="12" y="27"/>
                  </a:cubicBezTo>
                  <a:cubicBezTo>
                    <a:pt x="12" y="27"/>
                    <a:pt x="13" y="27"/>
                    <a:pt x="13" y="27"/>
                  </a:cubicBezTo>
                  <a:cubicBezTo>
                    <a:pt x="13" y="25"/>
                    <a:pt x="13" y="24"/>
                    <a:pt x="13" y="23"/>
                  </a:cubicBezTo>
                  <a:cubicBezTo>
                    <a:pt x="13" y="23"/>
                    <a:pt x="12" y="23"/>
                    <a:pt x="12" y="23"/>
                  </a:cubicBezTo>
                  <a:cubicBezTo>
                    <a:pt x="12" y="23"/>
                    <a:pt x="11" y="23"/>
                    <a:pt x="11" y="23"/>
                  </a:cubicBezTo>
                  <a:close/>
                  <a:moveTo>
                    <a:pt x="11" y="37"/>
                  </a:moveTo>
                  <a:cubicBezTo>
                    <a:pt x="11" y="38"/>
                    <a:pt x="11" y="40"/>
                    <a:pt x="11" y="41"/>
                  </a:cubicBezTo>
                  <a:cubicBezTo>
                    <a:pt x="11" y="41"/>
                    <a:pt x="12" y="41"/>
                    <a:pt x="12" y="41"/>
                  </a:cubicBezTo>
                  <a:cubicBezTo>
                    <a:pt x="12" y="41"/>
                    <a:pt x="13" y="41"/>
                    <a:pt x="13" y="41"/>
                  </a:cubicBezTo>
                  <a:cubicBezTo>
                    <a:pt x="13" y="39"/>
                    <a:pt x="13" y="38"/>
                    <a:pt x="13" y="37"/>
                  </a:cubicBezTo>
                  <a:cubicBezTo>
                    <a:pt x="13" y="37"/>
                    <a:pt x="12" y="37"/>
                    <a:pt x="12" y="37"/>
                  </a:cubicBezTo>
                  <a:cubicBezTo>
                    <a:pt x="12" y="37"/>
                    <a:pt x="11" y="37"/>
                    <a:pt x="11" y="37"/>
                  </a:cubicBezTo>
                  <a:close/>
                  <a:moveTo>
                    <a:pt x="11" y="44"/>
                  </a:moveTo>
                  <a:cubicBezTo>
                    <a:pt x="11" y="45"/>
                    <a:pt x="11" y="46"/>
                    <a:pt x="11" y="48"/>
                  </a:cubicBezTo>
                  <a:cubicBezTo>
                    <a:pt x="11" y="48"/>
                    <a:pt x="12" y="48"/>
                    <a:pt x="12" y="48"/>
                  </a:cubicBezTo>
                  <a:cubicBezTo>
                    <a:pt x="12" y="48"/>
                    <a:pt x="13" y="48"/>
                    <a:pt x="13" y="48"/>
                  </a:cubicBezTo>
                  <a:cubicBezTo>
                    <a:pt x="13" y="46"/>
                    <a:pt x="13" y="45"/>
                    <a:pt x="13" y="44"/>
                  </a:cubicBezTo>
                  <a:cubicBezTo>
                    <a:pt x="13" y="44"/>
                    <a:pt x="12" y="44"/>
                    <a:pt x="12" y="44"/>
                  </a:cubicBezTo>
                  <a:cubicBezTo>
                    <a:pt x="12" y="44"/>
                    <a:pt x="11" y="44"/>
                    <a:pt x="11" y="44"/>
                  </a:cubicBezTo>
                  <a:close/>
                  <a:moveTo>
                    <a:pt x="11" y="51"/>
                  </a:moveTo>
                  <a:cubicBezTo>
                    <a:pt x="11" y="52"/>
                    <a:pt x="11" y="53"/>
                    <a:pt x="11" y="55"/>
                  </a:cubicBezTo>
                  <a:cubicBezTo>
                    <a:pt x="11" y="55"/>
                    <a:pt x="12" y="55"/>
                    <a:pt x="12" y="55"/>
                  </a:cubicBezTo>
                  <a:cubicBezTo>
                    <a:pt x="12" y="55"/>
                    <a:pt x="13" y="55"/>
                    <a:pt x="13" y="55"/>
                  </a:cubicBezTo>
                  <a:cubicBezTo>
                    <a:pt x="13" y="53"/>
                    <a:pt x="13" y="52"/>
                    <a:pt x="13" y="51"/>
                  </a:cubicBezTo>
                  <a:cubicBezTo>
                    <a:pt x="13" y="51"/>
                    <a:pt x="12" y="51"/>
                    <a:pt x="12" y="51"/>
                  </a:cubicBezTo>
                  <a:cubicBezTo>
                    <a:pt x="12" y="51"/>
                    <a:pt x="11" y="51"/>
                    <a:pt x="11" y="51"/>
                  </a:cubicBez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</a:endParaRPr>
            </a:p>
          </p:txBody>
        </p:sp>
        <p:sp>
          <p:nvSpPr>
            <p:cNvPr id="141" name="TextBox 14"/>
            <p:cNvSpPr txBox="1"/>
            <p:nvPr/>
          </p:nvSpPr>
          <p:spPr>
            <a:xfrm>
              <a:off x="818652" y="5486400"/>
              <a:ext cx="2289139" cy="5539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d-ID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+mn-ea"/>
                  <a:sym typeface="+mn-lt"/>
                </a:rPr>
                <a:t>We are placing great text in this text frames. Lorem ipsum is here mate check it out</a:t>
              </a:r>
              <a:endParaRPr kumimoji="0" lang="en-US" sz="10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+mn-ea"/>
                <a:sym typeface="+mn-lt"/>
              </a:endParaRPr>
            </a:p>
          </p:txBody>
        </p:sp>
        <p:sp>
          <p:nvSpPr>
            <p:cNvPr id="142" name="TextBox 15"/>
            <p:cNvSpPr txBox="1"/>
            <p:nvPr/>
          </p:nvSpPr>
          <p:spPr>
            <a:xfrm>
              <a:off x="818652" y="5226130"/>
              <a:ext cx="2032894" cy="507889"/>
            </a:xfrm>
            <a:prstGeom prst="rect">
              <a:avLst/>
            </a:prstGeom>
            <a:noFill/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d-ID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413C42"/>
                  </a:solidFill>
                  <a:effectLst/>
                  <a:uLnTx/>
                  <a:uFillTx/>
                  <a:latin typeface="+mn-ea"/>
                  <a:sym typeface="+mn-lt"/>
                </a:rPr>
                <a:t>Header here please</a:t>
              </a:r>
            </a:p>
          </p:txBody>
        </p:sp>
      </p:grpSp>
      <p:grpSp>
        <p:nvGrpSpPr>
          <p:cNvPr id="143" name="组合 142"/>
          <p:cNvGrpSpPr/>
          <p:nvPr/>
        </p:nvGrpSpPr>
        <p:grpSpPr>
          <a:xfrm>
            <a:off x="3651627" y="3164048"/>
            <a:ext cx="2335290" cy="2319188"/>
            <a:chOff x="3581323" y="3721210"/>
            <a:chExt cx="2335290" cy="2319188"/>
          </a:xfrm>
        </p:grpSpPr>
        <p:grpSp>
          <p:nvGrpSpPr>
            <p:cNvPr id="144" name="组合 143"/>
            <p:cNvGrpSpPr/>
            <p:nvPr/>
          </p:nvGrpSpPr>
          <p:grpSpPr>
            <a:xfrm>
              <a:off x="3581323" y="3721210"/>
              <a:ext cx="2335290" cy="2319188"/>
              <a:chOff x="772501" y="3721210"/>
              <a:chExt cx="2335290" cy="2319188"/>
            </a:xfrm>
          </p:grpSpPr>
          <p:sp>
            <p:nvSpPr>
              <p:cNvPr id="146" name="矩形 145"/>
              <p:cNvSpPr/>
              <p:nvPr/>
            </p:nvSpPr>
            <p:spPr>
              <a:xfrm>
                <a:off x="772501" y="3721210"/>
                <a:ext cx="2335290" cy="1363554"/>
              </a:xfrm>
              <a:prstGeom prst="rect">
                <a:avLst/>
              </a:prstGeom>
              <a:solidFill>
                <a:srgbClr val="43698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n-ea"/>
                  <a:cs typeface="+mn-cs"/>
                </a:endParaRPr>
              </a:p>
            </p:txBody>
          </p:sp>
          <p:sp>
            <p:nvSpPr>
              <p:cNvPr id="147" name="矩形 146"/>
              <p:cNvSpPr/>
              <p:nvPr/>
            </p:nvSpPr>
            <p:spPr>
              <a:xfrm>
                <a:off x="772501" y="5077199"/>
                <a:ext cx="2335290" cy="957842"/>
              </a:xfrm>
              <a:prstGeom prst="rect">
                <a:avLst/>
              </a:prstGeom>
              <a:solidFill>
                <a:srgbClr val="E4E4E4">
                  <a:alpha val="45000"/>
                </a:srgbClr>
              </a:solidFill>
              <a:ln w="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n-ea"/>
                  <a:cs typeface="+mn-cs"/>
                </a:endParaRPr>
              </a:p>
            </p:txBody>
          </p:sp>
          <p:sp>
            <p:nvSpPr>
              <p:cNvPr id="148" name="TextBox 14"/>
              <p:cNvSpPr txBox="1"/>
              <p:nvPr/>
            </p:nvSpPr>
            <p:spPr>
              <a:xfrm>
                <a:off x="818652" y="5486400"/>
                <a:ext cx="2289139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id-ID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+mn-ea"/>
                    <a:sym typeface="+mn-lt"/>
                  </a:rPr>
                  <a:t>We are placing great text in this text frames. Lorem ipsum is here mate check it out</a:t>
                </a:r>
                <a:endParaRPr kumimoji="0" lang="en-US" sz="1000" b="1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+mn-ea"/>
                  <a:sym typeface="+mn-lt"/>
                </a:endParaRPr>
              </a:p>
            </p:txBody>
          </p:sp>
          <p:sp>
            <p:nvSpPr>
              <p:cNvPr id="149" name="TextBox 15"/>
              <p:cNvSpPr txBox="1"/>
              <p:nvPr/>
            </p:nvSpPr>
            <p:spPr>
              <a:xfrm>
                <a:off x="818652" y="5226130"/>
                <a:ext cx="2032894" cy="507889"/>
              </a:xfrm>
              <a:prstGeom prst="rect">
                <a:avLst/>
              </a:prstGeom>
              <a:noFill/>
            </p:spPr>
            <p:txBody>
              <a:bodyPr wrap="none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id-ID" sz="12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413C42"/>
                    </a:solidFill>
                    <a:effectLst/>
                    <a:uLnTx/>
                    <a:uFillTx/>
                    <a:latin typeface="+mn-ea"/>
                    <a:sym typeface="+mn-lt"/>
                  </a:rPr>
                  <a:t>Header here please</a:t>
                </a:r>
              </a:p>
            </p:txBody>
          </p:sp>
        </p:grpSp>
        <p:sp>
          <p:nvSpPr>
            <p:cNvPr id="145" name="Freeform 176"/>
            <p:cNvSpPr>
              <a:spLocks noEditPoints="1"/>
            </p:cNvSpPr>
            <p:nvPr/>
          </p:nvSpPr>
          <p:spPr bwMode="auto">
            <a:xfrm>
              <a:off x="4562860" y="4282887"/>
              <a:ext cx="381517" cy="312964"/>
            </a:xfrm>
            <a:custGeom>
              <a:avLst/>
              <a:gdLst>
                <a:gd name="T0" fmla="*/ 112 w 128"/>
                <a:gd name="T1" fmla="*/ 2 h 105"/>
                <a:gd name="T2" fmla="*/ 107 w 128"/>
                <a:gd name="T3" fmla="*/ 23 h 105"/>
                <a:gd name="T4" fmla="*/ 99 w 128"/>
                <a:gd name="T5" fmla="*/ 2 h 105"/>
                <a:gd name="T6" fmla="*/ 112 w 128"/>
                <a:gd name="T7" fmla="*/ 46 h 105"/>
                <a:gd name="T8" fmla="*/ 99 w 128"/>
                <a:gd name="T9" fmla="*/ 105 h 105"/>
                <a:gd name="T10" fmla="*/ 107 w 128"/>
                <a:gd name="T11" fmla="*/ 42 h 105"/>
                <a:gd name="T12" fmla="*/ 112 w 128"/>
                <a:gd name="T13" fmla="*/ 46 h 105"/>
                <a:gd name="T14" fmla="*/ 128 w 128"/>
                <a:gd name="T15" fmla="*/ 0 h 105"/>
                <a:gd name="T16" fmla="*/ 114 w 128"/>
                <a:gd name="T17" fmla="*/ 105 h 105"/>
                <a:gd name="T18" fmla="*/ 118 w 128"/>
                <a:gd name="T19" fmla="*/ 33 h 105"/>
                <a:gd name="T20" fmla="*/ 114 w 128"/>
                <a:gd name="T21" fmla="*/ 21 h 105"/>
                <a:gd name="T22" fmla="*/ 114 w 128"/>
                <a:gd name="T23" fmla="*/ 0 h 105"/>
                <a:gd name="T24" fmla="*/ 95 w 128"/>
                <a:gd name="T25" fmla="*/ 15 h 105"/>
                <a:gd name="T26" fmla="*/ 93 w 128"/>
                <a:gd name="T27" fmla="*/ 27 h 105"/>
                <a:gd name="T28" fmla="*/ 95 w 128"/>
                <a:gd name="T29" fmla="*/ 38 h 105"/>
                <a:gd name="T30" fmla="*/ 82 w 128"/>
                <a:gd name="T31" fmla="*/ 15 h 105"/>
                <a:gd name="T32" fmla="*/ 95 w 128"/>
                <a:gd name="T33" fmla="*/ 57 h 105"/>
                <a:gd name="T34" fmla="*/ 82 w 128"/>
                <a:gd name="T35" fmla="*/ 105 h 105"/>
                <a:gd name="T36" fmla="*/ 95 w 128"/>
                <a:gd name="T37" fmla="*/ 57 h 105"/>
                <a:gd name="T38" fmla="*/ 65 w 128"/>
                <a:gd name="T39" fmla="*/ 23 h 105"/>
                <a:gd name="T40" fmla="*/ 80 w 128"/>
                <a:gd name="T41" fmla="*/ 54 h 105"/>
                <a:gd name="T42" fmla="*/ 72 w 128"/>
                <a:gd name="T43" fmla="*/ 57 h 105"/>
                <a:gd name="T44" fmla="*/ 65 w 128"/>
                <a:gd name="T45" fmla="*/ 52 h 105"/>
                <a:gd name="T46" fmla="*/ 65 w 128"/>
                <a:gd name="T47" fmla="*/ 23 h 105"/>
                <a:gd name="T48" fmla="*/ 80 w 128"/>
                <a:gd name="T49" fmla="*/ 105 h 105"/>
                <a:gd name="T50" fmla="*/ 65 w 128"/>
                <a:gd name="T51" fmla="*/ 71 h 105"/>
                <a:gd name="T52" fmla="*/ 72 w 128"/>
                <a:gd name="T53" fmla="*/ 80 h 105"/>
                <a:gd name="T54" fmla="*/ 80 w 128"/>
                <a:gd name="T55" fmla="*/ 73 h 105"/>
                <a:gd name="T56" fmla="*/ 49 w 128"/>
                <a:gd name="T57" fmla="*/ 33 h 105"/>
                <a:gd name="T58" fmla="*/ 63 w 128"/>
                <a:gd name="T59" fmla="*/ 54 h 105"/>
                <a:gd name="T60" fmla="*/ 49 w 128"/>
                <a:gd name="T61" fmla="*/ 63 h 105"/>
                <a:gd name="T62" fmla="*/ 49 w 128"/>
                <a:gd name="T63" fmla="*/ 33 h 105"/>
                <a:gd name="T64" fmla="*/ 63 w 128"/>
                <a:gd name="T65" fmla="*/ 105 h 105"/>
                <a:gd name="T66" fmla="*/ 49 w 128"/>
                <a:gd name="T67" fmla="*/ 78 h 105"/>
                <a:gd name="T68" fmla="*/ 63 w 128"/>
                <a:gd name="T69" fmla="*/ 69 h 105"/>
                <a:gd name="T70" fmla="*/ 47 w 128"/>
                <a:gd name="T71" fmla="*/ 42 h 105"/>
                <a:gd name="T72" fmla="*/ 38 w 128"/>
                <a:gd name="T73" fmla="*/ 71 h 105"/>
                <a:gd name="T74" fmla="*/ 34 w 128"/>
                <a:gd name="T75" fmla="*/ 42 h 105"/>
                <a:gd name="T76" fmla="*/ 47 w 128"/>
                <a:gd name="T77" fmla="*/ 80 h 105"/>
                <a:gd name="T78" fmla="*/ 34 w 128"/>
                <a:gd name="T79" fmla="*/ 105 h 105"/>
                <a:gd name="T80" fmla="*/ 36 w 128"/>
                <a:gd name="T81" fmla="*/ 86 h 105"/>
                <a:gd name="T82" fmla="*/ 47 w 128"/>
                <a:gd name="T83" fmla="*/ 80 h 105"/>
                <a:gd name="T84" fmla="*/ 17 w 128"/>
                <a:gd name="T85" fmla="*/ 36 h 105"/>
                <a:gd name="T86" fmla="*/ 32 w 128"/>
                <a:gd name="T87" fmla="*/ 63 h 105"/>
                <a:gd name="T88" fmla="*/ 28 w 128"/>
                <a:gd name="T89" fmla="*/ 61 h 105"/>
                <a:gd name="T90" fmla="*/ 17 w 128"/>
                <a:gd name="T91" fmla="*/ 65 h 105"/>
                <a:gd name="T92" fmla="*/ 17 w 128"/>
                <a:gd name="T93" fmla="*/ 36 h 105"/>
                <a:gd name="T94" fmla="*/ 32 w 128"/>
                <a:gd name="T95" fmla="*/ 105 h 105"/>
                <a:gd name="T96" fmla="*/ 17 w 128"/>
                <a:gd name="T97" fmla="*/ 80 h 105"/>
                <a:gd name="T98" fmla="*/ 32 w 128"/>
                <a:gd name="T99" fmla="*/ 82 h 105"/>
                <a:gd name="T100" fmla="*/ 0 w 128"/>
                <a:gd name="T101" fmla="*/ 48 h 105"/>
                <a:gd name="T102" fmla="*/ 15 w 128"/>
                <a:gd name="T103" fmla="*/ 67 h 105"/>
                <a:gd name="T104" fmla="*/ 13 w 128"/>
                <a:gd name="T105" fmla="*/ 84 h 105"/>
                <a:gd name="T106" fmla="*/ 15 w 128"/>
                <a:gd name="T107" fmla="*/ 105 h 105"/>
                <a:gd name="T108" fmla="*/ 0 w 128"/>
                <a:gd name="T109" fmla="*/ 48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28" h="105">
                  <a:moveTo>
                    <a:pt x="99" y="2"/>
                  </a:moveTo>
                  <a:lnTo>
                    <a:pt x="112" y="2"/>
                  </a:lnTo>
                  <a:lnTo>
                    <a:pt x="112" y="21"/>
                  </a:lnTo>
                  <a:lnTo>
                    <a:pt x="107" y="23"/>
                  </a:lnTo>
                  <a:lnTo>
                    <a:pt x="99" y="25"/>
                  </a:lnTo>
                  <a:lnTo>
                    <a:pt x="99" y="2"/>
                  </a:lnTo>
                  <a:lnTo>
                    <a:pt x="99" y="2"/>
                  </a:lnTo>
                  <a:close/>
                  <a:moveTo>
                    <a:pt x="112" y="46"/>
                  </a:moveTo>
                  <a:lnTo>
                    <a:pt x="112" y="105"/>
                  </a:lnTo>
                  <a:lnTo>
                    <a:pt x="99" y="105"/>
                  </a:lnTo>
                  <a:lnTo>
                    <a:pt x="99" y="52"/>
                  </a:lnTo>
                  <a:lnTo>
                    <a:pt x="107" y="42"/>
                  </a:lnTo>
                  <a:lnTo>
                    <a:pt x="112" y="46"/>
                  </a:lnTo>
                  <a:lnTo>
                    <a:pt x="112" y="46"/>
                  </a:lnTo>
                  <a:close/>
                  <a:moveTo>
                    <a:pt x="114" y="0"/>
                  </a:moveTo>
                  <a:lnTo>
                    <a:pt x="128" y="0"/>
                  </a:lnTo>
                  <a:lnTo>
                    <a:pt x="128" y="105"/>
                  </a:lnTo>
                  <a:lnTo>
                    <a:pt x="114" y="105"/>
                  </a:lnTo>
                  <a:lnTo>
                    <a:pt x="114" y="44"/>
                  </a:lnTo>
                  <a:lnTo>
                    <a:pt x="118" y="33"/>
                  </a:lnTo>
                  <a:lnTo>
                    <a:pt x="120" y="19"/>
                  </a:lnTo>
                  <a:lnTo>
                    <a:pt x="114" y="21"/>
                  </a:lnTo>
                  <a:lnTo>
                    <a:pt x="114" y="0"/>
                  </a:lnTo>
                  <a:lnTo>
                    <a:pt x="114" y="0"/>
                  </a:lnTo>
                  <a:close/>
                  <a:moveTo>
                    <a:pt x="82" y="15"/>
                  </a:moveTo>
                  <a:lnTo>
                    <a:pt x="95" y="15"/>
                  </a:lnTo>
                  <a:lnTo>
                    <a:pt x="95" y="27"/>
                  </a:lnTo>
                  <a:lnTo>
                    <a:pt x="93" y="27"/>
                  </a:lnTo>
                  <a:lnTo>
                    <a:pt x="95" y="31"/>
                  </a:lnTo>
                  <a:lnTo>
                    <a:pt x="95" y="38"/>
                  </a:lnTo>
                  <a:lnTo>
                    <a:pt x="82" y="50"/>
                  </a:lnTo>
                  <a:lnTo>
                    <a:pt x="82" y="15"/>
                  </a:lnTo>
                  <a:lnTo>
                    <a:pt x="82" y="15"/>
                  </a:lnTo>
                  <a:close/>
                  <a:moveTo>
                    <a:pt x="95" y="57"/>
                  </a:moveTo>
                  <a:lnTo>
                    <a:pt x="95" y="105"/>
                  </a:lnTo>
                  <a:lnTo>
                    <a:pt x="82" y="105"/>
                  </a:lnTo>
                  <a:lnTo>
                    <a:pt x="82" y="69"/>
                  </a:lnTo>
                  <a:lnTo>
                    <a:pt x="95" y="57"/>
                  </a:lnTo>
                  <a:lnTo>
                    <a:pt x="95" y="57"/>
                  </a:lnTo>
                  <a:close/>
                  <a:moveTo>
                    <a:pt x="65" y="23"/>
                  </a:moveTo>
                  <a:lnTo>
                    <a:pt x="80" y="23"/>
                  </a:lnTo>
                  <a:lnTo>
                    <a:pt x="80" y="54"/>
                  </a:lnTo>
                  <a:lnTo>
                    <a:pt x="74" y="61"/>
                  </a:lnTo>
                  <a:lnTo>
                    <a:pt x="72" y="57"/>
                  </a:lnTo>
                  <a:lnTo>
                    <a:pt x="68" y="52"/>
                  </a:lnTo>
                  <a:lnTo>
                    <a:pt x="65" y="52"/>
                  </a:lnTo>
                  <a:lnTo>
                    <a:pt x="65" y="23"/>
                  </a:lnTo>
                  <a:lnTo>
                    <a:pt x="65" y="23"/>
                  </a:lnTo>
                  <a:close/>
                  <a:moveTo>
                    <a:pt x="80" y="73"/>
                  </a:moveTo>
                  <a:lnTo>
                    <a:pt x="80" y="105"/>
                  </a:lnTo>
                  <a:lnTo>
                    <a:pt x="65" y="105"/>
                  </a:lnTo>
                  <a:lnTo>
                    <a:pt x="65" y="71"/>
                  </a:lnTo>
                  <a:lnTo>
                    <a:pt x="68" y="73"/>
                  </a:lnTo>
                  <a:lnTo>
                    <a:pt x="72" y="80"/>
                  </a:lnTo>
                  <a:lnTo>
                    <a:pt x="78" y="73"/>
                  </a:lnTo>
                  <a:lnTo>
                    <a:pt x="80" y="73"/>
                  </a:lnTo>
                  <a:lnTo>
                    <a:pt x="80" y="73"/>
                  </a:lnTo>
                  <a:close/>
                  <a:moveTo>
                    <a:pt x="49" y="33"/>
                  </a:moveTo>
                  <a:lnTo>
                    <a:pt x="63" y="33"/>
                  </a:lnTo>
                  <a:lnTo>
                    <a:pt x="63" y="54"/>
                  </a:lnTo>
                  <a:lnTo>
                    <a:pt x="61" y="54"/>
                  </a:lnTo>
                  <a:lnTo>
                    <a:pt x="49" y="63"/>
                  </a:lnTo>
                  <a:lnTo>
                    <a:pt x="49" y="33"/>
                  </a:lnTo>
                  <a:lnTo>
                    <a:pt x="49" y="33"/>
                  </a:lnTo>
                  <a:close/>
                  <a:moveTo>
                    <a:pt x="63" y="69"/>
                  </a:moveTo>
                  <a:lnTo>
                    <a:pt x="63" y="105"/>
                  </a:lnTo>
                  <a:lnTo>
                    <a:pt x="49" y="105"/>
                  </a:lnTo>
                  <a:lnTo>
                    <a:pt x="49" y="78"/>
                  </a:lnTo>
                  <a:lnTo>
                    <a:pt x="63" y="69"/>
                  </a:lnTo>
                  <a:lnTo>
                    <a:pt x="63" y="69"/>
                  </a:lnTo>
                  <a:close/>
                  <a:moveTo>
                    <a:pt x="34" y="42"/>
                  </a:moveTo>
                  <a:lnTo>
                    <a:pt x="47" y="42"/>
                  </a:lnTo>
                  <a:lnTo>
                    <a:pt x="47" y="65"/>
                  </a:lnTo>
                  <a:lnTo>
                    <a:pt x="38" y="71"/>
                  </a:lnTo>
                  <a:lnTo>
                    <a:pt x="34" y="67"/>
                  </a:lnTo>
                  <a:lnTo>
                    <a:pt x="34" y="42"/>
                  </a:lnTo>
                  <a:lnTo>
                    <a:pt x="34" y="42"/>
                  </a:lnTo>
                  <a:close/>
                  <a:moveTo>
                    <a:pt x="47" y="80"/>
                  </a:moveTo>
                  <a:lnTo>
                    <a:pt x="47" y="105"/>
                  </a:lnTo>
                  <a:lnTo>
                    <a:pt x="34" y="105"/>
                  </a:lnTo>
                  <a:lnTo>
                    <a:pt x="34" y="84"/>
                  </a:lnTo>
                  <a:lnTo>
                    <a:pt x="36" y="86"/>
                  </a:lnTo>
                  <a:lnTo>
                    <a:pt x="40" y="84"/>
                  </a:lnTo>
                  <a:lnTo>
                    <a:pt x="47" y="80"/>
                  </a:lnTo>
                  <a:lnTo>
                    <a:pt x="47" y="80"/>
                  </a:lnTo>
                  <a:close/>
                  <a:moveTo>
                    <a:pt x="17" y="36"/>
                  </a:moveTo>
                  <a:lnTo>
                    <a:pt x="32" y="36"/>
                  </a:lnTo>
                  <a:lnTo>
                    <a:pt x="32" y="63"/>
                  </a:lnTo>
                  <a:lnTo>
                    <a:pt x="30" y="63"/>
                  </a:lnTo>
                  <a:lnTo>
                    <a:pt x="28" y="61"/>
                  </a:lnTo>
                  <a:lnTo>
                    <a:pt x="23" y="63"/>
                  </a:lnTo>
                  <a:lnTo>
                    <a:pt x="17" y="65"/>
                  </a:lnTo>
                  <a:lnTo>
                    <a:pt x="17" y="36"/>
                  </a:lnTo>
                  <a:lnTo>
                    <a:pt x="17" y="36"/>
                  </a:lnTo>
                  <a:close/>
                  <a:moveTo>
                    <a:pt x="32" y="82"/>
                  </a:moveTo>
                  <a:lnTo>
                    <a:pt x="32" y="105"/>
                  </a:lnTo>
                  <a:lnTo>
                    <a:pt x="17" y="105"/>
                  </a:lnTo>
                  <a:lnTo>
                    <a:pt x="17" y="80"/>
                  </a:lnTo>
                  <a:lnTo>
                    <a:pt x="26" y="75"/>
                  </a:lnTo>
                  <a:lnTo>
                    <a:pt x="32" y="82"/>
                  </a:lnTo>
                  <a:lnTo>
                    <a:pt x="32" y="82"/>
                  </a:lnTo>
                  <a:close/>
                  <a:moveTo>
                    <a:pt x="0" y="48"/>
                  </a:moveTo>
                  <a:lnTo>
                    <a:pt x="15" y="48"/>
                  </a:lnTo>
                  <a:lnTo>
                    <a:pt x="15" y="67"/>
                  </a:lnTo>
                  <a:lnTo>
                    <a:pt x="7" y="71"/>
                  </a:lnTo>
                  <a:lnTo>
                    <a:pt x="13" y="84"/>
                  </a:lnTo>
                  <a:lnTo>
                    <a:pt x="15" y="82"/>
                  </a:lnTo>
                  <a:lnTo>
                    <a:pt x="15" y="105"/>
                  </a:lnTo>
                  <a:lnTo>
                    <a:pt x="0" y="105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</a:endParaRPr>
            </a:p>
          </p:txBody>
        </p:sp>
      </p:grpSp>
      <p:grpSp>
        <p:nvGrpSpPr>
          <p:cNvPr id="150" name="组合 149"/>
          <p:cNvGrpSpPr/>
          <p:nvPr/>
        </p:nvGrpSpPr>
        <p:grpSpPr>
          <a:xfrm>
            <a:off x="6254660" y="3164048"/>
            <a:ext cx="2335290" cy="2319188"/>
            <a:chOff x="6192089" y="3721210"/>
            <a:chExt cx="2335290" cy="2319188"/>
          </a:xfrm>
        </p:grpSpPr>
        <p:sp>
          <p:nvSpPr>
            <p:cNvPr id="151" name="矩形 150"/>
            <p:cNvSpPr/>
            <p:nvPr/>
          </p:nvSpPr>
          <p:spPr>
            <a:xfrm>
              <a:off x="6192089" y="3721210"/>
              <a:ext cx="2335290" cy="1363554"/>
            </a:xfrm>
            <a:prstGeom prst="rect">
              <a:avLst/>
            </a:prstGeom>
            <a:solidFill>
              <a:srgbClr val="2EB0A2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cs typeface="+mn-cs"/>
              </a:endParaRPr>
            </a:p>
          </p:txBody>
        </p:sp>
        <p:sp>
          <p:nvSpPr>
            <p:cNvPr id="152" name="矩形 151"/>
            <p:cNvSpPr/>
            <p:nvPr/>
          </p:nvSpPr>
          <p:spPr>
            <a:xfrm>
              <a:off x="6192089" y="5077199"/>
              <a:ext cx="2335290" cy="957842"/>
            </a:xfrm>
            <a:prstGeom prst="rect">
              <a:avLst/>
            </a:prstGeom>
            <a:solidFill>
              <a:srgbClr val="E4E4E4">
                <a:alpha val="45000"/>
              </a:srgbClr>
            </a:solidFill>
            <a:ln w="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cs typeface="+mn-cs"/>
              </a:endParaRPr>
            </a:p>
          </p:txBody>
        </p:sp>
        <p:sp>
          <p:nvSpPr>
            <p:cNvPr id="153" name="TextBox 14"/>
            <p:cNvSpPr txBox="1"/>
            <p:nvPr/>
          </p:nvSpPr>
          <p:spPr>
            <a:xfrm>
              <a:off x="6238240" y="5486400"/>
              <a:ext cx="2289139" cy="5539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d-ID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+mn-ea"/>
                  <a:sym typeface="+mn-lt"/>
                </a:rPr>
                <a:t>We are placing great text in this text frames. Lorem ipsum is here mate check it out</a:t>
              </a:r>
              <a:endParaRPr kumimoji="0" lang="en-US" sz="10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+mn-ea"/>
                <a:sym typeface="+mn-lt"/>
              </a:endParaRPr>
            </a:p>
          </p:txBody>
        </p:sp>
        <p:sp>
          <p:nvSpPr>
            <p:cNvPr id="154" name="TextBox 15"/>
            <p:cNvSpPr txBox="1"/>
            <p:nvPr/>
          </p:nvSpPr>
          <p:spPr>
            <a:xfrm>
              <a:off x="6238240" y="5226130"/>
              <a:ext cx="2032894" cy="507889"/>
            </a:xfrm>
            <a:prstGeom prst="rect">
              <a:avLst/>
            </a:prstGeom>
            <a:noFill/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d-ID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413C42"/>
                  </a:solidFill>
                  <a:effectLst/>
                  <a:uLnTx/>
                  <a:uFillTx/>
                  <a:latin typeface="+mn-ea"/>
                  <a:sym typeface="+mn-lt"/>
                </a:rPr>
                <a:t>Header here please</a:t>
              </a:r>
            </a:p>
          </p:txBody>
        </p:sp>
        <p:sp>
          <p:nvSpPr>
            <p:cNvPr id="155" name="Freeform 105"/>
            <p:cNvSpPr>
              <a:spLocks noEditPoints="1"/>
            </p:cNvSpPr>
            <p:nvPr/>
          </p:nvSpPr>
          <p:spPr bwMode="auto">
            <a:xfrm>
              <a:off x="7119816" y="4304750"/>
              <a:ext cx="479836" cy="282761"/>
            </a:xfrm>
            <a:custGeom>
              <a:avLst/>
              <a:gdLst>
                <a:gd name="T0" fmla="*/ 58 w 80"/>
                <a:gd name="T1" fmla="*/ 7 h 47"/>
                <a:gd name="T2" fmla="*/ 61 w 80"/>
                <a:gd name="T3" fmla="*/ 6 h 47"/>
                <a:gd name="T4" fmla="*/ 66 w 80"/>
                <a:gd name="T5" fmla="*/ 14 h 47"/>
                <a:gd name="T6" fmla="*/ 74 w 80"/>
                <a:gd name="T7" fmla="*/ 19 h 47"/>
                <a:gd name="T8" fmla="*/ 73 w 80"/>
                <a:gd name="T9" fmla="*/ 22 h 47"/>
                <a:gd name="T10" fmla="*/ 80 w 80"/>
                <a:gd name="T11" fmla="*/ 39 h 47"/>
                <a:gd name="T12" fmla="*/ 77 w 80"/>
                <a:gd name="T13" fmla="*/ 41 h 47"/>
                <a:gd name="T14" fmla="*/ 71 w 80"/>
                <a:gd name="T15" fmla="*/ 41 h 47"/>
                <a:gd name="T16" fmla="*/ 73 w 80"/>
                <a:gd name="T17" fmla="*/ 39 h 47"/>
                <a:gd name="T18" fmla="*/ 67 w 80"/>
                <a:gd name="T19" fmla="*/ 25 h 47"/>
                <a:gd name="T20" fmla="*/ 59 w 80"/>
                <a:gd name="T21" fmla="*/ 39 h 47"/>
                <a:gd name="T22" fmla="*/ 67 w 80"/>
                <a:gd name="T23" fmla="*/ 25 h 47"/>
                <a:gd name="T24" fmla="*/ 68 w 80"/>
                <a:gd name="T25" fmla="*/ 23 h 47"/>
                <a:gd name="T26" fmla="*/ 57 w 80"/>
                <a:gd name="T27" fmla="*/ 12 h 47"/>
                <a:gd name="T28" fmla="*/ 62 w 80"/>
                <a:gd name="T29" fmla="*/ 18 h 47"/>
                <a:gd name="T30" fmla="*/ 56 w 80"/>
                <a:gd name="T31" fmla="*/ 29 h 47"/>
                <a:gd name="T32" fmla="*/ 50 w 80"/>
                <a:gd name="T33" fmla="*/ 24 h 47"/>
                <a:gd name="T34" fmla="*/ 55 w 80"/>
                <a:gd name="T35" fmla="*/ 13 h 47"/>
                <a:gd name="T36" fmla="*/ 41 w 80"/>
                <a:gd name="T37" fmla="*/ 7 h 47"/>
                <a:gd name="T38" fmla="*/ 39 w 80"/>
                <a:gd name="T39" fmla="*/ 9 h 47"/>
                <a:gd name="T40" fmla="*/ 24 w 80"/>
                <a:gd name="T41" fmla="*/ 11 h 47"/>
                <a:gd name="T42" fmla="*/ 39 w 80"/>
                <a:gd name="T43" fmla="*/ 9 h 47"/>
                <a:gd name="T44" fmla="*/ 31 w 80"/>
                <a:gd name="T45" fmla="*/ 23 h 47"/>
                <a:gd name="T46" fmla="*/ 24 w 80"/>
                <a:gd name="T47" fmla="*/ 14 h 47"/>
                <a:gd name="T48" fmla="*/ 17 w 80"/>
                <a:gd name="T49" fmla="*/ 17 h 47"/>
                <a:gd name="T50" fmla="*/ 14 w 80"/>
                <a:gd name="T51" fmla="*/ 24 h 47"/>
                <a:gd name="T52" fmla="*/ 24 w 80"/>
                <a:gd name="T53" fmla="*/ 14 h 47"/>
                <a:gd name="T54" fmla="*/ 28 w 80"/>
                <a:gd name="T55" fmla="*/ 25 h 47"/>
                <a:gd name="T56" fmla="*/ 20 w 80"/>
                <a:gd name="T57" fmla="*/ 22 h 47"/>
                <a:gd name="T58" fmla="*/ 23 w 80"/>
                <a:gd name="T59" fmla="*/ 29 h 47"/>
                <a:gd name="T60" fmla="*/ 13 w 80"/>
                <a:gd name="T61" fmla="*/ 25 h 47"/>
                <a:gd name="T62" fmla="*/ 7 w 80"/>
                <a:gd name="T63" fmla="*/ 39 h 47"/>
                <a:gd name="T64" fmla="*/ 9 w 80"/>
                <a:gd name="T65" fmla="*/ 41 h 47"/>
                <a:gd name="T66" fmla="*/ 3 w 80"/>
                <a:gd name="T67" fmla="*/ 41 h 47"/>
                <a:gd name="T68" fmla="*/ 0 w 80"/>
                <a:gd name="T69" fmla="*/ 39 h 47"/>
                <a:gd name="T70" fmla="*/ 7 w 80"/>
                <a:gd name="T71" fmla="*/ 22 h 47"/>
                <a:gd name="T72" fmla="*/ 6 w 80"/>
                <a:gd name="T73" fmla="*/ 19 h 47"/>
                <a:gd name="T74" fmla="*/ 14 w 80"/>
                <a:gd name="T75" fmla="*/ 14 h 47"/>
                <a:gd name="T76" fmla="*/ 19 w 80"/>
                <a:gd name="T77" fmla="*/ 6 h 47"/>
                <a:gd name="T78" fmla="*/ 22 w 80"/>
                <a:gd name="T79" fmla="*/ 7 h 47"/>
                <a:gd name="T80" fmla="*/ 39 w 80"/>
                <a:gd name="T81" fmla="*/ 0 h 47"/>
                <a:gd name="T82" fmla="*/ 41 w 80"/>
                <a:gd name="T83" fmla="*/ 3 h 47"/>
                <a:gd name="T84" fmla="*/ 33 w 80"/>
                <a:gd name="T85" fmla="*/ 40 h 47"/>
                <a:gd name="T86" fmla="*/ 40 w 80"/>
                <a:gd name="T87" fmla="*/ 47 h 47"/>
                <a:gd name="T88" fmla="*/ 45 w 80"/>
                <a:gd name="T89" fmla="*/ 45 h 47"/>
                <a:gd name="T90" fmla="*/ 47 w 80"/>
                <a:gd name="T91" fmla="*/ 39 h 47"/>
                <a:gd name="T92" fmla="*/ 45 w 80"/>
                <a:gd name="T93" fmla="*/ 34 h 47"/>
                <a:gd name="T94" fmla="*/ 39 w 80"/>
                <a:gd name="T95" fmla="*/ 33 h 47"/>
                <a:gd name="T96" fmla="*/ 24 w 80"/>
                <a:gd name="T97" fmla="*/ 23 h 47"/>
                <a:gd name="T98" fmla="*/ 22 w 80"/>
                <a:gd name="T99" fmla="*/ 26 h 47"/>
                <a:gd name="T100" fmla="*/ 40 w 80"/>
                <a:gd name="T101" fmla="*/ 37 h 47"/>
                <a:gd name="T102" fmla="*/ 37 w 80"/>
                <a:gd name="T103" fmla="*/ 40 h 47"/>
                <a:gd name="T104" fmla="*/ 40 w 80"/>
                <a:gd name="T105" fmla="*/ 43 h 47"/>
                <a:gd name="T106" fmla="*/ 42 w 80"/>
                <a:gd name="T107" fmla="*/ 42 h 47"/>
                <a:gd name="T108" fmla="*/ 43 w 80"/>
                <a:gd name="T109" fmla="*/ 40 h 47"/>
                <a:gd name="T110" fmla="*/ 40 w 80"/>
                <a:gd name="T111" fmla="*/ 37 h 47"/>
                <a:gd name="T112" fmla="*/ 41 w 80"/>
                <a:gd name="T113" fmla="*/ 9 h 47"/>
                <a:gd name="T114" fmla="*/ 49 w 80"/>
                <a:gd name="T115" fmla="*/ 23 h 47"/>
                <a:gd name="T116" fmla="*/ 41 w 80"/>
                <a:gd name="T117" fmla="*/ 9 h 47"/>
                <a:gd name="T118" fmla="*/ 13 w 80"/>
                <a:gd name="T119" fmla="*/ 25 h 47"/>
                <a:gd name="T120" fmla="*/ 21 w 80"/>
                <a:gd name="T121" fmla="*/ 39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80" h="47">
                  <a:moveTo>
                    <a:pt x="41" y="3"/>
                  </a:moveTo>
                  <a:cubicBezTo>
                    <a:pt x="47" y="3"/>
                    <a:pt x="53" y="5"/>
                    <a:pt x="58" y="7"/>
                  </a:cubicBezTo>
                  <a:cubicBezTo>
                    <a:pt x="59" y="5"/>
                    <a:pt x="59" y="5"/>
                    <a:pt x="59" y="5"/>
                  </a:cubicBezTo>
                  <a:cubicBezTo>
                    <a:pt x="61" y="6"/>
                    <a:pt x="61" y="6"/>
                    <a:pt x="61" y="6"/>
                  </a:cubicBezTo>
                  <a:cubicBezTo>
                    <a:pt x="59" y="8"/>
                    <a:pt x="59" y="8"/>
                    <a:pt x="59" y="8"/>
                  </a:cubicBezTo>
                  <a:cubicBezTo>
                    <a:pt x="62" y="10"/>
                    <a:pt x="64" y="12"/>
                    <a:pt x="66" y="14"/>
                  </a:cubicBezTo>
                  <a:cubicBezTo>
                    <a:pt x="68" y="16"/>
                    <a:pt x="70" y="18"/>
                    <a:pt x="72" y="20"/>
                  </a:cubicBezTo>
                  <a:cubicBezTo>
                    <a:pt x="74" y="19"/>
                    <a:pt x="74" y="19"/>
                    <a:pt x="74" y="19"/>
                  </a:cubicBezTo>
                  <a:cubicBezTo>
                    <a:pt x="75" y="21"/>
                    <a:pt x="75" y="21"/>
                    <a:pt x="75" y="21"/>
                  </a:cubicBezTo>
                  <a:cubicBezTo>
                    <a:pt x="73" y="22"/>
                    <a:pt x="73" y="22"/>
                    <a:pt x="73" y="22"/>
                  </a:cubicBezTo>
                  <a:cubicBezTo>
                    <a:pt x="75" y="27"/>
                    <a:pt x="77" y="33"/>
                    <a:pt x="77" y="39"/>
                  </a:cubicBezTo>
                  <a:cubicBezTo>
                    <a:pt x="80" y="39"/>
                    <a:pt x="80" y="39"/>
                    <a:pt x="80" y="39"/>
                  </a:cubicBezTo>
                  <a:cubicBezTo>
                    <a:pt x="80" y="41"/>
                    <a:pt x="80" y="41"/>
                    <a:pt x="80" y="41"/>
                  </a:cubicBezTo>
                  <a:cubicBezTo>
                    <a:pt x="77" y="41"/>
                    <a:pt x="77" y="41"/>
                    <a:pt x="77" y="41"/>
                  </a:cubicBezTo>
                  <a:cubicBezTo>
                    <a:pt x="73" y="41"/>
                    <a:pt x="73" y="41"/>
                    <a:pt x="73" y="41"/>
                  </a:cubicBezTo>
                  <a:cubicBezTo>
                    <a:pt x="71" y="41"/>
                    <a:pt x="71" y="41"/>
                    <a:pt x="71" y="41"/>
                  </a:cubicBezTo>
                  <a:cubicBezTo>
                    <a:pt x="71" y="39"/>
                    <a:pt x="71" y="39"/>
                    <a:pt x="71" y="39"/>
                  </a:cubicBezTo>
                  <a:cubicBezTo>
                    <a:pt x="73" y="39"/>
                    <a:pt x="73" y="39"/>
                    <a:pt x="73" y="39"/>
                  </a:cubicBezTo>
                  <a:cubicBezTo>
                    <a:pt x="73" y="34"/>
                    <a:pt x="71" y="29"/>
                    <a:pt x="69" y="24"/>
                  </a:cubicBezTo>
                  <a:cubicBezTo>
                    <a:pt x="67" y="25"/>
                    <a:pt x="67" y="25"/>
                    <a:pt x="67" y="25"/>
                  </a:cubicBezTo>
                  <a:cubicBezTo>
                    <a:pt x="69" y="29"/>
                    <a:pt x="71" y="34"/>
                    <a:pt x="71" y="39"/>
                  </a:cubicBezTo>
                  <a:cubicBezTo>
                    <a:pt x="59" y="39"/>
                    <a:pt x="59" y="39"/>
                    <a:pt x="59" y="39"/>
                  </a:cubicBezTo>
                  <a:cubicBezTo>
                    <a:pt x="59" y="36"/>
                    <a:pt x="58" y="33"/>
                    <a:pt x="57" y="31"/>
                  </a:cubicBezTo>
                  <a:cubicBezTo>
                    <a:pt x="67" y="25"/>
                    <a:pt x="67" y="25"/>
                    <a:pt x="67" y="25"/>
                  </a:cubicBezTo>
                  <a:cubicBezTo>
                    <a:pt x="66" y="24"/>
                    <a:pt x="66" y="24"/>
                    <a:pt x="66" y="24"/>
                  </a:cubicBezTo>
                  <a:cubicBezTo>
                    <a:pt x="68" y="23"/>
                    <a:pt x="68" y="23"/>
                    <a:pt x="68" y="23"/>
                  </a:cubicBezTo>
                  <a:cubicBezTo>
                    <a:pt x="67" y="20"/>
                    <a:pt x="65" y="18"/>
                    <a:pt x="63" y="17"/>
                  </a:cubicBezTo>
                  <a:cubicBezTo>
                    <a:pt x="61" y="15"/>
                    <a:pt x="59" y="13"/>
                    <a:pt x="57" y="12"/>
                  </a:cubicBezTo>
                  <a:cubicBezTo>
                    <a:pt x="56" y="14"/>
                    <a:pt x="56" y="14"/>
                    <a:pt x="56" y="14"/>
                  </a:cubicBezTo>
                  <a:cubicBezTo>
                    <a:pt x="58" y="15"/>
                    <a:pt x="60" y="16"/>
                    <a:pt x="62" y="18"/>
                  </a:cubicBezTo>
                  <a:cubicBezTo>
                    <a:pt x="63" y="20"/>
                    <a:pt x="65" y="22"/>
                    <a:pt x="66" y="24"/>
                  </a:cubicBezTo>
                  <a:cubicBezTo>
                    <a:pt x="56" y="29"/>
                    <a:pt x="56" y="29"/>
                    <a:pt x="56" y="29"/>
                  </a:cubicBezTo>
                  <a:cubicBezTo>
                    <a:pt x="55" y="28"/>
                    <a:pt x="55" y="27"/>
                    <a:pt x="54" y="26"/>
                  </a:cubicBezTo>
                  <a:cubicBezTo>
                    <a:pt x="53" y="25"/>
                    <a:pt x="52" y="24"/>
                    <a:pt x="50" y="24"/>
                  </a:cubicBezTo>
                  <a:cubicBezTo>
                    <a:pt x="56" y="14"/>
                    <a:pt x="56" y="14"/>
                    <a:pt x="56" y="14"/>
                  </a:cubicBezTo>
                  <a:cubicBezTo>
                    <a:pt x="55" y="13"/>
                    <a:pt x="55" y="13"/>
                    <a:pt x="55" y="13"/>
                  </a:cubicBezTo>
                  <a:cubicBezTo>
                    <a:pt x="56" y="11"/>
                    <a:pt x="56" y="11"/>
                    <a:pt x="56" y="11"/>
                  </a:cubicBezTo>
                  <a:cubicBezTo>
                    <a:pt x="51" y="8"/>
                    <a:pt x="46" y="7"/>
                    <a:pt x="41" y="7"/>
                  </a:cubicBezTo>
                  <a:cubicBezTo>
                    <a:pt x="41" y="9"/>
                    <a:pt x="41" y="9"/>
                    <a:pt x="41" y="9"/>
                  </a:cubicBezTo>
                  <a:cubicBezTo>
                    <a:pt x="39" y="9"/>
                    <a:pt x="39" y="9"/>
                    <a:pt x="39" y="9"/>
                  </a:cubicBezTo>
                  <a:cubicBezTo>
                    <a:pt x="39" y="7"/>
                    <a:pt x="39" y="7"/>
                    <a:pt x="39" y="7"/>
                  </a:cubicBezTo>
                  <a:cubicBezTo>
                    <a:pt x="34" y="7"/>
                    <a:pt x="29" y="8"/>
                    <a:pt x="24" y="11"/>
                  </a:cubicBezTo>
                  <a:cubicBezTo>
                    <a:pt x="25" y="13"/>
                    <a:pt x="25" y="13"/>
                    <a:pt x="25" y="13"/>
                  </a:cubicBezTo>
                  <a:cubicBezTo>
                    <a:pt x="29" y="11"/>
                    <a:pt x="34" y="9"/>
                    <a:pt x="39" y="9"/>
                  </a:cubicBezTo>
                  <a:cubicBezTo>
                    <a:pt x="39" y="21"/>
                    <a:pt x="39" y="21"/>
                    <a:pt x="39" y="21"/>
                  </a:cubicBezTo>
                  <a:cubicBezTo>
                    <a:pt x="36" y="21"/>
                    <a:pt x="34" y="21"/>
                    <a:pt x="31" y="23"/>
                  </a:cubicBezTo>
                  <a:cubicBezTo>
                    <a:pt x="25" y="13"/>
                    <a:pt x="25" y="13"/>
                    <a:pt x="25" y="13"/>
                  </a:cubicBezTo>
                  <a:cubicBezTo>
                    <a:pt x="24" y="14"/>
                    <a:pt x="24" y="14"/>
                    <a:pt x="24" y="14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1" y="13"/>
                    <a:pt x="19" y="15"/>
                    <a:pt x="17" y="17"/>
                  </a:cubicBezTo>
                  <a:cubicBezTo>
                    <a:pt x="15" y="18"/>
                    <a:pt x="13" y="20"/>
                    <a:pt x="12" y="23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5" y="22"/>
                    <a:pt x="17" y="20"/>
                    <a:pt x="18" y="18"/>
                  </a:cubicBezTo>
                  <a:cubicBezTo>
                    <a:pt x="20" y="16"/>
                    <a:pt x="22" y="15"/>
                    <a:pt x="24" y="14"/>
                  </a:cubicBezTo>
                  <a:cubicBezTo>
                    <a:pt x="30" y="24"/>
                    <a:pt x="30" y="24"/>
                    <a:pt x="30" y="24"/>
                  </a:cubicBezTo>
                  <a:cubicBezTo>
                    <a:pt x="29" y="24"/>
                    <a:pt x="29" y="24"/>
                    <a:pt x="28" y="25"/>
                  </a:cubicBezTo>
                  <a:cubicBezTo>
                    <a:pt x="24" y="22"/>
                    <a:pt x="24" y="22"/>
                    <a:pt x="24" y="22"/>
                  </a:cubicBezTo>
                  <a:cubicBezTo>
                    <a:pt x="20" y="22"/>
                    <a:pt x="20" y="22"/>
                    <a:pt x="20" y="22"/>
                  </a:cubicBezTo>
                  <a:cubicBezTo>
                    <a:pt x="21" y="26"/>
                    <a:pt x="21" y="26"/>
                    <a:pt x="21" y="26"/>
                  </a:cubicBezTo>
                  <a:cubicBezTo>
                    <a:pt x="23" y="29"/>
                    <a:pt x="23" y="29"/>
                    <a:pt x="23" y="29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9" y="29"/>
                    <a:pt x="7" y="34"/>
                    <a:pt x="7" y="39"/>
                  </a:cubicBezTo>
                  <a:cubicBezTo>
                    <a:pt x="9" y="39"/>
                    <a:pt x="9" y="39"/>
                    <a:pt x="9" y="39"/>
                  </a:cubicBezTo>
                  <a:cubicBezTo>
                    <a:pt x="9" y="41"/>
                    <a:pt x="9" y="41"/>
                    <a:pt x="9" y="41"/>
                  </a:cubicBezTo>
                  <a:cubicBezTo>
                    <a:pt x="7" y="41"/>
                    <a:pt x="7" y="41"/>
                    <a:pt x="7" y="41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3" y="33"/>
                    <a:pt x="5" y="27"/>
                    <a:pt x="7" y="22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10" y="18"/>
                    <a:pt x="12" y="16"/>
                    <a:pt x="14" y="14"/>
                  </a:cubicBezTo>
                  <a:cubicBezTo>
                    <a:pt x="16" y="12"/>
                    <a:pt x="18" y="10"/>
                    <a:pt x="21" y="8"/>
                  </a:cubicBezTo>
                  <a:cubicBezTo>
                    <a:pt x="19" y="6"/>
                    <a:pt x="19" y="6"/>
                    <a:pt x="19" y="6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27" y="5"/>
                    <a:pt x="33" y="3"/>
                    <a:pt x="39" y="3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3"/>
                    <a:pt x="41" y="3"/>
                    <a:pt x="41" y="3"/>
                  </a:cubicBezTo>
                  <a:close/>
                  <a:moveTo>
                    <a:pt x="33" y="39"/>
                  </a:moveTo>
                  <a:cubicBezTo>
                    <a:pt x="33" y="40"/>
                    <a:pt x="33" y="40"/>
                    <a:pt x="33" y="40"/>
                  </a:cubicBezTo>
                  <a:cubicBezTo>
                    <a:pt x="33" y="42"/>
                    <a:pt x="34" y="44"/>
                    <a:pt x="35" y="45"/>
                  </a:cubicBezTo>
                  <a:cubicBezTo>
                    <a:pt x="37" y="47"/>
                    <a:pt x="39" y="47"/>
                    <a:pt x="40" y="47"/>
                  </a:cubicBezTo>
                  <a:cubicBezTo>
                    <a:pt x="40" y="47"/>
                    <a:pt x="40" y="47"/>
                    <a:pt x="40" y="47"/>
                  </a:cubicBezTo>
                  <a:cubicBezTo>
                    <a:pt x="42" y="47"/>
                    <a:pt x="44" y="46"/>
                    <a:pt x="45" y="45"/>
                  </a:cubicBezTo>
                  <a:cubicBezTo>
                    <a:pt x="47" y="43"/>
                    <a:pt x="47" y="41"/>
                    <a:pt x="47" y="39"/>
                  </a:cubicBezTo>
                  <a:cubicBezTo>
                    <a:pt x="47" y="39"/>
                    <a:pt x="47" y="39"/>
                    <a:pt x="47" y="39"/>
                  </a:cubicBezTo>
                  <a:cubicBezTo>
                    <a:pt x="47" y="39"/>
                    <a:pt x="47" y="39"/>
                    <a:pt x="47" y="39"/>
                  </a:cubicBezTo>
                  <a:cubicBezTo>
                    <a:pt x="47" y="37"/>
                    <a:pt x="46" y="36"/>
                    <a:pt x="45" y="34"/>
                  </a:cubicBezTo>
                  <a:cubicBezTo>
                    <a:pt x="43" y="33"/>
                    <a:pt x="41" y="32"/>
                    <a:pt x="39" y="33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24" y="23"/>
                    <a:pt x="24" y="23"/>
                    <a:pt x="24" y="23"/>
                  </a:cubicBezTo>
                  <a:cubicBezTo>
                    <a:pt x="21" y="23"/>
                    <a:pt x="21" y="23"/>
                    <a:pt x="21" y="23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33" y="39"/>
                    <a:pt x="33" y="39"/>
                    <a:pt x="33" y="39"/>
                  </a:cubicBezTo>
                  <a:close/>
                  <a:moveTo>
                    <a:pt x="40" y="37"/>
                  </a:moveTo>
                  <a:cubicBezTo>
                    <a:pt x="39" y="37"/>
                    <a:pt x="38" y="37"/>
                    <a:pt x="38" y="38"/>
                  </a:cubicBezTo>
                  <a:cubicBezTo>
                    <a:pt x="37" y="38"/>
                    <a:pt x="37" y="39"/>
                    <a:pt x="37" y="40"/>
                  </a:cubicBezTo>
                  <a:cubicBezTo>
                    <a:pt x="37" y="41"/>
                    <a:pt x="37" y="42"/>
                    <a:pt x="38" y="42"/>
                  </a:cubicBezTo>
                  <a:cubicBezTo>
                    <a:pt x="39" y="43"/>
                    <a:pt x="39" y="43"/>
                    <a:pt x="40" y="43"/>
                  </a:cubicBezTo>
                  <a:cubicBezTo>
                    <a:pt x="40" y="43"/>
                    <a:pt x="40" y="43"/>
                    <a:pt x="40" y="43"/>
                  </a:cubicBezTo>
                  <a:cubicBezTo>
                    <a:pt x="41" y="43"/>
                    <a:pt x="42" y="42"/>
                    <a:pt x="42" y="42"/>
                  </a:cubicBezTo>
                  <a:cubicBezTo>
                    <a:pt x="43" y="41"/>
                    <a:pt x="43" y="40"/>
                    <a:pt x="43" y="40"/>
                  </a:cubicBezTo>
                  <a:cubicBezTo>
                    <a:pt x="43" y="40"/>
                    <a:pt x="43" y="40"/>
                    <a:pt x="43" y="40"/>
                  </a:cubicBezTo>
                  <a:cubicBezTo>
                    <a:pt x="43" y="39"/>
                    <a:pt x="43" y="38"/>
                    <a:pt x="42" y="37"/>
                  </a:cubicBezTo>
                  <a:cubicBezTo>
                    <a:pt x="41" y="37"/>
                    <a:pt x="41" y="37"/>
                    <a:pt x="40" y="37"/>
                  </a:cubicBezTo>
                  <a:cubicBezTo>
                    <a:pt x="40" y="37"/>
                    <a:pt x="40" y="37"/>
                    <a:pt x="40" y="37"/>
                  </a:cubicBezTo>
                  <a:close/>
                  <a:moveTo>
                    <a:pt x="41" y="9"/>
                  </a:moveTo>
                  <a:cubicBezTo>
                    <a:pt x="41" y="21"/>
                    <a:pt x="41" y="21"/>
                    <a:pt x="41" y="21"/>
                  </a:cubicBezTo>
                  <a:cubicBezTo>
                    <a:pt x="44" y="21"/>
                    <a:pt x="46" y="21"/>
                    <a:pt x="49" y="23"/>
                  </a:cubicBezTo>
                  <a:cubicBezTo>
                    <a:pt x="55" y="13"/>
                    <a:pt x="55" y="13"/>
                    <a:pt x="55" y="13"/>
                  </a:cubicBezTo>
                  <a:cubicBezTo>
                    <a:pt x="50" y="11"/>
                    <a:pt x="46" y="9"/>
                    <a:pt x="41" y="9"/>
                  </a:cubicBezTo>
                  <a:close/>
                  <a:moveTo>
                    <a:pt x="23" y="31"/>
                  </a:moveTo>
                  <a:cubicBezTo>
                    <a:pt x="13" y="25"/>
                    <a:pt x="13" y="25"/>
                    <a:pt x="13" y="25"/>
                  </a:cubicBezTo>
                  <a:cubicBezTo>
                    <a:pt x="11" y="29"/>
                    <a:pt x="9" y="34"/>
                    <a:pt x="9" y="39"/>
                  </a:cubicBezTo>
                  <a:cubicBezTo>
                    <a:pt x="21" y="39"/>
                    <a:pt x="21" y="39"/>
                    <a:pt x="21" y="39"/>
                  </a:cubicBezTo>
                  <a:cubicBezTo>
                    <a:pt x="21" y="36"/>
                    <a:pt x="22" y="33"/>
                    <a:pt x="23" y="31"/>
                  </a:cubicBez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</a:endParaRPr>
            </a:p>
          </p:txBody>
        </p:sp>
      </p:grpSp>
      <p:grpSp>
        <p:nvGrpSpPr>
          <p:cNvPr id="156" name="组合 155"/>
          <p:cNvGrpSpPr/>
          <p:nvPr/>
        </p:nvGrpSpPr>
        <p:grpSpPr>
          <a:xfrm>
            <a:off x="8857693" y="3164048"/>
            <a:ext cx="2335290" cy="2319188"/>
            <a:chOff x="8828090" y="3721210"/>
            <a:chExt cx="2335290" cy="2319188"/>
          </a:xfrm>
        </p:grpSpPr>
        <p:sp>
          <p:nvSpPr>
            <p:cNvPr id="157" name="矩形 156"/>
            <p:cNvSpPr/>
            <p:nvPr/>
          </p:nvSpPr>
          <p:spPr>
            <a:xfrm>
              <a:off x="8828090" y="3721210"/>
              <a:ext cx="2335290" cy="1363554"/>
            </a:xfrm>
            <a:prstGeom prst="rect">
              <a:avLst/>
            </a:prstGeom>
            <a:solidFill>
              <a:srgbClr val="436982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cs typeface="+mn-cs"/>
              </a:endParaRPr>
            </a:p>
          </p:txBody>
        </p:sp>
        <p:sp>
          <p:nvSpPr>
            <p:cNvPr id="158" name="矩形 157"/>
            <p:cNvSpPr/>
            <p:nvPr/>
          </p:nvSpPr>
          <p:spPr>
            <a:xfrm>
              <a:off x="8828090" y="5077199"/>
              <a:ext cx="2335290" cy="957842"/>
            </a:xfrm>
            <a:prstGeom prst="rect">
              <a:avLst/>
            </a:prstGeom>
            <a:solidFill>
              <a:srgbClr val="E4E4E4">
                <a:alpha val="45000"/>
              </a:srgbClr>
            </a:solidFill>
            <a:ln w="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cs typeface="+mn-cs"/>
              </a:endParaRPr>
            </a:p>
          </p:txBody>
        </p:sp>
        <p:sp>
          <p:nvSpPr>
            <p:cNvPr id="159" name="TextBox 14"/>
            <p:cNvSpPr txBox="1"/>
            <p:nvPr/>
          </p:nvSpPr>
          <p:spPr>
            <a:xfrm>
              <a:off x="8874241" y="5486400"/>
              <a:ext cx="2289139" cy="5539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d-ID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+mn-ea"/>
                  <a:sym typeface="+mn-lt"/>
                </a:rPr>
                <a:t>We are placing great text in this text frames. Lorem ipsum is here mate check it out</a:t>
              </a:r>
              <a:endParaRPr kumimoji="0" lang="en-US" sz="10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+mn-ea"/>
                <a:sym typeface="+mn-lt"/>
              </a:endParaRPr>
            </a:p>
          </p:txBody>
        </p:sp>
        <p:sp>
          <p:nvSpPr>
            <p:cNvPr id="160" name="TextBox 15"/>
            <p:cNvSpPr txBox="1"/>
            <p:nvPr/>
          </p:nvSpPr>
          <p:spPr>
            <a:xfrm>
              <a:off x="8874241" y="5226130"/>
              <a:ext cx="2032894" cy="507889"/>
            </a:xfrm>
            <a:prstGeom prst="rect">
              <a:avLst/>
            </a:prstGeom>
            <a:noFill/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d-ID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413C42"/>
                  </a:solidFill>
                  <a:effectLst/>
                  <a:uLnTx/>
                  <a:uFillTx/>
                  <a:latin typeface="+mn-ea"/>
                  <a:sym typeface="+mn-lt"/>
                </a:rPr>
                <a:t>Header here please</a:t>
              </a:r>
            </a:p>
          </p:txBody>
        </p:sp>
        <p:sp>
          <p:nvSpPr>
            <p:cNvPr id="161" name="Freeform 139"/>
            <p:cNvSpPr>
              <a:spLocks noEditPoints="1"/>
            </p:cNvSpPr>
            <p:nvPr/>
          </p:nvSpPr>
          <p:spPr bwMode="auto">
            <a:xfrm>
              <a:off x="9810274" y="4219279"/>
              <a:ext cx="370923" cy="403829"/>
            </a:xfrm>
            <a:custGeom>
              <a:avLst/>
              <a:gdLst>
                <a:gd name="T0" fmla="*/ 29 w 59"/>
                <a:gd name="T1" fmla="*/ 0 h 64"/>
                <a:gd name="T2" fmla="*/ 59 w 59"/>
                <a:gd name="T3" fmla="*/ 29 h 64"/>
                <a:gd name="T4" fmla="*/ 49 w 59"/>
                <a:gd name="T5" fmla="*/ 51 h 64"/>
                <a:gd name="T6" fmla="*/ 56 w 59"/>
                <a:gd name="T7" fmla="*/ 34 h 64"/>
                <a:gd name="T8" fmla="*/ 29 w 59"/>
                <a:gd name="T9" fmla="*/ 7 h 64"/>
                <a:gd name="T10" fmla="*/ 3 w 59"/>
                <a:gd name="T11" fmla="*/ 34 h 64"/>
                <a:gd name="T12" fmla="*/ 9 w 59"/>
                <a:gd name="T13" fmla="*/ 51 h 64"/>
                <a:gd name="T14" fmla="*/ 0 w 59"/>
                <a:gd name="T15" fmla="*/ 29 h 64"/>
                <a:gd name="T16" fmla="*/ 29 w 59"/>
                <a:gd name="T17" fmla="*/ 0 h 64"/>
                <a:gd name="T18" fmla="*/ 35 w 59"/>
                <a:gd name="T19" fmla="*/ 47 h 64"/>
                <a:gd name="T20" fmla="*/ 41 w 59"/>
                <a:gd name="T21" fmla="*/ 37 h 64"/>
                <a:gd name="T22" fmla="*/ 29 w 59"/>
                <a:gd name="T23" fmla="*/ 25 h 64"/>
                <a:gd name="T24" fmla="*/ 17 w 59"/>
                <a:gd name="T25" fmla="*/ 37 h 64"/>
                <a:gd name="T26" fmla="*/ 23 w 59"/>
                <a:gd name="T27" fmla="*/ 47 h 64"/>
                <a:gd name="T28" fmla="*/ 23 w 59"/>
                <a:gd name="T29" fmla="*/ 64 h 64"/>
                <a:gd name="T30" fmla="*/ 35 w 59"/>
                <a:gd name="T31" fmla="*/ 64 h 64"/>
                <a:gd name="T32" fmla="*/ 35 w 59"/>
                <a:gd name="T33" fmla="*/ 47 h 64"/>
                <a:gd name="T34" fmla="*/ 29 w 59"/>
                <a:gd name="T35" fmla="*/ 14 h 64"/>
                <a:gd name="T36" fmla="*/ 9 w 59"/>
                <a:gd name="T37" fmla="*/ 34 h 64"/>
                <a:gd name="T38" fmla="*/ 18 w 59"/>
                <a:gd name="T39" fmla="*/ 51 h 64"/>
                <a:gd name="T40" fmla="*/ 11 w 59"/>
                <a:gd name="T41" fmla="*/ 37 h 64"/>
                <a:gd name="T42" fmla="*/ 29 w 59"/>
                <a:gd name="T43" fmla="*/ 20 h 64"/>
                <a:gd name="T44" fmla="*/ 47 w 59"/>
                <a:gd name="T45" fmla="*/ 37 h 64"/>
                <a:gd name="T46" fmla="*/ 41 w 59"/>
                <a:gd name="T47" fmla="*/ 51 h 64"/>
                <a:gd name="T48" fmla="*/ 50 w 59"/>
                <a:gd name="T49" fmla="*/ 34 h 64"/>
                <a:gd name="T50" fmla="*/ 29 w 59"/>
                <a:gd name="T51" fmla="*/ 1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9" h="64">
                  <a:moveTo>
                    <a:pt x="29" y="0"/>
                  </a:moveTo>
                  <a:cubicBezTo>
                    <a:pt x="46" y="0"/>
                    <a:pt x="59" y="13"/>
                    <a:pt x="59" y="29"/>
                  </a:cubicBezTo>
                  <a:cubicBezTo>
                    <a:pt x="59" y="38"/>
                    <a:pt x="55" y="46"/>
                    <a:pt x="49" y="51"/>
                  </a:cubicBezTo>
                  <a:cubicBezTo>
                    <a:pt x="53" y="46"/>
                    <a:pt x="56" y="40"/>
                    <a:pt x="56" y="34"/>
                  </a:cubicBezTo>
                  <a:cubicBezTo>
                    <a:pt x="56" y="19"/>
                    <a:pt x="44" y="7"/>
                    <a:pt x="29" y="7"/>
                  </a:cubicBezTo>
                  <a:cubicBezTo>
                    <a:pt x="15" y="7"/>
                    <a:pt x="3" y="19"/>
                    <a:pt x="3" y="34"/>
                  </a:cubicBezTo>
                  <a:cubicBezTo>
                    <a:pt x="3" y="40"/>
                    <a:pt x="5" y="46"/>
                    <a:pt x="9" y="51"/>
                  </a:cubicBezTo>
                  <a:cubicBezTo>
                    <a:pt x="3" y="46"/>
                    <a:pt x="0" y="38"/>
                    <a:pt x="0" y="29"/>
                  </a:cubicBezTo>
                  <a:cubicBezTo>
                    <a:pt x="0" y="13"/>
                    <a:pt x="13" y="0"/>
                    <a:pt x="29" y="0"/>
                  </a:cubicBezTo>
                  <a:close/>
                  <a:moveTo>
                    <a:pt x="35" y="47"/>
                  </a:moveTo>
                  <a:cubicBezTo>
                    <a:pt x="39" y="45"/>
                    <a:pt x="41" y="41"/>
                    <a:pt x="41" y="37"/>
                  </a:cubicBezTo>
                  <a:cubicBezTo>
                    <a:pt x="41" y="31"/>
                    <a:pt x="36" y="25"/>
                    <a:pt x="29" y="25"/>
                  </a:cubicBezTo>
                  <a:cubicBezTo>
                    <a:pt x="23" y="25"/>
                    <a:pt x="17" y="31"/>
                    <a:pt x="17" y="37"/>
                  </a:cubicBezTo>
                  <a:cubicBezTo>
                    <a:pt x="17" y="41"/>
                    <a:pt x="20" y="45"/>
                    <a:pt x="23" y="47"/>
                  </a:cubicBezTo>
                  <a:cubicBezTo>
                    <a:pt x="23" y="64"/>
                    <a:pt x="23" y="64"/>
                    <a:pt x="23" y="64"/>
                  </a:cubicBezTo>
                  <a:cubicBezTo>
                    <a:pt x="35" y="64"/>
                    <a:pt x="35" y="64"/>
                    <a:pt x="35" y="64"/>
                  </a:cubicBezTo>
                  <a:cubicBezTo>
                    <a:pt x="35" y="47"/>
                    <a:pt x="35" y="47"/>
                    <a:pt x="35" y="47"/>
                  </a:cubicBezTo>
                  <a:close/>
                  <a:moveTo>
                    <a:pt x="29" y="14"/>
                  </a:moveTo>
                  <a:cubicBezTo>
                    <a:pt x="18" y="14"/>
                    <a:pt x="9" y="23"/>
                    <a:pt x="9" y="34"/>
                  </a:cubicBezTo>
                  <a:cubicBezTo>
                    <a:pt x="9" y="41"/>
                    <a:pt x="12" y="47"/>
                    <a:pt x="18" y="51"/>
                  </a:cubicBezTo>
                  <a:cubicBezTo>
                    <a:pt x="14" y="48"/>
                    <a:pt x="11" y="43"/>
                    <a:pt x="11" y="37"/>
                  </a:cubicBezTo>
                  <a:cubicBezTo>
                    <a:pt x="11" y="27"/>
                    <a:pt x="19" y="20"/>
                    <a:pt x="29" y="20"/>
                  </a:cubicBezTo>
                  <a:cubicBezTo>
                    <a:pt x="39" y="20"/>
                    <a:pt x="47" y="27"/>
                    <a:pt x="47" y="37"/>
                  </a:cubicBezTo>
                  <a:cubicBezTo>
                    <a:pt x="47" y="43"/>
                    <a:pt x="45" y="48"/>
                    <a:pt x="41" y="51"/>
                  </a:cubicBezTo>
                  <a:cubicBezTo>
                    <a:pt x="46" y="47"/>
                    <a:pt x="50" y="41"/>
                    <a:pt x="50" y="34"/>
                  </a:cubicBezTo>
                  <a:cubicBezTo>
                    <a:pt x="50" y="23"/>
                    <a:pt x="40" y="14"/>
                    <a:pt x="29" y="14"/>
                  </a:cubicBez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</a:endParaRPr>
            </a:p>
          </p:txBody>
        </p:sp>
      </p:grpSp>
      <p:sp>
        <p:nvSpPr>
          <p:cNvPr id="164" name="文本框 86"/>
          <p:cNvSpPr txBox="1"/>
          <p:nvPr/>
        </p:nvSpPr>
        <p:spPr>
          <a:xfrm>
            <a:off x="59206" y="1100719"/>
            <a:ext cx="121327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rgbClr val="E7E6E6">
                    <a:lumMod val="25000"/>
                  </a:srgbClr>
                </a:solidFill>
                <a:latin typeface="+mn-ea"/>
                <a:cs typeface="Arial" panose="020B0604020202020204" pitchFamily="34" charset="0"/>
              </a:rPr>
              <a:t>We are more powerful when we are clear, and we are weaker when we are confused.</a:t>
            </a:r>
            <a:endParaRPr lang="zh-CN" altLang="en-US" sz="1600" dirty="0">
              <a:solidFill>
                <a:srgbClr val="E7E6E6">
                  <a:lumMod val="25000"/>
                </a:srgbClr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165" name="矩形 164"/>
          <p:cNvSpPr/>
          <p:nvPr/>
        </p:nvSpPr>
        <p:spPr>
          <a:xfrm>
            <a:off x="1539432" y="1360142"/>
            <a:ext cx="91723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rgbClr val="E7E6E6">
                    <a:lumMod val="25000"/>
                  </a:srgbClr>
                </a:solidFill>
                <a:latin typeface="+mn-ea"/>
                <a:cs typeface="Arial" panose="020B0604020202020204" pitchFamily="34" charset="0"/>
              </a:rPr>
              <a:t>Clarity Leads to Power. When we're clear, we're more effective. Our clarity reduces our mistakes and enables us to enlist the help of others. </a:t>
            </a:r>
          </a:p>
        </p:txBody>
      </p:sp>
    </p:spTree>
    <p:extLst>
      <p:ext uri="{BB962C8B-B14F-4D97-AF65-F5344CB8AC3E}">
        <p14:creationId xmlns:p14="http://schemas.microsoft.com/office/powerpoint/2010/main" val="3613755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/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8" dur="500"/>
                                            <p:tgtEl>
                                              <p:spTgt spid="1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2" dur="500"/>
                                            <p:tgtEl>
                                              <p:spTgt spid="1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4" presetID="2" presetClass="entr" presetSubtype="4" accel="40000" fill="hold" nodeType="afterEffect" p14:presetBounceEnd="4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6000">
                                          <p:cBhvr additive="base">
                                            <p:cTn id="16" dur="500" fill="hold"/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6000">
                                          <p:cBhvr additive="base">
                                            <p:cTn id="17" dur="500" fill="hold"/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" presetID="2" presetClass="entr" presetSubtype="4" accel="40000" fill="hold" nodeType="withEffect" p14:presetBounceEnd="46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6000">
                                          <p:cBhvr additive="base">
                                            <p:cTn id="20" dur="500" fill="hold"/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6000">
                                          <p:cBhvr additive="base">
                                            <p:cTn id="21" dur="500" fill="hold"/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" presetID="2" presetClass="entr" presetSubtype="4" accel="40000" fill="hold" nodeType="withEffect" p14:presetBounceEnd="46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6000">
                                          <p:cBhvr additive="base">
                                            <p:cTn id="24" dur="500" fill="hold"/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6000">
                                          <p:cBhvr additive="base">
                                            <p:cTn id="25" dur="500" fill="hold"/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" presetID="2" presetClass="entr" presetSubtype="4" accel="40000" fill="hold" nodeType="withEffect" p14:presetBounceEnd="46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6000">
                                          <p:cBhvr additive="base">
                                            <p:cTn id="28" dur="500" fill="hold"/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6000">
                                          <p:cBhvr additive="base">
                                            <p:cTn id="29" dur="500" fill="hold"/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2100"/>
                                </p:stCondLst>
                                <p:childTnLst>
                                  <p:par>
                                    <p:cTn id="31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500"/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34" dur="500"/>
                                            <p:tgtEl>
                                              <p:spTgt spid="1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1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500"/>
                                            <p:tgtEl>
                                              <p:spTgt spid="1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38" dur="500"/>
                                            <p:tgtEl>
                                              <p:spTgt spid="1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32" grpId="0"/>
          <p:bldP spid="164" grpId="0"/>
          <p:bldP spid="165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/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8" dur="500"/>
                                            <p:tgtEl>
                                              <p:spTgt spid="1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2" dur="500"/>
                                            <p:tgtEl>
                                              <p:spTgt spid="1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4" presetID="2" presetClass="entr" presetSubtype="4" accel="4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" presetID="2" presetClass="entr" presetSubtype="4" accel="40000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" presetID="2" presetClass="entr" presetSubtype="4" accel="40000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" presetID="2" presetClass="entr" presetSubtype="4" accel="40000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2100"/>
                                </p:stCondLst>
                                <p:childTnLst>
                                  <p:par>
                                    <p:cTn id="31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500"/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34" dur="500"/>
                                            <p:tgtEl>
                                              <p:spTgt spid="1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1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500"/>
                                            <p:tgtEl>
                                              <p:spTgt spid="1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38" dur="500"/>
                                            <p:tgtEl>
                                              <p:spTgt spid="1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32" grpId="0"/>
          <p:bldP spid="164" grpId="0"/>
          <p:bldP spid="165" grpId="0"/>
        </p:bldLst>
      </p:timing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xmlns="" id="{CEEDEC47-37E4-4BF7-A79A-8B730D04BCB2}"/>
              </a:ext>
            </a:extLst>
          </p:cNvPr>
          <p:cNvGrpSpPr/>
          <p:nvPr/>
        </p:nvGrpSpPr>
        <p:grpSpPr>
          <a:xfrm>
            <a:off x="3712870" y="1412101"/>
            <a:ext cx="4552241" cy="1608525"/>
            <a:chOff x="1928458" y="-68802"/>
            <a:chExt cx="9899032" cy="3497802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xmlns="" id="{DA59C09A-D54F-4896-9253-6D2D54254F6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2071"/>
            <a:stretch/>
          </p:blipFill>
          <p:spPr>
            <a:xfrm>
              <a:off x="1928458" y="142043"/>
              <a:ext cx="4340131" cy="3286957"/>
            </a:xfrm>
            <a:prstGeom prst="rect">
              <a:avLst/>
            </a:prstGeom>
          </p:spPr>
        </p:pic>
        <p:pic>
          <p:nvPicPr>
            <p:cNvPr id="3" name="图片 2">
              <a:extLst>
                <a:ext uri="{FF2B5EF4-FFF2-40B4-BE49-F238E27FC236}">
                  <a16:creationId xmlns:a16="http://schemas.microsoft.com/office/drawing/2014/main" xmlns="" id="{83B4EDE6-7F04-4F91-9D2C-C1973BDA8D0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/>
            <a:stretch/>
          </p:blipFill>
          <p:spPr>
            <a:xfrm>
              <a:off x="7487359" y="-68802"/>
              <a:ext cx="4340131" cy="3429000"/>
            </a:xfrm>
            <a:prstGeom prst="rect">
              <a:avLst/>
            </a:prstGeom>
          </p:spPr>
        </p:pic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FD666C5E-E20B-40A1-B746-335BACEE80DF}"/>
              </a:ext>
            </a:extLst>
          </p:cNvPr>
          <p:cNvSpPr txBox="1"/>
          <p:nvPr/>
        </p:nvSpPr>
        <p:spPr>
          <a:xfrm>
            <a:off x="3934287" y="3292264"/>
            <a:ext cx="4323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600" dirty="0">
                <a:cs typeface="+mn-ea"/>
                <a:sym typeface="+mn-lt"/>
              </a:rPr>
              <a:t>谢谢大家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xmlns="" id="{9B935F19-089D-4AE9-ABED-F9351C78CCD2}"/>
              </a:ext>
            </a:extLst>
          </p:cNvPr>
          <p:cNvSpPr/>
          <p:nvPr/>
        </p:nvSpPr>
        <p:spPr>
          <a:xfrm>
            <a:off x="3048000" y="3993915"/>
            <a:ext cx="6096000" cy="77527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zh-CN" sz="1200" dirty="0">
                <a:cs typeface="+mn-ea"/>
                <a:sym typeface="+mn-lt"/>
              </a:rPr>
              <a:t>Just for today I will try to live through this day only and not tackle my whole life problem at once Just for today I will try to live through this</a:t>
            </a:r>
          </a:p>
        </p:txBody>
      </p:sp>
    </p:spTree>
    <p:extLst>
      <p:ext uri="{BB962C8B-B14F-4D97-AF65-F5344CB8AC3E}">
        <p14:creationId xmlns:p14="http://schemas.microsoft.com/office/powerpoint/2010/main" val="1929955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" y="2949865"/>
            <a:ext cx="12191999" cy="65722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0" rIns="180000" bIns="0" anchor="ctr"/>
          <a:lstStyle/>
          <a:p>
            <a:pPr algn="ctr">
              <a:defRPr/>
            </a:pPr>
            <a:r>
              <a:rPr lang="en-US" altLang="zh-CN" sz="28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Meiryo" panose="020B0604030504040204" pitchFamily="34" charset="-128"/>
              </a:rPr>
              <a:t>                                             www.ypppt.com</a:t>
            </a:r>
            <a:endParaRPr lang="zh-CN" altLang="en-US" sz="2800" dirty="0">
              <a:solidFill>
                <a:srgbClr val="CEEAB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Meiryo" panose="020B0604030504040204" pitchFamily="34" charset="-128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0" y="2182092"/>
            <a:ext cx="12191999" cy="7752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defRPr/>
            </a:pPr>
            <a:r>
              <a:rPr lang="zh-CN" altLang="en-US" sz="2800" spc="2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更多</a:t>
            </a:r>
            <a:r>
              <a:rPr lang="zh-CN" altLang="en-US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精品</a:t>
            </a:r>
            <a:r>
              <a:rPr lang="en-US" altLang="zh-CN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资源尽在</a:t>
            </a:r>
            <a:r>
              <a:rPr lang="en-US" altLang="zh-CN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优品</a:t>
            </a:r>
            <a:r>
              <a:rPr lang="en-US" altLang="zh-CN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！</a:t>
            </a:r>
          </a:p>
        </p:txBody>
      </p:sp>
      <p:sp>
        <p:nvSpPr>
          <p:cNvPr id="12" name="矩形 11"/>
          <p:cNvSpPr/>
          <p:nvPr/>
        </p:nvSpPr>
        <p:spPr>
          <a:xfrm>
            <a:off x="2581830" y="3921022"/>
            <a:ext cx="6906409" cy="1692771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>
              <a:lnSpc>
                <a:spcPts val="2400"/>
              </a:lnSpc>
            </a:pP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模板下载</a:t>
            </a:r>
            <a:r>
              <a:rPr lang="zh-CN" altLang="en-US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www.ypppt.com/moban/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  <a:r>
              <a:rPr lang="zh-CN" altLang="en-US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www.ypppt.com/jieri/</a:t>
            </a:r>
            <a:endParaRPr lang="en-US" altLang="zh-CN" sz="1200" kern="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400"/>
              </a:lnSpc>
            </a:pP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背景图片：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www.ypppt.com/beijing/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图表下载：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6"/>
              </a:rPr>
              <a:t>www.ypppt.com/tubiao/</a:t>
            </a:r>
            <a:endParaRPr lang="en-US" altLang="zh-CN" sz="1200" kern="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400"/>
              </a:lnSpc>
            </a:pP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素材下载：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7"/>
              </a:rPr>
              <a:t>www.ypppt.com/sucai/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教程下载：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8"/>
              </a:rPr>
              <a:t>www.ypppt.com/jiaocheng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8"/>
              </a:rPr>
              <a:t>/</a:t>
            </a:r>
            <a:endParaRPr lang="en-US" altLang="zh-CN" sz="1200" kern="0" dirty="0" smtClean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400"/>
              </a:lnSpc>
            </a:pP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</a:t>
            </a:r>
            <a:r>
              <a:rPr lang="zh-CN" altLang="en-US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体下载：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9"/>
              </a:rPr>
              <a:t>www.ypppt.com/ziti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9"/>
              </a:rPr>
              <a:t>/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</a:t>
            </a:r>
            <a:r>
              <a:rPr lang="zh-CN" altLang="en-US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绘本故事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0"/>
              </a:rPr>
              <a:t>www.ypppt.com/gushi/</a:t>
            </a:r>
            <a:endParaRPr lang="en-US" altLang="zh-CN" sz="1200" kern="0" dirty="0" smtClean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400"/>
              </a:lnSpc>
            </a:pP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课件：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1"/>
              </a:rPr>
              <a:t>www.ypppt.com/kejian/</a:t>
            </a:r>
            <a:endParaRPr lang="en-US" altLang="zh-CN" sz="1200" kern="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37132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xmlns="" id="{218921B7-E796-4F42-A9C7-90B9E2D70137}"/>
              </a:ext>
            </a:extLst>
          </p:cNvPr>
          <p:cNvSpPr/>
          <p:nvPr/>
        </p:nvSpPr>
        <p:spPr>
          <a:xfrm>
            <a:off x="474955" y="534879"/>
            <a:ext cx="11242090" cy="57882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xmlns="" id="{CEEDEC47-37E4-4BF7-A79A-8B730D04BCB2}"/>
              </a:ext>
            </a:extLst>
          </p:cNvPr>
          <p:cNvGrpSpPr/>
          <p:nvPr/>
        </p:nvGrpSpPr>
        <p:grpSpPr>
          <a:xfrm>
            <a:off x="3712870" y="1412101"/>
            <a:ext cx="4552241" cy="1608525"/>
            <a:chOff x="1928458" y="-68802"/>
            <a:chExt cx="9899032" cy="3497802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xmlns="" id="{DA59C09A-D54F-4896-9253-6D2D54254F6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2071"/>
            <a:stretch/>
          </p:blipFill>
          <p:spPr>
            <a:xfrm>
              <a:off x="1928458" y="142043"/>
              <a:ext cx="4340131" cy="3286957"/>
            </a:xfrm>
            <a:prstGeom prst="rect">
              <a:avLst/>
            </a:prstGeom>
          </p:spPr>
        </p:pic>
        <p:pic>
          <p:nvPicPr>
            <p:cNvPr id="3" name="图片 2">
              <a:extLst>
                <a:ext uri="{FF2B5EF4-FFF2-40B4-BE49-F238E27FC236}">
                  <a16:creationId xmlns:a16="http://schemas.microsoft.com/office/drawing/2014/main" xmlns="" id="{83B4EDE6-7F04-4F91-9D2C-C1973BDA8D0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/>
            <a:stretch/>
          </p:blipFill>
          <p:spPr>
            <a:xfrm>
              <a:off x="7487359" y="-68802"/>
              <a:ext cx="4340131" cy="3429000"/>
            </a:xfrm>
            <a:prstGeom prst="rect">
              <a:avLst/>
            </a:prstGeom>
          </p:spPr>
        </p:pic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FD666C5E-E20B-40A1-B746-335BACEE80DF}"/>
              </a:ext>
            </a:extLst>
          </p:cNvPr>
          <p:cNvSpPr txBox="1"/>
          <p:nvPr/>
        </p:nvSpPr>
        <p:spPr>
          <a:xfrm>
            <a:off x="3934287" y="3292264"/>
            <a:ext cx="4323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3600" dirty="0">
                <a:cs typeface="+mn-ea"/>
                <a:sym typeface="+mn-lt"/>
              </a:rPr>
              <a:t>Part 0 1</a:t>
            </a:r>
            <a:endParaRPr lang="zh-CN" altLang="en-US" sz="3600" dirty="0">
              <a:cs typeface="+mn-ea"/>
              <a:sym typeface="+mn-lt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xmlns="" id="{9B935F19-089D-4AE9-ABED-F9351C78CCD2}"/>
              </a:ext>
            </a:extLst>
          </p:cNvPr>
          <p:cNvSpPr/>
          <p:nvPr/>
        </p:nvSpPr>
        <p:spPr>
          <a:xfrm>
            <a:off x="3048000" y="3993915"/>
            <a:ext cx="6096000" cy="77527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zh-CN" sz="1200" dirty="0">
                <a:cs typeface="+mn-ea"/>
                <a:sym typeface="+mn-lt"/>
              </a:rPr>
              <a:t>Just for today I will try to live through this day only and not tackle my whole life problem at once Just for today I will try to live through this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7350711" y="816746"/>
            <a:ext cx="2920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FFFF"/>
                </a:solidFill>
              </a:rPr>
              <a:t>https://www.ypppt.com/</a:t>
            </a:r>
            <a:endParaRPr lang="zh-CN" alt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8912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xmlns="" id="{D47D1386-C9A4-4FA6-B927-21497D6F52BF}"/>
              </a:ext>
            </a:extLst>
          </p:cNvPr>
          <p:cNvSpPr/>
          <p:nvPr/>
        </p:nvSpPr>
        <p:spPr>
          <a:xfrm>
            <a:off x="474955" y="534879"/>
            <a:ext cx="11242090" cy="57882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xmlns="" id="{0891A6D5-5E3C-4FEC-B4B7-8513CBA0F61F}"/>
              </a:ext>
            </a:extLst>
          </p:cNvPr>
          <p:cNvSpPr/>
          <p:nvPr/>
        </p:nvSpPr>
        <p:spPr>
          <a:xfrm>
            <a:off x="651212" y="641683"/>
            <a:ext cx="2050742" cy="5528570"/>
          </a:xfrm>
          <a:prstGeom prst="rect">
            <a:avLst/>
          </a:prstGeom>
          <a:solidFill>
            <a:srgbClr val="2DB1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98199CBE-F15A-47ED-9281-C9024E0645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59388" y="1880046"/>
            <a:ext cx="2324340" cy="309790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D4444362-F367-4B4C-8267-08D69CD22E49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396" t="50000"/>
          <a:stretch/>
        </p:blipFill>
        <p:spPr>
          <a:xfrm>
            <a:off x="4464977" y="1731907"/>
            <a:ext cx="397776" cy="102689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4F6DC1F4-DC52-4CE7-A253-F8D6103B3FCC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893" b="52071"/>
          <a:stretch/>
        </p:blipFill>
        <p:spPr>
          <a:xfrm>
            <a:off x="4445438" y="4052652"/>
            <a:ext cx="417315" cy="98435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xmlns="" id="{5CCC5223-388F-4DEF-B535-88BD282C877C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 r="56227"/>
          <a:stretch/>
        </p:blipFill>
        <p:spPr>
          <a:xfrm>
            <a:off x="4412464" y="2780234"/>
            <a:ext cx="568941" cy="1026896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3984ABC8-1C9E-4819-9B9F-3B5992EDD58D}"/>
              </a:ext>
            </a:extLst>
          </p:cNvPr>
          <p:cNvSpPr txBox="1"/>
          <p:nvPr/>
        </p:nvSpPr>
        <p:spPr>
          <a:xfrm>
            <a:off x="5108357" y="1868483"/>
            <a:ext cx="1222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b="1" dirty="0">
                <a:cs typeface="+mn-ea"/>
                <a:sym typeface="+mn-lt"/>
              </a:rPr>
              <a:t>标题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25D6819F-59D0-497B-9C6D-0A72678C5FA9}"/>
              </a:ext>
            </a:extLst>
          </p:cNvPr>
          <p:cNvSpPr/>
          <p:nvPr/>
        </p:nvSpPr>
        <p:spPr>
          <a:xfrm>
            <a:off x="5108357" y="2163104"/>
            <a:ext cx="6096000" cy="61369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cs typeface="+mn-ea"/>
                <a:sym typeface="+mn-lt"/>
              </a:rPr>
              <a:t>Just for today I will try to live through this day only and not tackle my whole life problem at once Just for today I will try to live through this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xmlns="" id="{1A67AAA7-D223-4666-B3D1-217A681EDAE0}"/>
              </a:ext>
            </a:extLst>
          </p:cNvPr>
          <p:cNvSpPr txBox="1"/>
          <p:nvPr/>
        </p:nvSpPr>
        <p:spPr>
          <a:xfrm>
            <a:off x="5082100" y="3036636"/>
            <a:ext cx="1222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b="1" dirty="0">
                <a:cs typeface="+mn-ea"/>
                <a:sym typeface="+mn-lt"/>
              </a:rPr>
              <a:t>标题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xmlns="" id="{CE926EE7-57EC-46C4-AA37-0D3342B698D7}"/>
              </a:ext>
            </a:extLst>
          </p:cNvPr>
          <p:cNvSpPr/>
          <p:nvPr/>
        </p:nvSpPr>
        <p:spPr>
          <a:xfrm>
            <a:off x="5082100" y="3331257"/>
            <a:ext cx="6096000" cy="61369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cs typeface="+mn-ea"/>
                <a:sym typeface="+mn-lt"/>
              </a:rPr>
              <a:t>Just for today I will try to live through this day only and not tackle my whole life problem at once Just for today I will try to live through this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xmlns="" id="{B4C8DA04-F6B7-403F-8EB1-060A9CBF15E5}"/>
              </a:ext>
            </a:extLst>
          </p:cNvPr>
          <p:cNvSpPr txBox="1"/>
          <p:nvPr/>
        </p:nvSpPr>
        <p:spPr>
          <a:xfrm>
            <a:off x="5082100" y="4258976"/>
            <a:ext cx="1222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b="1" dirty="0">
                <a:cs typeface="+mn-ea"/>
                <a:sym typeface="+mn-lt"/>
              </a:rPr>
              <a:t>标题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xmlns="" id="{70A88B9A-390C-427E-93BA-C77C287618EB}"/>
              </a:ext>
            </a:extLst>
          </p:cNvPr>
          <p:cNvSpPr/>
          <p:nvPr/>
        </p:nvSpPr>
        <p:spPr>
          <a:xfrm>
            <a:off x="5082100" y="4553597"/>
            <a:ext cx="6096000" cy="61369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cs typeface="+mn-ea"/>
                <a:sym typeface="+mn-lt"/>
              </a:rPr>
              <a:t>Just for today I will try to live through this day only and not tackle my whole life problem at once Just for today I will try to live through this</a:t>
            </a:r>
          </a:p>
        </p:txBody>
      </p:sp>
    </p:spTree>
    <p:extLst>
      <p:ext uri="{BB962C8B-B14F-4D97-AF65-F5344CB8AC3E}">
        <p14:creationId xmlns:p14="http://schemas.microsoft.com/office/powerpoint/2010/main" val="1876158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3" grpId="0"/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CE7A996F-A1E0-4F5B-AA65-E0ABBA96C78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316" b="52071"/>
          <a:stretch/>
        </p:blipFill>
        <p:spPr>
          <a:xfrm>
            <a:off x="5590715" y="1450563"/>
            <a:ext cx="1010569" cy="197843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077F952E-7D97-47DB-9991-C161867D1F4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396" t="50000"/>
          <a:stretch/>
        </p:blipFill>
        <p:spPr>
          <a:xfrm>
            <a:off x="5696259" y="3344443"/>
            <a:ext cx="799480" cy="2063932"/>
          </a:xfrm>
          <a:prstGeom prst="rect">
            <a:avLst/>
          </a:prstGeom>
        </p:spPr>
      </p:pic>
      <p:sp>
        <p:nvSpPr>
          <p:cNvPr id="6" name="矩形 23">
            <a:extLst>
              <a:ext uri="{FF2B5EF4-FFF2-40B4-BE49-F238E27FC236}">
                <a16:creationId xmlns:a16="http://schemas.microsoft.com/office/drawing/2014/main" xmlns="" id="{118D95AB-A263-4DBF-AD28-40135E1133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8552" y="3554105"/>
            <a:ext cx="2387252" cy="188327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zh-CN" sz="1200" dirty="0">
                <a:cs typeface="+mn-ea"/>
                <a:sym typeface="+mn-lt"/>
              </a:rPr>
              <a:t>Just for today I will try to live through this day only and not tackle my whole life problem at once Just for today I will try to live through this</a:t>
            </a:r>
          </a:p>
        </p:txBody>
      </p:sp>
      <p:sp>
        <p:nvSpPr>
          <p:cNvPr id="7" name="矩形 23">
            <a:extLst>
              <a:ext uri="{FF2B5EF4-FFF2-40B4-BE49-F238E27FC236}">
                <a16:creationId xmlns:a16="http://schemas.microsoft.com/office/drawing/2014/main" xmlns="" id="{B36D3739-61B1-438B-9940-3938F163BD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49794" y="3554105"/>
            <a:ext cx="2387252" cy="188327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zh-CN" sz="1200" dirty="0">
                <a:cs typeface="+mn-ea"/>
                <a:sym typeface="+mn-lt"/>
              </a:rPr>
              <a:t>Just for today I will try to live through this day only and not tackle my whole life problem at once Just for today I will try to live through this</a:t>
            </a: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xmlns="" id="{C63DAD4D-0B89-4A52-B5D1-0D3482EDA7F0}"/>
              </a:ext>
            </a:extLst>
          </p:cNvPr>
          <p:cNvSpPr/>
          <p:nvPr/>
        </p:nvSpPr>
        <p:spPr>
          <a:xfrm>
            <a:off x="2564297" y="1937022"/>
            <a:ext cx="1355765" cy="1355765"/>
          </a:xfrm>
          <a:prstGeom prst="ellipse">
            <a:avLst/>
          </a:prstGeom>
          <a:solidFill>
            <a:srgbClr val="2DB1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xmlns="" id="{5515437B-503B-4552-A63D-01BD38FC3CB8}"/>
              </a:ext>
            </a:extLst>
          </p:cNvPr>
          <p:cNvSpPr/>
          <p:nvPr/>
        </p:nvSpPr>
        <p:spPr>
          <a:xfrm>
            <a:off x="7965538" y="1937022"/>
            <a:ext cx="1355765" cy="1355765"/>
          </a:xfrm>
          <a:prstGeom prst="ellipse">
            <a:avLst/>
          </a:prstGeom>
          <a:solidFill>
            <a:srgbClr val="2DB1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xmlns="" id="{7E889318-4AE4-48DF-B34E-6836C0FE9255}"/>
              </a:ext>
            </a:extLst>
          </p:cNvPr>
          <p:cNvSpPr txBox="1"/>
          <p:nvPr/>
        </p:nvSpPr>
        <p:spPr>
          <a:xfrm>
            <a:off x="2858163" y="2328234"/>
            <a:ext cx="768031" cy="584775"/>
          </a:xfrm>
          <a:prstGeom prst="rect">
            <a:avLst/>
          </a:prstGeom>
          <a:solidFill>
            <a:srgbClr val="2DB1A3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  <a:cs typeface="+mn-ea"/>
                <a:sym typeface="+mn-lt"/>
              </a:rPr>
              <a:t>01</a:t>
            </a:r>
            <a:endParaRPr lang="zh-CN" altLang="en-US" sz="32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xmlns="" id="{AF293663-DC7C-4E42-A055-E2FDCDC37D80}"/>
              </a:ext>
            </a:extLst>
          </p:cNvPr>
          <p:cNvSpPr txBox="1"/>
          <p:nvPr/>
        </p:nvSpPr>
        <p:spPr>
          <a:xfrm>
            <a:off x="8259405" y="2328234"/>
            <a:ext cx="768031" cy="584775"/>
          </a:xfrm>
          <a:prstGeom prst="rect">
            <a:avLst/>
          </a:prstGeom>
          <a:solidFill>
            <a:srgbClr val="2DB1A3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  <a:cs typeface="+mn-ea"/>
                <a:sym typeface="+mn-lt"/>
              </a:rPr>
              <a:t>02</a:t>
            </a:r>
            <a:endParaRPr lang="zh-CN" altLang="en-US" sz="32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88354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 animBg="1"/>
      <p:bldP spid="9" grpId="0" animBg="1"/>
      <p:bldP spid="10" grpId="0" animBg="1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xmlns="" id="{D47D1386-C9A4-4FA6-B927-21497D6F52BF}"/>
              </a:ext>
            </a:extLst>
          </p:cNvPr>
          <p:cNvSpPr/>
          <p:nvPr/>
        </p:nvSpPr>
        <p:spPr>
          <a:xfrm>
            <a:off x="474955" y="534879"/>
            <a:ext cx="11242090" cy="57882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C4FC8984-122E-41AD-9F83-22C5F9DDDABD}"/>
              </a:ext>
            </a:extLst>
          </p:cNvPr>
          <p:cNvSpPr txBox="1"/>
          <p:nvPr/>
        </p:nvSpPr>
        <p:spPr>
          <a:xfrm>
            <a:off x="2599306" y="3428999"/>
            <a:ext cx="1222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b="1" dirty="0">
                <a:cs typeface="+mn-ea"/>
                <a:sym typeface="+mn-lt"/>
              </a:rPr>
              <a:t>标题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DD7DFFBC-33ED-4AC9-B529-D7FBDC77E45D}"/>
              </a:ext>
            </a:extLst>
          </p:cNvPr>
          <p:cNvSpPr/>
          <p:nvPr/>
        </p:nvSpPr>
        <p:spPr>
          <a:xfrm>
            <a:off x="1951606" y="3798331"/>
            <a:ext cx="2518299" cy="14446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200" dirty="0">
                <a:cs typeface="+mn-ea"/>
                <a:sym typeface="+mn-lt"/>
              </a:rPr>
              <a:t>Just for today I will try to live through this day only and not tackle my whole life problem at once Just for today I will try to live through this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A2E02AAE-E920-4D98-A88C-A97FAF5948E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 r="56227"/>
          <a:stretch/>
        </p:blipFill>
        <p:spPr>
          <a:xfrm>
            <a:off x="2877975" y="1818713"/>
            <a:ext cx="789850" cy="142562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C0715257-4AD9-4FAF-AC99-84203B2520A8}"/>
              </a:ext>
            </a:extLst>
          </p:cNvPr>
          <p:cNvSpPr txBox="1"/>
          <p:nvPr/>
        </p:nvSpPr>
        <p:spPr>
          <a:xfrm>
            <a:off x="5519148" y="3428999"/>
            <a:ext cx="1222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b="1" dirty="0">
                <a:cs typeface="+mn-ea"/>
                <a:sym typeface="+mn-lt"/>
              </a:rPr>
              <a:t>标题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xmlns="" id="{52DA193D-CF14-4647-90B5-FDAC1238D615}"/>
              </a:ext>
            </a:extLst>
          </p:cNvPr>
          <p:cNvSpPr/>
          <p:nvPr/>
        </p:nvSpPr>
        <p:spPr>
          <a:xfrm>
            <a:off x="4871448" y="3798331"/>
            <a:ext cx="2518299" cy="14446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200" dirty="0">
                <a:cs typeface="+mn-ea"/>
                <a:sym typeface="+mn-lt"/>
              </a:rPr>
              <a:t>Just for today I will try to live through this day only and not tackle my whole life problem at once Just for today I will try to live through this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xmlns="" id="{6BA0A05C-47C9-4906-9C39-09C2D2F1719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 r="56227"/>
          <a:stretch/>
        </p:blipFill>
        <p:spPr>
          <a:xfrm>
            <a:off x="5797817" y="1818713"/>
            <a:ext cx="789850" cy="142562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xmlns="" id="{25A9355D-4A96-4CF9-B9B9-1DF99A335AB2}"/>
              </a:ext>
            </a:extLst>
          </p:cNvPr>
          <p:cNvSpPr txBox="1"/>
          <p:nvPr/>
        </p:nvSpPr>
        <p:spPr>
          <a:xfrm>
            <a:off x="8451220" y="3428999"/>
            <a:ext cx="1222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b="1" dirty="0">
                <a:cs typeface="+mn-ea"/>
                <a:sym typeface="+mn-lt"/>
              </a:rPr>
              <a:t>标题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xmlns="" id="{3B19B457-3128-4981-89B8-7678E4C14FE0}"/>
              </a:ext>
            </a:extLst>
          </p:cNvPr>
          <p:cNvSpPr/>
          <p:nvPr/>
        </p:nvSpPr>
        <p:spPr>
          <a:xfrm>
            <a:off x="7803520" y="3798331"/>
            <a:ext cx="2518299" cy="14446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200" dirty="0">
                <a:cs typeface="+mn-ea"/>
                <a:sym typeface="+mn-lt"/>
              </a:rPr>
              <a:t>Just for today I will try to live through this day only and not tackle my whole life problem at once Just for today I will try to live through this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xmlns="" id="{23812426-703F-4536-B6D8-F51E4BF914C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 r="56227"/>
          <a:stretch/>
        </p:blipFill>
        <p:spPr>
          <a:xfrm>
            <a:off x="8729889" y="1818713"/>
            <a:ext cx="789850" cy="1425620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xmlns="" id="{97D48F56-93F6-48EF-995D-421EB6379F4E}"/>
              </a:ext>
            </a:extLst>
          </p:cNvPr>
          <p:cNvSpPr txBox="1"/>
          <p:nvPr/>
        </p:nvSpPr>
        <p:spPr>
          <a:xfrm>
            <a:off x="4939313" y="1194066"/>
            <a:ext cx="2313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b="1" dirty="0">
                <a:cs typeface="+mn-ea"/>
                <a:sym typeface="+mn-lt"/>
              </a:rPr>
              <a:t>点击添加标题</a:t>
            </a:r>
          </a:p>
        </p:txBody>
      </p:sp>
    </p:spTree>
    <p:extLst>
      <p:ext uri="{BB962C8B-B14F-4D97-AF65-F5344CB8AC3E}">
        <p14:creationId xmlns:p14="http://schemas.microsoft.com/office/powerpoint/2010/main" val="1563346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  <p:bldP spid="9" grpId="0"/>
      <p:bldP spid="11" grpId="0"/>
      <p:bldP spid="12" grpId="0"/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xmlns="" id="{D47D1386-C9A4-4FA6-B927-21497D6F52BF}"/>
              </a:ext>
            </a:extLst>
          </p:cNvPr>
          <p:cNvSpPr/>
          <p:nvPr/>
        </p:nvSpPr>
        <p:spPr>
          <a:xfrm>
            <a:off x="474955" y="534879"/>
            <a:ext cx="11242090" cy="57882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AB34C706-B681-4D6D-82C7-EE0A601EA55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>
          <a:xfrm rot="16200000">
            <a:off x="2757561" y="-605663"/>
            <a:ext cx="2462469" cy="6564032"/>
          </a:xfrm>
          <a:prstGeom prst="rect">
            <a:avLst/>
          </a:prstGeom>
        </p:spPr>
      </p:pic>
      <p:sp>
        <p:nvSpPr>
          <p:cNvPr id="2" name="矩形: 折角 1">
            <a:extLst>
              <a:ext uri="{FF2B5EF4-FFF2-40B4-BE49-F238E27FC236}">
                <a16:creationId xmlns:a16="http://schemas.microsoft.com/office/drawing/2014/main" xmlns="" id="{BD4991D1-4342-450E-A0F2-2DF59C753251}"/>
              </a:ext>
            </a:extLst>
          </p:cNvPr>
          <p:cNvSpPr/>
          <p:nvPr/>
        </p:nvSpPr>
        <p:spPr>
          <a:xfrm>
            <a:off x="7279689" y="1438183"/>
            <a:ext cx="4021585" cy="2450236"/>
          </a:xfrm>
          <a:prstGeom prst="foldedCorner">
            <a:avLst/>
          </a:prstGeom>
          <a:solidFill>
            <a:srgbClr val="2DB1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FC8A89FD-63A7-4D95-AB11-3BD00F2E6CE0}"/>
              </a:ext>
            </a:extLst>
          </p:cNvPr>
          <p:cNvSpPr txBox="1"/>
          <p:nvPr/>
        </p:nvSpPr>
        <p:spPr>
          <a:xfrm>
            <a:off x="8591735" y="1831018"/>
            <a:ext cx="1222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b="1" dirty="0">
                <a:solidFill>
                  <a:schemeClr val="bg1"/>
                </a:solidFill>
                <a:cs typeface="+mn-ea"/>
                <a:sym typeface="+mn-lt"/>
              </a:rPr>
              <a:t>标题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2AD27B44-1401-49FA-82F4-183D901F33CE}"/>
              </a:ext>
            </a:extLst>
          </p:cNvPr>
          <p:cNvSpPr/>
          <p:nvPr/>
        </p:nvSpPr>
        <p:spPr>
          <a:xfrm>
            <a:off x="7944035" y="2200350"/>
            <a:ext cx="3463771" cy="11676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200" dirty="0">
                <a:solidFill>
                  <a:schemeClr val="bg1"/>
                </a:solidFill>
                <a:cs typeface="+mn-ea"/>
                <a:sym typeface="+mn-lt"/>
              </a:rPr>
              <a:t>Just for today I will try to live through this day only and not tackle my whole life problem at once Just for today I will try to live through this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xmlns="" id="{0F406063-DE07-4EF1-B471-268F0BCB3351}"/>
              </a:ext>
            </a:extLst>
          </p:cNvPr>
          <p:cNvSpPr/>
          <p:nvPr/>
        </p:nvSpPr>
        <p:spPr>
          <a:xfrm>
            <a:off x="1951606" y="4276920"/>
            <a:ext cx="2518299" cy="14446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200" dirty="0">
                <a:cs typeface="+mn-ea"/>
                <a:sym typeface="+mn-lt"/>
              </a:rPr>
              <a:t>Just for today I will try to live through this day only and not tackle my whole life problem at once Just for today I will try to live through this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53275287-561F-4400-AEC7-5D6C1FAB77BD}"/>
              </a:ext>
            </a:extLst>
          </p:cNvPr>
          <p:cNvSpPr/>
          <p:nvPr/>
        </p:nvSpPr>
        <p:spPr>
          <a:xfrm>
            <a:off x="4871448" y="4276920"/>
            <a:ext cx="2518299" cy="14446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200" dirty="0">
                <a:cs typeface="+mn-ea"/>
                <a:sym typeface="+mn-lt"/>
              </a:rPr>
              <a:t>Just for today I will try to live through this day only and not tackle my whole life problem at once Just for today I will try to live through this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xmlns="" id="{E9B76484-BBA6-4D18-80CC-361C7451B8C4}"/>
              </a:ext>
            </a:extLst>
          </p:cNvPr>
          <p:cNvSpPr/>
          <p:nvPr/>
        </p:nvSpPr>
        <p:spPr>
          <a:xfrm>
            <a:off x="7803520" y="4276920"/>
            <a:ext cx="2518299" cy="14446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200" dirty="0">
                <a:cs typeface="+mn-ea"/>
                <a:sym typeface="+mn-lt"/>
              </a:rPr>
              <a:t>Just for today I will try to live through this day only and not tackle my whole life problem at once Just for today I will try to live through this</a:t>
            </a:r>
          </a:p>
        </p:txBody>
      </p:sp>
    </p:spTree>
    <p:extLst>
      <p:ext uri="{BB962C8B-B14F-4D97-AF65-F5344CB8AC3E}">
        <p14:creationId xmlns:p14="http://schemas.microsoft.com/office/powerpoint/2010/main" val="4157745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  <p:bldP spid="10" grpId="0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xmlns="" id="{CEEDEC47-37E4-4BF7-A79A-8B730D04BCB2}"/>
              </a:ext>
            </a:extLst>
          </p:cNvPr>
          <p:cNvGrpSpPr/>
          <p:nvPr/>
        </p:nvGrpSpPr>
        <p:grpSpPr>
          <a:xfrm>
            <a:off x="3712870" y="1412101"/>
            <a:ext cx="4552241" cy="1608525"/>
            <a:chOff x="1928458" y="-68802"/>
            <a:chExt cx="9899032" cy="3497802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xmlns="" id="{DA59C09A-D54F-4896-9253-6D2D54254F6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2071"/>
            <a:stretch/>
          </p:blipFill>
          <p:spPr>
            <a:xfrm>
              <a:off x="1928458" y="142043"/>
              <a:ext cx="4340131" cy="3286957"/>
            </a:xfrm>
            <a:prstGeom prst="rect">
              <a:avLst/>
            </a:prstGeom>
          </p:spPr>
        </p:pic>
        <p:pic>
          <p:nvPicPr>
            <p:cNvPr id="3" name="图片 2">
              <a:extLst>
                <a:ext uri="{FF2B5EF4-FFF2-40B4-BE49-F238E27FC236}">
                  <a16:creationId xmlns:a16="http://schemas.microsoft.com/office/drawing/2014/main" xmlns="" id="{83B4EDE6-7F04-4F91-9D2C-C1973BDA8D0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/>
            <a:stretch/>
          </p:blipFill>
          <p:spPr>
            <a:xfrm>
              <a:off x="7487359" y="-68802"/>
              <a:ext cx="4340131" cy="3429000"/>
            </a:xfrm>
            <a:prstGeom prst="rect">
              <a:avLst/>
            </a:prstGeom>
          </p:spPr>
        </p:pic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FD666C5E-E20B-40A1-B746-335BACEE80DF}"/>
              </a:ext>
            </a:extLst>
          </p:cNvPr>
          <p:cNvSpPr txBox="1"/>
          <p:nvPr/>
        </p:nvSpPr>
        <p:spPr>
          <a:xfrm>
            <a:off x="3934287" y="3292264"/>
            <a:ext cx="4323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3600" dirty="0">
                <a:cs typeface="+mn-ea"/>
                <a:sym typeface="+mn-lt"/>
              </a:rPr>
              <a:t>Part 0 2</a:t>
            </a:r>
            <a:endParaRPr lang="zh-CN" altLang="en-US" sz="3600" dirty="0">
              <a:cs typeface="+mn-ea"/>
              <a:sym typeface="+mn-lt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xmlns="" id="{9B935F19-089D-4AE9-ABED-F9351C78CCD2}"/>
              </a:ext>
            </a:extLst>
          </p:cNvPr>
          <p:cNvSpPr/>
          <p:nvPr/>
        </p:nvSpPr>
        <p:spPr>
          <a:xfrm>
            <a:off x="3048000" y="3993915"/>
            <a:ext cx="6096000" cy="77527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zh-CN" sz="1200" dirty="0">
                <a:cs typeface="+mn-ea"/>
                <a:sym typeface="+mn-lt"/>
              </a:rPr>
              <a:t>Just for today I will try to live through this day only and not tackle my whole life problem at once Just for today I will try to live through this</a:t>
            </a:r>
          </a:p>
        </p:txBody>
      </p:sp>
    </p:spTree>
    <p:extLst>
      <p:ext uri="{BB962C8B-B14F-4D97-AF65-F5344CB8AC3E}">
        <p14:creationId xmlns:p14="http://schemas.microsoft.com/office/powerpoint/2010/main" val="1190284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xmlns="" id="{D47D1386-C9A4-4FA6-B927-21497D6F52BF}"/>
              </a:ext>
            </a:extLst>
          </p:cNvPr>
          <p:cNvSpPr/>
          <p:nvPr/>
        </p:nvSpPr>
        <p:spPr>
          <a:xfrm>
            <a:off x="474955" y="534879"/>
            <a:ext cx="11242090" cy="57882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C173B100-C3C5-413A-8558-A0F7CEF6E21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893" b="52071"/>
          <a:stretch/>
        </p:blipFill>
        <p:spPr>
          <a:xfrm>
            <a:off x="2004080" y="1320041"/>
            <a:ext cx="863408" cy="2036597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1AAA12D6-87B6-4DC8-90DC-6E3650C84C85}"/>
              </a:ext>
            </a:extLst>
          </p:cNvPr>
          <p:cNvSpPr txBox="1"/>
          <p:nvPr/>
        </p:nvSpPr>
        <p:spPr>
          <a:xfrm>
            <a:off x="3173712" y="2223876"/>
            <a:ext cx="1222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b="1" dirty="0">
                <a:cs typeface="+mn-ea"/>
                <a:sym typeface="+mn-lt"/>
              </a:rPr>
              <a:t>标题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xmlns="" id="{EB54756D-1CBF-4D84-9922-21EB90269226}"/>
              </a:ext>
            </a:extLst>
          </p:cNvPr>
          <p:cNvSpPr/>
          <p:nvPr/>
        </p:nvSpPr>
        <p:spPr>
          <a:xfrm>
            <a:off x="3173712" y="2518497"/>
            <a:ext cx="6096000" cy="61369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cs typeface="+mn-ea"/>
                <a:sym typeface="+mn-lt"/>
              </a:rPr>
              <a:t>Just for today I will try to live through this day only and not tackle my whole life problem at once Just for today I will try to live through this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xmlns="" id="{B6B19796-30A4-4779-9A7E-29C4E9A6DE3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893" b="52071"/>
          <a:stretch/>
        </p:blipFill>
        <p:spPr>
          <a:xfrm>
            <a:off x="3659450" y="2981645"/>
            <a:ext cx="863408" cy="2036597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DDF3B6B7-7BFB-4230-A937-D39B1C9DA880}"/>
              </a:ext>
            </a:extLst>
          </p:cNvPr>
          <p:cNvSpPr txBox="1"/>
          <p:nvPr/>
        </p:nvSpPr>
        <p:spPr>
          <a:xfrm>
            <a:off x="4829082" y="3885480"/>
            <a:ext cx="1222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b="1" dirty="0">
                <a:cs typeface="+mn-ea"/>
                <a:sym typeface="+mn-lt"/>
              </a:rPr>
              <a:t>标题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C4F7CCA9-ADF4-4486-BFB0-6E5886797A9E}"/>
              </a:ext>
            </a:extLst>
          </p:cNvPr>
          <p:cNvSpPr/>
          <p:nvPr/>
        </p:nvSpPr>
        <p:spPr>
          <a:xfrm>
            <a:off x="4829082" y="4180101"/>
            <a:ext cx="6096000" cy="61369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cs typeface="+mn-ea"/>
                <a:sym typeface="+mn-lt"/>
              </a:rPr>
              <a:t>Just for today I will try to live through this day only and not tackle my whole life problem at once Just for today I will try to live through this</a:t>
            </a:r>
          </a:p>
        </p:txBody>
      </p:sp>
    </p:spTree>
    <p:extLst>
      <p:ext uri="{BB962C8B-B14F-4D97-AF65-F5344CB8AC3E}">
        <p14:creationId xmlns:p14="http://schemas.microsoft.com/office/powerpoint/2010/main" val="4231729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  <p:bldP spid="10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极简手绘风盆栽可爱模板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3wp51g15">
      <a:majorFont>
        <a:latin typeface="微软雅黑" panose="020F0302020204030204"/>
        <a:ea typeface="微软雅黑"/>
        <a:cs typeface=""/>
      </a:majorFont>
      <a:minorFont>
        <a:latin typeface="微软雅黑" panose="020F0502020204030204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1648</Words>
  <Application>Microsoft Office PowerPoint</Application>
  <PresentationFormat>宽屏</PresentationFormat>
  <Paragraphs>176</Paragraphs>
  <Slides>25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25</vt:i4>
      </vt:variant>
    </vt:vector>
  </HeadingPairs>
  <TitlesOfParts>
    <vt:vector size="36" baseType="lpstr">
      <vt:lpstr>Meiryo</vt:lpstr>
      <vt:lpstr>等线</vt:lpstr>
      <vt:lpstr>宋体</vt:lpstr>
      <vt:lpstr>微软雅黑</vt:lpstr>
      <vt:lpstr>Agency FB</vt:lpstr>
      <vt:lpstr>Arial</vt:lpstr>
      <vt:lpstr>Calibri</vt:lpstr>
      <vt:lpstr>Calibri Light</vt:lpstr>
      <vt:lpstr>第一PPT，www.1ppt.com</vt:lpstr>
      <vt:lpstr>自定义设计方案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https://www.ypppt.com/</dc:title>
  <dc:subject>https://www.ypppt.com/</dc:subject>
  <dc:creator>优品PPT</dc:creator>
  <cp:keywords/>
  <dc:description/>
  <cp:lastModifiedBy>kan</cp:lastModifiedBy>
  <cp:revision>42</cp:revision>
  <dcterms:created xsi:type="dcterms:W3CDTF">2019-11-08T07:50:50Z</dcterms:created>
  <dcterms:modified xsi:type="dcterms:W3CDTF">2021-04-14T00:15:37Z</dcterms:modified>
</cp:coreProperties>
</file>